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3" descr=""/>
          <p:cNvPicPr/>
          <p:nvPr/>
        </p:nvPicPr>
        <p:blipFill>
          <a:blip r:embed="rId2"/>
          <a:stretch/>
        </p:blipFill>
        <p:spPr>
          <a:xfrm>
            <a:off x="10266840" y="6244920"/>
            <a:ext cx="1572480" cy="358920"/>
          </a:xfrm>
          <a:prstGeom prst="rect">
            <a:avLst/>
          </a:prstGeom>
          <a:ln w="0">
            <a:noFill/>
          </a:ln>
        </p:spPr>
      </p:pic>
      <p:pic>
        <p:nvPicPr>
          <p:cNvPr id="1" name="Imagem 2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2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000" y="1681920"/>
            <a:ext cx="6377760" cy="19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4801"/>
                </a:solidFill>
                <a:latin typeface="Calibri"/>
                <a:ea typeface="Verdana"/>
              </a:rPr>
              <a:t>Sprint 14 - Análise Estática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4801"/>
                </a:solidFill>
                <a:latin typeface="Calibri"/>
                <a:ea typeface="Verdana"/>
              </a:rPr>
              <a:t>Cleartech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915680" y="6155640"/>
            <a:ext cx="439416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ffffff"/>
                </a:solidFill>
                <a:latin typeface="Calibri"/>
                <a:ea typeface="Verdana"/>
              </a:rPr>
              <a:t>Por: Gisele de Oliveira Christo Santos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170560" y="6494400"/>
            <a:ext cx="388368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127760" y="148320"/>
            <a:ext cx="2886120" cy="10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Conceito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87880" y="6494400"/>
            <a:ext cx="388368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800" spc="287" strike="noStrike">
                <a:solidFill>
                  <a:srgbClr val="808080"/>
                </a:solidFill>
                <a:latin typeface="Arial"/>
                <a:ea typeface="Calibri"/>
              </a:rPr>
              <a:t>CLASSIFICAÇÃO: DOCUMENTO CONFIDENCIAL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36720" y="1243800"/>
            <a:ext cx="6092280" cy="1012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Devido ao aumento das demandas de contratação de softwares pelo mercado está crescendo cada vez mais a necessidade do controle de qualidade que cada um entrega ao cliente final.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Mesmo tendo vários fatores para que seja desencadeado um determinado problema, a maioria ainda tem como principal causa a falha humana.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Para viabilizar o rastreio de tais falhas temos várias ferramentas, impedindo que  a maioria ocorra em ambienta de execução.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030800" y="1582200"/>
            <a:ext cx="6092280" cy="22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360720" y="360000"/>
            <a:ext cx="7198920" cy="635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Analise Estática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Para se ter um código de qualidade um processo de suma importância será executado  denominado processo de validação e verificação, e dentro deste processo temos a análise estática para inspecionar este código de maneira automatizada,enxergando falhas sem que o software esteja completamente desenvolvido e em execução, reduzindo custos  e otimizando processos.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Com a utilização da análise estática temos a redução de erros.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360000" y="360000"/>
            <a:ext cx="6819480" cy="37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Benefícios da Analise estática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Facilidade de encontrar erros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Visão objetiva de onde pode ter falhado.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Perspectiva diferente para facilitar estudos.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Foco em outros tipos de eficiência, sabendo que eventuais erros são mitigados.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Algumas métricas medidas pela Analise estática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Números de linhas de código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Complexidade ciclomática- mede caminhos independentes que tenham pelo menos uma aresta que ainda não tenha sido percorrida por nenhum outro caminho(pode determinar quais testes vem depois).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Falta de coesão em métodos.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360000" y="360000"/>
            <a:ext cx="6819480" cy="37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Rules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Regras especificas de cada análise que encontra e categoriza os code smells.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Estas ferramentas possibilitam as empresas ativar e inativar estas regras ou ate mesmo inserir suas próprias regras se assim acharem necessário.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Code Smell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O code smell significa o cheiro de código, ou seja de algo que precisa ser melhorado as falhas que são encontradas no sistema que são sempre a causa de outras falhas existentes  e que podem piorar ainda mais a situação se não são resolvidas.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260000" y="1620000"/>
            <a:ext cx="8998920" cy="377892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2039040" y="900000"/>
            <a:ext cx="5519880" cy="4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Exemplo de code smell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180000" y="720000"/>
            <a:ext cx="9178920" cy="34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00"/>
                </a:solidFill>
                <a:highlight>
                  <a:srgbClr val="111111"/>
                </a:highlight>
                <a:latin typeface="Verdana"/>
                <a:ea typeface="Verdana"/>
              </a:rPr>
              <a:t>Conclusão.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highlight>
                  <a:srgbClr val="111111"/>
                </a:highlight>
                <a:latin typeface="Verdana"/>
                <a:ea typeface="Verdana"/>
              </a:rPr>
              <a:t>Para  fazer uma entrega de qualidade sempre  se faz necessário  o  acompanhamento das entregas que são feitas, e a escolha de uma boa ferramenta garante a segurança necessária e através disso podemos obter  os relatórios que podem nos trazer feedbacks esperados com a precisão e agilidade suficientes para garantir a eficiência desta entrega.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144520" y="2695320"/>
            <a:ext cx="3320640" cy="10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6000" spc="-1" strike="noStrike">
                <a:solidFill>
                  <a:srgbClr val="ff4801"/>
                </a:solidFill>
                <a:latin typeface="Calibri"/>
                <a:ea typeface="Verdana"/>
              </a:rPr>
              <a:t>Obrigada!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915680" y="6155640"/>
            <a:ext cx="439416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solidFill>
                  <a:srgbClr val="ffffff"/>
                </a:solidFill>
                <a:latin typeface="Calibri"/>
                <a:ea typeface="Verdana"/>
              </a:rPr>
              <a:t>Gisele de Oliveira Christo Santos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8170560" y="6494400"/>
            <a:ext cx="388368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800" spc="287" strike="noStrike">
                <a:solidFill>
                  <a:srgbClr val="bfbfbf"/>
                </a:solidFill>
                <a:latin typeface="Arial"/>
                <a:ea typeface="Calibri"/>
              </a:rPr>
              <a:t>CLASSIFICAÇÃO: DOCUMENTO CONFIDENCIAL</a:t>
            </a:r>
            <a:endParaRPr b="0" lang="pt-BR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13469</TotalTime>
  <Application>LibreOffice/7.5.3.2$Windows_X86_64 LibreOffice_project/9f56dff12ba03b9acd7730a5a481eea045e468f3</Application>
  <AppVersion>15.0000</AppVersion>
  <Words>293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2022-01-13T17:31:58Z</dcterms:created>
  <dc:creator>Gabriella Delamarque Zucheram</dc:creator>
  <dc:description/>
  <dc:language>pt-BR</dc:language>
  <cp:lastModifiedBy/>
  <dcterms:modified xsi:type="dcterms:W3CDTF">2023-09-26T17:24:21Z</dcterms:modified>
  <cp:revision>75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20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23</vt:i4>
  </property>
</Properties>
</file>