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"/>
          <p:cNvPicPr/>
          <p:nvPr/>
        </p:nvPicPr>
        <p:blipFill>
          <a:blip r:embed="rId2"/>
          <a:stretch/>
        </p:blipFill>
        <p:spPr>
          <a:xfrm>
            <a:off x="10266840" y="6244920"/>
            <a:ext cx="1573920" cy="360360"/>
          </a:xfrm>
          <a:prstGeom prst="rect">
            <a:avLst/>
          </a:prstGeom>
          <a:ln>
            <a:noFill/>
          </a:ln>
        </p:spPr>
      </p:pic>
      <p:pic>
        <p:nvPicPr>
          <p:cNvPr id="1" name="Imagem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8" descr=""/>
          <p:cNvPicPr/>
          <p:nvPr/>
        </p:nvPicPr>
        <p:blipFill>
          <a:blip r:embed="rId2"/>
          <a:stretch/>
        </p:blipFill>
        <p:spPr>
          <a:xfrm>
            <a:off x="10266840" y="6244920"/>
            <a:ext cx="1573920" cy="360360"/>
          </a:xfrm>
          <a:prstGeom prst="rect">
            <a:avLst/>
          </a:prstGeom>
          <a:ln>
            <a:noFill/>
          </a:ln>
        </p:spPr>
      </p:pic>
      <p:pic>
        <p:nvPicPr>
          <p:cNvPr id="80" name="Imagem 4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8640" y="2921040"/>
            <a:ext cx="637920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Automação de APIS</a:t>
            </a: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Cleartech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915680" y="6155640"/>
            <a:ext cx="4395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Por: Gisele de Oliveira Christo Santos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170560" y="6494400"/>
            <a:ext cx="3885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127760" y="148320"/>
            <a:ext cx="2887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Verdana"/>
                <a:ea typeface="Verdana"/>
              </a:rPr>
              <a:t>Índice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87880" y="6494400"/>
            <a:ext cx="3885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800" spc="299" strike="noStrike">
                <a:solidFill>
                  <a:srgbClr val="808080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36720" y="1243800"/>
            <a:ext cx="6093720" cy="101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Requisições Utilizadas: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Microsoft YaHei"/>
              </a:rPr>
              <a:t>Get-    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Para pesquisar dados.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Post-   Para simular o envio de dados.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Put-    Para simular atualização de dados.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Delete- Para simular a exclusão de dados.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Formato do report de erros: Html.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Apis Automatizadas: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Dog-Api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Cat- Api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030800" y="1582200"/>
            <a:ext cx="609372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 rot="21582600">
            <a:off x="8808840" y="5401800"/>
            <a:ext cx="862920" cy="7884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7788600" y="5760000"/>
            <a:ext cx="1283400" cy="4464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6564600" y="5678640"/>
            <a:ext cx="1456200" cy="504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5184000" y="5820840"/>
            <a:ext cx="1066320" cy="37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144520" y="2695320"/>
            <a:ext cx="33220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Obrigada!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915680" y="6155640"/>
            <a:ext cx="4395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Gisele de Oliveira Christo Santos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170560" y="6494400"/>
            <a:ext cx="3885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800" spc="299" strike="noStrike">
                <a:solidFill>
                  <a:srgbClr val="bfbfbf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8734</TotalTime>
  <Application>LibreOffice/6.1.3.2$Windows_X86_64 LibreOffice_project/86daf60bf00efa86ad547e59e09d6bb77c699acb</Application>
  <Words>293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2022-01-13T17:31:58Z</dcterms:created>
  <dc:creator>Gabriella Delamarque Zucheram</dc:creator>
  <dc:description/>
  <dc:language>pt-BR</dc:language>
  <cp:lastModifiedBy/>
  <dcterms:modified xsi:type="dcterms:W3CDTF">2023-08-26T16:38:56Z</dcterms:modified>
  <cp:revision>47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