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5C_1A2174A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77" r:id="rId2"/>
    <p:sldId id="325" r:id="rId3"/>
    <p:sldId id="257" r:id="rId4"/>
    <p:sldId id="326" r:id="rId5"/>
    <p:sldId id="303" r:id="rId6"/>
    <p:sldId id="272" r:id="rId7"/>
    <p:sldId id="334" r:id="rId8"/>
    <p:sldId id="328" r:id="rId9"/>
    <p:sldId id="313" r:id="rId10"/>
    <p:sldId id="329" r:id="rId11"/>
    <p:sldId id="324" r:id="rId12"/>
    <p:sldId id="335" r:id="rId13"/>
    <p:sldId id="300" r:id="rId14"/>
    <p:sldId id="336" r:id="rId15"/>
    <p:sldId id="337" r:id="rId16"/>
    <p:sldId id="338" r:id="rId17"/>
    <p:sldId id="339" r:id="rId18"/>
    <p:sldId id="340" r:id="rId19"/>
    <p:sldId id="327" r:id="rId20"/>
    <p:sldId id="341" r:id="rId21"/>
    <p:sldId id="342" r:id="rId22"/>
    <p:sldId id="343" r:id="rId23"/>
    <p:sldId id="345" r:id="rId24"/>
    <p:sldId id="346" r:id="rId25"/>
    <p:sldId id="349" r:id="rId26"/>
    <p:sldId id="347" r:id="rId27"/>
    <p:sldId id="348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89" r:id="rId36"/>
    <p:sldId id="388" r:id="rId37"/>
    <p:sldId id="379" r:id="rId38"/>
    <p:sldId id="357" r:id="rId39"/>
    <p:sldId id="359" r:id="rId40"/>
    <p:sldId id="381" r:id="rId41"/>
    <p:sldId id="382" r:id="rId42"/>
    <p:sldId id="383" r:id="rId43"/>
    <p:sldId id="384" r:id="rId44"/>
    <p:sldId id="358" r:id="rId45"/>
    <p:sldId id="367" r:id="rId46"/>
    <p:sldId id="369" r:id="rId47"/>
    <p:sldId id="385" r:id="rId48"/>
    <p:sldId id="386" r:id="rId49"/>
    <p:sldId id="387" r:id="rId50"/>
    <p:sldId id="368" r:id="rId51"/>
    <p:sldId id="344" r:id="rId5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AC8E12-4B9F-D93D-E59B-EE74E7ADD5E9}" name="Sneider Alejandro Correal Leon" initials="SL" userId="S::sneider_correal@soy.sena.edu.co::e8a0a1d2-dce4-484e-a5a7-15b7c2285191" providerId="AD"/>
  <p188:author id="{DFE56C46-90CC-59E1-B7DD-2CA405503BBD}" name="Criss Gisell Navarrete Gomez" initials="CG" userId="S::ngisell-20@soy.sena.edu.co::a8755613-d090-4c2a-933e-43d3b9d618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E92A-0D8B-97FA-3012-59CF36425749}" v="85" dt="2024-06-27T00:14:23.959"/>
    <p1510:client id="{12777FD6-3B4B-9D27-9657-3C1B5BC612E6}" v="205" dt="2024-06-27T17:33:16.225"/>
    <p1510:client id="{49D73ED2-18F0-C263-1343-D39DE06EE22F}" v="18" dt="2024-06-27T00:36:40.862"/>
    <p1510:client id="{770092E9-FDBF-306B-77BE-672685061B5D}" v="114" dt="2024-06-26T19:52:11.814"/>
    <p1510:client id="{776007FA-7186-C630-6108-43987624B922}" v="300" dt="2024-06-27T01:58:54.816"/>
    <p1510:client id="{FED3742B-89AD-33B8-D6F9-73D77CF438F9}" v="2" dt="2024-06-27T00:41:48.806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y Andres Mejia Malaver" userId="S::freddy_mejia@soy.sena.edu.co::2b018887-0399-4528-a28c-ed0be3fafbfa" providerId="AD" clId="Web-{05F0E92A-0D8B-97FA-3012-59CF36425749}"/>
    <pc:docChg chg="modSld">
      <pc:chgData name="Freddy Andres Mejia Malaver" userId="S::freddy_mejia@soy.sena.edu.co::2b018887-0399-4528-a28c-ed0be3fafbfa" providerId="AD" clId="Web-{05F0E92A-0D8B-97FA-3012-59CF36425749}" dt="2024-06-27T00:14:22.334" v="39" actId="20577"/>
      <pc:docMkLst>
        <pc:docMk/>
      </pc:docMkLst>
      <pc:sldChg chg="modSp">
        <pc:chgData name="Freddy Andres Mejia Malaver" userId="S::freddy_mejia@soy.sena.edu.co::2b018887-0399-4528-a28c-ed0be3fafbfa" providerId="AD" clId="Web-{05F0E92A-0D8B-97FA-3012-59CF36425749}" dt="2024-06-27T00:14:22.334" v="39" actId="20577"/>
        <pc:sldMkLst>
          <pc:docMk/>
          <pc:sldMk cId="3069972922" sldId="277"/>
        </pc:sldMkLst>
        <pc:spChg chg="mod">
          <ac:chgData name="Freddy Andres Mejia Malaver" userId="S::freddy_mejia@soy.sena.edu.co::2b018887-0399-4528-a28c-ed0be3fafbfa" providerId="AD" clId="Web-{05F0E92A-0D8B-97FA-3012-59CF36425749}" dt="2024-06-27T00:14:22.334" v="39" actId="20577"/>
          <ac:spMkLst>
            <pc:docMk/>
            <pc:sldMk cId="3069972922" sldId="277"/>
            <ac:spMk id="8" creationId="{00000000-0000-0000-0000-000000000000}"/>
          </ac:spMkLst>
        </pc:spChg>
      </pc:sldChg>
    </pc:docChg>
  </pc:docChgLst>
  <pc:docChgLst>
    <pc:chgData name="Sneider Alejandro Correal Leon" userId="S::sneider_correal@soy.sena.edu.co::e8a0a1d2-dce4-484e-a5a7-15b7c2285191" providerId="AD" clId="Web-{49D73ED2-18F0-C263-1343-D39DE06EE22F}"/>
    <pc:docChg chg="modSld">
      <pc:chgData name="Sneider Alejandro Correal Leon" userId="S::sneider_correal@soy.sena.edu.co::e8a0a1d2-dce4-484e-a5a7-15b7c2285191" providerId="AD" clId="Web-{49D73ED2-18F0-C263-1343-D39DE06EE22F}" dt="2024-06-27T00:36:40.862" v="14" actId="14100"/>
      <pc:docMkLst>
        <pc:docMk/>
      </pc:docMkLst>
      <pc:sldChg chg="addSp delSp modSp">
        <pc:chgData name="Sneider Alejandro Correal Leon" userId="S::sneider_correal@soy.sena.edu.co::e8a0a1d2-dce4-484e-a5a7-15b7c2285191" providerId="AD" clId="Web-{49D73ED2-18F0-C263-1343-D39DE06EE22F}" dt="2024-06-27T00:36:40.862" v="14" actId="14100"/>
        <pc:sldMkLst>
          <pc:docMk/>
          <pc:sldMk cId="438400160" sldId="348"/>
        </pc:sldMkLst>
        <pc:picChg chg="add del mod">
          <ac:chgData name="Sneider Alejandro Correal Leon" userId="S::sneider_correal@soy.sena.edu.co::e8a0a1d2-dce4-484e-a5a7-15b7c2285191" providerId="AD" clId="Web-{49D73ED2-18F0-C263-1343-D39DE06EE22F}" dt="2024-06-27T00:30:55.129" v="5"/>
          <ac:picMkLst>
            <pc:docMk/>
            <pc:sldMk cId="438400160" sldId="348"/>
            <ac:picMk id="2" creationId="{E1D0CD4A-DBA3-A76C-CBEC-A8F0B79B3C65}"/>
          </ac:picMkLst>
        </pc:picChg>
        <pc:picChg chg="del">
          <ac:chgData name="Sneider Alejandro Correal Leon" userId="S::sneider_correal@soy.sena.edu.co::e8a0a1d2-dce4-484e-a5a7-15b7c2285191" providerId="AD" clId="Web-{49D73ED2-18F0-C263-1343-D39DE06EE22F}" dt="2024-06-27T00:16:11.639" v="0"/>
          <ac:picMkLst>
            <pc:docMk/>
            <pc:sldMk cId="438400160" sldId="348"/>
            <ac:picMk id="3" creationId="{46D0658E-BDA5-C865-E8B0-78A1776EA0E0}"/>
          </ac:picMkLst>
        </pc:picChg>
        <pc:picChg chg="add del mod">
          <ac:chgData name="Sneider Alejandro Correal Leon" userId="S::sneider_correal@soy.sena.edu.co::e8a0a1d2-dce4-484e-a5a7-15b7c2285191" providerId="AD" clId="Web-{49D73ED2-18F0-C263-1343-D39DE06EE22F}" dt="2024-06-27T00:36:01.876" v="10"/>
          <ac:picMkLst>
            <pc:docMk/>
            <pc:sldMk cId="438400160" sldId="348"/>
            <ac:picMk id="4" creationId="{F7709247-51C4-3BB4-3F40-7F989D7A6130}"/>
          </ac:picMkLst>
        </pc:picChg>
        <pc:picChg chg="add mod">
          <ac:chgData name="Sneider Alejandro Correal Leon" userId="S::sneider_correal@soy.sena.edu.co::e8a0a1d2-dce4-484e-a5a7-15b7c2285191" providerId="AD" clId="Web-{49D73ED2-18F0-C263-1343-D39DE06EE22F}" dt="2024-06-27T00:36:40.862" v="14" actId="14100"/>
          <ac:picMkLst>
            <pc:docMk/>
            <pc:sldMk cId="438400160" sldId="348"/>
            <ac:picMk id="5" creationId="{01A79236-A478-3873-4381-8C0D667A68FA}"/>
          </ac:picMkLst>
        </pc:picChg>
      </pc:sldChg>
    </pc:docChg>
  </pc:docChgLst>
  <pc:docChgLst>
    <pc:chgData name="Sneider Alejandro Correal Leon" userId="S::sneider_correal@soy.sena.edu.co::e8a0a1d2-dce4-484e-a5a7-15b7c2285191" providerId="AD" clId="Web-{FED3742B-89AD-33B8-D6F9-73D77CF438F9}"/>
    <pc:docChg chg="mod">
      <pc:chgData name="Sneider Alejandro Correal Leon" userId="S::sneider_correal@soy.sena.edu.co::e8a0a1d2-dce4-484e-a5a7-15b7c2285191" providerId="AD" clId="Web-{FED3742B-89AD-33B8-D6F9-73D77CF438F9}" dt="2024-06-27T00:41:48.806" v="1"/>
      <pc:docMkLst>
        <pc:docMk/>
      </pc:docMkLst>
      <pc:sldChg chg="modCm">
        <pc:chgData name="Sneider Alejandro Correal Leon" userId="S::sneider_correal@soy.sena.edu.co::e8a0a1d2-dce4-484e-a5a7-15b7c2285191" providerId="AD" clId="Web-{FED3742B-89AD-33B8-D6F9-73D77CF438F9}" dt="2024-06-27T00:41:48.806" v="1"/>
        <pc:sldMkLst>
          <pc:docMk/>
          <pc:sldMk cId="438400160" sldId="34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neider Alejandro Correal Leon" userId="S::sneider_correal@soy.sena.edu.co::e8a0a1d2-dce4-484e-a5a7-15b7c2285191" providerId="AD" clId="Web-{FED3742B-89AD-33B8-D6F9-73D77CF438F9}" dt="2024-06-27T00:41:48.806" v="1"/>
              <pc2:cmMkLst xmlns:pc2="http://schemas.microsoft.com/office/powerpoint/2019/9/main/command">
                <pc:docMk/>
                <pc:sldMk cId="438400160" sldId="348"/>
                <pc2:cmMk id="{A17B55D4-5CB1-4CCF-95C8-E25F68256E3C}"/>
              </pc2:cmMkLst>
            </pc226:cmChg>
          </p:ext>
        </pc:extLst>
      </pc:sldChg>
    </pc:docChg>
  </pc:docChgLst>
  <pc:docChgLst>
    <pc:chgData name="Criss Gisell Navarrete Gomez" userId="S::ngisell-20@soy.sena.edu.co::a8755613-d090-4c2a-933e-43d3b9d6187f" providerId="AD" clId="Web-{14F055C7-F0C7-8C8D-AED5-1F96A08A0CAA}"/>
    <pc:docChg chg="addSld delSld modSld sldOrd">
      <pc:chgData name="Criss Gisell Navarrete Gomez" userId="S::ngisell-20@soy.sena.edu.co::a8755613-d090-4c2a-933e-43d3b9d6187f" providerId="AD" clId="Web-{14F055C7-F0C7-8C8D-AED5-1F96A08A0CAA}" dt="2024-06-25T01:53:42.750" v="725" actId="1076"/>
      <pc:docMkLst>
        <pc:docMk/>
      </pc:docMkLst>
      <pc:sldChg chg="modSp">
        <pc:chgData name="Criss Gisell Navarrete Gomez" userId="S::ngisell-20@soy.sena.edu.co::a8755613-d090-4c2a-933e-43d3b9d6187f" providerId="AD" clId="Web-{14F055C7-F0C7-8C8D-AED5-1F96A08A0CAA}" dt="2024-06-25T01:20:59.593" v="445" actId="1076"/>
        <pc:sldMkLst>
          <pc:docMk/>
          <pc:sldMk cId="2304344770" sldId="257"/>
        </pc:sldMkLst>
        <pc:spChg chg="mod">
          <ac:chgData name="Criss Gisell Navarrete Gomez" userId="S::ngisell-20@soy.sena.edu.co::a8755613-d090-4c2a-933e-43d3b9d6187f" providerId="AD" clId="Web-{14F055C7-F0C7-8C8D-AED5-1F96A08A0CAA}" dt="2024-06-25T01:20:59.593" v="445" actId="1076"/>
          <ac:spMkLst>
            <pc:docMk/>
            <pc:sldMk cId="2304344770" sldId="257"/>
            <ac:spMk id="4" creationId="{00000000-0000-0000-0000-000000000000}"/>
          </ac:spMkLst>
        </pc:spChg>
      </pc:sldChg>
      <pc:sldChg chg="modSp">
        <pc:chgData name="Criss Gisell Navarrete Gomez" userId="S::ngisell-20@soy.sena.edu.co::a8755613-d090-4c2a-933e-43d3b9d6187f" providerId="AD" clId="Web-{14F055C7-F0C7-8C8D-AED5-1F96A08A0CAA}" dt="2024-06-25T01:30:33.424" v="500" actId="20577"/>
        <pc:sldMkLst>
          <pc:docMk/>
          <pc:sldMk cId="1288738278" sldId="272"/>
        </pc:sldMkLst>
        <pc:spChg chg="mod">
          <ac:chgData name="Criss Gisell Navarrete Gomez" userId="S::ngisell-20@soy.sena.edu.co::a8755613-d090-4c2a-933e-43d3b9d6187f" providerId="AD" clId="Web-{14F055C7-F0C7-8C8D-AED5-1F96A08A0CAA}" dt="2024-06-25T01:30:33.424" v="500" actId="20577"/>
          <ac:spMkLst>
            <pc:docMk/>
            <pc:sldMk cId="1288738278" sldId="272"/>
            <ac:spMk id="3" creationId="{00000000-0000-0000-0000-000000000000}"/>
          </ac:spMkLst>
        </pc:spChg>
      </pc:sldChg>
      <pc:sldChg chg="modSp">
        <pc:chgData name="Criss Gisell Navarrete Gomez" userId="S::ngisell-20@soy.sena.edu.co::a8755613-d090-4c2a-933e-43d3b9d6187f" providerId="AD" clId="Web-{14F055C7-F0C7-8C8D-AED5-1F96A08A0CAA}" dt="2024-06-25T01:31:29.129" v="506" actId="14100"/>
        <pc:sldMkLst>
          <pc:docMk/>
          <pc:sldMk cId="550308851" sldId="300"/>
        </pc:sldMkLst>
        <pc:spChg chg="mod">
          <ac:chgData name="Criss Gisell Navarrete Gomez" userId="S::ngisell-20@soy.sena.edu.co::a8755613-d090-4c2a-933e-43d3b9d6187f" providerId="AD" clId="Web-{14F055C7-F0C7-8C8D-AED5-1F96A08A0CAA}" dt="2024-06-25T01:31:29.129" v="506" actId="14100"/>
          <ac:spMkLst>
            <pc:docMk/>
            <pc:sldMk cId="550308851" sldId="300"/>
            <ac:spMk id="10" creationId="{00000000-0000-0000-0000-000000000000}"/>
          </ac:spMkLst>
        </pc:spChg>
      </pc:sldChg>
      <pc:sldChg chg="modSp">
        <pc:chgData name="Criss Gisell Navarrete Gomez" userId="S::ngisell-20@soy.sena.edu.co::a8755613-d090-4c2a-933e-43d3b9d6187f" providerId="AD" clId="Web-{14F055C7-F0C7-8C8D-AED5-1F96A08A0CAA}" dt="2024-06-25T01:31:10.144" v="503" actId="1076"/>
        <pc:sldMkLst>
          <pc:docMk/>
          <pc:sldMk cId="3914874523" sldId="324"/>
        </pc:sldMkLst>
        <pc:spChg chg="mod">
          <ac:chgData name="Criss Gisell Navarrete Gomez" userId="S::ngisell-20@soy.sena.edu.co::a8755613-d090-4c2a-933e-43d3b9d6187f" providerId="AD" clId="Web-{14F055C7-F0C7-8C8D-AED5-1F96A08A0CAA}" dt="2024-06-25T01:31:10.144" v="503" actId="1076"/>
          <ac:spMkLst>
            <pc:docMk/>
            <pc:sldMk cId="3914874523" sldId="324"/>
            <ac:spMk id="20" creationId="{00000000-0000-0000-0000-000000000000}"/>
          </ac:spMkLst>
        </pc:spChg>
      </pc:sldChg>
      <pc:sldChg chg="delSp modSp">
        <pc:chgData name="Criss Gisell Navarrete Gomez" userId="S::ngisell-20@soy.sena.edu.co::a8755613-d090-4c2a-933e-43d3b9d6187f" providerId="AD" clId="Web-{14F055C7-F0C7-8C8D-AED5-1F96A08A0CAA}" dt="2024-06-25T01:29:58.923" v="492" actId="1076"/>
        <pc:sldMkLst>
          <pc:docMk/>
          <pc:sldMk cId="2201805761" sldId="326"/>
        </pc:sldMkLst>
        <pc:spChg chg="mod">
          <ac:chgData name="Criss Gisell Navarrete Gomez" userId="S::ngisell-20@soy.sena.edu.co::a8755613-d090-4c2a-933e-43d3b9d6187f" providerId="AD" clId="Web-{14F055C7-F0C7-8C8D-AED5-1F96A08A0CAA}" dt="2024-06-25T01:29:58.923" v="492" actId="1076"/>
          <ac:spMkLst>
            <pc:docMk/>
            <pc:sldMk cId="2201805761" sldId="326"/>
            <ac:spMk id="12" creationId="{00000000-0000-0000-0000-000000000000}"/>
          </ac:spMkLst>
        </pc:spChg>
        <pc:spChg chg="del">
          <ac:chgData name="Criss Gisell Navarrete Gomez" userId="S::ngisell-20@soy.sena.edu.co::a8755613-d090-4c2a-933e-43d3b9d6187f" providerId="AD" clId="Web-{14F055C7-F0C7-8C8D-AED5-1F96A08A0CAA}" dt="2024-06-25T01:29:46.938" v="489"/>
          <ac:spMkLst>
            <pc:docMk/>
            <pc:sldMk cId="2201805761" sldId="326"/>
            <ac:spMk id="13" creationId="{00000000-0000-0000-0000-000000000000}"/>
          </ac:spMkLst>
        </pc:spChg>
      </pc:sldChg>
      <pc:sldChg chg="modSp mod modClrScheme chgLayout">
        <pc:chgData name="Criss Gisell Navarrete Gomez" userId="S::ngisell-20@soy.sena.edu.co::a8755613-d090-4c2a-933e-43d3b9d6187f" providerId="AD" clId="Web-{14F055C7-F0C7-8C8D-AED5-1F96A08A0CAA}" dt="2024-06-25T01:29:08.452" v="486" actId="14100"/>
        <pc:sldMkLst>
          <pc:docMk/>
          <pc:sldMk cId="1598112574" sldId="328"/>
        </pc:sldMkLst>
        <pc:spChg chg="mod">
          <ac:chgData name="Criss Gisell Navarrete Gomez" userId="S::ngisell-20@soy.sena.edu.co::a8755613-d090-4c2a-933e-43d3b9d6187f" providerId="AD" clId="Web-{14F055C7-F0C7-8C8D-AED5-1F96A08A0CAA}" dt="2024-06-25T01:29:08.452" v="486" actId="14100"/>
          <ac:spMkLst>
            <pc:docMk/>
            <pc:sldMk cId="1598112574" sldId="328"/>
            <ac:spMk id="2" creationId="{00000000-0000-0000-0000-000000000000}"/>
          </ac:spMkLst>
        </pc:spChg>
        <pc:spChg chg="mod">
          <ac:chgData name="Criss Gisell Navarrete Gomez" userId="S::ngisell-20@soy.sena.edu.co::a8755613-d090-4c2a-933e-43d3b9d6187f" providerId="AD" clId="Web-{14F055C7-F0C7-8C8D-AED5-1F96A08A0CAA}" dt="2024-06-25T01:28:51.920" v="482" actId="1076"/>
          <ac:spMkLst>
            <pc:docMk/>
            <pc:sldMk cId="1598112574" sldId="328"/>
            <ac:spMk id="5" creationId="{00000000-0000-0000-0000-000000000000}"/>
          </ac:spMkLst>
        </pc:spChg>
      </pc:sldChg>
      <pc:sldChg chg="modSp">
        <pc:chgData name="Criss Gisell Navarrete Gomez" userId="S::ngisell-20@soy.sena.edu.co::a8755613-d090-4c2a-933e-43d3b9d6187f" providerId="AD" clId="Web-{14F055C7-F0C7-8C8D-AED5-1F96A08A0CAA}" dt="2024-06-25T01:31:01.050" v="501"/>
        <pc:sldMkLst>
          <pc:docMk/>
          <pc:sldMk cId="281590529" sldId="329"/>
        </pc:sldMkLst>
        <pc:spChg chg="mod">
          <ac:chgData name="Criss Gisell Navarrete Gomez" userId="S::ngisell-20@soy.sena.edu.co::a8755613-d090-4c2a-933e-43d3b9d6187f" providerId="AD" clId="Web-{14F055C7-F0C7-8C8D-AED5-1F96A08A0CAA}" dt="2024-06-25T01:31:01.050" v="501"/>
          <ac:spMkLst>
            <pc:docMk/>
            <pc:sldMk cId="281590529" sldId="329"/>
            <ac:spMk id="2" creationId="{00000000-0000-0000-0000-000000000000}"/>
          </ac:spMkLst>
        </pc:spChg>
      </pc:sldChg>
      <pc:sldChg chg="modSp">
        <pc:chgData name="Criss Gisell Navarrete Gomez" userId="S::ngisell-20@soy.sena.edu.co::a8755613-d090-4c2a-933e-43d3b9d6187f" providerId="AD" clId="Web-{14F055C7-F0C7-8C8D-AED5-1F96A08A0CAA}" dt="2024-06-25T01:20:43.811" v="443"/>
        <pc:sldMkLst>
          <pc:docMk/>
          <pc:sldMk cId="1117475843" sldId="336"/>
        </pc:sldMkLst>
        <pc:spChg chg="mod">
          <ac:chgData name="Criss Gisell Navarrete Gomez" userId="S::ngisell-20@soy.sena.edu.co::a8755613-d090-4c2a-933e-43d3b9d6187f" providerId="AD" clId="Web-{14F055C7-F0C7-8C8D-AED5-1F96A08A0CAA}" dt="2024-06-25T01:20:43.811" v="443"/>
          <ac:spMkLst>
            <pc:docMk/>
            <pc:sldMk cId="1117475843" sldId="336"/>
            <ac:spMk id="3" creationId="{00000000-0000-0000-0000-000000000000}"/>
          </ac:spMkLst>
        </pc:spChg>
      </pc:sldChg>
      <pc:sldChg chg="modSp">
        <pc:chgData name="Criss Gisell Navarrete Gomez" userId="S::ngisell-20@soy.sena.edu.co::a8755613-d090-4c2a-933e-43d3b9d6187f" providerId="AD" clId="Web-{14F055C7-F0C7-8C8D-AED5-1F96A08A0CAA}" dt="2024-06-25T01:31:42.942" v="510" actId="14100"/>
        <pc:sldMkLst>
          <pc:docMk/>
          <pc:sldMk cId="4049264827" sldId="337"/>
        </pc:sldMkLst>
        <pc:spChg chg="mod">
          <ac:chgData name="Criss Gisell Navarrete Gomez" userId="S::ngisell-20@soy.sena.edu.co::a8755613-d090-4c2a-933e-43d3b9d6187f" providerId="AD" clId="Web-{14F055C7-F0C7-8C8D-AED5-1F96A08A0CAA}" dt="2024-06-25T01:31:42.942" v="510" actId="14100"/>
          <ac:spMkLst>
            <pc:docMk/>
            <pc:sldMk cId="4049264827" sldId="337"/>
            <ac:spMk id="2" creationId="{00000000-0000-0000-0000-000000000000}"/>
          </ac:spMkLst>
        </pc:spChg>
      </pc:sldChg>
      <pc:sldChg chg="modSp">
        <pc:chgData name="Criss Gisell Navarrete Gomez" userId="S::ngisell-20@soy.sena.edu.co::a8755613-d090-4c2a-933e-43d3b9d6187f" providerId="AD" clId="Web-{14F055C7-F0C7-8C8D-AED5-1F96A08A0CAA}" dt="2024-06-25T01:31:56.661" v="512"/>
        <pc:sldMkLst>
          <pc:docMk/>
          <pc:sldMk cId="436068476" sldId="338"/>
        </pc:sldMkLst>
        <pc:spChg chg="mod">
          <ac:chgData name="Criss Gisell Navarrete Gomez" userId="S::ngisell-20@soy.sena.edu.co::a8755613-d090-4c2a-933e-43d3b9d6187f" providerId="AD" clId="Web-{14F055C7-F0C7-8C8D-AED5-1F96A08A0CAA}" dt="2024-06-25T01:31:52.536" v="511"/>
          <ac:spMkLst>
            <pc:docMk/>
            <pc:sldMk cId="436068476" sldId="338"/>
            <ac:spMk id="20" creationId="{00000000-0000-0000-0000-000000000000}"/>
          </ac:spMkLst>
        </pc:spChg>
        <pc:spChg chg="mod">
          <ac:chgData name="Criss Gisell Navarrete Gomez" userId="S::ngisell-20@soy.sena.edu.co::a8755613-d090-4c2a-933e-43d3b9d6187f" providerId="AD" clId="Web-{14F055C7-F0C7-8C8D-AED5-1F96A08A0CAA}" dt="2024-06-25T01:31:56.661" v="512"/>
          <ac:spMkLst>
            <pc:docMk/>
            <pc:sldMk cId="436068476" sldId="338"/>
            <ac:spMk id="24" creationId="{00000000-0000-0000-0000-000000000000}"/>
          </ac:spMkLst>
        </pc:spChg>
      </pc:sldChg>
      <pc:sldChg chg="modSp">
        <pc:chgData name="Criss Gisell Navarrete Gomez" userId="S::ngisell-20@soy.sena.edu.co::a8755613-d090-4c2a-933e-43d3b9d6187f" providerId="AD" clId="Web-{14F055C7-F0C7-8C8D-AED5-1F96A08A0CAA}" dt="2024-06-25T01:32:03.333" v="513"/>
        <pc:sldMkLst>
          <pc:docMk/>
          <pc:sldMk cId="1531873392" sldId="340"/>
        </pc:sldMkLst>
        <pc:spChg chg="mod">
          <ac:chgData name="Criss Gisell Navarrete Gomez" userId="S::ngisell-20@soy.sena.edu.co::a8755613-d090-4c2a-933e-43d3b9d6187f" providerId="AD" clId="Web-{14F055C7-F0C7-8C8D-AED5-1F96A08A0CAA}" dt="2024-06-25T01:32:03.333" v="513"/>
          <ac:spMkLst>
            <pc:docMk/>
            <pc:sldMk cId="1531873392" sldId="340"/>
            <ac:spMk id="3" creationId="{00000000-0000-0000-0000-000000000000}"/>
          </ac:spMkLst>
        </pc:spChg>
      </pc:sldChg>
      <pc:sldChg chg="ord">
        <pc:chgData name="Criss Gisell Navarrete Gomez" userId="S::ngisell-20@soy.sena.edu.co::a8755613-d090-4c2a-933e-43d3b9d6187f" providerId="AD" clId="Web-{14F055C7-F0C7-8C8D-AED5-1F96A08A0CAA}" dt="2024-06-25T01:01:07.599" v="325"/>
        <pc:sldMkLst>
          <pc:docMk/>
          <pc:sldMk cId="1079519933" sldId="344"/>
        </pc:sldMkLst>
      </pc:sldChg>
      <pc:sldChg chg="modSp">
        <pc:chgData name="Criss Gisell Navarrete Gomez" userId="S::ngisell-20@soy.sena.edu.co::a8755613-d090-4c2a-933e-43d3b9d6187f" providerId="AD" clId="Web-{14F055C7-F0C7-8C8D-AED5-1F96A08A0CAA}" dt="2024-06-25T01:32:12.302" v="514"/>
        <pc:sldMkLst>
          <pc:docMk/>
          <pc:sldMk cId="807395935" sldId="346"/>
        </pc:sldMkLst>
        <pc:spChg chg="mod">
          <ac:chgData name="Criss Gisell Navarrete Gomez" userId="S::ngisell-20@soy.sena.edu.co::a8755613-d090-4c2a-933e-43d3b9d6187f" providerId="AD" clId="Web-{14F055C7-F0C7-8C8D-AED5-1F96A08A0CAA}" dt="2024-06-25T01:32:12.302" v="514"/>
          <ac:spMkLst>
            <pc:docMk/>
            <pc:sldMk cId="807395935" sldId="346"/>
            <ac:spMk id="3" creationId="{00000000-0000-0000-0000-000000000000}"/>
          </ac:spMkLst>
        </pc:spChg>
      </pc:sldChg>
      <pc:sldChg chg="addSp delSp modSp">
        <pc:chgData name="Criss Gisell Navarrete Gomez" userId="S::ngisell-20@soy.sena.edu.co::a8755613-d090-4c2a-933e-43d3b9d6187f" providerId="AD" clId="Web-{14F055C7-F0C7-8C8D-AED5-1F96A08A0CAA}" dt="2024-06-25T01:32:32.443" v="518" actId="14100"/>
        <pc:sldMkLst>
          <pc:docMk/>
          <pc:sldMk cId="3479182986" sldId="347"/>
        </pc:sldMkLst>
        <pc:spChg chg="mod">
          <ac:chgData name="Criss Gisell Navarrete Gomez" userId="S::ngisell-20@soy.sena.edu.co::a8755613-d090-4c2a-933e-43d3b9d6187f" providerId="AD" clId="Web-{14F055C7-F0C7-8C8D-AED5-1F96A08A0CAA}" dt="2024-06-25T01:32:32.443" v="518" actId="14100"/>
          <ac:spMkLst>
            <pc:docMk/>
            <pc:sldMk cId="3479182986" sldId="347"/>
            <ac:spMk id="5" creationId="{2E6B0B2E-81EE-F689-71E9-E00EBC603102}"/>
          </ac:spMkLst>
        </pc:spChg>
        <pc:picChg chg="add del mod">
          <ac:chgData name="Criss Gisell Navarrete Gomez" userId="S::ngisell-20@soy.sena.edu.co::a8755613-d090-4c2a-933e-43d3b9d6187f" providerId="AD" clId="Web-{14F055C7-F0C7-8C8D-AED5-1F96A08A0CAA}" dt="2024-06-25T00:39:31.057" v="129"/>
          <ac:picMkLst>
            <pc:docMk/>
            <pc:sldMk cId="3479182986" sldId="347"/>
            <ac:picMk id="2" creationId="{722AEBB5-8D0C-219C-51C7-AE6366E02BD0}"/>
          </ac:picMkLst>
        </pc:picChg>
        <pc:picChg chg="add del mod">
          <ac:chgData name="Criss Gisell Navarrete Gomez" userId="S::ngisell-20@soy.sena.edu.co::a8755613-d090-4c2a-933e-43d3b9d6187f" providerId="AD" clId="Web-{14F055C7-F0C7-8C8D-AED5-1F96A08A0CAA}" dt="2024-06-25T00:41:01.935" v="139"/>
          <ac:picMkLst>
            <pc:docMk/>
            <pc:sldMk cId="3479182986" sldId="347"/>
            <ac:picMk id="3" creationId="{778F7191-6F0A-AF37-B2D5-79F338E50778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18:47.923" v="13"/>
          <ac:picMkLst>
            <pc:docMk/>
            <pc:sldMk cId="3479182986" sldId="347"/>
            <ac:picMk id="4" creationId="{F87856CB-2E2B-6CC6-8DF9-A36A2FDAA5EC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0:41:15.858" v="144" actId="1076"/>
          <ac:picMkLst>
            <pc:docMk/>
            <pc:sldMk cId="3479182986" sldId="347"/>
            <ac:picMk id="6" creationId="{29A8EF09-3D4A-6C90-D9F1-6267B027E17E}"/>
          </ac:picMkLst>
        </pc:picChg>
      </pc:sldChg>
      <pc:sldChg chg="addSp delSp modSp">
        <pc:chgData name="Criss Gisell Navarrete Gomez" userId="S::ngisell-20@soy.sena.edu.co::a8755613-d090-4c2a-933e-43d3b9d6187f" providerId="AD" clId="Web-{14F055C7-F0C7-8C8D-AED5-1F96A08A0CAA}" dt="2024-06-25T01:32:40.193" v="520" actId="14100"/>
        <pc:sldMkLst>
          <pc:docMk/>
          <pc:sldMk cId="438400160" sldId="348"/>
        </pc:sldMkLst>
        <pc:spChg chg="mod">
          <ac:chgData name="Criss Gisell Navarrete Gomez" userId="S::ngisell-20@soy.sena.edu.co::a8755613-d090-4c2a-933e-43d3b9d6187f" providerId="AD" clId="Web-{14F055C7-F0C7-8C8D-AED5-1F96A08A0CAA}" dt="2024-06-25T01:32:40.193" v="520" actId="14100"/>
          <ac:spMkLst>
            <pc:docMk/>
            <pc:sldMk cId="438400160" sldId="348"/>
            <ac:spMk id="10" creationId="{00000000-0000-0000-0000-000000000000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0:41:35.343" v="145"/>
          <ac:picMkLst>
            <pc:docMk/>
            <pc:sldMk cId="438400160" sldId="348"/>
            <ac:picMk id="2" creationId="{61BE5F5D-7886-30D3-1DEF-BD8F14FA4454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0:42:07.047" v="152" actId="1076"/>
          <ac:picMkLst>
            <pc:docMk/>
            <pc:sldMk cId="438400160" sldId="348"/>
            <ac:picMk id="3" creationId="{46D0658E-BDA5-C865-E8B0-78A1776EA0E0}"/>
          </ac:picMkLst>
        </pc:picChg>
      </pc:sldChg>
      <pc:sldChg chg="addSp delSp modSp ord">
        <pc:chgData name="Criss Gisell Navarrete Gomez" userId="S::ngisell-20@soy.sena.edu.co::a8755613-d090-4c2a-933e-43d3b9d6187f" providerId="AD" clId="Web-{14F055C7-F0C7-8C8D-AED5-1F96A08A0CAA}" dt="2024-06-25T01:32:22.505" v="516" actId="14100"/>
        <pc:sldMkLst>
          <pc:docMk/>
          <pc:sldMk cId="3700330131" sldId="349"/>
        </pc:sldMkLst>
        <pc:spChg chg="mod">
          <ac:chgData name="Criss Gisell Navarrete Gomez" userId="S::ngisell-20@soy.sena.edu.co::a8755613-d090-4c2a-933e-43d3b9d6187f" providerId="AD" clId="Web-{14F055C7-F0C7-8C8D-AED5-1F96A08A0CAA}" dt="2024-06-25T01:32:22.505" v="516" actId="14100"/>
          <ac:spMkLst>
            <pc:docMk/>
            <pc:sldMk cId="3700330131" sldId="349"/>
            <ac:spMk id="10" creationId="{00000000-0000-0000-0000-000000000000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1:15:47.286" v="427"/>
          <ac:picMkLst>
            <pc:docMk/>
            <pc:sldMk cId="3700330131" sldId="349"/>
            <ac:picMk id="2" creationId="{8AFCFCC3-44BA-D340-E524-A8B04AD495AB}"/>
          </ac:picMkLst>
        </pc:picChg>
        <pc:picChg chg="del mod">
          <ac:chgData name="Criss Gisell Navarrete Gomez" userId="S::ngisell-20@soy.sena.edu.co::a8755613-d090-4c2a-933e-43d3b9d6187f" providerId="AD" clId="Web-{14F055C7-F0C7-8C8D-AED5-1F96A08A0CAA}" dt="2024-06-25T01:15:46.239" v="426"/>
          <ac:picMkLst>
            <pc:docMk/>
            <pc:sldMk cId="3700330131" sldId="349"/>
            <ac:picMk id="3" creationId="{7CC62E83-4E32-5F67-AD92-F3216462D04D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40:28.122" v="137"/>
          <ac:picMkLst>
            <pc:docMk/>
            <pc:sldMk cId="3700330131" sldId="349"/>
            <ac:picMk id="4" creationId="{47904254-0787-0DA2-6A58-DE3493C754FD}"/>
          </ac:picMkLst>
        </pc:picChg>
      </pc:sldChg>
      <pc:sldChg chg="modSp add ord replId">
        <pc:chgData name="Criss Gisell Navarrete Gomez" userId="S::ngisell-20@soy.sena.edu.co::a8755613-d090-4c2a-933e-43d3b9d6187f" providerId="AD" clId="Web-{14F055C7-F0C7-8C8D-AED5-1F96A08A0CAA}" dt="2024-06-25T00:45:56.038" v="154" actId="20577"/>
        <pc:sldMkLst>
          <pc:docMk/>
          <pc:sldMk cId="2581604722" sldId="350"/>
        </pc:sldMkLst>
        <pc:spChg chg="mod">
          <ac:chgData name="Criss Gisell Navarrete Gomez" userId="S::ngisell-20@soy.sena.edu.co::a8755613-d090-4c2a-933e-43d3b9d6187f" providerId="AD" clId="Web-{14F055C7-F0C7-8C8D-AED5-1F96A08A0CAA}" dt="2024-06-25T00:45:56.038" v="154" actId="20577"/>
          <ac:spMkLst>
            <pc:docMk/>
            <pc:sldMk cId="2581604722" sldId="350"/>
            <ac:spMk id="3" creationId="{00000000-0000-0000-0000-000000000000}"/>
          </ac:spMkLst>
        </pc:spChg>
      </pc:sldChg>
      <pc:sldChg chg="addSp delSp modSp add replId">
        <pc:chgData name="Criss Gisell Navarrete Gomez" userId="S::ngisell-20@soy.sena.edu.co::a8755613-d090-4c2a-933e-43d3b9d6187f" providerId="AD" clId="Web-{14F055C7-F0C7-8C8D-AED5-1F96A08A0CAA}" dt="2024-06-25T01:32:48.787" v="522" actId="20577"/>
        <pc:sldMkLst>
          <pc:docMk/>
          <pc:sldMk cId="3311692975" sldId="351"/>
        </pc:sldMkLst>
        <pc:spChg chg="mod">
          <ac:chgData name="Criss Gisell Navarrete Gomez" userId="S::ngisell-20@soy.sena.edu.co::a8755613-d090-4c2a-933e-43d3b9d6187f" providerId="AD" clId="Web-{14F055C7-F0C7-8C8D-AED5-1F96A08A0CAA}" dt="2024-06-25T01:32:48.787" v="522" actId="20577"/>
          <ac:spMkLst>
            <pc:docMk/>
            <pc:sldMk cId="3311692975" sldId="351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0:21:21.099" v="53"/>
          <ac:picMkLst>
            <pc:docMk/>
            <pc:sldMk cId="3311692975" sldId="351"/>
            <ac:picMk id="2" creationId="{722AEBB5-8D0C-219C-51C7-AE6366E02BD0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0:21:44.819" v="59" actId="1076"/>
          <ac:picMkLst>
            <pc:docMk/>
            <pc:sldMk cId="3311692975" sldId="351"/>
            <ac:picMk id="3" creationId="{2FAB543D-5849-D00F-973C-9031D7C3DC58}"/>
          </ac:picMkLst>
        </pc:picChg>
      </pc:sldChg>
      <pc:sldChg chg="modSp add replId">
        <pc:chgData name="Criss Gisell Navarrete Gomez" userId="S::ngisell-20@soy.sena.edu.co::a8755613-d090-4c2a-933e-43d3b9d6187f" providerId="AD" clId="Web-{14F055C7-F0C7-8C8D-AED5-1F96A08A0CAA}" dt="2024-06-25T00:45:59.882" v="156" actId="20577"/>
        <pc:sldMkLst>
          <pc:docMk/>
          <pc:sldMk cId="1889183026" sldId="352"/>
        </pc:sldMkLst>
        <pc:spChg chg="mod">
          <ac:chgData name="Criss Gisell Navarrete Gomez" userId="S::ngisell-20@soy.sena.edu.co::a8755613-d090-4c2a-933e-43d3b9d6187f" providerId="AD" clId="Web-{14F055C7-F0C7-8C8D-AED5-1F96A08A0CAA}" dt="2024-06-25T00:45:59.882" v="156" actId="20577"/>
          <ac:spMkLst>
            <pc:docMk/>
            <pc:sldMk cId="1889183026" sldId="352"/>
            <ac:spMk id="3" creationId="{00000000-0000-0000-0000-000000000000}"/>
          </ac:spMkLst>
        </pc:spChg>
      </pc:sldChg>
      <pc:sldChg chg="addSp delSp modSp add mod replId modClrScheme chgLayout">
        <pc:chgData name="Criss Gisell Navarrete Gomez" userId="S::ngisell-20@soy.sena.edu.co::a8755613-d090-4c2a-933e-43d3b9d6187f" providerId="AD" clId="Web-{14F055C7-F0C7-8C8D-AED5-1F96A08A0CAA}" dt="2024-06-25T01:33:09.476" v="528" actId="14100"/>
        <pc:sldMkLst>
          <pc:docMk/>
          <pc:sldMk cId="1159191321" sldId="353"/>
        </pc:sldMkLst>
        <pc:spChg chg="mod">
          <ac:chgData name="Criss Gisell Navarrete Gomez" userId="S::ngisell-20@soy.sena.edu.co::a8755613-d090-4c2a-933e-43d3b9d6187f" providerId="AD" clId="Web-{14F055C7-F0C7-8C8D-AED5-1F96A08A0CAA}" dt="2024-06-25T01:33:09.476" v="528" actId="14100"/>
          <ac:spMkLst>
            <pc:docMk/>
            <pc:sldMk cId="1159191321" sldId="353"/>
            <ac:spMk id="5" creationId="{2E6B0B2E-81EE-F689-71E9-E00EBC603102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0:25:03.888" v="127" actId="14100"/>
          <ac:picMkLst>
            <pc:docMk/>
            <pc:sldMk cId="1159191321" sldId="353"/>
            <ac:picMk id="2" creationId="{DA94FBB1-66D5-65C0-89BC-E121222076D6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23:00.603" v="108"/>
          <ac:picMkLst>
            <pc:docMk/>
            <pc:sldMk cId="1159191321" sldId="353"/>
            <ac:picMk id="3" creationId="{2FAB543D-5849-D00F-973C-9031D7C3DC58}"/>
          </ac:picMkLst>
        </pc:picChg>
      </pc:sldChg>
      <pc:sldChg chg="addSp delSp modSp add replId">
        <pc:chgData name="Criss Gisell Navarrete Gomez" userId="S::ngisell-20@soy.sena.edu.co::a8755613-d090-4c2a-933e-43d3b9d6187f" providerId="AD" clId="Web-{14F055C7-F0C7-8C8D-AED5-1F96A08A0CAA}" dt="2024-06-25T01:33:22.320" v="530"/>
        <pc:sldMkLst>
          <pc:docMk/>
          <pc:sldMk cId="3014693574" sldId="354"/>
        </pc:sldMkLst>
        <pc:spChg chg="del">
          <ac:chgData name="Criss Gisell Navarrete Gomez" userId="S::ngisell-20@soy.sena.edu.co::a8755613-d090-4c2a-933e-43d3b9d6187f" providerId="AD" clId="Web-{14F055C7-F0C7-8C8D-AED5-1F96A08A0CAA}" dt="2024-06-25T01:33:21.976" v="529"/>
          <ac:spMkLst>
            <pc:docMk/>
            <pc:sldMk cId="3014693574" sldId="354"/>
            <ac:spMk id="5" creationId="{2E6B0B2E-81EE-F689-71E9-E00EBC603102}"/>
          </ac:spMkLst>
        </pc:spChg>
        <pc:spChg chg="add">
          <ac:chgData name="Criss Gisell Navarrete Gomez" userId="S::ngisell-20@soy.sena.edu.co::a8755613-d090-4c2a-933e-43d3b9d6187f" providerId="AD" clId="Web-{14F055C7-F0C7-8C8D-AED5-1F96A08A0CAA}" dt="2024-06-25T01:33:22.320" v="530"/>
          <ac:spMkLst>
            <pc:docMk/>
            <pc:sldMk cId="3014693574" sldId="354"/>
            <ac:spMk id="6" creationId="{0A76027A-0777-C1D1-A2FA-3C25173D054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0:23:55.917" v="114"/>
          <ac:picMkLst>
            <pc:docMk/>
            <pc:sldMk cId="3014693574" sldId="354"/>
            <ac:picMk id="2" creationId="{DA94FBB1-66D5-65C0-89BC-E121222076D6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0:25:00.357" v="126" actId="14100"/>
          <ac:picMkLst>
            <pc:docMk/>
            <pc:sldMk cId="3014693574" sldId="354"/>
            <ac:picMk id="3" creationId="{27F07F8D-587E-5F51-46E7-EF626C775008}"/>
          </ac:picMkLst>
        </pc:picChg>
      </pc:sldChg>
      <pc:sldChg chg="addSp delSp modSp add replId">
        <pc:chgData name="Criss Gisell Navarrete Gomez" userId="S::ngisell-20@soy.sena.edu.co::a8755613-d090-4c2a-933e-43d3b9d6187f" providerId="AD" clId="Web-{14F055C7-F0C7-8C8D-AED5-1F96A08A0CAA}" dt="2024-06-25T01:33:25.835" v="532"/>
        <pc:sldMkLst>
          <pc:docMk/>
          <pc:sldMk cId="2634345306" sldId="355"/>
        </pc:sldMkLst>
        <pc:spChg chg="del">
          <ac:chgData name="Criss Gisell Navarrete Gomez" userId="S::ngisell-20@soy.sena.edu.co::a8755613-d090-4c2a-933e-43d3b9d6187f" providerId="AD" clId="Web-{14F055C7-F0C7-8C8D-AED5-1F96A08A0CAA}" dt="2024-06-25T01:33:25.492" v="531"/>
          <ac:spMkLst>
            <pc:docMk/>
            <pc:sldMk cId="2634345306" sldId="355"/>
            <ac:spMk id="5" creationId="{2E6B0B2E-81EE-F689-71E9-E00EBC603102}"/>
          </ac:spMkLst>
        </pc:spChg>
        <pc:spChg chg="add">
          <ac:chgData name="Criss Gisell Navarrete Gomez" userId="S::ngisell-20@soy.sena.edu.co::a8755613-d090-4c2a-933e-43d3b9d6187f" providerId="AD" clId="Web-{14F055C7-F0C7-8C8D-AED5-1F96A08A0CAA}" dt="2024-06-25T01:33:25.835" v="532"/>
          <ac:spMkLst>
            <pc:docMk/>
            <pc:sldMk cId="2634345306" sldId="355"/>
            <ac:spMk id="6" creationId="{BA916009-8A3F-8BB0-FB34-B5C7F080C722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0:24:52.825" v="125" actId="1076"/>
          <ac:picMkLst>
            <pc:docMk/>
            <pc:sldMk cId="2634345306" sldId="355"/>
            <ac:picMk id="2" creationId="{322EA3D5-5197-2A85-92FE-AF3B3FBF5A0B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24:27.793" v="118"/>
          <ac:picMkLst>
            <pc:docMk/>
            <pc:sldMk cId="2634345306" sldId="355"/>
            <ac:picMk id="3" creationId="{27F07F8D-587E-5F51-46E7-EF626C775008}"/>
          </ac:picMkLst>
        </pc:picChg>
      </pc:sldChg>
      <pc:sldChg chg="modSp add ord replId">
        <pc:chgData name="Criss Gisell Navarrete Gomez" userId="S::ngisell-20@soy.sena.edu.co::a8755613-d090-4c2a-933e-43d3b9d6187f" providerId="AD" clId="Web-{14F055C7-F0C7-8C8D-AED5-1F96A08A0CAA}" dt="2024-06-25T00:46:27.243" v="167" actId="20577"/>
        <pc:sldMkLst>
          <pc:docMk/>
          <pc:sldMk cId="3925486658" sldId="356"/>
        </pc:sldMkLst>
        <pc:spChg chg="mod">
          <ac:chgData name="Criss Gisell Navarrete Gomez" userId="S::ngisell-20@soy.sena.edu.co::a8755613-d090-4c2a-933e-43d3b9d6187f" providerId="AD" clId="Web-{14F055C7-F0C7-8C8D-AED5-1F96A08A0CAA}" dt="2024-06-25T00:46:27.243" v="167" actId="20577"/>
          <ac:spMkLst>
            <pc:docMk/>
            <pc:sldMk cId="3925486658" sldId="356"/>
            <ac:spMk id="3" creationId="{00000000-0000-0000-0000-000000000000}"/>
          </ac:spMkLst>
        </pc:spChg>
      </pc:sldChg>
      <pc:sldChg chg="addSp delSp modSp add ord replId">
        <pc:chgData name="Criss Gisell Navarrete Gomez" userId="S::ngisell-20@soy.sena.edu.co::a8755613-d090-4c2a-933e-43d3b9d6187f" providerId="AD" clId="Web-{14F055C7-F0C7-8C8D-AED5-1F96A08A0CAA}" dt="2024-06-25T01:33:34.523" v="533"/>
        <pc:sldMkLst>
          <pc:docMk/>
          <pc:sldMk cId="1738471819" sldId="357"/>
        </pc:sldMkLst>
        <pc:spChg chg="mod">
          <ac:chgData name="Criss Gisell Navarrete Gomez" userId="S::ngisell-20@soy.sena.edu.co::a8755613-d090-4c2a-933e-43d3b9d6187f" providerId="AD" clId="Web-{14F055C7-F0C7-8C8D-AED5-1F96A08A0CAA}" dt="2024-06-25T01:33:34.523" v="533"/>
          <ac:spMkLst>
            <pc:docMk/>
            <pc:sldMk cId="1738471819" sldId="357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0:49:21.873" v="189"/>
          <ac:picMkLst>
            <pc:docMk/>
            <pc:sldMk cId="1738471819" sldId="357"/>
            <ac:picMk id="2" creationId="{DA94FBB1-66D5-65C0-89BC-E121222076D6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0:49:45.077" v="193" actId="1076"/>
          <ac:picMkLst>
            <pc:docMk/>
            <pc:sldMk cId="1738471819" sldId="357"/>
            <ac:picMk id="3" creationId="{59801EB5-3213-91AD-4853-277F52A011A0}"/>
          </ac:picMkLst>
        </pc:picChg>
      </pc:sldChg>
      <pc:sldChg chg="addSp delSp modSp add replId">
        <pc:chgData name="Criss Gisell Navarrete Gomez" userId="S::ngisell-20@soy.sena.edu.co::a8755613-d090-4c2a-933e-43d3b9d6187f" providerId="AD" clId="Web-{14F055C7-F0C7-8C8D-AED5-1F96A08A0CAA}" dt="2024-06-25T01:33:40.930" v="534"/>
        <pc:sldMkLst>
          <pc:docMk/>
          <pc:sldMk cId="817756934" sldId="358"/>
        </pc:sldMkLst>
        <pc:spChg chg="mod">
          <ac:chgData name="Criss Gisell Navarrete Gomez" userId="S::ngisell-20@soy.sena.edu.co::a8755613-d090-4c2a-933e-43d3b9d6187f" providerId="AD" clId="Web-{14F055C7-F0C7-8C8D-AED5-1F96A08A0CAA}" dt="2024-06-25T01:33:40.930" v="534"/>
          <ac:spMkLst>
            <pc:docMk/>
            <pc:sldMk cId="817756934" sldId="358"/>
            <ac:spMk id="5" creationId="{2E6B0B2E-81EE-F689-71E9-E00EBC603102}"/>
          </ac:spMkLst>
        </pc:spChg>
        <pc:picChg chg="add del mod">
          <ac:chgData name="Criss Gisell Navarrete Gomez" userId="S::ngisell-20@soy.sena.edu.co::a8755613-d090-4c2a-933e-43d3b9d6187f" providerId="AD" clId="Web-{14F055C7-F0C7-8C8D-AED5-1F96A08A0CAA}" dt="2024-06-25T01:16:13.693" v="428"/>
          <ac:picMkLst>
            <pc:docMk/>
            <pc:sldMk cId="817756934" sldId="358"/>
            <ac:picMk id="2" creationId="{9B29BBA3-F4DF-AAAA-F16D-C72347C4A014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50:14.719" v="197"/>
          <ac:picMkLst>
            <pc:docMk/>
            <pc:sldMk cId="817756934" sldId="358"/>
            <ac:picMk id="3" creationId="{59801EB5-3213-91AD-4853-277F52A011A0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16:23.756" v="434" actId="1076"/>
          <ac:picMkLst>
            <pc:docMk/>
            <pc:sldMk cId="817756934" sldId="358"/>
            <ac:picMk id="4" creationId="{57FA4F8F-5F09-F4D9-A607-55B94D98D305}"/>
          </ac:picMkLst>
        </pc:picChg>
      </pc:sldChg>
      <pc:sldChg chg="addSp delSp modSp add mod ord replId modClrScheme chgLayout">
        <pc:chgData name="Criss Gisell Navarrete Gomez" userId="S::ngisell-20@soy.sena.edu.co::a8755613-d090-4c2a-933e-43d3b9d6187f" providerId="AD" clId="Web-{14F055C7-F0C7-8C8D-AED5-1F96A08A0CAA}" dt="2024-06-25T01:52:17.403" v="721"/>
        <pc:sldMkLst>
          <pc:docMk/>
          <pc:sldMk cId="606129697" sldId="359"/>
        </pc:sldMkLst>
        <pc:spChg chg="add del mod">
          <ac:chgData name="Criss Gisell Navarrete Gomez" userId="S::ngisell-20@soy.sena.edu.co::a8755613-d090-4c2a-933e-43d3b9d6187f" providerId="AD" clId="Web-{14F055C7-F0C7-8C8D-AED5-1F96A08A0CAA}" dt="2024-06-25T01:46:22.486" v="651"/>
          <ac:spMkLst>
            <pc:docMk/>
            <pc:sldMk cId="606129697" sldId="359"/>
            <ac:spMk id="4" creationId="{78809C72-6539-6C4B-0744-03E52A62E5CE}"/>
          </ac:spMkLst>
        </pc:spChg>
        <pc:spChg chg="mod">
          <ac:chgData name="Criss Gisell Navarrete Gomez" userId="S::ngisell-20@soy.sena.edu.co::a8755613-d090-4c2a-933e-43d3b9d6187f" providerId="AD" clId="Web-{14F055C7-F0C7-8C8D-AED5-1F96A08A0CAA}" dt="2024-06-25T01:41:43.414" v="607" actId="1076"/>
          <ac:spMkLst>
            <pc:docMk/>
            <pc:sldMk cId="606129697" sldId="359"/>
            <ac:spMk id="5" creationId="{2E6B0B2E-81EE-F689-71E9-E00EBC603102}"/>
          </ac:spMkLst>
        </pc:spChg>
        <pc:spChg chg="add mod">
          <ac:chgData name="Criss Gisell Navarrete Gomez" userId="S::ngisell-20@soy.sena.edu.co::a8755613-d090-4c2a-933e-43d3b9d6187f" providerId="AD" clId="Web-{14F055C7-F0C7-8C8D-AED5-1F96A08A0CAA}" dt="2024-06-25T01:52:17.403" v="721"/>
          <ac:spMkLst>
            <pc:docMk/>
            <pc:sldMk cId="606129697" sldId="359"/>
            <ac:spMk id="6" creationId="{E933DF81-396B-6E54-C1C2-113034DA07B7}"/>
          </ac:spMkLst>
        </pc:spChg>
        <pc:picChg chg="add del mod">
          <ac:chgData name="Criss Gisell Navarrete Gomez" userId="S::ngisell-20@soy.sena.edu.co::a8755613-d090-4c2a-933e-43d3b9d6187f" providerId="AD" clId="Web-{14F055C7-F0C7-8C8D-AED5-1F96A08A0CAA}" dt="2024-06-25T01:39:31.660" v="568"/>
          <ac:picMkLst>
            <pc:docMk/>
            <pc:sldMk cId="606129697" sldId="359"/>
            <ac:picMk id="2" creationId="{AB6E6770-E7BA-0352-D618-EBCF9CA2BC43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52:44.942" v="220"/>
          <ac:picMkLst>
            <pc:docMk/>
            <pc:sldMk cId="606129697" sldId="359"/>
            <ac:picMk id="3" creationId="{59801EB5-3213-91AD-4853-277F52A011A0}"/>
          </ac:picMkLst>
        </pc:picChg>
      </pc:sldChg>
      <pc:sldChg chg="add del replId">
        <pc:chgData name="Criss Gisell Navarrete Gomez" userId="S::ngisell-20@soy.sena.edu.co::a8755613-d090-4c2a-933e-43d3b9d6187f" providerId="AD" clId="Web-{14F055C7-F0C7-8C8D-AED5-1F96A08A0CAA}" dt="2024-06-25T00:52:22.379" v="207"/>
        <pc:sldMkLst>
          <pc:docMk/>
          <pc:sldMk cId="3102462534" sldId="359"/>
        </pc:sldMkLst>
      </pc:sldChg>
      <pc:sldChg chg="addSp delSp modSp add del replId">
        <pc:chgData name="Criss Gisell Navarrete Gomez" userId="S::ngisell-20@soy.sena.edu.co::a8755613-d090-4c2a-933e-43d3b9d6187f" providerId="AD" clId="Web-{14F055C7-F0C7-8C8D-AED5-1F96A08A0CAA}" dt="2024-06-25T01:39:45.832" v="575"/>
        <pc:sldMkLst>
          <pc:docMk/>
          <pc:sldMk cId="2095809893" sldId="360"/>
        </pc:sldMkLst>
        <pc:spChg chg="mod">
          <ac:chgData name="Criss Gisell Navarrete Gomez" userId="S::ngisell-20@soy.sena.edu.co::a8755613-d090-4c2a-933e-43d3b9d6187f" providerId="AD" clId="Web-{14F055C7-F0C7-8C8D-AED5-1F96A08A0CAA}" dt="2024-06-25T01:33:56.461" v="537"/>
          <ac:spMkLst>
            <pc:docMk/>
            <pc:sldMk cId="2095809893" sldId="360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0:53:43.444" v="242"/>
          <ac:picMkLst>
            <pc:docMk/>
            <pc:sldMk cId="2095809893" sldId="360"/>
            <ac:picMk id="2" creationId="{9B29BBA3-F4DF-AAAA-F16D-C72347C4A014}"/>
          </ac:picMkLst>
        </pc:picChg>
        <pc:picChg chg="add del mod">
          <ac:chgData name="Criss Gisell Navarrete Gomez" userId="S::ngisell-20@soy.sena.edu.co::a8755613-d090-4c2a-933e-43d3b9d6187f" providerId="AD" clId="Web-{14F055C7-F0C7-8C8D-AED5-1F96A08A0CAA}" dt="2024-06-25T01:26:08.165" v="446"/>
          <ac:picMkLst>
            <pc:docMk/>
            <pc:sldMk cId="2095809893" sldId="360"/>
            <ac:picMk id="3" creationId="{AEED5BAA-1B47-FBB8-FE3B-2F2B3492A018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26:14.103" v="449" actId="1076"/>
          <ac:picMkLst>
            <pc:docMk/>
            <pc:sldMk cId="2095809893" sldId="360"/>
            <ac:picMk id="4" creationId="{0FC33AD2-0669-2ECB-27D7-0D98F5679114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39:48.145" v="576"/>
        <pc:sldMkLst>
          <pc:docMk/>
          <pc:sldMk cId="2547542857" sldId="361"/>
        </pc:sldMkLst>
        <pc:spChg chg="mod">
          <ac:chgData name="Criss Gisell Navarrete Gomez" userId="S::ngisell-20@soy.sena.edu.co::a8755613-d090-4c2a-933e-43d3b9d6187f" providerId="AD" clId="Web-{14F055C7-F0C7-8C8D-AED5-1F96A08A0CAA}" dt="2024-06-25T01:34:07.071" v="539"/>
          <ac:spMkLst>
            <pc:docMk/>
            <pc:sldMk cId="2547542857" sldId="361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0:54:26.383" v="261"/>
          <ac:picMkLst>
            <pc:docMk/>
            <pc:sldMk cId="2547542857" sldId="361"/>
            <ac:picMk id="2" creationId="{AB6E6770-E7BA-0352-D618-EBCF9CA2BC43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0:54:32.540" v="264" actId="1076"/>
          <ac:picMkLst>
            <pc:docMk/>
            <pc:sldMk cId="2547542857" sldId="361"/>
            <ac:picMk id="3" creationId="{197A56E0-BF7A-0CF3-316F-8307B7D5D04E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39:50.238" v="577"/>
        <pc:sldMkLst>
          <pc:docMk/>
          <pc:sldMk cId="4174509291" sldId="362"/>
        </pc:sldMkLst>
        <pc:spChg chg="mod">
          <ac:chgData name="Criss Gisell Navarrete Gomez" userId="S::ngisell-20@soy.sena.edu.co::a8755613-d090-4c2a-933e-43d3b9d6187f" providerId="AD" clId="Web-{14F055C7-F0C7-8C8D-AED5-1F96A08A0CAA}" dt="2024-06-25T01:34:11.978" v="540"/>
          <ac:spMkLst>
            <pc:docMk/>
            <pc:sldMk cId="4174509291" sldId="362"/>
            <ac:spMk id="5" creationId="{2E6B0B2E-81EE-F689-71E9-E00EBC603102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0:55:20.322" v="278" actId="14100"/>
          <ac:picMkLst>
            <pc:docMk/>
            <pc:sldMk cId="4174509291" sldId="362"/>
            <ac:picMk id="2" creationId="{F52299ED-5FA0-70CC-B5B3-B0079CB006F8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55:07.994" v="271"/>
          <ac:picMkLst>
            <pc:docMk/>
            <pc:sldMk cId="4174509291" sldId="362"/>
            <ac:picMk id="3" creationId="{AEED5BAA-1B47-FBB8-FE3B-2F2B3492A018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39:52.301" v="578"/>
        <pc:sldMkLst>
          <pc:docMk/>
          <pc:sldMk cId="4258205380" sldId="363"/>
        </pc:sldMkLst>
        <pc:spChg chg="mod">
          <ac:chgData name="Criss Gisell Navarrete Gomez" userId="S::ngisell-20@soy.sena.edu.co::a8755613-d090-4c2a-933e-43d3b9d6187f" providerId="AD" clId="Web-{14F055C7-F0C7-8C8D-AED5-1F96A08A0CAA}" dt="2024-06-25T01:34:20.337" v="542" actId="1076"/>
          <ac:spMkLst>
            <pc:docMk/>
            <pc:sldMk cId="4258205380" sldId="363"/>
            <ac:spMk id="5" creationId="{2E6B0B2E-81EE-F689-71E9-E00EBC603102}"/>
          </ac:spMkLst>
        </pc:spChg>
        <pc:picChg chg="add del mod">
          <ac:chgData name="Criss Gisell Navarrete Gomez" userId="S::ngisell-20@soy.sena.edu.co::a8755613-d090-4c2a-933e-43d3b9d6187f" providerId="AD" clId="Web-{14F055C7-F0C7-8C8D-AED5-1F96A08A0CAA}" dt="2024-06-25T00:56:04.293" v="288"/>
          <ac:picMkLst>
            <pc:docMk/>
            <pc:sldMk cId="4258205380" sldId="363"/>
            <ac:picMk id="2" creationId="{52A069A1-82B4-8616-DBA7-EA4D124D37B2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56:00.105" v="285"/>
          <ac:picMkLst>
            <pc:docMk/>
            <pc:sldMk cId="4258205380" sldId="363"/>
            <ac:picMk id="3" creationId="{197A56E0-BF7A-0CF3-316F-8307B7D5D04E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0:56:38.856" v="291" actId="14100"/>
          <ac:picMkLst>
            <pc:docMk/>
            <pc:sldMk cId="4258205380" sldId="363"/>
            <ac:picMk id="4" creationId="{F82DC911-6AEF-0E35-6141-20657AA59A42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39:54.395" v="579"/>
        <pc:sldMkLst>
          <pc:docMk/>
          <pc:sldMk cId="4150154579" sldId="364"/>
        </pc:sldMkLst>
        <pc:spChg chg="mod">
          <ac:chgData name="Criss Gisell Navarrete Gomez" userId="S::ngisell-20@soy.sena.edu.co::a8755613-d090-4c2a-933e-43d3b9d6187f" providerId="AD" clId="Web-{14F055C7-F0C7-8C8D-AED5-1F96A08A0CAA}" dt="2024-06-25T01:34:26.494" v="543"/>
          <ac:spMkLst>
            <pc:docMk/>
            <pc:sldMk cId="4150154579" sldId="364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0:56:52.732" v="294"/>
          <ac:picMkLst>
            <pc:docMk/>
            <pc:sldMk cId="4150154579" sldId="364"/>
            <ac:picMk id="2" creationId="{F52299ED-5FA0-70CC-B5B3-B0079CB006F8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0:57:15.920" v="298" actId="1076"/>
          <ac:picMkLst>
            <pc:docMk/>
            <pc:sldMk cId="4150154579" sldId="364"/>
            <ac:picMk id="3" creationId="{DCAA5D0B-F90A-C1D5-273D-7C21D480F14C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39:57.332" v="580"/>
        <pc:sldMkLst>
          <pc:docMk/>
          <pc:sldMk cId="2838798188" sldId="365"/>
        </pc:sldMkLst>
        <pc:spChg chg="mod">
          <ac:chgData name="Criss Gisell Navarrete Gomez" userId="S::ngisell-20@soy.sena.edu.co::a8755613-d090-4c2a-933e-43d3b9d6187f" providerId="AD" clId="Web-{14F055C7-F0C7-8C8D-AED5-1F96A08A0CAA}" dt="2024-06-25T01:34:36.541" v="545" actId="1076"/>
          <ac:spMkLst>
            <pc:docMk/>
            <pc:sldMk cId="2838798188" sldId="365"/>
            <ac:spMk id="5" creationId="{2E6B0B2E-81EE-F689-71E9-E00EBC603102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0:57:53.827" v="315" actId="14100"/>
          <ac:picMkLst>
            <pc:docMk/>
            <pc:sldMk cId="2838798188" sldId="365"/>
            <ac:picMk id="2" creationId="{FA5A8087-7B3A-7715-83F3-7772681B044A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57:48.093" v="312"/>
          <ac:picMkLst>
            <pc:docMk/>
            <pc:sldMk cId="2838798188" sldId="365"/>
            <ac:picMk id="4" creationId="{F82DC911-6AEF-0E35-6141-20657AA59A42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39:59.629" v="581"/>
        <pc:sldMkLst>
          <pc:docMk/>
          <pc:sldMk cId="302463928" sldId="366"/>
        </pc:sldMkLst>
        <pc:spChg chg="mod">
          <ac:chgData name="Criss Gisell Navarrete Gomez" userId="S::ngisell-20@soy.sena.edu.co::a8755613-d090-4c2a-933e-43d3b9d6187f" providerId="AD" clId="Web-{14F055C7-F0C7-8C8D-AED5-1F96A08A0CAA}" dt="2024-06-25T01:34:42.119" v="546"/>
          <ac:spMkLst>
            <pc:docMk/>
            <pc:sldMk cId="302463928" sldId="366"/>
            <ac:spMk id="5" creationId="{2E6B0B2E-81EE-F689-71E9-E00EBC603102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0:58:45.235" v="322" actId="1076"/>
          <ac:picMkLst>
            <pc:docMk/>
            <pc:sldMk cId="302463928" sldId="366"/>
            <ac:picMk id="2" creationId="{AEC94E87-74E7-FF8C-553A-14C411CD7D1A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0:58:37.673" v="318"/>
          <ac:picMkLst>
            <pc:docMk/>
            <pc:sldMk cId="302463928" sldId="366"/>
            <ac:picMk id="3" creationId="{DCAA5D0B-F90A-C1D5-273D-7C21D480F14C}"/>
          </ac:picMkLst>
        </pc:picChg>
      </pc:sldChg>
      <pc:sldChg chg="addSp delSp modSp add ord replId">
        <pc:chgData name="Criss Gisell Navarrete Gomez" userId="S::ngisell-20@soy.sena.edu.co::a8755613-d090-4c2a-933e-43d3b9d6187f" providerId="AD" clId="Web-{14F055C7-F0C7-8C8D-AED5-1F96A08A0CAA}" dt="2024-06-25T01:34:50.291" v="548" actId="1076"/>
        <pc:sldMkLst>
          <pc:docMk/>
          <pc:sldMk cId="1067481926" sldId="367"/>
        </pc:sldMkLst>
        <pc:spChg chg="mod">
          <ac:chgData name="Criss Gisell Navarrete Gomez" userId="S::ngisell-20@soy.sena.edu.co::a8755613-d090-4c2a-933e-43d3b9d6187f" providerId="AD" clId="Web-{14F055C7-F0C7-8C8D-AED5-1F96A08A0CAA}" dt="2024-06-25T01:34:50.291" v="548" actId="1076"/>
          <ac:spMkLst>
            <pc:docMk/>
            <pc:sldMk cId="1067481926" sldId="367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1:01:12.193" v="326"/>
          <ac:picMkLst>
            <pc:docMk/>
            <pc:sldMk cId="1067481926" sldId="367"/>
            <ac:picMk id="2" creationId="{FA5A8087-7B3A-7715-83F3-7772681B044A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01:40.382" v="331" actId="14100"/>
          <ac:picMkLst>
            <pc:docMk/>
            <pc:sldMk cId="1067481926" sldId="367"/>
            <ac:picMk id="3" creationId="{6CFB0586-EAE5-FB26-8617-164224557AF9}"/>
          </ac:picMkLst>
        </pc:picChg>
      </pc:sldChg>
      <pc:sldChg chg="addSp delSp modSp add ord replId">
        <pc:chgData name="Criss Gisell Navarrete Gomez" userId="S::ngisell-20@soy.sena.edu.co::a8755613-d090-4c2a-933e-43d3b9d6187f" providerId="AD" clId="Web-{14F055C7-F0C7-8C8D-AED5-1F96A08A0CAA}" dt="2024-06-25T01:40:11.255" v="582"/>
        <pc:sldMkLst>
          <pc:docMk/>
          <pc:sldMk cId="1725085255" sldId="368"/>
        </pc:sldMkLst>
        <pc:spChg chg="mod">
          <ac:chgData name="Criss Gisell Navarrete Gomez" userId="S::ngisell-20@soy.sena.edu.co::a8755613-d090-4c2a-933e-43d3b9d6187f" providerId="AD" clId="Web-{14F055C7-F0C7-8C8D-AED5-1F96A08A0CAA}" dt="2024-06-25T01:34:56.120" v="549"/>
          <ac:spMkLst>
            <pc:docMk/>
            <pc:sldMk cId="1725085255" sldId="368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1:02:00.320" v="334"/>
          <ac:picMkLst>
            <pc:docMk/>
            <pc:sldMk cId="1725085255" sldId="368"/>
            <ac:picMk id="2" creationId="{AEC94E87-74E7-FF8C-553A-14C411CD7D1A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02:11.086" v="340" actId="1076"/>
          <ac:picMkLst>
            <pc:docMk/>
            <pc:sldMk cId="1725085255" sldId="368"/>
            <ac:picMk id="3" creationId="{FAB1B9FD-6CA7-D115-EA6A-0D674FA06117}"/>
          </ac:picMkLst>
        </pc:picChg>
      </pc:sldChg>
      <pc:sldChg chg="addSp delSp modSp add mod ord replId modClrScheme chgLayout">
        <pc:chgData name="Criss Gisell Navarrete Gomez" userId="S::ngisell-20@soy.sena.edu.co::a8755613-d090-4c2a-933e-43d3b9d6187f" providerId="AD" clId="Web-{14F055C7-F0C7-8C8D-AED5-1F96A08A0CAA}" dt="2024-06-25T01:53:42.750" v="725" actId="1076"/>
        <pc:sldMkLst>
          <pc:docMk/>
          <pc:sldMk cId="960288030" sldId="369"/>
        </pc:sldMkLst>
        <pc:spChg chg="mod">
          <ac:chgData name="Criss Gisell Navarrete Gomez" userId="S::ngisell-20@soy.sena.edu.co::a8755613-d090-4c2a-933e-43d3b9d6187f" providerId="AD" clId="Web-{14F055C7-F0C7-8C8D-AED5-1F96A08A0CAA}" dt="2024-06-25T01:53:42.750" v="725" actId="1076"/>
          <ac:spMkLst>
            <pc:docMk/>
            <pc:sldMk cId="960288030" sldId="369"/>
            <ac:spMk id="5" creationId="{2E6B0B2E-81EE-F689-71E9-E00EBC603102}"/>
          </ac:spMkLst>
        </pc:spChg>
        <pc:picChg chg="add del mod">
          <ac:chgData name="Criss Gisell Navarrete Gomez" userId="S::ngisell-20@soy.sena.edu.co::a8755613-d090-4c2a-933e-43d3b9d6187f" providerId="AD" clId="Web-{14F055C7-F0C7-8C8D-AED5-1F96A08A0CAA}" dt="2024-06-25T01:40:13.880" v="583"/>
          <ac:picMkLst>
            <pc:docMk/>
            <pc:sldMk cId="960288030" sldId="369"/>
            <ac:picMk id="2" creationId="{CEAA0FB1-9DFA-941A-180B-11B91A79AFF2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1:03:04.572" v="349"/>
          <ac:picMkLst>
            <pc:docMk/>
            <pc:sldMk cId="960288030" sldId="369"/>
            <ac:picMk id="3" creationId="{6CFB0586-EAE5-FB26-8617-164224557AF9}"/>
          </ac:picMkLst>
        </pc:picChg>
      </pc:sldChg>
      <pc:sldChg chg="addSp delSp modSp add del replId">
        <pc:chgData name="Criss Gisell Navarrete Gomez" userId="S::ngisell-20@soy.sena.edu.co::a8755613-d090-4c2a-933e-43d3b9d6187f" providerId="AD" clId="Web-{14F055C7-F0C7-8C8D-AED5-1F96A08A0CAA}" dt="2024-06-25T01:40:30.584" v="591"/>
        <pc:sldMkLst>
          <pc:docMk/>
          <pc:sldMk cId="166687818" sldId="370"/>
        </pc:sldMkLst>
        <pc:spChg chg="mod">
          <ac:chgData name="Criss Gisell Navarrete Gomez" userId="S::ngisell-20@soy.sena.edu.co::a8755613-d090-4c2a-933e-43d3b9d6187f" providerId="AD" clId="Web-{14F055C7-F0C7-8C8D-AED5-1F96A08A0CAA}" dt="2024-06-25T01:35:10.620" v="553" actId="1076"/>
          <ac:spMkLst>
            <pc:docMk/>
            <pc:sldMk cId="166687818" sldId="370"/>
            <ac:spMk id="5" creationId="{2E6B0B2E-81EE-F689-71E9-E00EBC603102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1:03:41.276" v="361" actId="1076"/>
          <ac:picMkLst>
            <pc:docMk/>
            <pc:sldMk cId="166687818" sldId="370"/>
            <ac:picMk id="2" creationId="{DE405B5E-D7FA-4965-5652-41755D7D1A16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1:03:25.979" v="357"/>
          <ac:picMkLst>
            <pc:docMk/>
            <pc:sldMk cId="166687818" sldId="370"/>
            <ac:picMk id="3" creationId="{FAB1B9FD-6CA7-D115-EA6A-0D674FA06117}"/>
          </ac:picMkLst>
        </pc:picChg>
      </pc:sldChg>
      <pc:sldChg chg="addSp delSp modSp add ord replId">
        <pc:chgData name="Criss Gisell Navarrete Gomez" userId="S::ngisell-20@soy.sena.edu.co::a8755613-d090-4c2a-933e-43d3b9d6187f" providerId="AD" clId="Web-{14F055C7-F0C7-8C8D-AED5-1F96A08A0CAA}" dt="2024-06-25T01:35:18.167" v="555" actId="1076"/>
        <pc:sldMkLst>
          <pc:docMk/>
          <pc:sldMk cId="2905877593" sldId="371"/>
        </pc:sldMkLst>
        <pc:spChg chg="mod">
          <ac:chgData name="Criss Gisell Navarrete Gomez" userId="S::ngisell-20@soy.sena.edu.co::a8755613-d090-4c2a-933e-43d3b9d6187f" providerId="AD" clId="Web-{14F055C7-F0C7-8C8D-AED5-1F96A08A0CAA}" dt="2024-06-25T01:35:18.167" v="555" actId="1076"/>
          <ac:spMkLst>
            <pc:docMk/>
            <pc:sldMk cId="2905877593" sldId="371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1:04:06.152" v="364"/>
          <ac:picMkLst>
            <pc:docMk/>
            <pc:sldMk cId="2905877593" sldId="371"/>
            <ac:picMk id="2" creationId="{CEAA0FB1-9DFA-941A-180B-11B91A79AFF2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04:29.200" v="373" actId="1076"/>
          <ac:picMkLst>
            <pc:docMk/>
            <pc:sldMk cId="2905877593" sldId="371"/>
            <ac:picMk id="3" creationId="{1BADBC04-2C55-0545-721B-6D913189B01E}"/>
          </ac:picMkLst>
        </pc:picChg>
      </pc:sldChg>
      <pc:sldChg chg="addSp delSp modSp add ord replId">
        <pc:chgData name="Criss Gisell Navarrete Gomez" userId="S::ngisell-20@soy.sena.edu.co::a8755613-d090-4c2a-933e-43d3b9d6187f" providerId="AD" clId="Web-{14F055C7-F0C7-8C8D-AED5-1F96A08A0CAA}" dt="2024-06-25T01:40:43.068" v="597"/>
        <pc:sldMkLst>
          <pc:docMk/>
          <pc:sldMk cId="66945406" sldId="372"/>
        </pc:sldMkLst>
        <pc:spChg chg="mod">
          <ac:chgData name="Criss Gisell Navarrete Gomez" userId="S::ngisell-20@soy.sena.edu.co::a8755613-d090-4c2a-933e-43d3b9d6187f" providerId="AD" clId="Web-{14F055C7-F0C7-8C8D-AED5-1F96A08A0CAA}" dt="2024-06-25T01:35:25.246" v="557" actId="1076"/>
          <ac:spMkLst>
            <pc:docMk/>
            <pc:sldMk cId="66945406" sldId="372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1:04:45.497" v="376"/>
          <ac:picMkLst>
            <pc:docMk/>
            <pc:sldMk cId="66945406" sldId="372"/>
            <ac:picMk id="2" creationId="{DE405B5E-D7FA-4965-5652-41755D7D1A16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04:53.247" v="380" actId="1076"/>
          <ac:picMkLst>
            <pc:docMk/>
            <pc:sldMk cId="66945406" sldId="372"/>
            <ac:picMk id="3" creationId="{71D89957-50A7-8707-1C2C-C5365AD6630A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40:37.193" v="592"/>
        <pc:sldMkLst>
          <pc:docMk/>
          <pc:sldMk cId="2923851232" sldId="373"/>
        </pc:sldMkLst>
        <pc:spChg chg="mod">
          <ac:chgData name="Criss Gisell Navarrete Gomez" userId="S::ngisell-20@soy.sena.edu.co::a8755613-d090-4c2a-933e-43d3b9d6187f" providerId="AD" clId="Web-{14F055C7-F0C7-8C8D-AED5-1F96A08A0CAA}" dt="2024-06-25T01:35:31.699" v="559" actId="1076"/>
          <ac:spMkLst>
            <pc:docMk/>
            <pc:sldMk cId="2923851232" sldId="373"/>
            <ac:spMk id="5" creationId="{2E6B0B2E-81EE-F689-71E9-E00EBC603102}"/>
          </ac:spMkLst>
        </pc:spChg>
        <pc:picChg chg="add del mod">
          <ac:chgData name="Criss Gisell Navarrete Gomez" userId="S::ngisell-20@soy.sena.edu.co::a8755613-d090-4c2a-933e-43d3b9d6187f" providerId="AD" clId="Web-{14F055C7-F0C7-8C8D-AED5-1F96A08A0CAA}" dt="2024-06-25T01:05:46.202" v="385"/>
          <ac:picMkLst>
            <pc:docMk/>
            <pc:sldMk cId="2923851232" sldId="373"/>
            <ac:picMk id="2" creationId="{E753BAF5-DAFB-1AF6-6724-5CD4F808B7E9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06:00.890" v="390" actId="1076"/>
          <ac:picMkLst>
            <pc:docMk/>
            <pc:sldMk cId="2923851232" sldId="373"/>
            <ac:picMk id="3" creationId="{65A78ED0-1676-6106-1D2B-C8393D98D10C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1:05:42.827" v="383"/>
          <ac:picMkLst>
            <pc:docMk/>
            <pc:sldMk cId="2923851232" sldId="373"/>
            <ac:picMk id="4" creationId="{F82DC911-6AEF-0E35-6141-20657AA59A42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40:38.349" v="593"/>
        <pc:sldMkLst>
          <pc:docMk/>
          <pc:sldMk cId="1304529776" sldId="374"/>
        </pc:sldMkLst>
        <pc:spChg chg="mod">
          <ac:chgData name="Criss Gisell Navarrete Gomez" userId="S::ngisell-20@soy.sena.edu.co::a8755613-d090-4c2a-933e-43d3b9d6187f" providerId="AD" clId="Web-{14F055C7-F0C7-8C8D-AED5-1F96A08A0CAA}" dt="2024-06-25T01:35:37.918" v="560"/>
          <ac:spMkLst>
            <pc:docMk/>
            <pc:sldMk cId="1304529776" sldId="374"/>
            <ac:spMk id="5" creationId="{2E6B0B2E-81EE-F689-71E9-E00EBC603102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1:06:33.625" v="398" actId="14100"/>
          <ac:picMkLst>
            <pc:docMk/>
            <pc:sldMk cId="1304529776" sldId="374"/>
            <ac:picMk id="2" creationId="{F66EBF33-E83D-ED55-6A43-3E5D4F8F26DA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1:06:13.500" v="393"/>
          <ac:picMkLst>
            <pc:docMk/>
            <pc:sldMk cId="1304529776" sldId="374"/>
            <ac:picMk id="3" creationId="{71D89957-50A7-8707-1C2C-C5365AD6630A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40:39.099" v="594"/>
        <pc:sldMkLst>
          <pc:docMk/>
          <pc:sldMk cId="3188618370" sldId="375"/>
        </pc:sldMkLst>
        <pc:spChg chg="mod">
          <ac:chgData name="Criss Gisell Navarrete Gomez" userId="S::ngisell-20@soy.sena.edu.co::a8755613-d090-4c2a-933e-43d3b9d6187f" providerId="AD" clId="Web-{14F055C7-F0C7-8C8D-AED5-1F96A08A0CAA}" dt="2024-06-25T01:35:45.168" v="562" actId="1076"/>
          <ac:spMkLst>
            <pc:docMk/>
            <pc:sldMk cId="3188618370" sldId="375"/>
            <ac:spMk id="5" creationId="{2E6B0B2E-81EE-F689-71E9-E00EBC603102}"/>
          </ac:spMkLst>
        </pc:spChg>
        <pc:picChg chg="add mod">
          <ac:chgData name="Criss Gisell Navarrete Gomez" userId="S::ngisell-20@soy.sena.edu.co::a8755613-d090-4c2a-933e-43d3b9d6187f" providerId="AD" clId="Web-{14F055C7-F0C7-8C8D-AED5-1F96A08A0CAA}" dt="2024-06-25T01:07:21.611" v="404" actId="14100"/>
          <ac:picMkLst>
            <pc:docMk/>
            <pc:sldMk cId="3188618370" sldId="375"/>
            <ac:picMk id="2" creationId="{9D894927-4F31-B2EC-C989-76524880FD55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1:07:10.861" v="401"/>
          <ac:picMkLst>
            <pc:docMk/>
            <pc:sldMk cId="3188618370" sldId="375"/>
            <ac:picMk id="3" creationId="{6CFB0586-EAE5-FB26-8617-164224557AF9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40:39.740" v="595"/>
        <pc:sldMkLst>
          <pc:docMk/>
          <pc:sldMk cId="705095603" sldId="376"/>
        </pc:sldMkLst>
        <pc:spChg chg="mod">
          <ac:chgData name="Criss Gisell Navarrete Gomez" userId="S::ngisell-20@soy.sena.edu.co::a8755613-d090-4c2a-933e-43d3b9d6187f" providerId="AD" clId="Web-{14F055C7-F0C7-8C8D-AED5-1F96A08A0CAA}" dt="2024-06-25T01:35:49.715" v="563"/>
          <ac:spMkLst>
            <pc:docMk/>
            <pc:sldMk cId="705095603" sldId="376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1:07:30.409" v="407"/>
          <ac:picMkLst>
            <pc:docMk/>
            <pc:sldMk cId="705095603" sldId="376"/>
            <ac:picMk id="2" creationId="{F66EBF33-E83D-ED55-6A43-3E5D4F8F26DA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07:46.940" v="411" actId="1076"/>
          <ac:picMkLst>
            <pc:docMk/>
            <pc:sldMk cId="705095603" sldId="376"/>
            <ac:picMk id="3" creationId="{08901286-11A3-9343-CB39-044B4CC417F0}"/>
          </ac:picMkLst>
        </pc:picChg>
      </pc:sldChg>
      <pc:sldChg chg="addSp delSp modSp add del ord replId">
        <pc:chgData name="Criss Gisell Navarrete Gomez" userId="S::ngisell-20@soy.sena.edu.co::a8755613-d090-4c2a-933e-43d3b9d6187f" providerId="AD" clId="Web-{14F055C7-F0C7-8C8D-AED5-1F96A08A0CAA}" dt="2024-06-25T01:40:40.412" v="596"/>
        <pc:sldMkLst>
          <pc:docMk/>
          <pc:sldMk cId="1658439726" sldId="377"/>
        </pc:sldMkLst>
        <pc:spChg chg="mod">
          <ac:chgData name="Criss Gisell Navarrete Gomez" userId="S::ngisell-20@soy.sena.edu.co::a8755613-d090-4c2a-933e-43d3b9d6187f" providerId="AD" clId="Web-{14F055C7-F0C7-8C8D-AED5-1F96A08A0CAA}" dt="2024-06-25T01:35:58.262" v="565" actId="1076"/>
          <ac:spMkLst>
            <pc:docMk/>
            <pc:sldMk cId="1658439726" sldId="377"/>
            <ac:spMk id="5" creationId="{2E6B0B2E-81EE-F689-71E9-E00EBC603102}"/>
          </ac:spMkLst>
        </pc:spChg>
        <pc:picChg chg="del">
          <ac:chgData name="Criss Gisell Navarrete Gomez" userId="S::ngisell-20@soy.sena.edu.co::a8755613-d090-4c2a-933e-43d3b9d6187f" providerId="AD" clId="Web-{14F055C7-F0C7-8C8D-AED5-1F96A08A0CAA}" dt="2024-06-25T01:08:13.316" v="414"/>
          <ac:picMkLst>
            <pc:docMk/>
            <pc:sldMk cId="1658439726" sldId="377"/>
            <ac:picMk id="2" creationId="{CEAA0FB1-9DFA-941A-180B-11B91A79AFF2}"/>
          </ac:picMkLst>
        </pc:picChg>
        <pc:picChg chg="add mod">
          <ac:chgData name="Criss Gisell Navarrete Gomez" userId="S::ngisell-20@soy.sena.edu.co::a8755613-d090-4c2a-933e-43d3b9d6187f" providerId="AD" clId="Web-{14F055C7-F0C7-8C8D-AED5-1F96A08A0CAA}" dt="2024-06-25T01:08:25.035" v="417" actId="14100"/>
          <ac:picMkLst>
            <pc:docMk/>
            <pc:sldMk cId="1658439726" sldId="377"/>
            <ac:picMk id="3" creationId="{B2985ABC-CD94-C914-DECA-8DE9EE4C6C53}"/>
          </ac:picMkLst>
        </pc:picChg>
      </pc:sldChg>
      <pc:sldChg chg="addSp delSp modSp add ord replId">
        <pc:chgData name="Criss Gisell Navarrete Gomez" userId="S::ngisell-20@soy.sena.edu.co::a8755613-d090-4c2a-933e-43d3b9d6187f" providerId="AD" clId="Web-{14F055C7-F0C7-8C8D-AED5-1F96A08A0CAA}" dt="2024-06-25T01:40:50.897" v="605" actId="20577"/>
        <pc:sldMkLst>
          <pc:docMk/>
          <pc:sldMk cId="81491080" sldId="378"/>
        </pc:sldMkLst>
        <pc:spChg chg="mod">
          <ac:chgData name="Criss Gisell Navarrete Gomez" userId="S::ngisell-20@soy.sena.edu.co::a8755613-d090-4c2a-933e-43d3b9d6187f" providerId="AD" clId="Web-{14F055C7-F0C7-8C8D-AED5-1F96A08A0CAA}" dt="2024-06-25T01:40:50.897" v="605" actId="20577"/>
          <ac:spMkLst>
            <pc:docMk/>
            <pc:sldMk cId="81491080" sldId="378"/>
            <ac:spMk id="5" creationId="{2E6B0B2E-81EE-F689-71E9-E00EBC603102}"/>
          </ac:spMkLst>
        </pc:spChg>
        <pc:picChg chg="add del mod">
          <ac:chgData name="Criss Gisell Navarrete Gomez" userId="S::ngisell-20@soy.sena.edu.co::a8755613-d090-4c2a-933e-43d3b9d6187f" providerId="AD" clId="Web-{14F055C7-F0C7-8C8D-AED5-1F96A08A0CAA}" dt="2024-06-25T01:40:46.490" v="598"/>
          <ac:picMkLst>
            <pc:docMk/>
            <pc:sldMk cId="81491080" sldId="378"/>
            <ac:picMk id="2" creationId="{83AE9307-627E-8853-C48E-BF5190B930BC}"/>
          </ac:picMkLst>
        </pc:picChg>
        <pc:picChg chg="del">
          <ac:chgData name="Criss Gisell Navarrete Gomez" userId="S::ngisell-20@soy.sena.edu.co::a8755613-d090-4c2a-933e-43d3b9d6187f" providerId="AD" clId="Web-{14F055C7-F0C7-8C8D-AED5-1F96A08A0CAA}" dt="2024-06-25T01:08:33.332" v="420"/>
          <ac:picMkLst>
            <pc:docMk/>
            <pc:sldMk cId="81491080" sldId="378"/>
            <ac:picMk id="3" creationId="{08901286-11A3-9343-CB39-044B4CC417F0}"/>
          </ac:picMkLst>
        </pc:picChg>
      </pc:sldChg>
      <pc:sldChg chg="modSp add replId">
        <pc:chgData name="Criss Gisell Navarrete Gomez" userId="S::ngisell-20@soy.sena.edu.co::a8755613-d090-4c2a-933e-43d3b9d6187f" providerId="AD" clId="Web-{14F055C7-F0C7-8C8D-AED5-1F96A08A0CAA}" dt="2024-06-25T01:26:55.792" v="464" actId="20577"/>
        <pc:sldMkLst>
          <pc:docMk/>
          <pc:sldMk cId="2654155065" sldId="379"/>
        </pc:sldMkLst>
        <pc:spChg chg="mod">
          <ac:chgData name="Criss Gisell Navarrete Gomez" userId="S::ngisell-20@soy.sena.edu.co::a8755613-d090-4c2a-933e-43d3b9d6187f" providerId="AD" clId="Web-{14F055C7-F0C7-8C8D-AED5-1F96A08A0CAA}" dt="2024-06-25T01:26:55.792" v="464" actId="20577"/>
          <ac:spMkLst>
            <pc:docMk/>
            <pc:sldMk cId="2654155065" sldId="379"/>
            <ac:spMk id="3" creationId="{00000000-0000-0000-0000-000000000000}"/>
          </ac:spMkLst>
        </pc:spChg>
      </pc:sldChg>
      <pc:sldChg chg="modSp add ord replId">
        <pc:chgData name="Criss Gisell Navarrete Gomez" userId="S::ngisell-20@soy.sena.edu.co::a8755613-d090-4c2a-933e-43d3b9d6187f" providerId="AD" clId="Web-{14F055C7-F0C7-8C8D-AED5-1F96A08A0CAA}" dt="2024-06-25T01:27:21.433" v="473" actId="20577"/>
        <pc:sldMkLst>
          <pc:docMk/>
          <pc:sldMk cId="36333848" sldId="380"/>
        </pc:sldMkLst>
        <pc:spChg chg="mod">
          <ac:chgData name="Criss Gisell Navarrete Gomez" userId="S::ngisell-20@soy.sena.edu.co::a8755613-d090-4c2a-933e-43d3b9d6187f" providerId="AD" clId="Web-{14F055C7-F0C7-8C8D-AED5-1F96A08A0CAA}" dt="2024-06-25T01:27:21.433" v="473" actId="20577"/>
          <ac:spMkLst>
            <pc:docMk/>
            <pc:sldMk cId="36333848" sldId="380"/>
            <ac:spMk id="3" creationId="{00000000-0000-0000-0000-000000000000}"/>
          </ac:spMkLst>
        </pc:spChg>
      </pc:sldChg>
      <pc:sldChg chg="modSp add replId">
        <pc:chgData name="Criss Gisell Navarrete Gomez" userId="S::ngisell-20@soy.sena.edu.co::a8755613-d090-4c2a-933e-43d3b9d6187f" providerId="AD" clId="Web-{14F055C7-F0C7-8C8D-AED5-1F96A08A0CAA}" dt="2024-06-25T01:48:38.552" v="689" actId="1076"/>
        <pc:sldMkLst>
          <pc:docMk/>
          <pc:sldMk cId="3605530494" sldId="381"/>
        </pc:sldMkLst>
        <pc:spChg chg="mod">
          <ac:chgData name="Criss Gisell Navarrete Gomez" userId="S::ngisell-20@soy.sena.edu.co::a8755613-d090-4c2a-933e-43d3b9d6187f" providerId="AD" clId="Web-{14F055C7-F0C7-8C8D-AED5-1F96A08A0CAA}" dt="2024-06-25T01:48:38.552" v="689" actId="1076"/>
          <ac:spMkLst>
            <pc:docMk/>
            <pc:sldMk cId="3605530494" sldId="381"/>
            <ac:spMk id="6" creationId="{E933DF81-396B-6E54-C1C2-113034DA07B7}"/>
          </ac:spMkLst>
        </pc:spChg>
      </pc:sldChg>
      <pc:sldChg chg="modSp add replId">
        <pc:chgData name="Criss Gisell Navarrete Gomez" userId="S::ngisell-20@soy.sena.edu.co::a8755613-d090-4c2a-933e-43d3b9d6187f" providerId="AD" clId="Web-{14F055C7-F0C7-8C8D-AED5-1F96A08A0CAA}" dt="2024-06-25T01:51:53.387" v="716"/>
        <pc:sldMkLst>
          <pc:docMk/>
          <pc:sldMk cId="125914584" sldId="382"/>
        </pc:sldMkLst>
        <pc:spChg chg="mod">
          <ac:chgData name="Criss Gisell Navarrete Gomez" userId="S::ngisell-20@soy.sena.edu.co::a8755613-d090-4c2a-933e-43d3b9d6187f" providerId="AD" clId="Web-{14F055C7-F0C7-8C8D-AED5-1F96A08A0CAA}" dt="2024-06-25T01:51:53.387" v="716"/>
          <ac:spMkLst>
            <pc:docMk/>
            <pc:sldMk cId="125914584" sldId="382"/>
            <ac:spMk id="6" creationId="{E933DF81-396B-6E54-C1C2-113034DA07B7}"/>
          </ac:spMkLst>
        </pc:spChg>
      </pc:sldChg>
      <pc:sldChg chg="modSp add replId">
        <pc:chgData name="Criss Gisell Navarrete Gomez" userId="S::ngisell-20@soy.sena.edu.co::a8755613-d090-4c2a-933e-43d3b9d6187f" providerId="AD" clId="Web-{14F055C7-F0C7-8C8D-AED5-1F96A08A0CAA}" dt="2024-06-25T01:51:46.871" v="715"/>
        <pc:sldMkLst>
          <pc:docMk/>
          <pc:sldMk cId="2260351290" sldId="383"/>
        </pc:sldMkLst>
        <pc:spChg chg="mod">
          <ac:chgData name="Criss Gisell Navarrete Gomez" userId="S::ngisell-20@soy.sena.edu.co::a8755613-d090-4c2a-933e-43d3b9d6187f" providerId="AD" clId="Web-{14F055C7-F0C7-8C8D-AED5-1F96A08A0CAA}" dt="2024-06-25T01:51:46.871" v="715"/>
          <ac:spMkLst>
            <pc:docMk/>
            <pc:sldMk cId="2260351290" sldId="383"/>
            <ac:spMk id="6" creationId="{E933DF81-396B-6E54-C1C2-113034DA07B7}"/>
          </ac:spMkLst>
        </pc:spChg>
      </pc:sldChg>
      <pc:sldChg chg="modSp add replId">
        <pc:chgData name="Criss Gisell Navarrete Gomez" userId="S::ngisell-20@soy.sena.edu.co::a8755613-d090-4c2a-933e-43d3b9d6187f" providerId="AD" clId="Web-{14F055C7-F0C7-8C8D-AED5-1F96A08A0CAA}" dt="2024-06-25T01:51:39.121" v="714"/>
        <pc:sldMkLst>
          <pc:docMk/>
          <pc:sldMk cId="3008588049" sldId="384"/>
        </pc:sldMkLst>
        <pc:spChg chg="mod">
          <ac:chgData name="Criss Gisell Navarrete Gomez" userId="S::ngisell-20@soy.sena.edu.co::a8755613-d090-4c2a-933e-43d3b9d6187f" providerId="AD" clId="Web-{14F055C7-F0C7-8C8D-AED5-1F96A08A0CAA}" dt="2024-06-25T01:51:39.121" v="714"/>
          <ac:spMkLst>
            <pc:docMk/>
            <pc:sldMk cId="3008588049" sldId="384"/>
            <ac:spMk id="6" creationId="{E933DF81-396B-6E54-C1C2-113034DA07B7}"/>
          </ac:spMkLst>
        </pc:spChg>
      </pc:sldChg>
      <pc:sldChg chg="add replId">
        <pc:chgData name="Criss Gisell Navarrete Gomez" userId="S::ngisell-20@soy.sena.edu.co::a8755613-d090-4c2a-933e-43d3b9d6187f" providerId="AD" clId="Web-{14F055C7-F0C7-8C8D-AED5-1F96A08A0CAA}" dt="2024-06-25T01:52:38.451" v="722"/>
        <pc:sldMkLst>
          <pc:docMk/>
          <pc:sldMk cId="2552161767" sldId="385"/>
        </pc:sldMkLst>
      </pc:sldChg>
      <pc:sldChg chg="add replId">
        <pc:chgData name="Criss Gisell Navarrete Gomez" userId="S::ngisell-20@soy.sena.edu.co::a8755613-d090-4c2a-933e-43d3b9d6187f" providerId="AD" clId="Web-{14F055C7-F0C7-8C8D-AED5-1F96A08A0CAA}" dt="2024-06-25T01:52:41.904" v="723"/>
        <pc:sldMkLst>
          <pc:docMk/>
          <pc:sldMk cId="1889332161" sldId="386"/>
        </pc:sldMkLst>
      </pc:sldChg>
    </pc:docChg>
  </pc:docChgLst>
  <pc:docChgLst>
    <pc:chgData name="Criss Gisell Navarrete Gomez" userId="S::ngisell-20@soy.sena.edu.co::a8755613-d090-4c2a-933e-43d3b9d6187f" providerId="AD" clId="Web-{770092E9-FDBF-306B-77BE-672685061B5D}"/>
    <pc:docChg chg="mod addSld delSld modSld">
      <pc:chgData name="Criss Gisell Navarrete Gomez" userId="S::ngisell-20@soy.sena.edu.co::a8755613-d090-4c2a-933e-43d3b9d6187f" providerId="AD" clId="Web-{770092E9-FDBF-306B-77BE-672685061B5D}" dt="2024-06-26T19:52:11.814" v="100"/>
      <pc:docMkLst>
        <pc:docMk/>
      </pc:docMkLst>
      <pc:sldChg chg="addCm">
        <pc:chgData name="Criss Gisell Navarrete Gomez" userId="S::ngisell-20@soy.sena.edu.co::a8755613-d090-4c2a-933e-43d3b9d6187f" providerId="AD" clId="Web-{770092E9-FDBF-306B-77BE-672685061B5D}" dt="2024-06-26T19:38:53.104" v="1"/>
        <pc:sldMkLst>
          <pc:docMk/>
          <pc:sldMk cId="438400160" sldId="34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riss Gisell Navarrete Gomez" userId="S::ngisell-20@soy.sena.edu.co::a8755613-d090-4c2a-933e-43d3b9d6187f" providerId="AD" clId="Web-{770092E9-FDBF-306B-77BE-672685061B5D}" dt="2024-06-26T19:38:53.104" v="1"/>
              <pc2:cmMkLst xmlns:pc2="http://schemas.microsoft.com/office/powerpoint/2019/9/main/command">
                <pc:docMk/>
                <pc:sldMk cId="438400160" sldId="348"/>
                <pc2:cmMk id="{A17B55D4-5CB1-4CCF-95C8-E25F68256E3C}"/>
              </pc2:cmMkLst>
            </pc226:cmChg>
          </p:ext>
        </pc:extLst>
      </pc:sldChg>
      <pc:sldChg chg="modSp">
        <pc:chgData name="Criss Gisell Navarrete Gomez" userId="S::ngisell-20@soy.sena.edu.co::a8755613-d090-4c2a-933e-43d3b9d6187f" providerId="AD" clId="Web-{770092E9-FDBF-306B-77BE-672685061B5D}" dt="2024-06-26T19:39:33.653" v="3" actId="1076"/>
        <pc:sldMkLst>
          <pc:docMk/>
          <pc:sldMk cId="606129697" sldId="359"/>
        </pc:sldMkLst>
        <pc:spChg chg="mod">
          <ac:chgData name="Criss Gisell Navarrete Gomez" userId="S::ngisell-20@soy.sena.edu.co::a8755613-d090-4c2a-933e-43d3b9d6187f" providerId="AD" clId="Web-{770092E9-FDBF-306B-77BE-672685061B5D}" dt="2024-06-26T19:39:33.653" v="3" actId="1076"/>
          <ac:spMkLst>
            <pc:docMk/>
            <pc:sldMk cId="606129697" sldId="359"/>
            <ac:spMk id="6" creationId="{E933DF81-396B-6E54-C1C2-113034DA07B7}"/>
          </ac:spMkLst>
        </pc:spChg>
      </pc:sldChg>
      <pc:sldChg chg="addSp modSp">
        <pc:chgData name="Criss Gisell Navarrete Gomez" userId="S::ngisell-20@soy.sena.edu.co::a8755613-d090-4c2a-933e-43d3b9d6187f" providerId="AD" clId="Web-{770092E9-FDBF-306B-77BE-672685061B5D}" dt="2024-06-26T19:46:20.008" v="18" actId="1076"/>
        <pc:sldMkLst>
          <pc:docMk/>
          <pc:sldMk cId="960288030" sldId="369"/>
        </pc:sldMkLst>
        <pc:spChg chg="add mod">
          <ac:chgData name="Criss Gisell Navarrete Gomez" userId="S::ngisell-20@soy.sena.edu.co::a8755613-d090-4c2a-933e-43d3b9d6187f" providerId="AD" clId="Web-{770092E9-FDBF-306B-77BE-672685061B5D}" dt="2024-06-26T19:46:20.008" v="18" actId="1076"/>
          <ac:spMkLst>
            <pc:docMk/>
            <pc:sldMk cId="960288030" sldId="369"/>
            <ac:spMk id="2" creationId="{CCCEB23F-0A68-F619-D2C1-F9FACAAF9C12}"/>
          </ac:spMkLst>
        </pc:spChg>
      </pc:sldChg>
      <pc:sldChg chg="del">
        <pc:chgData name="Criss Gisell Navarrete Gomez" userId="S::ngisell-20@soy.sena.edu.co::a8755613-d090-4c2a-933e-43d3b9d6187f" providerId="AD" clId="Web-{770092E9-FDBF-306B-77BE-672685061B5D}" dt="2024-06-26T19:52:01.345" v="97"/>
        <pc:sldMkLst>
          <pc:docMk/>
          <pc:sldMk cId="2905877593" sldId="371"/>
        </pc:sldMkLst>
      </pc:sldChg>
      <pc:sldChg chg="del">
        <pc:chgData name="Criss Gisell Navarrete Gomez" userId="S::ngisell-20@soy.sena.edu.co::a8755613-d090-4c2a-933e-43d3b9d6187f" providerId="AD" clId="Web-{770092E9-FDBF-306B-77BE-672685061B5D}" dt="2024-06-26T19:52:08.080" v="99"/>
        <pc:sldMkLst>
          <pc:docMk/>
          <pc:sldMk cId="66945406" sldId="372"/>
        </pc:sldMkLst>
      </pc:sldChg>
      <pc:sldChg chg="del">
        <pc:chgData name="Criss Gisell Navarrete Gomez" userId="S::ngisell-20@soy.sena.edu.co::a8755613-d090-4c2a-933e-43d3b9d6187f" providerId="AD" clId="Web-{770092E9-FDBF-306B-77BE-672685061B5D}" dt="2024-06-26T19:52:04.361" v="98"/>
        <pc:sldMkLst>
          <pc:docMk/>
          <pc:sldMk cId="81491080" sldId="378"/>
        </pc:sldMkLst>
      </pc:sldChg>
      <pc:sldChg chg="del">
        <pc:chgData name="Criss Gisell Navarrete Gomez" userId="S::ngisell-20@soy.sena.edu.co::a8755613-d090-4c2a-933e-43d3b9d6187f" providerId="AD" clId="Web-{770092E9-FDBF-306B-77BE-672685061B5D}" dt="2024-06-26T19:52:11.814" v="100"/>
        <pc:sldMkLst>
          <pc:docMk/>
          <pc:sldMk cId="36333848" sldId="380"/>
        </pc:sldMkLst>
      </pc:sldChg>
      <pc:sldChg chg="addSp modSp mod modClrScheme chgLayout">
        <pc:chgData name="Criss Gisell Navarrete Gomez" userId="S::ngisell-20@soy.sena.edu.co::a8755613-d090-4c2a-933e-43d3b9d6187f" providerId="AD" clId="Web-{770092E9-FDBF-306B-77BE-672685061B5D}" dt="2024-06-26T19:47:55.542" v="47" actId="1076"/>
        <pc:sldMkLst>
          <pc:docMk/>
          <pc:sldMk cId="2552161767" sldId="385"/>
        </pc:sldMkLst>
        <pc:spChg chg="add mod">
          <ac:chgData name="Criss Gisell Navarrete Gomez" userId="S::ngisell-20@soy.sena.edu.co::a8755613-d090-4c2a-933e-43d3b9d6187f" providerId="AD" clId="Web-{770092E9-FDBF-306B-77BE-672685061B5D}" dt="2024-06-26T19:47:55.542" v="47" actId="1076"/>
          <ac:spMkLst>
            <pc:docMk/>
            <pc:sldMk cId="2552161767" sldId="385"/>
            <ac:spMk id="2" creationId="{F2310D05-1296-B9A4-0113-772EC9DD9FA9}"/>
          </ac:spMkLst>
        </pc:spChg>
        <pc:spChg chg="mod">
          <ac:chgData name="Criss Gisell Navarrete Gomez" userId="S::ngisell-20@soy.sena.edu.co::a8755613-d090-4c2a-933e-43d3b9d6187f" providerId="AD" clId="Web-{770092E9-FDBF-306B-77BE-672685061B5D}" dt="2024-06-26T19:45:58.602" v="14" actId="1076"/>
          <ac:spMkLst>
            <pc:docMk/>
            <pc:sldMk cId="2552161767" sldId="385"/>
            <ac:spMk id="5" creationId="{2E6B0B2E-81EE-F689-71E9-E00EBC603102}"/>
          </ac:spMkLst>
        </pc:spChg>
      </pc:sldChg>
      <pc:sldChg chg="addSp modSp mod modClrScheme chgLayout">
        <pc:chgData name="Criss Gisell Navarrete Gomez" userId="S::ngisell-20@soy.sena.edu.co::a8755613-d090-4c2a-933e-43d3b9d6187f" providerId="AD" clId="Web-{770092E9-FDBF-306B-77BE-672685061B5D}" dt="2024-06-26T19:49:59.733" v="83" actId="1076"/>
        <pc:sldMkLst>
          <pc:docMk/>
          <pc:sldMk cId="1889332161" sldId="386"/>
        </pc:sldMkLst>
        <pc:spChg chg="add mod">
          <ac:chgData name="Criss Gisell Navarrete Gomez" userId="S::ngisell-20@soy.sena.edu.co::a8755613-d090-4c2a-933e-43d3b9d6187f" providerId="AD" clId="Web-{770092E9-FDBF-306B-77BE-672685061B5D}" dt="2024-06-26T19:49:59.733" v="83" actId="1076"/>
          <ac:spMkLst>
            <pc:docMk/>
            <pc:sldMk cId="1889332161" sldId="386"/>
            <ac:spMk id="2" creationId="{21FEF582-8A5F-C3A8-AC2A-5892598E597A}"/>
          </ac:spMkLst>
        </pc:spChg>
        <pc:spChg chg="mod">
          <ac:chgData name="Criss Gisell Navarrete Gomez" userId="S::ngisell-20@soy.sena.edu.co::a8755613-d090-4c2a-933e-43d3b9d6187f" providerId="AD" clId="Web-{770092E9-FDBF-306B-77BE-672685061B5D}" dt="2024-06-26T19:48:10.480" v="49" actId="1076"/>
          <ac:spMkLst>
            <pc:docMk/>
            <pc:sldMk cId="1889332161" sldId="386"/>
            <ac:spMk id="5" creationId="{2E6B0B2E-81EE-F689-71E9-E00EBC603102}"/>
          </ac:spMkLst>
        </pc:spChg>
      </pc:sldChg>
      <pc:sldChg chg="addSp delSp modSp add replId">
        <pc:chgData name="Criss Gisell Navarrete Gomez" userId="S::ngisell-20@soy.sena.edu.co::a8755613-d090-4c2a-933e-43d3b9d6187f" providerId="AD" clId="Web-{770092E9-FDBF-306B-77BE-672685061B5D}" dt="2024-06-26T19:51:43.142" v="96" actId="1076"/>
        <pc:sldMkLst>
          <pc:docMk/>
          <pc:sldMk cId="2755758397" sldId="387"/>
        </pc:sldMkLst>
        <pc:spChg chg="del">
          <ac:chgData name="Criss Gisell Navarrete Gomez" userId="S::ngisell-20@soy.sena.edu.co::a8755613-d090-4c2a-933e-43d3b9d6187f" providerId="AD" clId="Web-{770092E9-FDBF-306B-77BE-672685061B5D}" dt="2024-06-26T19:50:18.530" v="85"/>
          <ac:spMkLst>
            <pc:docMk/>
            <pc:sldMk cId="2755758397" sldId="387"/>
            <ac:spMk id="2" creationId="{21FEF582-8A5F-C3A8-AC2A-5892598E597A}"/>
          </ac:spMkLst>
        </pc:spChg>
        <pc:spChg chg="add mod">
          <ac:chgData name="Criss Gisell Navarrete Gomez" userId="S::ngisell-20@soy.sena.edu.co::a8755613-d090-4c2a-933e-43d3b9d6187f" providerId="AD" clId="Web-{770092E9-FDBF-306B-77BE-672685061B5D}" dt="2024-06-26T19:51:43.142" v="96" actId="1076"/>
          <ac:spMkLst>
            <pc:docMk/>
            <pc:sldMk cId="2755758397" sldId="387"/>
            <ac:spMk id="3" creationId="{7983C95D-8B27-8F28-B330-82B6F4B05992}"/>
          </ac:spMkLst>
        </pc:spChg>
      </pc:sldChg>
    </pc:docChg>
  </pc:docChgLst>
  <pc:docChgLst>
    <pc:chgData name="Sneider Alejandro Correal Leon" userId="S::sneider_correal@soy.sena.edu.co::e8a0a1d2-dce4-484e-a5a7-15b7c2285191" providerId="AD" clId="Web-{776007FA-7186-C630-6108-43987624B922}"/>
    <pc:docChg chg="addSld modSld">
      <pc:chgData name="Sneider Alejandro Correal Leon" userId="S::sneider_correal@soy.sena.edu.co::e8a0a1d2-dce4-484e-a5a7-15b7c2285191" providerId="AD" clId="Web-{776007FA-7186-C630-6108-43987624B922}" dt="2024-06-27T01:58:54.816" v="159" actId="20577"/>
      <pc:docMkLst>
        <pc:docMk/>
      </pc:docMkLst>
      <pc:sldChg chg="modSp">
        <pc:chgData name="Sneider Alejandro Correal Leon" userId="S::sneider_correal@soy.sena.edu.co::e8a0a1d2-dce4-484e-a5a7-15b7c2285191" providerId="AD" clId="Web-{776007FA-7186-C630-6108-43987624B922}" dt="2024-06-27T01:54:38.153" v="8" actId="1076"/>
        <pc:sldMkLst>
          <pc:docMk/>
          <pc:sldMk cId="3925486658" sldId="356"/>
        </pc:sldMkLst>
        <pc:spChg chg="mod">
          <ac:chgData name="Sneider Alejandro Correal Leon" userId="S::sneider_correal@soy.sena.edu.co::e8a0a1d2-dce4-484e-a5a7-15b7c2285191" providerId="AD" clId="Web-{776007FA-7186-C630-6108-43987624B922}" dt="2024-06-27T01:54:38.153" v="8" actId="1076"/>
          <ac:spMkLst>
            <pc:docMk/>
            <pc:sldMk cId="3925486658" sldId="356"/>
            <ac:spMk id="3" creationId="{00000000-0000-0000-0000-000000000000}"/>
          </ac:spMkLst>
        </pc:spChg>
      </pc:sldChg>
      <pc:sldChg chg="add replId">
        <pc:chgData name="Sneider Alejandro Correal Leon" userId="S::sneider_correal@soy.sena.edu.co::e8a0a1d2-dce4-484e-a5a7-15b7c2285191" providerId="AD" clId="Web-{776007FA-7186-C630-6108-43987624B922}" dt="2024-06-27T01:54:03.090" v="0"/>
        <pc:sldMkLst>
          <pc:docMk/>
          <pc:sldMk cId="135372534" sldId="388"/>
        </pc:sldMkLst>
      </pc:sldChg>
      <pc:sldChg chg="addSp delSp modSp add replId">
        <pc:chgData name="Sneider Alejandro Correal Leon" userId="S::sneider_correal@soy.sena.edu.co::e8a0a1d2-dce4-484e-a5a7-15b7c2285191" providerId="AD" clId="Web-{776007FA-7186-C630-6108-43987624B922}" dt="2024-06-27T01:58:54.816" v="159" actId="20577"/>
        <pc:sldMkLst>
          <pc:docMk/>
          <pc:sldMk cId="1921863936" sldId="389"/>
        </pc:sldMkLst>
        <pc:spChg chg="add mod">
          <ac:chgData name="Sneider Alejandro Correal Leon" userId="S::sneider_correal@soy.sena.edu.co::e8a0a1d2-dce4-484e-a5a7-15b7c2285191" providerId="AD" clId="Web-{776007FA-7186-C630-6108-43987624B922}" dt="2024-06-27T01:58:54.816" v="159" actId="20577"/>
          <ac:spMkLst>
            <pc:docMk/>
            <pc:sldMk cId="1921863936" sldId="389"/>
            <ac:spMk id="3" creationId="{B80F1AFC-FD74-2620-0667-C9A6AE0D23D5}"/>
          </ac:spMkLst>
        </pc:spChg>
        <pc:spChg chg="mod">
          <ac:chgData name="Sneider Alejandro Correal Leon" userId="S::sneider_correal@soy.sena.edu.co::e8a0a1d2-dce4-484e-a5a7-15b7c2285191" providerId="AD" clId="Web-{776007FA-7186-C630-6108-43987624B922}" dt="2024-06-27T01:55:16.904" v="41" actId="20577"/>
          <ac:spMkLst>
            <pc:docMk/>
            <pc:sldMk cId="1921863936" sldId="389"/>
            <ac:spMk id="6" creationId="{BA916009-8A3F-8BB0-FB34-B5C7F080C722}"/>
          </ac:spMkLst>
        </pc:spChg>
        <pc:picChg chg="del">
          <ac:chgData name="Sneider Alejandro Correal Leon" userId="S::sneider_correal@soy.sena.edu.co::e8a0a1d2-dce4-484e-a5a7-15b7c2285191" providerId="AD" clId="Web-{776007FA-7186-C630-6108-43987624B922}" dt="2024-06-27T01:54:54.544" v="10"/>
          <ac:picMkLst>
            <pc:docMk/>
            <pc:sldMk cId="1921863936" sldId="389"/>
            <ac:picMk id="2" creationId="{322EA3D5-5197-2A85-92FE-AF3B3FBF5A0B}"/>
          </ac:picMkLst>
        </pc:picChg>
      </pc:sldChg>
    </pc:docChg>
  </pc:docChgLst>
  <pc:docChgLst>
    <pc:chgData name="Freddy Andres Mejia Malaver" userId="S::freddy_mejia@soy.sena.edu.co::2b018887-0399-4528-a28c-ed0be3fafbfa" providerId="AD" clId="Web-{C60687FC-0B9D-1D0E-B4DC-8D68B0F8A937}"/>
    <pc:docChg chg="modSld">
      <pc:chgData name="Freddy Andres Mejia Malaver" userId="S::freddy_mejia@soy.sena.edu.co::2b018887-0399-4528-a28c-ed0be3fafbfa" providerId="AD" clId="Web-{C60687FC-0B9D-1D0E-B4DC-8D68B0F8A937}" dt="2024-06-25T00:54:25.638" v="4" actId="1076"/>
      <pc:docMkLst>
        <pc:docMk/>
      </pc:docMkLst>
      <pc:sldChg chg="modSp">
        <pc:chgData name="Freddy Andres Mejia Malaver" userId="S::freddy_mejia@soy.sena.edu.co::2b018887-0399-4528-a28c-ed0be3fafbfa" providerId="AD" clId="Web-{C60687FC-0B9D-1D0E-B4DC-8D68B0F8A937}" dt="2024-06-25T00:54:25.638" v="4" actId="1076"/>
        <pc:sldMkLst>
          <pc:docMk/>
          <pc:sldMk cId="817756934" sldId="358"/>
        </pc:sldMkLst>
        <pc:picChg chg="mod">
          <ac:chgData name="Freddy Andres Mejia Malaver" userId="S::freddy_mejia@soy.sena.edu.co::2b018887-0399-4528-a28c-ed0be3fafbfa" providerId="AD" clId="Web-{C60687FC-0B9D-1D0E-B4DC-8D68B0F8A937}" dt="2024-06-25T00:54:25.638" v="4" actId="1076"/>
          <ac:picMkLst>
            <pc:docMk/>
            <pc:sldMk cId="817756934" sldId="358"/>
            <ac:picMk id="2" creationId="{9B29BBA3-F4DF-AAAA-F16D-C72347C4A014}"/>
          </ac:picMkLst>
        </pc:picChg>
      </pc:sldChg>
    </pc:docChg>
  </pc:docChgLst>
  <pc:docChgLst>
    <pc:chgData name="Sneider Alejandro Correal Leon" userId="S::sneider_correal@soy.sena.edu.co::e8a0a1d2-dce4-484e-a5a7-15b7c2285191" providerId="AD" clId="Web-{12777FD6-3B4B-9D27-9657-3C1B5BC612E6}"/>
    <pc:docChg chg="modSld">
      <pc:chgData name="Sneider Alejandro Correal Leon" userId="S::sneider_correal@soy.sena.edu.co::e8a0a1d2-dce4-484e-a5a7-15b7c2285191" providerId="AD" clId="Web-{12777FD6-3B4B-9D27-9657-3C1B5BC612E6}" dt="2024-06-27T17:33:16.225" v="102" actId="1076"/>
      <pc:docMkLst>
        <pc:docMk/>
      </pc:docMkLst>
      <pc:sldChg chg="modSp">
        <pc:chgData name="Sneider Alejandro Correal Leon" userId="S::sneider_correal@soy.sena.edu.co::e8a0a1d2-dce4-484e-a5a7-15b7c2285191" providerId="AD" clId="Web-{12777FD6-3B4B-9D27-9657-3C1B5BC612E6}" dt="2024-06-27T17:33:16.225" v="102" actId="1076"/>
        <pc:sldMkLst>
          <pc:docMk/>
          <pc:sldMk cId="1921863936" sldId="389"/>
        </pc:sldMkLst>
        <pc:spChg chg="mod">
          <ac:chgData name="Sneider Alejandro Correal Leon" userId="S::sneider_correal@soy.sena.edu.co::e8a0a1d2-dce4-484e-a5a7-15b7c2285191" providerId="AD" clId="Web-{12777FD6-3B4B-9D27-9657-3C1B5BC612E6}" dt="2024-06-27T17:33:16.225" v="102" actId="1076"/>
          <ac:spMkLst>
            <pc:docMk/>
            <pc:sldMk cId="1921863936" sldId="389"/>
            <ac:spMk id="3" creationId="{B80F1AFC-FD74-2620-0667-C9A6AE0D23D5}"/>
          </ac:spMkLst>
        </pc:spChg>
      </pc:sldChg>
    </pc:docChg>
  </pc:docChgLst>
</pc:chgInfo>
</file>

<file path=ppt/comments/modernComment_15C_1A2174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7B55D4-5CB1-4CCF-95C8-E25F68256E3C}" authorId="{DFE56C46-90CC-59E1-B7DD-2CA405503BBD}" created="2024-06-26T19:38:53.104">
    <pc:sldMkLst xmlns:pc="http://schemas.microsoft.com/office/powerpoint/2013/main/command">
      <pc:docMk/>
      <pc:sldMk cId="438400160" sldId="348"/>
    </pc:sldMkLst>
    <p188:txBody>
      <a:bodyPr/>
      <a:lstStyle/>
      <a:p>
        <a:r>
          <a:rPr lang="es-ES"/>
          <a:t>[@Sneider Alejandro Correal Leon] no se te olvide actualizar este guiate de la nueva base de datos que subi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6-27T00:41:48.806" authorId="{CBAC8E12-4B9F-D93D-E59B-EE74E7ADD5E9}"/>
          </p223:rxn>
        </p223:reactions>
      </p:ext>
    </p188:extLst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15C_1A2174A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22038" y="1703507"/>
            <a:ext cx="552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>
                <a:effectLst/>
                <a:latin typeface="+mj-lt"/>
                <a:ea typeface="SimSun" panose="02010600030101010101" pitchFamily="2" charset="-122"/>
              </a:rPr>
              <a:t>Implementación de un sistema de control de inventario y ventas online del establecimiento, licores don chepe de la ciudad de Bogotá.</a:t>
            </a:r>
            <a:endParaRPr lang="es-ES" sz="2800" b="1">
              <a:solidFill>
                <a:srgbClr val="5E5C5D"/>
              </a:solidFill>
              <a:latin typeface="+mj-lt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4235" y="3068358"/>
            <a:ext cx="370789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Sneider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Alejandro Correal León.</a:t>
            </a:r>
          </a:p>
          <a:p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Freddy </a:t>
            </a:r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Andres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</a:t>
            </a:r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Mejia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Malaver.</a:t>
            </a:r>
          </a:p>
          <a:p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Criss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</a:t>
            </a:r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Gisell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Navarrete Gómez.</a:t>
            </a:r>
            <a:endParaRPr lang="es-ES" b="1">
              <a:solidFill>
                <a:srgbClr val="FF9220"/>
              </a:solidFill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Objetivo general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09348" y="1335292"/>
            <a:ext cx="3885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Implementar un sistema de control para el inventario y ventas online de la empresa licores don chepe, de la ciudad de Bogotá para llevar a cabo la mejora en el manejo del inventario.</a:t>
            </a:r>
          </a:p>
        </p:txBody>
      </p:sp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4" y="287190"/>
            <a:ext cx="361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E8E6E8"/>
                </a:solidFill>
                <a:latin typeface="Calibri"/>
                <a:cs typeface="Calibri"/>
              </a:rPr>
              <a:t>Objetivos específicos.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1015" y="1106105"/>
            <a:ext cx="8420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•	Diseñar una base de datos en la cual llevar la información ingresada en la empresa de manera automatizada para llevar un respectivo control del inventario que se maneja a diario en la empresa licores don chepe.</a:t>
            </a:r>
          </a:p>
          <a:p>
            <a:pPr algn="just"/>
            <a:endParaRPr lang="es-ES">
              <a:solidFill>
                <a:srgbClr val="5E5C5D"/>
              </a:solidFill>
              <a:latin typeface="Calibri"/>
              <a:cs typeface="Calibri"/>
            </a:endParaRPr>
          </a:p>
          <a:p>
            <a:pPr algn="just"/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•	Crear una plataforma y/o sitio web que permita a los clientes o población en general tener más fácil acceso a los productos y la información que brinda la empresa. </a:t>
            </a:r>
          </a:p>
          <a:p>
            <a:pPr algn="just"/>
            <a:endParaRPr lang="es-ES">
              <a:solidFill>
                <a:srgbClr val="5E5C5D"/>
              </a:solidFill>
              <a:latin typeface="Calibri"/>
              <a:cs typeface="Calibri"/>
            </a:endParaRPr>
          </a:p>
          <a:p>
            <a:pPr algn="just"/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•	Diseñar en el sitio web un botón de carrito de compras y uno de servicios adicionales para los clientes el cual consta de servicios adicionales como comidas, transporte, etc.</a:t>
            </a:r>
          </a:p>
          <a:p>
            <a:pPr algn="just"/>
            <a:endParaRPr lang="es-ES">
              <a:solidFill>
                <a:srgbClr val="5E5C5D"/>
              </a:solidFill>
              <a:latin typeface="Calibri"/>
              <a:cs typeface="Calibri"/>
            </a:endParaRPr>
          </a:p>
          <a:p>
            <a:pPr algn="just"/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•	diseñar diferentes métodos de pago por medio de plataformas o medios virtuales manejados por la empresa.</a:t>
            </a:r>
          </a:p>
        </p:txBody>
      </p:sp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5. Alcance.</a:t>
            </a:r>
          </a:p>
        </p:txBody>
      </p:sp>
    </p:spTree>
    <p:extLst>
      <p:ext uri="{BB962C8B-B14F-4D97-AF65-F5344CB8AC3E}">
        <p14:creationId xmlns:p14="http://schemas.microsoft.com/office/powerpoint/2010/main" val="203911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41678" y="2340916"/>
            <a:ext cx="34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Alcance del proyecto.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076670" y="725090"/>
            <a:ext cx="46553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•	Crear una herramienta donde se lleve a cabo el manejo y control adecuado del stock de la empresa (productos, entradas y salidas) ventas (ganancias, compras).</a:t>
            </a:r>
          </a:p>
          <a:p>
            <a:endParaRPr lang="es-ES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•	Plantear un avance tecnológico en el manejo y recolección de información del método de inventarios para obtener fácil acceso a la información del cliente.</a:t>
            </a:r>
          </a:p>
          <a:p>
            <a:endParaRPr lang="es-ES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•	Dar una mejora en la calidad de vida en el sector monetario en cuanto al administrador, trabajadores y/o colaboradores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16682" y="946173"/>
            <a:ext cx="590829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6. Métodos de recolección de información.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47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59" y="2212455"/>
            <a:ext cx="376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Método de recolección.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09348" y="1704623"/>
            <a:ext cx="388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Se da la ejecución de un método de recolección de información, que permita identificar las necesidades que pueden llegar a presentar los clientes de la empresa. </a:t>
            </a:r>
          </a:p>
        </p:txBody>
      </p:sp>
    </p:spTree>
    <p:extLst>
      <p:ext uri="{BB962C8B-B14F-4D97-AF65-F5344CB8AC3E}">
        <p14:creationId xmlns:p14="http://schemas.microsoft.com/office/powerpoint/2010/main" val="404926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60854" y="1612226"/>
            <a:ext cx="3325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E8E6E8"/>
                </a:solidFill>
                <a:latin typeface="Calibri"/>
                <a:cs typeface="Calibri"/>
              </a:rPr>
              <a:t>Tipo de método de recolección.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94778" y="2751306"/>
            <a:ext cx="277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>
                <a:solidFill>
                  <a:schemeClr val="bg1"/>
                </a:solidFill>
                <a:latin typeface="Calibri"/>
                <a:cs typeface="Calibri"/>
              </a:rPr>
              <a:t>•	Encuesta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A52090-A614-BF07-5D86-F2D51358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40" y="309017"/>
            <a:ext cx="4761469" cy="4525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06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20875" y="1509921"/>
            <a:ext cx="6702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7. Recolección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47236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Resultados de encuesta.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95C9115-1224-0FAA-29E2-DC113ACCA8D4}"/>
              </a:ext>
            </a:extLst>
          </p:cNvPr>
          <p:cNvSpPr txBox="1"/>
          <p:nvPr/>
        </p:nvSpPr>
        <p:spPr>
          <a:xfrm>
            <a:off x="4173111" y="1400356"/>
            <a:ext cx="135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5E5C5D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EF6C62-4CE5-EB94-CE0D-EA3D1D405E16}"/>
              </a:ext>
            </a:extLst>
          </p:cNvPr>
          <p:cNvSpPr txBox="1"/>
          <p:nvPr/>
        </p:nvSpPr>
        <p:spPr>
          <a:xfrm>
            <a:off x="4317035" y="1896485"/>
            <a:ext cx="388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Según las opiniones expresadas por las personas encuestadas, se exteriorizan gráficamente los resultados obtenidos mediante cuestionamientos planteados en cuanto al servicio de la empresa.   </a:t>
            </a:r>
          </a:p>
        </p:txBody>
      </p:sp>
    </p:spTree>
    <p:extLst>
      <p:ext uri="{BB962C8B-B14F-4D97-AF65-F5344CB8AC3E}">
        <p14:creationId xmlns:p14="http://schemas.microsoft.com/office/powerpoint/2010/main" val="153187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 de las respuestas de Formularios. Título de la pregunta: ¿Le parece ágil y eficiente el actual método de compra de la empresa? &#10;. Número de respuestas: 41 respuestas.">
            <a:extLst>
              <a:ext uri="{FF2B5EF4-FFF2-40B4-BE49-F238E27FC236}">
                <a16:creationId xmlns:a16="http://schemas.microsoft.com/office/drawing/2014/main" id="{5BA74336-BD6B-6677-8A86-5D2B470D39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29"/>
          <a:stretch/>
        </p:blipFill>
        <p:spPr>
          <a:xfrm>
            <a:off x="106921" y="1005777"/>
            <a:ext cx="4967497" cy="250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Gráfico de las respuestas de Formularios. Título de la pregunta: ¿Le parece apropiado implementar un método de compra virtual? &#10;. Número de respuestas: 41 respuestas.">
            <a:extLst>
              <a:ext uri="{FF2B5EF4-FFF2-40B4-BE49-F238E27FC236}">
                <a16:creationId xmlns:a16="http://schemas.microsoft.com/office/drawing/2014/main" id="{8AB605AA-3020-0810-F018-1EB2C8DEA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07"/>
          <a:stretch/>
        </p:blipFill>
        <p:spPr>
          <a:xfrm>
            <a:off x="3918859" y="2326505"/>
            <a:ext cx="4967496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5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60070" y="2163387"/>
            <a:ext cx="2084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  <a:latin typeface="Calibri"/>
                <a:cs typeface="Calibri"/>
              </a:rPr>
              <a:t>Implementación de ventas online.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19" y="3230347"/>
            <a:ext cx="1623042" cy="457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09146" y="2163387"/>
            <a:ext cx="1977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  <a:latin typeface="Calibri"/>
                <a:cs typeface="Calibri"/>
              </a:rPr>
              <a:t>Problema en el manejo y control del inventario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75893" y="1247371"/>
            <a:ext cx="1743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Implementación de un medio tecnológico de ayuda para la solución del problema de la actual empresa de estudio..</a:t>
            </a:r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87" y="1696034"/>
            <a:ext cx="36000" cy="23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 de las respuestas de Formularios. Título de la pregunta: ¿Encontraría de ayuda el manejo diferentes medios de pago por una plataforma de compra? &#10;. Número de respuestas: 41 respuestas.">
            <a:extLst>
              <a:ext uri="{FF2B5EF4-FFF2-40B4-BE49-F238E27FC236}">
                <a16:creationId xmlns:a16="http://schemas.microsoft.com/office/drawing/2014/main" id="{71ED08E0-0742-F77D-10FB-DF244E8E0D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5664"/>
          <a:stretch/>
        </p:blipFill>
        <p:spPr>
          <a:xfrm>
            <a:off x="124689" y="1117023"/>
            <a:ext cx="5101938" cy="2623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 descr="Gráfico de las respuestas de Formularios. Título de la pregunta: ¿Sería cómodo para usted manejar un catálogo de productos de la empresa? &#10;. Número de respuestas: 41 respuestas.">
            <a:extLst>
              <a:ext uri="{FF2B5EF4-FFF2-40B4-BE49-F238E27FC236}">
                <a16:creationId xmlns:a16="http://schemas.microsoft.com/office/drawing/2014/main" id="{752C675F-C3FD-A493-EE36-C24B89A85B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2"/>
          <a:stretch/>
        </p:blipFill>
        <p:spPr>
          <a:xfrm>
            <a:off x="3990110" y="2311978"/>
            <a:ext cx="4873336" cy="2623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02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 de las respuestas de Formularios. Título de la pregunta: ¿Consideraría adecuado una plataforma de forma virtual para la reserva de eventos? &#10;. Número de respuestas: 41 respuestas.">
            <a:extLst>
              <a:ext uri="{FF2B5EF4-FFF2-40B4-BE49-F238E27FC236}">
                <a16:creationId xmlns:a16="http://schemas.microsoft.com/office/drawing/2014/main" id="{902B0DF3-3FB8-0D48-3BF5-A8CEBB5765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4"/>
          <a:stretch/>
        </p:blipFill>
        <p:spPr>
          <a:xfrm>
            <a:off x="0" y="1070149"/>
            <a:ext cx="4746591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 descr="Gráfico de las respuestas de Formularios. Título de la pregunta: ¿Estaría de acuerdo con que se brindara el servicio de venta de comidas y transporte . Número de respuestas: 41 respuestas.">
            <a:extLst>
              <a:ext uri="{FF2B5EF4-FFF2-40B4-BE49-F238E27FC236}">
                <a16:creationId xmlns:a16="http://schemas.microsoft.com/office/drawing/2014/main" id="{0591DCF2-6088-F50A-4915-D85A5647FA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25"/>
          <a:stretch/>
        </p:blipFill>
        <p:spPr>
          <a:xfrm>
            <a:off x="4350937" y="2461218"/>
            <a:ext cx="4481565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6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 de las respuestas de Formularios. Título de la pregunta: ¿Consideraría atractiva la implementación de descuentos a compras mediante canales virtuales? &#10;. Número de respuestas: 41 respuestas.">
            <a:extLst>
              <a:ext uri="{FF2B5EF4-FFF2-40B4-BE49-F238E27FC236}">
                <a16:creationId xmlns:a16="http://schemas.microsoft.com/office/drawing/2014/main" id="{F6929855-EB32-7F72-610E-475BD2F92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4" y="1110342"/>
            <a:ext cx="57150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 descr="Gráfico de las respuestas de Formularios. Título de la pregunta: ¿le gustaría que se incluyan el servicio de domicilios? &#10;. Número de respuestas: 39 respuestas.">
            <a:extLst>
              <a:ext uri="{FF2B5EF4-FFF2-40B4-BE49-F238E27FC236}">
                <a16:creationId xmlns:a16="http://schemas.microsoft.com/office/drawing/2014/main" id="{2417B128-6812-9FDC-8E3D-D92B50D21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2"/>
          <a:stretch/>
        </p:blipFill>
        <p:spPr>
          <a:xfrm>
            <a:off x="4407458" y="2571750"/>
            <a:ext cx="4354704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56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43578" y="1532686"/>
            <a:ext cx="75061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8. Diagrama entidad relación.</a:t>
            </a:r>
          </a:p>
        </p:txBody>
      </p:sp>
    </p:spTree>
    <p:extLst>
      <p:ext uri="{BB962C8B-B14F-4D97-AF65-F5344CB8AC3E}">
        <p14:creationId xmlns:p14="http://schemas.microsoft.com/office/powerpoint/2010/main" val="483455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Diagrama de entidad-relación.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3EF6C62-4CE5-EB94-CE0D-EA3D1D405E16}"/>
              </a:ext>
            </a:extLst>
          </p:cNvPr>
          <p:cNvSpPr txBox="1"/>
          <p:nvPr/>
        </p:nvSpPr>
        <p:spPr>
          <a:xfrm>
            <a:off x="4333885" y="1888117"/>
            <a:ext cx="3885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5E5C5D"/>
                </a:solidFill>
                <a:latin typeface="Calibri"/>
                <a:cs typeface="Calibri"/>
              </a:rPr>
              <a:t>Los siguientes diagramas muestran la relación de los entes operativos relacionados en la empresa tanto internos como externos.</a:t>
            </a:r>
          </a:p>
        </p:txBody>
      </p:sp>
    </p:spTree>
    <p:extLst>
      <p:ext uri="{BB962C8B-B14F-4D97-AF65-F5344CB8AC3E}">
        <p14:creationId xmlns:p14="http://schemas.microsoft.com/office/powerpoint/2010/main" val="807395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802536" y="371147"/>
            <a:ext cx="274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Entidad-relación.</a:t>
            </a:r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8AFCFCC3-44BA-D340-E524-A8B04AD4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1409700"/>
            <a:ext cx="8829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766081" y="390602"/>
            <a:ext cx="26946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Entidad relación.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9A8EF09-3D4A-6C90-D9F1-6267B027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1153857"/>
            <a:ext cx="8729076" cy="36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8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763392" y="371147"/>
            <a:ext cx="278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Entidad-relación.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1A79236-A478-3873-4381-8C0D667A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3" y="1021556"/>
            <a:ext cx="5381684" cy="41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001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21866" y="2018070"/>
            <a:ext cx="750611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9. Relaciones.</a:t>
            </a:r>
          </a:p>
        </p:txBody>
      </p:sp>
    </p:spTree>
    <p:extLst>
      <p:ext uri="{BB962C8B-B14F-4D97-AF65-F5344CB8AC3E}">
        <p14:creationId xmlns:p14="http://schemas.microsoft.com/office/powerpoint/2010/main" val="2581604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993115" y="390602"/>
            <a:ext cx="24675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Relaciones</a:t>
            </a:r>
            <a:r>
              <a:rPr lang="es-ES" sz="2400" b="1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2FAB543D-5849-D00F-973C-9031D7C3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5" y="968027"/>
            <a:ext cx="7089210" cy="41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9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644056" y="1509921"/>
            <a:ext cx="75462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1. Nombre, Eslogan y logotipo empresarial</a:t>
            </a: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21866" y="2018070"/>
            <a:ext cx="750611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10. Diccionario de datos.</a:t>
            </a:r>
          </a:p>
        </p:txBody>
      </p:sp>
    </p:spTree>
    <p:extLst>
      <p:ext uri="{BB962C8B-B14F-4D97-AF65-F5344CB8AC3E}">
        <p14:creationId xmlns:p14="http://schemas.microsoft.com/office/powerpoint/2010/main" val="1889183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121540" y="2339965"/>
            <a:ext cx="33757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Diccionario de datos.</a:t>
            </a:r>
            <a:endParaRPr lang="es-ES" sz="2800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DA94FBB1-66D5-65C0-89BC-E1212220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90" y="0"/>
            <a:ext cx="39391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9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27F07F8D-587E-5F51-46E7-EF626C77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12" y="0"/>
            <a:ext cx="3866917" cy="5143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6027A-0777-C1D1-A2FA-3C25173D0542}"/>
              </a:ext>
            </a:extLst>
          </p:cNvPr>
          <p:cNvSpPr txBox="1"/>
          <p:nvPr/>
        </p:nvSpPr>
        <p:spPr>
          <a:xfrm>
            <a:off x="121540" y="2339965"/>
            <a:ext cx="33757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Diccionario de datos.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301469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322EA3D5-5197-2A85-92FE-AF3B3FBF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19" y="-3262"/>
            <a:ext cx="3960313" cy="31693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916009-8A3F-8BB0-FB34-B5C7F080C722}"/>
              </a:ext>
            </a:extLst>
          </p:cNvPr>
          <p:cNvSpPr txBox="1"/>
          <p:nvPr/>
        </p:nvSpPr>
        <p:spPr>
          <a:xfrm>
            <a:off x="121540" y="2339965"/>
            <a:ext cx="33757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Diccionario de datos.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63434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0740" y="1962508"/>
            <a:ext cx="750611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libri"/>
                <a:cs typeface="Calibri"/>
              </a:rPr>
              <a:t>DDL</a:t>
            </a:r>
          </a:p>
        </p:txBody>
      </p:sp>
    </p:spTree>
    <p:extLst>
      <p:ext uri="{BB962C8B-B14F-4D97-AF65-F5344CB8AC3E}">
        <p14:creationId xmlns:p14="http://schemas.microsoft.com/office/powerpoint/2010/main" val="3925486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A916009-8A3F-8BB0-FB34-B5C7F080C722}"/>
              </a:ext>
            </a:extLst>
          </p:cNvPr>
          <p:cNvSpPr txBox="1"/>
          <p:nvPr/>
        </p:nvSpPr>
        <p:spPr>
          <a:xfrm>
            <a:off x="121540" y="2339965"/>
            <a:ext cx="337573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Lenguaje de programación y BD</a:t>
            </a:r>
            <a:endParaRPr lang="es-E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0F1AFC-FD74-2620-0667-C9A6AE0D23D5}"/>
              </a:ext>
            </a:extLst>
          </p:cNvPr>
          <p:cNvSpPr txBox="1"/>
          <p:nvPr/>
        </p:nvSpPr>
        <p:spPr>
          <a:xfrm>
            <a:off x="4056712" y="227678"/>
            <a:ext cx="4368401" cy="2344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/>
                <a:cs typeface="Calibri"/>
              </a:rPr>
              <a:t>En este proyecto vamos a trabajar con un lenguaje de programación en PHP basado en la programación por módulos orientada a objetos. </a:t>
            </a:r>
            <a:br>
              <a:rPr lang="es-ES" dirty="0">
                <a:latin typeface="Arial"/>
                <a:cs typeface="Calibri"/>
              </a:rPr>
            </a:br>
            <a:br>
              <a:rPr lang="es-ES" dirty="0">
                <a:latin typeface="Arial"/>
                <a:cs typeface="Calibri"/>
              </a:rPr>
            </a:br>
            <a:r>
              <a:rPr lang="es-ES" dirty="0">
                <a:solidFill>
                  <a:srgbClr val="000000"/>
                </a:solidFill>
                <a:latin typeface="Arial"/>
                <a:cs typeface="Calibri"/>
              </a:rPr>
              <a:t>se desarrolló en un motor de búsqueda de MySQL para las bases de datos que vamos a manejar </a:t>
            </a:r>
          </a:p>
        </p:txBody>
      </p:sp>
    </p:spTree>
    <p:extLst>
      <p:ext uri="{BB962C8B-B14F-4D97-AF65-F5344CB8AC3E}">
        <p14:creationId xmlns:p14="http://schemas.microsoft.com/office/powerpoint/2010/main" val="1921863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21866" y="2018070"/>
            <a:ext cx="750611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11. Diagramas de caso de uso.</a:t>
            </a:r>
          </a:p>
        </p:txBody>
      </p:sp>
    </p:spTree>
    <p:extLst>
      <p:ext uri="{BB962C8B-B14F-4D97-AF65-F5344CB8AC3E}">
        <p14:creationId xmlns:p14="http://schemas.microsoft.com/office/powerpoint/2010/main" val="135372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21866" y="2018070"/>
            <a:ext cx="750611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Administrador.</a:t>
            </a:r>
          </a:p>
        </p:txBody>
      </p:sp>
    </p:spTree>
    <p:extLst>
      <p:ext uri="{BB962C8B-B14F-4D97-AF65-F5344CB8AC3E}">
        <p14:creationId xmlns:p14="http://schemas.microsoft.com/office/powerpoint/2010/main" val="2654155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340745" y="2339965"/>
            <a:ext cx="28668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Diagrama de caso de uso general.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9801EB5-3213-91AD-4853-277F52A0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14" y="911529"/>
            <a:ext cx="4665685" cy="33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7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281836" y="1049797"/>
            <a:ext cx="8567801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•"/>
            </a:pP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Actores: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*Usuario*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*Administrador*</a:t>
            </a:r>
          </a:p>
          <a:p>
            <a:pPr algn="just"/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Procesos Involucrados: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Producto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Usuario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Inventarios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Servicios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Proveedores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Ventas</a:t>
            </a:r>
          </a:p>
          <a:p>
            <a:pPr algn="just"/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Casos de Uso Gestión de Producto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Agregar Producto </a:t>
            </a: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 administrador añade nuevos productos proporcionando detalles como nombre, descripción, precio, y cantidad.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Actualizar Producto </a:t>
            </a: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 administrador modifica los detalles de los productos existentes.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Eliminar Producto </a:t>
            </a: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 administrador elimina productos obsoletos o fuera de stock.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Consultar Producto </a:t>
            </a: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 usuario consulta la lista de productos disponibles.</a:t>
            </a:r>
          </a:p>
        </p:txBody>
      </p:sp>
    </p:spTree>
    <p:extLst>
      <p:ext uri="{BB962C8B-B14F-4D97-AF65-F5344CB8AC3E}">
        <p14:creationId xmlns:p14="http://schemas.microsoft.com/office/powerpoint/2010/main" val="60612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156154" y="214438"/>
            <a:ext cx="761816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s-ES" sz="2400" b="1">
                <a:solidFill>
                  <a:schemeClr val="bg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Eslogan, logotipo, nombre técnico y comercial.</a:t>
            </a:r>
            <a:endParaRPr lang="es-CO" sz="2400">
              <a:solidFill>
                <a:schemeClr val="bg1"/>
              </a:solidFill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01721" y="1266613"/>
            <a:ext cx="393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>
                <a:solidFill>
                  <a:srgbClr val="5E5C5D"/>
                </a:solidFill>
                <a:latin typeface="Calibri"/>
                <a:cs typeface="Calibri"/>
              </a:rPr>
              <a:t>Eslogan empresa licores don chepe.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285828" y="1767953"/>
            <a:ext cx="45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¡Tu inventario en línea, tu carrito de éxitos!"</a:t>
            </a:r>
            <a:endParaRPr lang="es-ES" sz="1600" b="1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53338" y="2339996"/>
            <a:ext cx="277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>
                <a:solidFill>
                  <a:srgbClr val="5E5C5D"/>
                </a:solidFill>
                <a:latin typeface="Calibri"/>
                <a:cs typeface="Calibri"/>
              </a:rPr>
              <a:t>Nombre técnico.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003272" y="2752430"/>
            <a:ext cx="2948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rgbClr val="5E5C5D"/>
                </a:solidFill>
                <a:cs typeface="Calibri"/>
              </a:rPr>
              <a:t>Implementación de un sistema de control de inventario y ventas online de la empresa licores don chepe.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FFC2A5C-7762-63A0-D509-55F796D446DF}"/>
              </a:ext>
            </a:extLst>
          </p:cNvPr>
          <p:cNvSpPr txBox="1"/>
          <p:nvPr/>
        </p:nvSpPr>
        <p:spPr>
          <a:xfrm>
            <a:off x="7316305" y="3207045"/>
            <a:ext cx="108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>
                <a:solidFill>
                  <a:srgbClr val="5E5C5D"/>
                </a:solidFill>
                <a:latin typeface="Calibri"/>
                <a:cs typeface="Calibri"/>
              </a:rPr>
              <a:t>Logotipo.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E06C27-7300-0BF6-7CA0-F31ACB055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39996"/>
            <a:ext cx="2666665" cy="24731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6A29AE-577A-364D-7A25-55365A1BC48A}"/>
              </a:ext>
            </a:extLst>
          </p:cNvPr>
          <p:cNvSpPr txBox="1"/>
          <p:nvPr/>
        </p:nvSpPr>
        <p:spPr>
          <a:xfrm>
            <a:off x="405836" y="3618990"/>
            <a:ext cx="277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>
                <a:solidFill>
                  <a:srgbClr val="5E5C5D"/>
                </a:solidFill>
                <a:latin typeface="Calibri"/>
                <a:cs typeface="Calibri"/>
              </a:rPr>
              <a:t>Nombre comercial.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BA3E9C-065B-EFA6-1E21-107B0D0FF2AF}"/>
              </a:ext>
            </a:extLst>
          </p:cNvPr>
          <p:cNvSpPr txBox="1"/>
          <p:nvPr/>
        </p:nvSpPr>
        <p:spPr>
          <a:xfrm>
            <a:off x="1041908" y="3957544"/>
            <a:ext cx="2948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rgbClr val="5E5C5D"/>
                </a:solidFill>
                <a:cs typeface="Calibri"/>
              </a:rPr>
              <a:t>The capital off liquor.</a:t>
            </a:r>
          </a:p>
        </p:txBody>
      </p:sp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516699" y="986374"/>
            <a:ext cx="794150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/>
              <a:buChar char="•"/>
            </a:pP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Casos de Uso Gestión de Usuario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Registrar Usuario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registra nuevos usuarios en el sistema proporcionando detalles como nombre, correo electrónico, y rol.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Actualizar Usuario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actualiza la información de los usuarios existentes.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Eliminar Usuario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elimina usuarios del sistema.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Actualizar Perfil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usuario actualiza su propio perfil, como cambiar la contraseña o actualizar la información de contacto.</a:t>
            </a:r>
          </a:p>
          <a:p>
            <a:pPr algn="just">
              <a:buFont typeface="Arial"/>
              <a:buChar char="•"/>
            </a:pP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Wingdings"/>
              <a:buChar char="•"/>
            </a:pP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Casos de Uso Gestión de Inventarios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Agregar Ítem al Inventario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añade nuevos ítems al inventario.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Actualizar Ítem del Inventario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actualiza la información de los ítems en el inventario.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Eliminar Ítem del Inventario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elimina ítems del inventario.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Consultar Inventario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usuario consulta el estado del inventario y la disponibilidad de productos.</a:t>
            </a:r>
          </a:p>
          <a:p>
            <a:pPr algn="just">
              <a:buFont typeface="Arial"/>
              <a:buChar char="•"/>
            </a:pP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530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516699" y="970986"/>
            <a:ext cx="7941501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Casos de Uso: Gestión de Servicios 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Solicitar Servicio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solicita un servicio especificando detalles como tipo de servicio y fecha.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Actualizar Solicitud de Servicio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modifica una solicitud de servicio existente.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Cancelar Solicitud de Servicio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cancela una solicitud de servicio.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Ver Solicitudes de Servicio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revisa las solicitudes de servicio para asignar recursos o aprobarlas.</a:t>
            </a:r>
          </a:p>
          <a:p>
            <a:pPr algn="just">
              <a:buFont typeface="Arial"/>
              <a:buChar char="•"/>
            </a:pP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Wingdings"/>
              <a:buChar char="•"/>
            </a:pP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Casos de Uso: Gestión de Proveedores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Registrar Proveedor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registra nuevos proveedores en el sistema.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Actualizar Información del Proveedor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actualiza la información de los proveedores existentes.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Eliminar Proveedor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elimina proveedores del sistema.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Consultar Proveedores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consulta la lista de proveedores y sus detalles.</a:t>
            </a:r>
          </a:p>
        </p:txBody>
      </p:sp>
    </p:spTree>
    <p:extLst>
      <p:ext uri="{BB962C8B-B14F-4D97-AF65-F5344CB8AC3E}">
        <p14:creationId xmlns:p14="http://schemas.microsoft.com/office/powerpoint/2010/main" val="125914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516699" y="1078707"/>
            <a:ext cx="794150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/>
              <a:buChar char="•"/>
            </a:pP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Caso de Uso: Gestión de Ventas.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Realizar Venta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realiza una compra seleccionando productos y procesando el pago.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Consultar Historial de Ventas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revisa su historial de compras y ventas.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Registrar Venta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registra ventas manualmente en el sistema.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Actualizar Venta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modifica los detalles de una venta existente.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Eliminar Venta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elimina registros de ventas del sistema.</a:t>
            </a:r>
          </a:p>
          <a:p>
            <a:pPr algn="just">
              <a:buFont typeface="Arial"/>
              <a:buChar char="•"/>
            </a:pP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Interacciones Principales.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Usuarios y Administradores interactúan con el sistema para realizar diversas tareas relacionadas con productos, usuarios, inventarios, servicios, proveedores y ventas.*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tiene privilegios para gestionar todos los aspectos del sistema, mientras que el Usuario tiene acceso a funcionalidades específicas como ver productos, gestionar sus propias solicitudes de servicio y realizar ventas.*</a:t>
            </a:r>
          </a:p>
        </p:txBody>
      </p:sp>
    </p:spTree>
    <p:extLst>
      <p:ext uri="{BB962C8B-B14F-4D97-AF65-F5344CB8AC3E}">
        <p14:creationId xmlns:p14="http://schemas.microsoft.com/office/powerpoint/2010/main" val="2260351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516699" y="1786593"/>
            <a:ext cx="794150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s-ES" sz="2000" b="1">
                <a:solidFill>
                  <a:srgbClr val="000000"/>
                </a:solidFill>
                <a:latin typeface="Arial"/>
                <a:cs typeface="Arial"/>
              </a:rPr>
              <a:t>Conclusión</a:t>
            </a:r>
            <a:endParaRPr lang="es-ES" sz="20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2000">
                <a:solidFill>
                  <a:srgbClr val="000000"/>
                </a:solidFill>
                <a:latin typeface="Arial"/>
                <a:cs typeface="Arial"/>
              </a:rPr>
              <a:t>Este diagrama de caso de uso generaliza cómo los diferentes actores (usuario y administrador) interactúan con el sistema para realizar las tareas de gestión de producto, gestión de usuario, gestión de inventarios, gestión de servicios, gestión de proveedores y gestión de ventas, destacando las responsabilidades y permisos de cada actor en el sistema.</a:t>
            </a:r>
            <a:endParaRPr lang="es-ES" sz="2000"/>
          </a:p>
          <a:p>
            <a:pPr algn="just">
              <a:buFont typeface="Wingdings"/>
              <a:buChar char="•"/>
            </a:pPr>
            <a:endParaRPr lang="es-ES" sz="2000" b="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58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340745" y="2339965"/>
            <a:ext cx="28668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Diagrama de secuencia.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7FA4F8F-5F09-F4D9-A607-55B94D98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597" y="579328"/>
            <a:ext cx="4550894" cy="39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56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340745" y="1878068"/>
            <a:ext cx="286686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Diagrama de caso de gestión de ventas.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CFB0586-EAE5-FB26-8617-16422455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24" y="783399"/>
            <a:ext cx="511818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6032259" y="257513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CCEB23F-0A68-F619-D2C1-F9FACAAF9C12}"/>
              </a:ext>
            </a:extLst>
          </p:cNvPr>
          <p:cNvSpPr txBox="1"/>
          <p:nvPr/>
        </p:nvSpPr>
        <p:spPr>
          <a:xfrm>
            <a:off x="-2156" y="915798"/>
            <a:ext cx="8889520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b="1">
                <a:latin typeface="Arial"/>
                <a:cs typeface="Arial"/>
              </a:rPr>
              <a:t>Actor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Arial"/>
              </a:rPr>
              <a:t>Administrador </a:t>
            </a:r>
          </a:p>
          <a:p>
            <a:pPr algn="just"/>
            <a:r>
              <a:rPr lang="es-ES" sz="1400" b="1">
                <a:latin typeface="Arial"/>
                <a:cs typeface="Arial"/>
              </a:rPr>
              <a:t>Procesos Involucrados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Registrar Venta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Modificar Venta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Activar Venta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Eliminar Venta </a:t>
            </a:r>
          </a:p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Registrar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endParaRPr lang="es-ES" sz="1400">
              <a:latin typeface="Arial"/>
              <a:cs typeface="Arial"/>
            </a:endParaRPr>
          </a:p>
          <a:p>
            <a:pPr algn="just"/>
            <a:r>
              <a:rPr lang="es-ES" sz="1400" b="1">
                <a:latin typeface="Arial"/>
                <a:cs typeface="Arial"/>
              </a:rPr>
              <a:t>Descripción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Arial"/>
              </a:rPr>
              <a:t>El administrador registra una nueva venta en el sistema proporcionando la información necesaria. </a:t>
            </a:r>
          </a:p>
          <a:p>
            <a:pPr algn="just"/>
            <a:endParaRPr lang="es-ES" sz="1400">
              <a:latin typeface="Arial"/>
              <a:cs typeface="Arial"/>
            </a:endParaRPr>
          </a:p>
          <a:p>
            <a:pPr algn="just"/>
            <a:r>
              <a:rPr lang="es-ES" sz="1400" b="1">
                <a:latin typeface="Arial"/>
                <a:cs typeface="Arial"/>
              </a:rPr>
              <a:t>Flujo Principal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accede a la sección de gestión de ventas.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selecciona la opción de registrar nueva venta.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introduce los detalles de la venta, como productos vendidos, cantidad, precio, y datos del cliente.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sistema valida la información ingresada.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sistema guarda los datos y crea un nuevo registro de venta. </a:t>
            </a:r>
          </a:p>
          <a:p>
            <a:endParaRPr lang="es-ES" sz="1400">
              <a:latin typeface="Arial"/>
              <a:cs typeface="Arial"/>
            </a:endParaRPr>
          </a:p>
          <a:p>
            <a:endParaRPr lang="es-E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288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764604" y="218369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2310D05-1296-B9A4-0113-772EC9DD9FA9}"/>
              </a:ext>
            </a:extLst>
          </p:cNvPr>
          <p:cNvSpPr txBox="1"/>
          <p:nvPr/>
        </p:nvSpPr>
        <p:spPr>
          <a:xfrm>
            <a:off x="-2156" y="1048013"/>
            <a:ext cx="914831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Wingdings"/>
              <a:buChar char="•"/>
            </a:pPr>
            <a:r>
              <a:rPr lang="es-ES" sz="1300" b="1">
                <a:latin typeface="Arial"/>
                <a:cs typeface="Arial"/>
              </a:rPr>
              <a:t>Modificar Venta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 b="1">
                <a:latin typeface="Arial"/>
                <a:cs typeface="Segoe UI"/>
              </a:rPr>
              <a:t>Descripción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>
                <a:latin typeface="Arial"/>
                <a:cs typeface="Segoe UI"/>
              </a:rPr>
              <a:t>El administrador actualiza la información de una venta existente.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 b="1">
                <a:latin typeface="Arial"/>
                <a:cs typeface="Segoe UI"/>
              </a:rPr>
              <a:t>Flujo Principal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accede a la sección de gestión de ventas.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selecciona una venta existente de la lista.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modifica los detalles necesarios de la venta (productos, cantidad, precio, datos del cliente, etc.).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sistema valida los cambios realizados.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sistema guarda las modificaciones en el registro de la venta. </a:t>
            </a:r>
          </a:p>
          <a:p>
            <a:pPr marL="228600" indent="-228600" algn="just">
              <a:buFont typeface="Arial"/>
              <a:buChar char="•"/>
            </a:pPr>
            <a:endParaRPr lang="es-ES" sz="1300">
              <a:latin typeface="Arial"/>
              <a:cs typeface="Arial"/>
            </a:endParaRPr>
          </a:p>
          <a:p>
            <a:pPr marL="228600" indent="-228600" algn="just">
              <a:buFont typeface="Wingdings"/>
              <a:buChar char="•"/>
            </a:pPr>
            <a:r>
              <a:rPr lang="es-ES" sz="1300" b="1">
                <a:latin typeface="Arial"/>
                <a:cs typeface="Arial"/>
              </a:rPr>
              <a:t>Activar Venta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 b="1">
                <a:latin typeface="Arial"/>
                <a:cs typeface="Segoe UI"/>
              </a:rPr>
              <a:t>Descripción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>
                <a:latin typeface="Arial"/>
                <a:cs typeface="Segoe UI"/>
              </a:rPr>
              <a:t>El administrador activa una venta que está desactivada para que vuelva a estar disponible en el sistema.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endParaRPr lang="es-ES" sz="1300">
              <a:latin typeface="Arial"/>
              <a:cs typeface="Arial"/>
            </a:endParaRPr>
          </a:p>
          <a:p>
            <a:pPr algn="just"/>
            <a:r>
              <a:rPr lang="es-ES" sz="1300" b="1">
                <a:latin typeface="Arial"/>
                <a:cs typeface="Arial"/>
              </a:rPr>
              <a:t>Flujo Principal</a:t>
            </a:r>
            <a:endParaRPr lang="es-ES" sz="13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accede a la sección de gestión de ventas.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selecciona una venta desactivada de la lista.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selecciona la opción de activar venta.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sistema actualiza el estado de la venta a activo.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La venta vuelve a estar disponible en el sistema.</a:t>
            </a:r>
          </a:p>
        </p:txBody>
      </p:sp>
    </p:spTree>
    <p:extLst>
      <p:ext uri="{BB962C8B-B14F-4D97-AF65-F5344CB8AC3E}">
        <p14:creationId xmlns:p14="http://schemas.microsoft.com/office/powerpoint/2010/main" val="2552161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850868" y="218369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FEF582-8A5F-C3A8-AC2A-5892598E597A}"/>
              </a:ext>
            </a:extLst>
          </p:cNvPr>
          <p:cNvSpPr txBox="1"/>
          <p:nvPr/>
        </p:nvSpPr>
        <p:spPr>
          <a:xfrm>
            <a:off x="159589" y="953321"/>
            <a:ext cx="8824822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Eliminar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 b="1">
                <a:latin typeface="Arial"/>
                <a:cs typeface="Segoe UI"/>
              </a:rPr>
              <a:t>Descripción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Segoe UI"/>
              </a:rPr>
              <a:t>El administrador elimina una venta del sistema.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 b="1">
                <a:latin typeface="Arial"/>
                <a:cs typeface="Segoe UI"/>
              </a:rPr>
              <a:t>Flujo Principal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accede a la sección de gestión de ventas.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selecciona una venta existente de la lista.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selecciona la opción de eliminar venta.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sistema solicita una confirmación para evitar eliminaciones accidentales.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confirma la eliminación de la venta.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sistema elimina el registro de la venta y todos los datos asociados. </a:t>
            </a:r>
          </a:p>
          <a:p>
            <a:pPr marL="228600" indent="-228600" algn="just">
              <a:buFont typeface="Arial"/>
              <a:buChar char="•"/>
            </a:pPr>
            <a:endParaRPr lang="es-ES" sz="1400">
              <a:latin typeface="Arial"/>
              <a:cs typeface="Arial"/>
            </a:endParaRPr>
          </a:p>
          <a:p>
            <a:pPr algn="just"/>
            <a:r>
              <a:rPr lang="es-ES" sz="1400" b="1">
                <a:latin typeface="Arial"/>
                <a:cs typeface="Segoe UI"/>
              </a:rPr>
              <a:t>Interacciones Principales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endParaRPr lang="es-ES" sz="1400">
              <a:latin typeface="Arial"/>
              <a:cs typeface="Arial"/>
            </a:endParaRPr>
          </a:p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Registrar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Segoe UI"/>
              </a:rPr>
              <a:t>Permite al administrador añadir nuevas ventas al sistema ingresando la información requerida.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endParaRPr lang="es-ES" sz="1400">
              <a:latin typeface="Arial"/>
              <a:cs typeface="Arial"/>
            </a:endParaRPr>
          </a:p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Modificar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Segoe UI"/>
              </a:rPr>
              <a:t>Permite al administrador actualizar la información de ventas existentes para asegurar que los datos sean precisos y actuales.</a:t>
            </a:r>
            <a:r>
              <a:rPr lang="es-ES" sz="140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933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850868" y="218369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83C95D-8B27-8F28-B330-82B6F4B05992}"/>
              </a:ext>
            </a:extLst>
          </p:cNvPr>
          <p:cNvSpPr txBox="1"/>
          <p:nvPr/>
        </p:nvSpPr>
        <p:spPr>
          <a:xfrm>
            <a:off x="-12939" y="1238314"/>
            <a:ext cx="915909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Activar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endParaRPr lang="es-ES" sz="1400">
              <a:latin typeface="Arial"/>
              <a:cs typeface="Arial"/>
            </a:endParaRP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Permite al administrador reactivar ventas desactivadas, haciéndolas disponibles nuevamente en el sistema.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Eliminar Venta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Permite al administrador eliminar ventas del sistema, garantizando la limpieza y la actualización de la base de datos. </a:t>
            </a:r>
          </a:p>
          <a:p>
            <a:endParaRPr lang="es-ES" sz="1400">
              <a:latin typeface="Segoe UI"/>
              <a:cs typeface="Segoe UI"/>
            </a:endParaRPr>
          </a:p>
          <a:p>
            <a:pPr algn="just"/>
            <a:r>
              <a:rPr lang="es-ES" sz="1400" b="1">
                <a:latin typeface="Arial"/>
                <a:cs typeface="Segoe UI"/>
              </a:rPr>
              <a:t>Conclusión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Segoe UI"/>
              </a:rPr>
              <a:t>Este diagrama de caso de uso muestra cómo el administrador interactúa con el sistema para gestionar ventas mediante los procesos de registrar, modificar, activar y eliminar ventas. Estas funcionalidades permiten al administrador mantener un control completo sobre la información de las ventas en el sistema, asegurando que los datos estén actualizados, precisos y que las ventas estén disponibles según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27557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1509921"/>
            <a:ext cx="8922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2. Planteamiento problema.</a:t>
            </a: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340745" y="2339965"/>
            <a:ext cx="28668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Diagrama de secuencia.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AB1B9FD-6CA7-D115-EA6A-0D674FA0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19" y="493212"/>
            <a:ext cx="4714280" cy="41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85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51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0788" y="2012401"/>
            <a:ext cx="3235517" cy="9697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Planteamiento del problema proyecto.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62578" y="3278493"/>
            <a:ext cx="46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5E5C5D"/>
                </a:solidFill>
                <a:latin typeface="Calibri"/>
                <a:cs typeface="Calibri"/>
              </a:rPr>
              <a:t>¿qué sistema daría solución al control y manejo del inventario de la empresa licores don chepe?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5C9115-1224-0FAA-29E2-DC113ACCA8D4}"/>
              </a:ext>
            </a:extLst>
          </p:cNvPr>
          <p:cNvSpPr txBox="1"/>
          <p:nvPr/>
        </p:nvSpPr>
        <p:spPr>
          <a:xfrm>
            <a:off x="4173111" y="830851"/>
            <a:ext cx="38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5E5C5D"/>
                </a:solidFill>
                <a:latin typeface="Calibri"/>
                <a:cs typeface="Calibri"/>
              </a:rPr>
              <a:t>Problema.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EF6C62-4CE5-EB94-CE0D-EA3D1D405E16}"/>
              </a:ext>
            </a:extLst>
          </p:cNvPr>
          <p:cNvSpPr txBox="1"/>
          <p:nvPr/>
        </p:nvSpPr>
        <p:spPr>
          <a:xfrm>
            <a:off x="4333885" y="1379637"/>
            <a:ext cx="38854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rgbClr val="5E5C5D"/>
                </a:solidFill>
                <a:latin typeface="Calibri"/>
                <a:cs typeface="Calibri"/>
              </a:rPr>
              <a:t>La empresa Licores Don chepe Ubicada en la localidad de Engativá en la ciudad de Bogotá, En la actualidad presenta un problema en cuanto a la forma de llevar el control y  el manejo de su inventario, al no implementar herramientas actualizadas que permitan una ágil gestión de la información.   </a:t>
            </a:r>
          </a:p>
        </p:txBody>
      </p:sp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3. Justificación</a:t>
            </a:r>
          </a:p>
        </p:txBody>
      </p:sp>
    </p:spTree>
    <p:extLst>
      <p:ext uri="{BB962C8B-B14F-4D97-AF65-F5344CB8AC3E}">
        <p14:creationId xmlns:p14="http://schemas.microsoft.com/office/powerpoint/2010/main" val="60508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99116" y="274414"/>
            <a:ext cx="4331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Justificación del proyecto.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4973" y="1285132"/>
            <a:ext cx="7673251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Al adoptar una solución tecnológica avanzada, Licores Don Chepe podrá optimizar sus operaciones, reducir pérdidas y proporcionar una mejor experiencia a sus clientes, asegurando así un crecimiento sostenible y una mayor rentabilidad a largo plazo.</a:t>
            </a:r>
            <a:endParaRPr lang="es-ES" sz="1400"/>
          </a:p>
          <a:p>
            <a:pPr algn="just"/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La implementación de un sistema de manejo y control de inventarios en línea puede proporcionar una solución integral a los problemas presentados actualmente en la gestión de la empresa. </a:t>
            </a:r>
          </a:p>
          <a:p>
            <a:pPr algn="just"/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Un sistema basado en una base de datos enlazada a una página web permitirá a Licores Don Chepe llevar un control preciso y automatizado de la mercancía entrante y saliente. Este sistema ofrecerá alertas cuando los productos estén cerca de agotarse, manejará el inventario en tiempo real y permitirá un seguimiento detallado de las ganancias. Además, la plataforma en línea facilitará la integración de diversos métodos de pago y mejorará la presencia de la empresa en el mercado digital, ampliando su alcance y potencial de ventas y prestación de diferentes servicios.</a:t>
            </a:r>
          </a:p>
          <a:p>
            <a:pPr algn="just"/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La implementación de este proyecto no solo modernizará los procesos internos de la empresa, sino que también mejorará significativamente su eficiencia operativa y competitividad en el mercado.</a:t>
            </a: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4. Objetivos.</a:t>
            </a:r>
          </a:p>
        </p:txBody>
      </p:sp>
    </p:spTree>
    <p:extLst>
      <p:ext uri="{BB962C8B-B14F-4D97-AF65-F5344CB8AC3E}">
        <p14:creationId xmlns:p14="http://schemas.microsoft.com/office/powerpoint/2010/main" val="28938366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Application>Microsoft Office PowerPoint</Application>
  <PresentationFormat>Presentación en pantalla (16:9)</PresentationFormat>
  <Slides>51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revision>38</cp:revision>
  <dcterms:created xsi:type="dcterms:W3CDTF">2015-08-06T22:24:59Z</dcterms:created>
  <dcterms:modified xsi:type="dcterms:W3CDTF">2024-06-27T17:33:19Z</dcterms:modified>
</cp:coreProperties>
</file>