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selle Martinez-Sanchez" initials="GM" lastIdx="1" clrIdx="0">
    <p:extLst>
      <p:ext uri="{19B8F6BF-5375-455C-9EA6-DF929625EA0E}">
        <p15:presenceInfo xmlns:p15="http://schemas.microsoft.com/office/powerpoint/2012/main" userId="S::gmartinez-sanchez@flvsft912.flvs.net::3b202346-8a9e-416a-93d1-eb5f8d325b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C7160-4270-CB49-A152-537D56CB08BD}" v="77" dt="2020-04-02T03:13:5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7:30:34.187" idx="1">
    <p:pos x="4767" y="108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339-FAD0-064F-AD70-C62CEF58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</a:t>
            </a:r>
            <a:br>
              <a:rPr lang="en-US" dirty="0"/>
            </a:b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Concepts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5657-03E0-744D-AD52-EDD026057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7449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84BA-CFB4-F844-AE40-4EC2E394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373-47F9-6243-9A69-4029DD17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3" y="1400175"/>
            <a:ext cx="9212826" cy="464976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instantiation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concrete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particular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Ivan's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Peter's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2CAC-6D72-BE4F-BD9E-76B30BAA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399FC-F82D-AB4B-8D39-221DD21403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345" y="1510030"/>
            <a:ext cx="7932420" cy="3827780"/>
            <a:chOff x="738" y="155"/>
            <a:chExt cx="12492" cy="6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781474-2315-1E47-AC29-08C0B914D3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7A8301B-75DE-A145-9DED-CE53905CEF4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custGeom>
              <a:avLst/>
              <a:gdLst>
                <a:gd name="T0" fmla="+- 0 3648 1210"/>
                <a:gd name="T1" fmla="*/ T0 w 4876"/>
                <a:gd name="T2" fmla="+- 0 3010 2102"/>
                <a:gd name="T3" fmla="*/ 3010 h 908"/>
                <a:gd name="T4" fmla="+- 0 1210 1210"/>
                <a:gd name="T5" fmla="*/ T4 w 4876"/>
                <a:gd name="T6" fmla="+- 0 3010 2102"/>
                <a:gd name="T7" fmla="*/ 3010 h 908"/>
                <a:gd name="T8" fmla="+- 0 1210 1210"/>
                <a:gd name="T9" fmla="*/ T8 w 4876"/>
                <a:gd name="T10" fmla="+- 0 2102 2102"/>
                <a:gd name="T11" fmla="*/ 2102 h 908"/>
                <a:gd name="T12" fmla="+- 0 6086 1210"/>
                <a:gd name="T13" fmla="*/ T12 w 4876"/>
                <a:gd name="T14" fmla="+- 0 2102 2102"/>
                <a:gd name="T15" fmla="*/ 2102 h 908"/>
                <a:gd name="T16" fmla="+- 0 6086 1210"/>
                <a:gd name="T17" fmla="*/ T16 w 4876"/>
                <a:gd name="T18" fmla="+- 0 3010 2102"/>
                <a:gd name="T19" fmla="*/ 3010 h 908"/>
                <a:gd name="T20" fmla="+- 0 3648 1210"/>
                <a:gd name="T21" fmla="*/ T20 w 4876"/>
                <a:gd name="T22" fmla="+- 0 3010 2102"/>
                <a:gd name="T23" fmla="*/ 301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9674E-8598-E24A-8044-261402D323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3C5D38-60D8-ED4C-8499-BDD3CB125B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custGeom>
              <a:avLst/>
              <a:gdLst>
                <a:gd name="T0" fmla="+- 0 3628 1190"/>
                <a:gd name="T1" fmla="*/ T0 w 4876"/>
                <a:gd name="T2" fmla="+- 0 2990 2082"/>
                <a:gd name="T3" fmla="*/ 2990 h 908"/>
                <a:gd name="T4" fmla="+- 0 1190 1190"/>
                <a:gd name="T5" fmla="*/ T4 w 4876"/>
                <a:gd name="T6" fmla="+- 0 2990 2082"/>
                <a:gd name="T7" fmla="*/ 2990 h 908"/>
                <a:gd name="T8" fmla="+- 0 1190 1190"/>
                <a:gd name="T9" fmla="*/ T8 w 4876"/>
                <a:gd name="T10" fmla="+- 0 2082 2082"/>
                <a:gd name="T11" fmla="*/ 2082 h 908"/>
                <a:gd name="T12" fmla="+- 0 6066 1190"/>
                <a:gd name="T13" fmla="*/ T12 w 4876"/>
                <a:gd name="T14" fmla="+- 0 2082 2082"/>
                <a:gd name="T15" fmla="*/ 2082 h 908"/>
                <a:gd name="T16" fmla="+- 0 6066 1190"/>
                <a:gd name="T17" fmla="*/ T16 w 4876"/>
                <a:gd name="T18" fmla="+- 0 2990 2082"/>
                <a:gd name="T19" fmla="*/ 2990 h 908"/>
                <a:gd name="T20" fmla="+- 0 3628 1190"/>
                <a:gd name="T21" fmla="*/ T20 w 4876"/>
                <a:gd name="T22" fmla="+- 0 2990 2082"/>
                <a:gd name="T23" fmla="*/ 299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61EE81-DE63-734A-A1CB-95B89D22A3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496B18-3850-7C4E-ACA4-2D133225F97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custGeom>
              <a:avLst/>
              <a:gdLst>
                <a:gd name="T0" fmla="+- 0 3648 1210"/>
                <a:gd name="T1" fmla="*/ T0 w 4876"/>
                <a:gd name="T2" fmla="+- 0 4258 3010"/>
                <a:gd name="T3" fmla="*/ 4258 h 1248"/>
                <a:gd name="T4" fmla="+- 0 1210 1210"/>
                <a:gd name="T5" fmla="*/ T4 w 4876"/>
                <a:gd name="T6" fmla="+- 0 4258 3010"/>
                <a:gd name="T7" fmla="*/ 4258 h 1248"/>
                <a:gd name="T8" fmla="+- 0 1210 1210"/>
                <a:gd name="T9" fmla="*/ T8 w 4876"/>
                <a:gd name="T10" fmla="+- 0 3010 3010"/>
                <a:gd name="T11" fmla="*/ 3010 h 1248"/>
                <a:gd name="T12" fmla="+- 0 6086 1210"/>
                <a:gd name="T13" fmla="*/ T12 w 4876"/>
                <a:gd name="T14" fmla="+- 0 3010 3010"/>
                <a:gd name="T15" fmla="*/ 3010 h 1248"/>
                <a:gd name="T16" fmla="+- 0 6086 1210"/>
                <a:gd name="T17" fmla="*/ T16 w 4876"/>
                <a:gd name="T18" fmla="+- 0 4258 3010"/>
                <a:gd name="T19" fmla="*/ 4258 h 1248"/>
                <a:gd name="T20" fmla="+- 0 3648 1210"/>
                <a:gd name="T21" fmla="*/ T20 w 4876"/>
                <a:gd name="T22" fmla="+- 0 4258 3010"/>
                <a:gd name="T23" fmla="*/ 425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E99C-F087-464D-A8D7-BFE2DBA5B48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3B27BD1-3C94-AE49-A166-E05512BC1E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custGeom>
              <a:avLst/>
              <a:gdLst>
                <a:gd name="T0" fmla="+- 0 3628 1190"/>
                <a:gd name="T1" fmla="*/ T0 w 4876"/>
                <a:gd name="T2" fmla="+- 0 4238 2990"/>
                <a:gd name="T3" fmla="*/ 4238 h 1248"/>
                <a:gd name="T4" fmla="+- 0 1190 1190"/>
                <a:gd name="T5" fmla="*/ T4 w 4876"/>
                <a:gd name="T6" fmla="+- 0 4238 2990"/>
                <a:gd name="T7" fmla="*/ 4238 h 1248"/>
                <a:gd name="T8" fmla="+- 0 1190 1190"/>
                <a:gd name="T9" fmla="*/ T8 w 4876"/>
                <a:gd name="T10" fmla="+- 0 2990 2990"/>
                <a:gd name="T11" fmla="*/ 2990 h 1248"/>
                <a:gd name="T12" fmla="+- 0 6066 1190"/>
                <a:gd name="T13" fmla="*/ T12 w 4876"/>
                <a:gd name="T14" fmla="+- 0 2990 2990"/>
                <a:gd name="T15" fmla="*/ 2990 h 1248"/>
                <a:gd name="T16" fmla="+- 0 6066 1190"/>
                <a:gd name="T17" fmla="*/ T16 w 4876"/>
                <a:gd name="T18" fmla="+- 0 4238 2990"/>
                <a:gd name="T19" fmla="*/ 4238 h 1248"/>
                <a:gd name="T20" fmla="+- 0 3628 1190"/>
                <a:gd name="T21" fmla="*/ T20 w 4876"/>
                <a:gd name="T22" fmla="+- 0 4238 2990"/>
                <a:gd name="T23" fmla="*/ 423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F1B044-0FD1-6C4C-8977-6FBDD2BC0F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E77A9E2-E6B4-394F-94D8-EDD8E1AE1E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custGeom>
              <a:avLst/>
              <a:gdLst>
                <a:gd name="T0" fmla="+- 0 3648 1210"/>
                <a:gd name="T1" fmla="*/ T0 w 4876"/>
                <a:gd name="T2" fmla="+- 0 6184 4258"/>
                <a:gd name="T3" fmla="*/ 6184 h 1926"/>
                <a:gd name="T4" fmla="+- 0 1210 1210"/>
                <a:gd name="T5" fmla="*/ T4 w 4876"/>
                <a:gd name="T6" fmla="+- 0 6184 4258"/>
                <a:gd name="T7" fmla="*/ 6184 h 1926"/>
                <a:gd name="T8" fmla="+- 0 1210 1210"/>
                <a:gd name="T9" fmla="*/ T8 w 4876"/>
                <a:gd name="T10" fmla="+- 0 4258 4258"/>
                <a:gd name="T11" fmla="*/ 4258 h 1926"/>
                <a:gd name="T12" fmla="+- 0 6086 1210"/>
                <a:gd name="T13" fmla="*/ T12 w 4876"/>
                <a:gd name="T14" fmla="+- 0 4258 4258"/>
                <a:gd name="T15" fmla="*/ 4258 h 1926"/>
                <a:gd name="T16" fmla="+- 0 6086 1210"/>
                <a:gd name="T17" fmla="*/ T16 w 4876"/>
                <a:gd name="T18" fmla="+- 0 6184 4258"/>
                <a:gd name="T19" fmla="*/ 6184 h 1926"/>
                <a:gd name="T20" fmla="+- 0 3648 1210"/>
                <a:gd name="T21" fmla="*/ T20 w 4876"/>
                <a:gd name="T22" fmla="+- 0 6184 4258"/>
                <a:gd name="T23" fmla="*/ 6184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4D33CF-63B1-914E-AC4A-4D90AC0841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AB8F23-525E-D645-9238-A7E0D743A4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3214 756"/>
                <a:gd name="T1" fmla="*/ T0 w 3122"/>
                <a:gd name="T2" fmla="+- 0 402 402"/>
                <a:gd name="T3" fmla="*/ 402 h 1868"/>
                <a:gd name="T4" fmla="+- 0 1246 756"/>
                <a:gd name="T5" fmla="*/ T4 w 3122"/>
                <a:gd name="T6" fmla="+- 0 402 402"/>
                <a:gd name="T7" fmla="*/ 402 h 1868"/>
                <a:gd name="T8" fmla="+- 0 1155 756"/>
                <a:gd name="T9" fmla="*/ T8 w 3122"/>
                <a:gd name="T10" fmla="+- 0 406 402"/>
                <a:gd name="T11" fmla="*/ 406 h 1868"/>
                <a:gd name="T12" fmla="+- 0 1067 756"/>
                <a:gd name="T13" fmla="*/ T12 w 3122"/>
                <a:gd name="T14" fmla="+- 0 418 402"/>
                <a:gd name="T15" fmla="*/ 418 h 1868"/>
                <a:gd name="T16" fmla="+- 0 984 756"/>
                <a:gd name="T17" fmla="*/ T16 w 3122"/>
                <a:gd name="T18" fmla="+- 0 437 402"/>
                <a:gd name="T19" fmla="*/ 437 h 1868"/>
                <a:gd name="T20" fmla="+- 0 910 756"/>
                <a:gd name="T21" fmla="*/ T20 w 3122"/>
                <a:gd name="T22" fmla="+- 0 461 402"/>
                <a:gd name="T23" fmla="*/ 461 h 1868"/>
                <a:gd name="T24" fmla="+- 0 847 756"/>
                <a:gd name="T25" fmla="*/ T24 w 3122"/>
                <a:gd name="T26" fmla="+- 0 489 402"/>
                <a:gd name="T27" fmla="*/ 489 h 1868"/>
                <a:gd name="T28" fmla="+- 0 767 756"/>
                <a:gd name="T29" fmla="*/ T28 w 3122"/>
                <a:gd name="T30" fmla="+- 0 555 402"/>
                <a:gd name="T31" fmla="*/ 555 h 1868"/>
                <a:gd name="T32" fmla="+- 0 756 756"/>
                <a:gd name="T33" fmla="*/ T32 w 3122"/>
                <a:gd name="T34" fmla="+- 0 590 402"/>
                <a:gd name="T35" fmla="*/ 590 h 1868"/>
                <a:gd name="T36" fmla="+- 0 756 756"/>
                <a:gd name="T37" fmla="*/ T36 w 3122"/>
                <a:gd name="T38" fmla="+- 0 1346 402"/>
                <a:gd name="T39" fmla="*/ 1346 h 1868"/>
                <a:gd name="T40" fmla="+- 0 798 756"/>
                <a:gd name="T41" fmla="*/ T40 w 3122"/>
                <a:gd name="T42" fmla="+- 0 1415 402"/>
                <a:gd name="T43" fmla="*/ 1415 h 1868"/>
                <a:gd name="T44" fmla="+- 0 910 756"/>
                <a:gd name="T45" fmla="*/ T44 w 3122"/>
                <a:gd name="T46" fmla="+- 0 1476 402"/>
                <a:gd name="T47" fmla="*/ 1476 h 1868"/>
                <a:gd name="T48" fmla="+- 0 984 756"/>
                <a:gd name="T49" fmla="*/ T48 w 3122"/>
                <a:gd name="T50" fmla="+- 0 1501 402"/>
                <a:gd name="T51" fmla="*/ 1501 h 1868"/>
                <a:gd name="T52" fmla="+- 0 1067 756"/>
                <a:gd name="T53" fmla="*/ T52 w 3122"/>
                <a:gd name="T54" fmla="+- 0 1519 402"/>
                <a:gd name="T55" fmla="*/ 1519 h 1868"/>
                <a:gd name="T56" fmla="+- 0 1155 756"/>
                <a:gd name="T57" fmla="*/ T56 w 3122"/>
                <a:gd name="T58" fmla="+- 0 1532 402"/>
                <a:gd name="T59" fmla="*/ 1532 h 1868"/>
                <a:gd name="T60" fmla="+- 0 1246 756"/>
                <a:gd name="T61" fmla="*/ T60 w 3122"/>
                <a:gd name="T62" fmla="+- 0 1536 402"/>
                <a:gd name="T63" fmla="*/ 1536 h 1868"/>
                <a:gd name="T64" fmla="+- 0 2480 756"/>
                <a:gd name="T65" fmla="*/ T64 w 3122"/>
                <a:gd name="T66" fmla="+- 0 1536 402"/>
                <a:gd name="T67" fmla="*/ 1536 h 1868"/>
                <a:gd name="T68" fmla="+- 0 3878 756"/>
                <a:gd name="T69" fmla="*/ T68 w 3122"/>
                <a:gd name="T70" fmla="+- 0 2270 402"/>
                <a:gd name="T71" fmla="*/ 2270 h 1868"/>
                <a:gd name="T72" fmla="+- 0 3214 756"/>
                <a:gd name="T73" fmla="*/ T72 w 3122"/>
                <a:gd name="T74" fmla="+- 0 1536 402"/>
                <a:gd name="T75" fmla="*/ 1536 h 1868"/>
                <a:gd name="T76" fmla="+- 0 3306 756"/>
                <a:gd name="T77" fmla="*/ T76 w 3122"/>
                <a:gd name="T78" fmla="+- 0 1532 402"/>
                <a:gd name="T79" fmla="*/ 1532 h 1868"/>
                <a:gd name="T80" fmla="+- 0 3394 756"/>
                <a:gd name="T81" fmla="*/ T80 w 3122"/>
                <a:gd name="T82" fmla="+- 0 1519 402"/>
                <a:gd name="T83" fmla="*/ 1519 h 1868"/>
                <a:gd name="T84" fmla="+- 0 3477 756"/>
                <a:gd name="T85" fmla="*/ T84 w 3122"/>
                <a:gd name="T86" fmla="+- 0 1501 402"/>
                <a:gd name="T87" fmla="*/ 1501 h 1868"/>
                <a:gd name="T88" fmla="+- 0 3551 756"/>
                <a:gd name="T89" fmla="*/ T88 w 3122"/>
                <a:gd name="T90" fmla="+- 0 1476 402"/>
                <a:gd name="T91" fmla="*/ 1476 h 1868"/>
                <a:gd name="T92" fmla="+- 0 3614 756"/>
                <a:gd name="T93" fmla="*/ T92 w 3122"/>
                <a:gd name="T94" fmla="+- 0 1447 402"/>
                <a:gd name="T95" fmla="*/ 1447 h 1868"/>
                <a:gd name="T96" fmla="+- 0 3693 756"/>
                <a:gd name="T97" fmla="*/ T96 w 3122"/>
                <a:gd name="T98" fmla="+- 0 1381 402"/>
                <a:gd name="T99" fmla="*/ 1381 h 1868"/>
                <a:gd name="T100" fmla="+- 0 3704 756"/>
                <a:gd name="T101" fmla="*/ T100 w 3122"/>
                <a:gd name="T102" fmla="+- 0 1346 402"/>
                <a:gd name="T103" fmla="*/ 1346 h 1868"/>
                <a:gd name="T104" fmla="+- 0 3704 756"/>
                <a:gd name="T105" fmla="*/ T104 w 3122"/>
                <a:gd name="T106" fmla="+- 0 590 402"/>
                <a:gd name="T107" fmla="*/ 590 h 1868"/>
                <a:gd name="T108" fmla="+- 0 3662 756"/>
                <a:gd name="T109" fmla="*/ T108 w 3122"/>
                <a:gd name="T110" fmla="+- 0 521 402"/>
                <a:gd name="T111" fmla="*/ 521 h 1868"/>
                <a:gd name="T112" fmla="+- 0 3551 756"/>
                <a:gd name="T113" fmla="*/ T112 w 3122"/>
                <a:gd name="T114" fmla="+- 0 461 402"/>
                <a:gd name="T115" fmla="*/ 461 h 1868"/>
                <a:gd name="T116" fmla="+- 0 3477 756"/>
                <a:gd name="T117" fmla="*/ T116 w 3122"/>
                <a:gd name="T118" fmla="+- 0 437 402"/>
                <a:gd name="T119" fmla="*/ 437 h 1868"/>
                <a:gd name="T120" fmla="+- 0 3394 756"/>
                <a:gd name="T121" fmla="*/ T120 w 3122"/>
                <a:gd name="T122" fmla="+- 0 418 402"/>
                <a:gd name="T123" fmla="*/ 418 h 1868"/>
                <a:gd name="T124" fmla="+- 0 3306 756"/>
                <a:gd name="T125" fmla="*/ T124 w 3122"/>
                <a:gd name="T126" fmla="+- 0 406 402"/>
                <a:gd name="T127" fmla="*/ 406 h 1868"/>
                <a:gd name="T128" fmla="+- 0 3214 756"/>
                <a:gd name="T129" fmla="*/ T128 w 3122"/>
                <a:gd name="T130" fmla="+- 0 402 402"/>
                <a:gd name="T131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122" h="1868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9B395C-30CC-414C-80EF-9C299A9106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1246 756"/>
                <a:gd name="T1" fmla="*/ T0 w 3122"/>
                <a:gd name="T2" fmla="+- 0 402 402"/>
                <a:gd name="T3" fmla="*/ 402 h 1868"/>
                <a:gd name="T4" fmla="+- 0 1155 756"/>
                <a:gd name="T5" fmla="*/ T4 w 3122"/>
                <a:gd name="T6" fmla="+- 0 406 402"/>
                <a:gd name="T7" fmla="*/ 406 h 1868"/>
                <a:gd name="T8" fmla="+- 0 1067 756"/>
                <a:gd name="T9" fmla="*/ T8 w 3122"/>
                <a:gd name="T10" fmla="+- 0 418 402"/>
                <a:gd name="T11" fmla="*/ 418 h 1868"/>
                <a:gd name="T12" fmla="+- 0 984 756"/>
                <a:gd name="T13" fmla="*/ T12 w 3122"/>
                <a:gd name="T14" fmla="+- 0 437 402"/>
                <a:gd name="T15" fmla="*/ 437 h 1868"/>
                <a:gd name="T16" fmla="+- 0 910 756"/>
                <a:gd name="T17" fmla="*/ T16 w 3122"/>
                <a:gd name="T18" fmla="+- 0 461 402"/>
                <a:gd name="T19" fmla="*/ 461 h 1868"/>
                <a:gd name="T20" fmla="+- 0 847 756"/>
                <a:gd name="T21" fmla="*/ T20 w 3122"/>
                <a:gd name="T22" fmla="+- 0 489 402"/>
                <a:gd name="T23" fmla="*/ 489 h 1868"/>
                <a:gd name="T24" fmla="+- 0 767 756"/>
                <a:gd name="T25" fmla="*/ T24 w 3122"/>
                <a:gd name="T26" fmla="+- 0 555 402"/>
                <a:gd name="T27" fmla="*/ 555 h 1868"/>
                <a:gd name="T28" fmla="+- 0 756 756"/>
                <a:gd name="T29" fmla="*/ T28 w 3122"/>
                <a:gd name="T30" fmla="+- 0 590 402"/>
                <a:gd name="T31" fmla="*/ 590 h 1868"/>
                <a:gd name="T32" fmla="+- 0 756 756"/>
                <a:gd name="T33" fmla="*/ T32 w 3122"/>
                <a:gd name="T34" fmla="+- 0 732 402"/>
                <a:gd name="T35" fmla="*/ 732 h 1868"/>
                <a:gd name="T36" fmla="+- 0 756 756"/>
                <a:gd name="T37" fmla="*/ T36 w 3122"/>
                <a:gd name="T38" fmla="+- 0 872 402"/>
                <a:gd name="T39" fmla="*/ 872 h 1868"/>
                <a:gd name="T40" fmla="+- 0 756 756"/>
                <a:gd name="T41" fmla="*/ T40 w 3122"/>
                <a:gd name="T42" fmla="+- 0 1064 402"/>
                <a:gd name="T43" fmla="*/ 1064 h 1868"/>
                <a:gd name="T44" fmla="+- 0 756 756"/>
                <a:gd name="T45" fmla="*/ T44 w 3122"/>
                <a:gd name="T46" fmla="+- 0 1206 402"/>
                <a:gd name="T47" fmla="*/ 1206 h 1868"/>
                <a:gd name="T48" fmla="+- 0 756 756"/>
                <a:gd name="T49" fmla="*/ T48 w 3122"/>
                <a:gd name="T50" fmla="+- 0 1346 402"/>
                <a:gd name="T51" fmla="*/ 1346 h 1868"/>
                <a:gd name="T52" fmla="+- 0 767 756"/>
                <a:gd name="T53" fmla="*/ T52 w 3122"/>
                <a:gd name="T54" fmla="+- 0 1381 402"/>
                <a:gd name="T55" fmla="*/ 1381 h 1868"/>
                <a:gd name="T56" fmla="+- 0 847 756"/>
                <a:gd name="T57" fmla="*/ T56 w 3122"/>
                <a:gd name="T58" fmla="+- 0 1447 402"/>
                <a:gd name="T59" fmla="*/ 1447 h 1868"/>
                <a:gd name="T60" fmla="+- 0 910 756"/>
                <a:gd name="T61" fmla="*/ T60 w 3122"/>
                <a:gd name="T62" fmla="+- 0 1476 402"/>
                <a:gd name="T63" fmla="*/ 1476 h 1868"/>
                <a:gd name="T64" fmla="+- 0 984 756"/>
                <a:gd name="T65" fmla="*/ T64 w 3122"/>
                <a:gd name="T66" fmla="+- 0 1501 402"/>
                <a:gd name="T67" fmla="*/ 1501 h 1868"/>
                <a:gd name="T68" fmla="+- 0 1067 756"/>
                <a:gd name="T69" fmla="*/ T68 w 3122"/>
                <a:gd name="T70" fmla="+- 0 1519 402"/>
                <a:gd name="T71" fmla="*/ 1519 h 1868"/>
                <a:gd name="T72" fmla="+- 0 1155 756"/>
                <a:gd name="T73" fmla="*/ T72 w 3122"/>
                <a:gd name="T74" fmla="+- 0 1532 402"/>
                <a:gd name="T75" fmla="*/ 1532 h 1868"/>
                <a:gd name="T76" fmla="+- 0 1246 756"/>
                <a:gd name="T77" fmla="*/ T76 w 3122"/>
                <a:gd name="T78" fmla="+- 0 1536 402"/>
                <a:gd name="T79" fmla="*/ 1536 h 1868"/>
                <a:gd name="T80" fmla="+- 0 1614 756"/>
                <a:gd name="T81" fmla="*/ T80 w 3122"/>
                <a:gd name="T82" fmla="+- 0 1536 402"/>
                <a:gd name="T83" fmla="*/ 1536 h 1868"/>
                <a:gd name="T84" fmla="+- 0 1980 756"/>
                <a:gd name="T85" fmla="*/ T84 w 3122"/>
                <a:gd name="T86" fmla="+- 0 1536 402"/>
                <a:gd name="T87" fmla="*/ 1536 h 1868"/>
                <a:gd name="T88" fmla="+- 0 2480 756"/>
                <a:gd name="T89" fmla="*/ T88 w 3122"/>
                <a:gd name="T90" fmla="+- 0 1536 402"/>
                <a:gd name="T91" fmla="*/ 1536 h 1868"/>
                <a:gd name="T92" fmla="+- 0 3878 756"/>
                <a:gd name="T93" fmla="*/ T92 w 3122"/>
                <a:gd name="T94" fmla="+- 0 2270 402"/>
                <a:gd name="T95" fmla="*/ 2270 h 1868"/>
                <a:gd name="T96" fmla="+- 0 3214 756"/>
                <a:gd name="T97" fmla="*/ T96 w 3122"/>
                <a:gd name="T98" fmla="+- 0 1536 402"/>
                <a:gd name="T99" fmla="*/ 1536 h 1868"/>
                <a:gd name="T100" fmla="+- 0 3306 756"/>
                <a:gd name="T101" fmla="*/ T100 w 3122"/>
                <a:gd name="T102" fmla="+- 0 1532 402"/>
                <a:gd name="T103" fmla="*/ 1532 h 1868"/>
                <a:gd name="T104" fmla="+- 0 3394 756"/>
                <a:gd name="T105" fmla="*/ T104 w 3122"/>
                <a:gd name="T106" fmla="+- 0 1519 402"/>
                <a:gd name="T107" fmla="*/ 1519 h 1868"/>
                <a:gd name="T108" fmla="+- 0 3477 756"/>
                <a:gd name="T109" fmla="*/ T108 w 3122"/>
                <a:gd name="T110" fmla="+- 0 1501 402"/>
                <a:gd name="T111" fmla="*/ 1501 h 1868"/>
                <a:gd name="T112" fmla="+- 0 3551 756"/>
                <a:gd name="T113" fmla="*/ T112 w 3122"/>
                <a:gd name="T114" fmla="+- 0 1476 402"/>
                <a:gd name="T115" fmla="*/ 1476 h 1868"/>
                <a:gd name="T116" fmla="+- 0 3614 756"/>
                <a:gd name="T117" fmla="*/ T116 w 3122"/>
                <a:gd name="T118" fmla="+- 0 1447 402"/>
                <a:gd name="T119" fmla="*/ 1447 h 1868"/>
                <a:gd name="T120" fmla="+- 0 3693 756"/>
                <a:gd name="T121" fmla="*/ T120 w 3122"/>
                <a:gd name="T122" fmla="+- 0 1381 402"/>
                <a:gd name="T123" fmla="*/ 1381 h 1868"/>
                <a:gd name="T124" fmla="+- 0 3704 756"/>
                <a:gd name="T125" fmla="*/ T124 w 3122"/>
                <a:gd name="T126" fmla="+- 0 1346 402"/>
                <a:gd name="T127" fmla="*/ 1346 h 1868"/>
                <a:gd name="T128" fmla="+- 0 3704 756"/>
                <a:gd name="T129" fmla="*/ T128 w 3122"/>
                <a:gd name="T130" fmla="+- 0 1206 402"/>
                <a:gd name="T131" fmla="*/ 1206 h 1868"/>
                <a:gd name="T132" fmla="+- 0 3704 756"/>
                <a:gd name="T133" fmla="*/ T132 w 3122"/>
                <a:gd name="T134" fmla="+- 0 1064 402"/>
                <a:gd name="T135" fmla="*/ 1064 h 1868"/>
                <a:gd name="T136" fmla="+- 0 3704 756"/>
                <a:gd name="T137" fmla="*/ T136 w 3122"/>
                <a:gd name="T138" fmla="+- 0 872 402"/>
                <a:gd name="T139" fmla="*/ 872 h 1868"/>
                <a:gd name="T140" fmla="+- 0 3704 756"/>
                <a:gd name="T141" fmla="*/ T140 w 3122"/>
                <a:gd name="T142" fmla="+- 0 732 402"/>
                <a:gd name="T143" fmla="*/ 732 h 1868"/>
                <a:gd name="T144" fmla="+- 0 3704 756"/>
                <a:gd name="T145" fmla="*/ T144 w 3122"/>
                <a:gd name="T146" fmla="+- 0 590 402"/>
                <a:gd name="T147" fmla="*/ 590 h 1868"/>
                <a:gd name="T148" fmla="+- 0 3693 756"/>
                <a:gd name="T149" fmla="*/ T148 w 3122"/>
                <a:gd name="T150" fmla="+- 0 555 402"/>
                <a:gd name="T151" fmla="*/ 555 h 1868"/>
                <a:gd name="T152" fmla="+- 0 3614 756"/>
                <a:gd name="T153" fmla="*/ T152 w 3122"/>
                <a:gd name="T154" fmla="+- 0 489 402"/>
                <a:gd name="T155" fmla="*/ 489 h 1868"/>
                <a:gd name="T156" fmla="+- 0 3551 756"/>
                <a:gd name="T157" fmla="*/ T156 w 3122"/>
                <a:gd name="T158" fmla="+- 0 461 402"/>
                <a:gd name="T159" fmla="*/ 461 h 1868"/>
                <a:gd name="T160" fmla="+- 0 3477 756"/>
                <a:gd name="T161" fmla="*/ T160 w 3122"/>
                <a:gd name="T162" fmla="+- 0 437 402"/>
                <a:gd name="T163" fmla="*/ 437 h 1868"/>
                <a:gd name="T164" fmla="+- 0 3394 756"/>
                <a:gd name="T165" fmla="*/ T164 w 3122"/>
                <a:gd name="T166" fmla="+- 0 418 402"/>
                <a:gd name="T167" fmla="*/ 418 h 1868"/>
                <a:gd name="T168" fmla="+- 0 3306 756"/>
                <a:gd name="T169" fmla="*/ T168 w 3122"/>
                <a:gd name="T170" fmla="+- 0 406 402"/>
                <a:gd name="T171" fmla="*/ 406 h 1868"/>
                <a:gd name="T172" fmla="+- 0 3214 756"/>
                <a:gd name="T173" fmla="*/ T172 w 3122"/>
                <a:gd name="T174" fmla="+- 0 402 402"/>
                <a:gd name="T175" fmla="*/ 402 h 1868"/>
                <a:gd name="T176" fmla="+- 0 2848 756"/>
                <a:gd name="T177" fmla="*/ T176 w 3122"/>
                <a:gd name="T178" fmla="+- 0 402 402"/>
                <a:gd name="T179" fmla="*/ 402 h 1868"/>
                <a:gd name="T180" fmla="+- 0 2480 756"/>
                <a:gd name="T181" fmla="*/ T180 w 3122"/>
                <a:gd name="T182" fmla="+- 0 402 402"/>
                <a:gd name="T183" fmla="*/ 402 h 1868"/>
                <a:gd name="T184" fmla="+- 0 1980 756"/>
                <a:gd name="T185" fmla="*/ T184 w 3122"/>
                <a:gd name="T186" fmla="+- 0 402 402"/>
                <a:gd name="T187" fmla="*/ 402 h 1868"/>
                <a:gd name="T188" fmla="+- 0 1614 756"/>
                <a:gd name="T189" fmla="*/ T188 w 3122"/>
                <a:gd name="T190" fmla="+- 0 402 402"/>
                <a:gd name="T191" fmla="*/ 402 h 1868"/>
                <a:gd name="T192" fmla="+- 0 1246 756"/>
                <a:gd name="T193" fmla="*/ T192 w 3122"/>
                <a:gd name="T194" fmla="+- 0 402 402"/>
                <a:gd name="T195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122" h="1868">
                  <a:moveTo>
                    <a:pt x="490" y="0"/>
                  </a:move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858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286">
              <a:extLst>
                <a:ext uri="{FF2B5EF4-FFF2-40B4-BE49-F238E27FC236}">
                  <a16:creationId xmlns:a16="http://schemas.microsoft.com/office/drawing/2014/main" id="{343FD5FA-DD7C-944F-94C2-C00C4DC0B0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56" y="40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85">
              <a:extLst>
                <a:ext uri="{FF2B5EF4-FFF2-40B4-BE49-F238E27FC236}">
                  <a16:creationId xmlns:a16="http://schemas.microsoft.com/office/drawing/2014/main" id="{DD69166A-5CE3-7048-A834-32FCC2A066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704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7EC723-928C-634B-8F09-111A8313D1E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3194 738"/>
                <a:gd name="T1" fmla="*/ T0 w 3120"/>
                <a:gd name="T2" fmla="+- 0 382 382"/>
                <a:gd name="T3" fmla="*/ 382 h 1868"/>
                <a:gd name="T4" fmla="+- 0 1226 738"/>
                <a:gd name="T5" fmla="*/ T4 w 3120"/>
                <a:gd name="T6" fmla="+- 0 382 382"/>
                <a:gd name="T7" fmla="*/ 382 h 1868"/>
                <a:gd name="T8" fmla="+- 0 1122 738"/>
                <a:gd name="T9" fmla="*/ T8 w 3120"/>
                <a:gd name="T10" fmla="+- 0 387 382"/>
                <a:gd name="T11" fmla="*/ 387 h 1868"/>
                <a:gd name="T12" fmla="+- 0 1023 738"/>
                <a:gd name="T13" fmla="*/ T12 w 3120"/>
                <a:gd name="T14" fmla="+- 0 403 382"/>
                <a:gd name="T15" fmla="*/ 403 h 1868"/>
                <a:gd name="T16" fmla="+- 0 931 738"/>
                <a:gd name="T17" fmla="*/ T16 w 3120"/>
                <a:gd name="T18" fmla="+- 0 426 382"/>
                <a:gd name="T19" fmla="*/ 426 h 1868"/>
                <a:gd name="T20" fmla="+- 0 853 738"/>
                <a:gd name="T21" fmla="*/ T20 w 3120"/>
                <a:gd name="T22" fmla="+- 0 456 382"/>
                <a:gd name="T23" fmla="*/ 456 h 1868"/>
                <a:gd name="T24" fmla="+- 0 792 738"/>
                <a:gd name="T25" fmla="*/ T24 w 3120"/>
                <a:gd name="T26" fmla="+- 0 492 382"/>
                <a:gd name="T27" fmla="*/ 492 h 1868"/>
                <a:gd name="T28" fmla="+- 0 738 738"/>
                <a:gd name="T29" fmla="*/ T28 w 3120"/>
                <a:gd name="T30" fmla="+- 0 570 382"/>
                <a:gd name="T31" fmla="*/ 570 h 1868"/>
                <a:gd name="T32" fmla="+- 0 738 738"/>
                <a:gd name="T33" fmla="*/ T32 w 3120"/>
                <a:gd name="T34" fmla="+- 0 1326 382"/>
                <a:gd name="T35" fmla="*/ 1326 h 1868"/>
                <a:gd name="T36" fmla="+- 0 780 738"/>
                <a:gd name="T37" fmla="*/ T36 w 3120"/>
                <a:gd name="T38" fmla="+- 0 1395 382"/>
                <a:gd name="T39" fmla="*/ 1395 h 1868"/>
                <a:gd name="T40" fmla="+- 0 891 738"/>
                <a:gd name="T41" fmla="*/ T40 w 3120"/>
                <a:gd name="T42" fmla="+- 0 1456 382"/>
                <a:gd name="T43" fmla="*/ 1456 h 1868"/>
                <a:gd name="T44" fmla="+- 0 964 738"/>
                <a:gd name="T45" fmla="*/ T44 w 3120"/>
                <a:gd name="T46" fmla="+- 0 1481 382"/>
                <a:gd name="T47" fmla="*/ 1481 h 1868"/>
                <a:gd name="T48" fmla="+- 0 1047 738"/>
                <a:gd name="T49" fmla="*/ T48 w 3120"/>
                <a:gd name="T50" fmla="+- 0 1499 382"/>
                <a:gd name="T51" fmla="*/ 1499 h 1868"/>
                <a:gd name="T52" fmla="+- 0 1135 738"/>
                <a:gd name="T53" fmla="*/ T52 w 3120"/>
                <a:gd name="T54" fmla="+- 0 1512 382"/>
                <a:gd name="T55" fmla="*/ 1512 h 1868"/>
                <a:gd name="T56" fmla="+- 0 1226 738"/>
                <a:gd name="T57" fmla="*/ T56 w 3120"/>
                <a:gd name="T58" fmla="+- 0 1516 382"/>
                <a:gd name="T59" fmla="*/ 1516 h 1868"/>
                <a:gd name="T60" fmla="+- 0 2460 738"/>
                <a:gd name="T61" fmla="*/ T60 w 3120"/>
                <a:gd name="T62" fmla="+- 0 1516 382"/>
                <a:gd name="T63" fmla="*/ 1516 h 1868"/>
                <a:gd name="T64" fmla="+- 0 3858 738"/>
                <a:gd name="T65" fmla="*/ T64 w 3120"/>
                <a:gd name="T66" fmla="+- 0 2250 382"/>
                <a:gd name="T67" fmla="*/ 2250 h 1868"/>
                <a:gd name="T68" fmla="+- 0 3194 738"/>
                <a:gd name="T69" fmla="*/ T68 w 3120"/>
                <a:gd name="T70" fmla="+- 0 1516 382"/>
                <a:gd name="T71" fmla="*/ 1516 h 1868"/>
                <a:gd name="T72" fmla="+- 0 3286 738"/>
                <a:gd name="T73" fmla="*/ T72 w 3120"/>
                <a:gd name="T74" fmla="+- 0 1512 382"/>
                <a:gd name="T75" fmla="*/ 1512 h 1868"/>
                <a:gd name="T76" fmla="+- 0 3375 738"/>
                <a:gd name="T77" fmla="*/ T76 w 3120"/>
                <a:gd name="T78" fmla="+- 0 1499 382"/>
                <a:gd name="T79" fmla="*/ 1499 h 1868"/>
                <a:gd name="T80" fmla="+- 0 3458 738"/>
                <a:gd name="T81" fmla="*/ T80 w 3120"/>
                <a:gd name="T82" fmla="+- 0 1481 382"/>
                <a:gd name="T83" fmla="*/ 1481 h 1868"/>
                <a:gd name="T84" fmla="+- 0 3532 738"/>
                <a:gd name="T85" fmla="*/ T84 w 3120"/>
                <a:gd name="T86" fmla="+- 0 1456 382"/>
                <a:gd name="T87" fmla="*/ 1456 h 1868"/>
                <a:gd name="T88" fmla="+- 0 3595 738"/>
                <a:gd name="T89" fmla="*/ T88 w 3120"/>
                <a:gd name="T90" fmla="+- 0 1427 382"/>
                <a:gd name="T91" fmla="*/ 1427 h 1868"/>
                <a:gd name="T92" fmla="+- 0 3675 738"/>
                <a:gd name="T93" fmla="*/ T92 w 3120"/>
                <a:gd name="T94" fmla="+- 0 1361 382"/>
                <a:gd name="T95" fmla="*/ 1361 h 1868"/>
                <a:gd name="T96" fmla="+- 0 3686 738"/>
                <a:gd name="T97" fmla="*/ T96 w 3120"/>
                <a:gd name="T98" fmla="+- 0 1326 382"/>
                <a:gd name="T99" fmla="*/ 1326 h 1868"/>
                <a:gd name="T100" fmla="+- 0 3686 738"/>
                <a:gd name="T101" fmla="*/ T100 w 3120"/>
                <a:gd name="T102" fmla="+- 0 570 382"/>
                <a:gd name="T103" fmla="*/ 570 h 1868"/>
                <a:gd name="T104" fmla="+- 0 3644 738"/>
                <a:gd name="T105" fmla="*/ T104 w 3120"/>
                <a:gd name="T106" fmla="+- 0 501 382"/>
                <a:gd name="T107" fmla="*/ 501 h 1868"/>
                <a:gd name="T108" fmla="+- 0 3532 738"/>
                <a:gd name="T109" fmla="*/ T108 w 3120"/>
                <a:gd name="T110" fmla="+- 0 441 382"/>
                <a:gd name="T111" fmla="*/ 441 h 1868"/>
                <a:gd name="T112" fmla="+- 0 3458 738"/>
                <a:gd name="T113" fmla="*/ T112 w 3120"/>
                <a:gd name="T114" fmla="+- 0 417 382"/>
                <a:gd name="T115" fmla="*/ 417 h 1868"/>
                <a:gd name="T116" fmla="+- 0 3375 738"/>
                <a:gd name="T117" fmla="*/ T116 w 3120"/>
                <a:gd name="T118" fmla="+- 0 398 382"/>
                <a:gd name="T119" fmla="*/ 398 h 1868"/>
                <a:gd name="T120" fmla="+- 0 3286 738"/>
                <a:gd name="T121" fmla="*/ T120 w 3120"/>
                <a:gd name="T122" fmla="+- 0 386 382"/>
                <a:gd name="T123" fmla="*/ 386 h 1868"/>
                <a:gd name="T124" fmla="+- 0 3194 738"/>
                <a:gd name="T125" fmla="*/ T124 w 3120"/>
                <a:gd name="T126" fmla="+- 0 382 382"/>
                <a:gd name="T127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120" h="1868">
                  <a:moveTo>
                    <a:pt x="2456" y="0"/>
                  </a:moveTo>
                  <a:lnTo>
                    <a:pt x="488" y="0"/>
                  </a:ln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DEF84F2-2DC3-3C47-AF8F-28027432F59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1226 738"/>
                <a:gd name="T1" fmla="*/ T0 w 3120"/>
                <a:gd name="T2" fmla="+- 0 382 382"/>
                <a:gd name="T3" fmla="*/ 382 h 1868"/>
                <a:gd name="T4" fmla="+- 0 1122 738"/>
                <a:gd name="T5" fmla="*/ T4 w 3120"/>
                <a:gd name="T6" fmla="+- 0 387 382"/>
                <a:gd name="T7" fmla="*/ 387 h 1868"/>
                <a:gd name="T8" fmla="+- 0 1023 738"/>
                <a:gd name="T9" fmla="*/ T8 w 3120"/>
                <a:gd name="T10" fmla="+- 0 403 382"/>
                <a:gd name="T11" fmla="*/ 403 h 1868"/>
                <a:gd name="T12" fmla="+- 0 931 738"/>
                <a:gd name="T13" fmla="*/ T12 w 3120"/>
                <a:gd name="T14" fmla="+- 0 426 382"/>
                <a:gd name="T15" fmla="*/ 426 h 1868"/>
                <a:gd name="T16" fmla="+- 0 853 738"/>
                <a:gd name="T17" fmla="*/ T16 w 3120"/>
                <a:gd name="T18" fmla="+- 0 456 382"/>
                <a:gd name="T19" fmla="*/ 456 h 1868"/>
                <a:gd name="T20" fmla="+- 0 792 738"/>
                <a:gd name="T21" fmla="*/ T20 w 3120"/>
                <a:gd name="T22" fmla="+- 0 492 382"/>
                <a:gd name="T23" fmla="*/ 492 h 1868"/>
                <a:gd name="T24" fmla="+- 0 738 738"/>
                <a:gd name="T25" fmla="*/ T24 w 3120"/>
                <a:gd name="T26" fmla="+- 0 570 382"/>
                <a:gd name="T27" fmla="*/ 570 h 1868"/>
                <a:gd name="T28" fmla="+- 0 738 738"/>
                <a:gd name="T29" fmla="*/ T28 w 3120"/>
                <a:gd name="T30" fmla="+- 0 712 382"/>
                <a:gd name="T31" fmla="*/ 712 h 1868"/>
                <a:gd name="T32" fmla="+- 0 738 738"/>
                <a:gd name="T33" fmla="*/ T32 w 3120"/>
                <a:gd name="T34" fmla="+- 0 852 382"/>
                <a:gd name="T35" fmla="*/ 852 h 1868"/>
                <a:gd name="T36" fmla="+- 0 738 738"/>
                <a:gd name="T37" fmla="*/ T36 w 3120"/>
                <a:gd name="T38" fmla="+- 0 1044 382"/>
                <a:gd name="T39" fmla="*/ 1044 h 1868"/>
                <a:gd name="T40" fmla="+- 0 738 738"/>
                <a:gd name="T41" fmla="*/ T40 w 3120"/>
                <a:gd name="T42" fmla="+- 0 1186 382"/>
                <a:gd name="T43" fmla="*/ 1186 h 1868"/>
                <a:gd name="T44" fmla="+- 0 738 738"/>
                <a:gd name="T45" fmla="*/ T44 w 3120"/>
                <a:gd name="T46" fmla="+- 0 1326 382"/>
                <a:gd name="T47" fmla="*/ 1326 h 1868"/>
                <a:gd name="T48" fmla="+- 0 749 738"/>
                <a:gd name="T49" fmla="*/ T48 w 3120"/>
                <a:gd name="T50" fmla="+- 0 1361 382"/>
                <a:gd name="T51" fmla="*/ 1361 h 1868"/>
                <a:gd name="T52" fmla="+- 0 828 738"/>
                <a:gd name="T53" fmla="*/ T52 w 3120"/>
                <a:gd name="T54" fmla="+- 0 1427 382"/>
                <a:gd name="T55" fmla="*/ 1427 h 1868"/>
                <a:gd name="T56" fmla="+- 0 891 738"/>
                <a:gd name="T57" fmla="*/ T56 w 3120"/>
                <a:gd name="T58" fmla="+- 0 1456 382"/>
                <a:gd name="T59" fmla="*/ 1456 h 1868"/>
                <a:gd name="T60" fmla="+- 0 964 738"/>
                <a:gd name="T61" fmla="*/ T60 w 3120"/>
                <a:gd name="T62" fmla="+- 0 1481 382"/>
                <a:gd name="T63" fmla="*/ 1481 h 1868"/>
                <a:gd name="T64" fmla="+- 0 1047 738"/>
                <a:gd name="T65" fmla="*/ T64 w 3120"/>
                <a:gd name="T66" fmla="+- 0 1499 382"/>
                <a:gd name="T67" fmla="*/ 1499 h 1868"/>
                <a:gd name="T68" fmla="+- 0 1135 738"/>
                <a:gd name="T69" fmla="*/ T68 w 3120"/>
                <a:gd name="T70" fmla="+- 0 1512 382"/>
                <a:gd name="T71" fmla="*/ 1512 h 1868"/>
                <a:gd name="T72" fmla="+- 0 1226 738"/>
                <a:gd name="T73" fmla="*/ T72 w 3120"/>
                <a:gd name="T74" fmla="+- 0 1516 382"/>
                <a:gd name="T75" fmla="*/ 1516 h 1868"/>
                <a:gd name="T76" fmla="+- 0 1594 738"/>
                <a:gd name="T77" fmla="*/ T76 w 3120"/>
                <a:gd name="T78" fmla="+- 0 1516 382"/>
                <a:gd name="T79" fmla="*/ 1516 h 1868"/>
                <a:gd name="T80" fmla="+- 0 1962 738"/>
                <a:gd name="T81" fmla="*/ T80 w 3120"/>
                <a:gd name="T82" fmla="+- 0 1516 382"/>
                <a:gd name="T83" fmla="*/ 1516 h 1868"/>
                <a:gd name="T84" fmla="+- 0 2460 738"/>
                <a:gd name="T85" fmla="*/ T84 w 3120"/>
                <a:gd name="T86" fmla="+- 0 1516 382"/>
                <a:gd name="T87" fmla="*/ 1516 h 1868"/>
                <a:gd name="T88" fmla="+- 0 3858 738"/>
                <a:gd name="T89" fmla="*/ T88 w 3120"/>
                <a:gd name="T90" fmla="+- 0 2250 382"/>
                <a:gd name="T91" fmla="*/ 2250 h 1868"/>
                <a:gd name="T92" fmla="+- 0 3194 738"/>
                <a:gd name="T93" fmla="*/ T92 w 3120"/>
                <a:gd name="T94" fmla="+- 0 1516 382"/>
                <a:gd name="T95" fmla="*/ 1516 h 1868"/>
                <a:gd name="T96" fmla="+- 0 3286 738"/>
                <a:gd name="T97" fmla="*/ T96 w 3120"/>
                <a:gd name="T98" fmla="+- 0 1512 382"/>
                <a:gd name="T99" fmla="*/ 1512 h 1868"/>
                <a:gd name="T100" fmla="+- 0 3375 738"/>
                <a:gd name="T101" fmla="*/ T100 w 3120"/>
                <a:gd name="T102" fmla="+- 0 1499 382"/>
                <a:gd name="T103" fmla="*/ 1499 h 1868"/>
                <a:gd name="T104" fmla="+- 0 3458 738"/>
                <a:gd name="T105" fmla="*/ T104 w 3120"/>
                <a:gd name="T106" fmla="+- 0 1481 382"/>
                <a:gd name="T107" fmla="*/ 1481 h 1868"/>
                <a:gd name="T108" fmla="+- 0 3532 738"/>
                <a:gd name="T109" fmla="*/ T108 w 3120"/>
                <a:gd name="T110" fmla="+- 0 1456 382"/>
                <a:gd name="T111" fmla="*/ 1456 h 1868"/>
                <a:gd name="T112" fmla="+- 0 3595 738"/>
                <a:gd name="T113" fmla="*/ T112 w 3120"/>
                <a:gd name="T114" fmla="+- 0 1427 382"/>
                <a:gd name="T115" fmla="*/ 1427 h 1868"/>
                <a:gd name="T116" fmla="+- 0 3675 738"/>
                <a:gd name="T117" fmla="*/ T116 w 3120"/>
                <a:gd name="T118" fmla="+- 0 1361 382"/>
                <a:gd name="T119" fmla="*/ 1361 h 1868"/>
                <a:gd name="T120" fmla="+- 0 3686 738"/>
                <a:gd name="T121" fmla="*/ T120 w 3120"/>
                <a:gd name="T122" fmla="+- 0 1326 382"/>
                <a:gd name="T123" fmla="*/ 1326 h 1868"/>
                <a:gd name="T124" fmla="+- 0 3686 738"/>
                <a:gd name="T125" fmla="*/ T124 w 3120"/>
                <a:gd name="T126" fmla="+- 0 1186 382"/>
                <a:gd name="T127" fmla="*/ 1186 h 1868"/>
                <a:gd name="T128" fmla="+- 0 3686 738"/>
                <a:gd name="T129" fmla="*/ T128 w 3120"/>
                <a:gd name="T130" fmla="+- 0 1044 382"/>
                <a:gd name="T131" fmla="*/ 1044 h 1868"/>
                <a:gd name="T132" fmla="+- 0 3686 738"/>
                <a:gd name="T133" fmla="*/ T132 w 3120"/>
                <a:gd name="T134" fmla="+- 0 852 382"/>
                <a:gd name="T135" fmla="*/ 852 h 1868"/>
                <a:gd name="T136" fmla="+- 0 3686 738"/>
                <a:gd name="T137" fmla="*/ T136 w 3120"/>
                <a:gd name="T138" fmla="+- 0 712 382"/>
                <a:gd name="T139" fmla="*/ 712 h 1868"/>
                <a:gd name="T140" fmla="+- 0 3686 738"/>
                <a:gd name="T141" fmla="*/ T140 w 3120"/>
                <a:gd name="T142" fmla="+- 0 570 382"/>
                <a:gd name="T143" fmla="*/ 570 h 1868"/>
                <a:gd name="T144" fmla="+- 0 3675 738"/>
                <a:gd name="T145" fmla="*/ T144 w 3120"/>
                <a:gd name="T146" fmla="+- 0 535 382"/>
                <a:gd name="T147" fmla="*/ 535 h 1868"/>
                <a:gd name="T148" fmla="+- 0 3595 738"/>
                <a:gd name="T149" fmla="*/ T148 w 3120"/>
                <a:gd name="T150" fmla="+- 0 469 382"/>
                <a:gd name="T151" fmla="*/ 469 h 1868"/>
                <a:gd name="T152" fmla="+- 0 3532 738"/>
                <a:gd name="T153" fmla="*/ T152 w 3120"/>
                <a:gd name="T154" fmla="+- 0 441 382"/>
                <a:gd name="T155" fmla="*/ 441 h 1868"/>
                <a:gd name="T156" fmla="+- 0 3458 738"/>
                <a:gd name="T157" fmla="*/ T156 w 3120"/>
                <a:gd name="T158" fmla="+- 0 417 382"/>
                <a:gd name="T159" fmla="*/ 417 h 1868"/>
                <a:gd name="T160" fmla="+- 0 3375 738"/>
                <a:gd name="T161" fmla="*/ T160 w 3120"/>
                <a:gd name="T162" fmla="+- 0 398 382"/>
                <a:gd name="T163" fmla="*/ 398 h 1868"/>
                <a:gd name="T164" fmla="+- 0 3286 738"/>
                <a:gd name="T165" fmla="*/ T164 w 3120"/>
                <a:gd name="T166" fmla="+- 0 386 382"/>
                <a:gd name="T167" fmla="*/ 386 h 1868"/>
                <a:gd name="T168" fmla="+- 0 3194 738"/>
                <a:gd name="T169" fmla="*/ T168 w 3120"/>
                <a:gd name="T170" fmla="+- 0 382 382"/>
                <a:gd name="T171" fmla="*/ 382 h 1868"/>
                <a:gd name="T172" fmla="+- 0 2828 738"/>
                <a:gd name="T173" fmla="*/ T172 w 3120"/>
                <a:gd name="T174" fmla="+- 0 382 382"/>
                <a:gd name="T175" fmla="*/ 382 h 1868"/>
                <a:gd name="T176" fmla="+- 0 2460 738"/>
                <a:gd name="T177" fmla="*/ T176 w 3120"/>
                <a:gd name="T178" fmla="+- 0 382 382"/>
                <a:gd name="T179" fmla="*/ 382 h 1868"/>
                <a:gd name="T180" fmla="+- 0 1962 738"/>
                <a:gd name="T181" fmla="*/ T180 w 3120"/>
                <a:gd name="T182" fmla="+- 0 382 382"/>
                <a:gd name="T183" fmla="*/ 382 h 1868"/>
                <a:gd name="T184" fmla="+- 0 1594 738"/>
                <a:gd name="T185" fmla="*/ T184 w 3120"/>
                <a:gd name="T186" fmla="+- 0 382 382"/>
                <a:gd name="T187" fmla="*/ 382 h 1868"/>
                <a:gd name="T188" fmla="+- 0 1226 738"/>
                <a:gd name="T189" fmla="*/ T188 w 3120"/>
                <a:gd name="T190" fmla="+- 0 382 382"/>
                <a:gd name="T191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3120" h="1868">
                  <a:moveTo>
                    <a:pt x="488" y="0"/>
                  </a:move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8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282">
              <a:extLst>
                <a:ext uri="{FF2B5EF4-FFF2-40B4-BE49-F238E27FC236}">
                  <a16:creationId xmlns:a16="http://schemas.microsoft.com/office/drawing/2014/main" id="{40CF4BE5-CD49-3F4D-A36F-127C8214CFA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38" y="38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81">
              <a:extLst>
                <a:ext uri="{FF2B5EF4-FFF2-40B4-BE49-F238E27FC236}">
                  <a16:creationId xmlns:a16="http://schemas.microsoft.com/office/drawing/2014/main" id="{E5B8BC81-CFCB-804B-970E-0BB6B8B21A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686" y="151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E0E205-6FF1-5144-9A09-A62D7BA487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32D7F2C-50B8-5649-8062-20565F196D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1422 516"/>
                <a:gd name="T3" fmla="*/ 1422 h 906"/>
                <a:gd name="T4" fmla="+- 0 8806 8806"/>
                <a:gd name="T5" fmla="*/ T4 w 4424"/>
                <a:gd name="T6" fmla="+- 0 1422 516"/>
                <a:gd name="T7" fmla="*/ 1422 h 906"/>
                <a:gd name="T8" fmla="+- 0 8806 8806"/>
                <a:gd name="T9" fmla="*/ T8 w 4424"/>
                <a:gd name="T10" fmla="+- 0 516 516"/>
                <a:gd name="T11" fmla="*/ 516 h 906"/>
                <a:gd name="T12" fmla="+- 0 13230 8806"/>
                <a:gd name="T13" fmla="*/ T12 w 4424"/>
                <a:gd name="T14" fmla="+- 0 516 516"/>
                <a:gd name="T15" fmla="*/ 516 h 906"/>
                <a:gd name="T16" fmla="+- 0 13230 8806"/>
                <a:gd name="T17" fmla="*/ T16 w 4424"/>
                <a:gd name="T18" fmla="+- 0 1422 516"/>
                <a:gd name="T19" fmla="*/ 1422 h 906"/>
                <a:gd name="T20" fmla="+- 0 11018 8806"/>
                <a:gd name="T21" fmla="*/ T20 w 4424"/>
                <a:gd name="T22" fmla="+- 0 1422 516"/>
                <a:gd name="T23" fmla="*/ 142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Line 278">
              <a:extLst>
                <a:ext uri="{FF2B5EF4-FFF2-40B4-BE49-F238E27FC236}">
                  <a16:creationId xmlns:a16="http://schemas.microsoft.com/office/drawing/2014/main" id="{14D53418-DD60-D24D-AF4E-E512347A1E2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66" y="1214"/>
              <a:ext cx="3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7">
              <a:extLst>
                <a:ext uri="{FF2B5EF4-FFF2-40B4-BE49-F238E27FC236}">
                  <a16:creationId xmlns:a16="http://schemas.microsoft.com/office/drawing/2014/main" id="{EA4AC2CE-9742-6442-A744-F0ED0411F12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0" y="1188"/>
              <a:ext cx="335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9B0BAE-1513-3D4D-9A80-77DB62E3FB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23D74B9-7435-C444-A72D-293370AE0B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1402 496"/>
                <a:gd name="T3" fmla="*/ 1402 h 906"/>
                <a:gd name="T4" fmla="+- 0 8786 8786"/>
                <a:gd name="T5" fmla="*/ T4 w 4424"/>
                <a:gd name="T6" fmla="+- 0 1402 496"/>
                <a:gd name="T7" fmla="*/ 1402 h 906"/>
                <a:gd name="T8" fmla="+- 0 8786 8786"/>
                <a:gd name="T9" fmla="*/ T8 w 4424"/>
                <a:gd name="T10" fmla="+- 0 496 496"/>
                <a:gd name="T11" fmla="*/ 496 h 906"/>
                <a:gd name="T12" fmla="+- 0 13210 8786"/>
                <a:gd name="T13" fmla="*/ T12 w 4424"/>
                <a:gd name="T14" fmla="+- 0 496 496"/>
                <a:gd name="T15" fmla="*/ 496 h 906"/>
                <a:gd name="T16" fmla="+- 0 13210 8786"/>
                <a:gd name="T17" fmla="*/ T16 w 4424"/>
                <a:gd name="T18" fmla="+- 0 1402 496"/>
                <a:gd name="T19" fmla="*/ 1402 h 906"/>
                <a:gd name="T20" fmla="+- 0 10998 8786"/>
                <a:gd name="T21" fmla="*/ T20 w 4424"/>
                <a:gd name="T22" fmla="+- 0 1402 496"/>
                <a:gd name="T23" fmla="*/ 140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0" name="Line 274">
              <a:extLst>
                <a:ext uri="{FF2B5EF4-FFF2-40B4-BE49-F238E27FC236}">
                  <a16:creationId xmlns:a16="http://schemas.microsoft.com/office/drawing/2014/main" id="{71B4017D-5C53-A642-919B-1D002A7B4F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6" y="1194"/>
              <a:ext cx="335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73">
              <a:extLst>
                <a:ext uri="{FF2B5EF4-FFF2-40B4-BE49-F238E27FC236}">
                  <a16:creationId xmlns:a16="http://schemas.microsoft.com/office/drawing/2014/main" id="{0D37B819-B0BE-1E48-B59A-BD672179EE0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20" y="1168"/>
              <a:ext cx="3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36F47E-D95B-5640-9EBF-C78D9E48192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4E632FE-0A20-1948-A51C-F0F934B828E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custGeom>
              <a:avLst/>
              <a:gdLst>
                <a:gd name="T0" fmla="+- 0 11018 8806"/>
                <a:gd name="T1" fmla="*/ T0 w 4424"/>
                <a:gd name="T2" fmla="+- 0 2670 1422"/>
                <a:gd name="T3" fmla="*/ 2670 h 1248"/>
                <a:gd name="T4" fmla="+- 0 8806 8806"/>
                <a:gd name="T5" fmla="*/ T4 w 4424"/>
                <a:gd name="T6" fmla="+- 0 2670 1422"/>
                <a:gd name="T7" fmla="*/ 2670 h 1248"/>
                <a:gd name="T8" fmla="+- 0 8806 8806"/>
                <a:gd name="T9" fmla="*/ T8 w 4424"/>
                <a:gd name="T10" fmla="+- 0 1422 1422"/>
                <a:gd name="T11" fmla="*/ 1422 h 1248"/>
                <a:gd name="T12" fmla="+- 0 13230 8806"/>
                <a:gd name="T13" fmla="*/ T12 w 4424"/>
                <a:gd name="T14" fmla="+- 0 1422 1422"/>
                <a:gd name="T15" fmla="*/ 1422 h 1248"/>
                <a:gd name="T16" fmla="+- 0 13230 8806"/>
                <a:gd name="T17" fmla="*/ T16 w 4424"/>
                <a:gd name="T18" fmla="+- 0 2670 1422"/>
                <a:gd name="T19" fmla="*/ 2670 h 1248"/>
                <a:gd name="T20" fmla="+- 0 11018 8806"/>
                <a:gd name="T21" fmla="*/ T20 w 4424"/>
                <a:gd name="T22" fmla="+- 0 2670 1422"/>
                <a:gd name="T23" fmla="*/ 267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FFD47D-6B8E-1944-A82B-BCE4D1636FB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9B1C2AC-489A-EA4D-B534-C82DE94EFE6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7546 5090"/>
                <a:gd name="T1" fmla="*/ T0 w 4028"/>
                <a:gd name="T2" fmla="+- 0 174 174"/>
                <a:gd name="T3" fmla="*/ 174 h 1134"/>
                <a:gd name="T4" fmla="+- 0 5580 5090"/>
                <a:gd name="T5" fmla="*/ T4 w 4028"/>
                <a:gd name="T6" fmla="+- 0 174 174"/>
                <a:gd name="T7" fmla="*/ 174 h 1134"/>
                <a:gd name="T8" fmla="+- 0 5488 5090"/>
                <a:gd name="T9" fmla="*/ T8 w 4028"/>
                <a:gd name="T10" fmla="+- 0 178 174"/>
                <a:gd name="T11" fmla="*/ 178 h 1134"/>
                <a:gd name="T12" fmla="+- 0 5400 5090"/>
                <a:gd name="T13" fmla="*/ T12 w 4028"/>
                <a:gd name="T14" fmla="+- 0 190 174"/>
                <a:gd name="T15" fmla="*/ 190 h 1134"/>
                <a:gd name="T16" fmla="+- 0 5317 5090"/>
                <a:gd name="T17" fmla="*/ T16 w 4028"/>
                <a:gd name="T18" fmla="+- 0 209 174"/>
                <a:gd name="T19" fmla="*/ 209 h 1134"/>
                <a:gd name="T20" fmla="+- 0 5243 5090"/>
                <a:gd name="T21" fmla="*/ T20 w 4028"/>
                <a:gd name="T22" fmla="+- 0 233 174"/>
                <a:gd name="T23" fmla="*/ 233 h 1134"/>
                <a:gd name="T24" fmla="+- 0 5180 5090"/>
                <a:gd name="T25" fmla="*/ T24 w 4028"/>
                <a:gd name="T26" fmla="+- 0 262 174"/>
                <a:gd name="T27" fmla="*/ 262 h 1134"/>
                <a:gd name="T28" fmla="+- 0 5101 5090"/>
                <a:gd name="T29" fmla="*/ T28 w 4028"/>
                <a:gd name="T30" fmla="+- 0 328 174"/>
                <a:gd name="T31" fmla="*/ 328 h 1134"/>
                <a:gd name="T32" fmla="+- 0 5090 5090"/>
                <a:gd name="T33" fmla="*/ T32 w 4028"/>
                <a:gd name="T34" fmla="+- 0 364 174"/>
                <a:gd name="T35" fmla="*/ 364 h 1134"/>
                <a:gd name="T36" fmla="+- 0 5090 5090"/>
                <a:gd name="T37" fmla="*/ T36 w 4028"/>
                <a:gd name="T38" fmla="+- 0 1120 174"/>
                <a:gd name="T39" fmla="*/ 1120 h 1134"/>
                <a:gd name="T40" fmla="+- 0 5132 5090"/>
                <a:gd name="T41" fmla="*/ T40 w 4028"/>
                <a:gd name="T42" fmla="+- 0 1189 174"/>
                <a:gd name="T43" fmla="*/ 1189 h 1134"/>
                <a:gd name="T44" fmla="+- 0 5243 5090"/>
                <a:gd name="T45" fmla="*/ T44 w 4028"/>
                <a:gd name="T46" fmla="+- 0 1249 174"/>
                <a:gd name="T47" fmla="*/ 1249 h 1134"/>
                <a:gd name="T48" fmla="+- 0 5317 5090"/>
                <a:gd name="T49" fmla="*/ T48 w 4028"/>
                <a:gd name="T50" fmla="+- 0 1273 174"/>
                <a:gd name="T51" fmla="*/ 1273 h 1134"/>
                <a:gd name="T52" fmla="+- 0 5400 5090"/>
                <a:gd name="T53" fmla="*/ T52 w 4028"/>
                <a:gd name="T54" fmla="+- 0 1292 174"/>
                <a:gd name="T55" fmla="*/ 1292 h 1134"/>
                <a:gd name="T56" fmla="+- 0 5488 5090"/>
                <a:gd name="T57" fmla="*/ T56 w 4028"/>
                <a:gd name="T58" fmla="+- 0 1304 174"/>
                <a:gd name="T59" fmla="*/ 1304 h 1134"/>
                <a:gd name="T60" fmla="+- 0 5580 5090"/>
                <a:gd name="T61" fmla="*/ T60 w 4028"/>
                <a:gd name="T62" fmla="+- 0 1308 174"/>
                <a:gd name="T63" fmla="*/ 1308 h 1134"/>
                <a:gd name="T64" fmla="+- 0 7546 5090"/>
                <a:gd name="T65" fmla="*/ T64 w 4028"/>
                <a:gd name="T66" fmla="+- 0 1308 174"/>
                <a:gd name="T67" fmla="*/ 1308 h 1134"/>
                <a:gd name="T68" fmla="+- 0 7638 5090"/>
                <a:gd name="T69" fmla="*/ T68 w 4028"/>
                <a:gd name="T70" fmla="+- 0 1304 174"/>
                <a:gd name="T71" fmla="*/ 1304 h 1134"/>
                <a:gd name="T72" fmla="+- 0 7727 5090"/>
                <a:gd name="T73" fmla="*/ T72 w 4028"/>
                <a:gd name="T74" fmla="+- 0 1292 174"/>
                <a:gd name="T75" fmla="*/ 1292 h 1134"/>
                <a:gd name="T76" fmla="+- 0 7810 5090"/>
                <a:gd name="T77" fmla="*/ T76 w 4028"/>
                <a:gd name="T78" fmla="+- 0 1273 174"/>
                <a:gd name="T79" fmla="*/ 1273 h 1134"/>
                <a:gd name="T80" fmla="+- 0 7884 5090"/>
                <a:gd name="T81" fmla="*/ T80 w 4028"/>
                <a:gd name="T82" fmla="+- 0 1249 174"/>
                <a:gd name="T83" fmla="*/ 1249 h 1134"/>
                <a:gd name="T84" fmla="+- 0 7947 5090"/>
                <a:gd name="T85" fmla="*/ T84 w 4028"/>
                <a:gd name="T86" fmla="+- 0 1221 174"/>
                <a:gd name="T87" fmla="*/ 1221 h 1134"/>
                <a:gd name="T88" fmla="+- 0 8027 5090"/>
                <a:gd name="T89" fmla="*/ T88 w 4028"/>
                <a:gd name="T90" fmla="+- 0 1155 174"/>
                <a:gd name="T91" fmla="*/ 1155 h 1134"/>
                <a:gd name="T92" fmla="+- 0 8038 5090"/>
                <a:gd name="T93" fmla="*/ T92 w 4028"/>
                <a:gd name="T94" fmla="+- 0 1120 174"/>
                <a:gd name="T95" fmla="*/ 1120 h 1134"/>
                <a:gd name="T96" fmla="+- 0 9118 5090"/>
                <a:gd name="T97" fmla="*/ T96 w 4028"/>
                <a:gd name="T98" fmla="+- 0 952 174"/>
                <a:gd name="T99" fmla="*/ 952 h 1134"/>
                <a:gd name="T100" fmla="+- 0 8038 5090"/>
                <a:gd name="T101" fmla="*/ T100 w 4028"/>
                <a:gd name="T102" fmla="+- 0 838 174"/>
                <a:gd name="T103" fmla="*/ 838 h 1134"/>
                <a:gd name="T104" fmla="+- 0 8038 5090"/>
                <a:gd name="T105" fmla="*/ T104 w 4028"/>
                <a:gd name="T106" fmla="+- 0 364 174"/>
                <a:gd name="T107" fmla="*/ 364 h 1134"/>
                <a:gd name="T108" fmla="+- 0 8027 5090"/>
                <a:gd name="T109" fmla="*/ T108 w 4028"/>
                <a:gd name="T110" fmla="+- 0 328 174"/>
                <a:gd name="T111" fmla="*/ 328 h 1134"/>
                <a:gd name="T112" fmla="+- 0 7947 5090"/>
                <a:gd name="T113" fmla="*/ T112 w 4028"/>
                <a:gd name="T114" fmla="+- 0 262 174"/>
                <a:gd name="T115" fmla="*/ 262 h 1134"/>
                <a:gd name="T116" fmla="+- 0 7884 5090"/>
                <a:gd name="T117" fmla="*/ T116 w 4028"/>
                <a:gd name="T118" fmla="+- 0 233 174"/>
                <a:gd name="T119" fmla="*/ 233 h 1134"/>
                <a:gd name="T120" fmla="+- 0 7810 5090"/>
                <a:gd name="T121" fmla="*/ T120 w 4028"/>
                <a:gd name="T122" fmla="+- 0 209 174"/>
                <a:gd name="T123" fmla="*/ 209 h 1134"/>
                <a:gd name="T124" fmla="+- 0 7727 5090"/>
                <a:gd name="T125" fmla="*/ T124 w 4028"/>
                <a:gd name="T126" fmla="+- 0 190 174"/>
                <a:gd name="T127" fmla="*/ 190 h 1134"/>
                <a:gd name="T128" fmla="+- 0 7638 5090"/>
                <a:gd name="T129" fmla="*/ T128 w 4028"/>
                <a:gd name="T130" fmla="+- 0 178 174"/>
                <a:gd name="T131" fmla="*/ 178 h 1134"/>
                <a:gd name="T132" fmla="+- 0 7546 5090"/>
                <a:gd name="T133" fmla="*/ T132 w 4028"/>
                <a:gd name="T134" fmla="+- 0 174 174"/>
                <a:gd name="T13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4">
                  <a:moveTo>
                    <a:pt x="2456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946"/>
                  </a:lnTo>
                  <a:lnTo>
                    <a:pt x="42" y="1015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A2802CD-6D40-3F46-B3AE-4765A1CCDC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5580 5090"/>
                <a:gd name="T1" fmla="*/ T0 w 4028"/>
                <a:gd name="T2" fmla="+- 0 174 174"/>
                <a:gd name="T3" fmla="*/ 174 h 1134"/>
                <a:gd name="T4" fmla="+- 0 5488 5090"/>
                <a:gd name="T5" fmla="*/ T4 w 4028"/>
                <a:gd name="T6" fmla="+- 0 178 174"/>
                <a:gd name="T7" fmla="*/ 178 h 1134"/>
                <a:gd name="T8" fmla="+- 0 5400 5090"/>
                <a:gd name="T9" fmla="*/ T8 w 4028"/>
                <a:gd name="T10" fmla="+- 0 190 174"/>
                <a:gd name="T11" fmla="*/ 190 h 1134"/>
                <a:gd name="T12" fmla="+- 0 5317 5090"/>
                <a:gd name="T13" fmla="*/ T12 w 4028"/>
                <a:gd name="T14" fmla="+- 0 209 174"/>
                <a:gd name="T15" fmla="*/ 209 h 1134"/>
                <a:gd name="T16" fmla="+- 0 5243 5090"/>
                <a:gd name="T17" fmla="*/ T16 w 4028"/>
                <a:gd name="T18" fmla="+- 0 233 174"/>
                <a:gd name="T19" fmla="*/ 233 h 1134"/>
                <a:gd name="T20" fmla="+- 0 5180 5090"/>
                <a:gd name="T21" fmla="*/ T20 w 4028"/>
                <a:gd name="T22" fmla="+- 0 262 174"/>
                <a:gd name="T23" fmla="*/ 262 h 1134"/>
                <a:gd name="T24" fmla="+- 0 5101 5090"/>
                <a:gd name="T25" fmla="*/ T24 w 4028"/>
                <a:gd name="T26" fmla="+- 0 328 174"/>
                <a:gd name="T27" fmla="*/ 328 h 1134"/>
                <a:gd name="T28" fmla="+- 0 5090 5090"/>
                <a:gd name="T29" fmla="*/ T28 w 4028"/>
                <a:gd name="T30" fmla="+- 0 364 174"/>
                <a:gd name="T31" fmla="*/ 364 h 1134"/>
                <a:gd name="T32" fmla="+- 0 5090 5090"/>
                <a:gd name="T33" fmla="*/ T32 w 4028"/>
                <a:gd name="T34" fmla="+- 0 504 174"/>
                <a:gd name="T35" fmla="*/ 504 h 1134"/>
                <a:gd name="T36" fmla="+- 0 5090 5090"/>
                <a:gd name="T37" fmla="*/ T36 w 4028"/>
                <a:gd name="T38" fmla="+- 0 646 174"/>
                <a:gd name="T39" fmla="*/ 646 h 1134"/>
                <a:gd name="T40" fmla="+- 0 5090 5090"/>
                <a:gd name="T41" fmla="*/ T40 w 4028"/>
                <a:gd name="T42" fmla="+- 0 838 174"/>
                <a:gd name="T43" fmla="*/ 838 h 1134"/>
                <a:gd name="T44" fmla="+- 0 5090 5090"/>
                <a:gd name="T45" fmla="*/ T44 w 4028"/>
                <a:gd name="T46" fmla="+- 0 978 174"/>
                <a:gd name="T47" fmla="*/ 978 h 1134"/>
                <a:gd name="T48" fmla="+- 0 5090 5090"/>
                <a:gd name="T49" fmla="*/ T48 w 4028"/>
                <a:gd name="T50" fmla="+- 0 1120 174"/>
                <a:gd name="T51" fmla="*/ 1120 h 1134"/>
                <a:gd name="T52" fmla="+- 0 5101 5090"/>
                <a:gd name="T53" fmla="*/ T52 w 4028"/>
                <a:gd name="T54" fmla="+- 0 1155 174"/>
                <a:gd name="T55" fmla="*/ 1155 h 1134"/>
                <a:gd name="T56" fmla="+- 0 5180 5090"/>
                <a:gd name="T57" fmla="*/ T56 w 4028"/>
                <a:gd name="T58" fmla="+- 0 1221 174"/>
                <a:gd name="T59" fmla="*/ 1221 h 1134"/>
                <a:gd name="T60" fmla="+- 0 5243 5090"/>
                <a:gd name="T61" fmla="*/ T60 w 4028"/>
                <a:gd name="T62" fmla="+- 0 1249 174"/>
                <a:gd name="T63" fmla="*/ 1249 h 1134"/>
                <a:gd name="T64" fmla="+- 0 5317 5090"/>
                <a:gd name="T65" fmla="*/ T64 w 4028"/>
                <a:gd name="T66" fmla="+- 0 1273 174"/>
                <a:gd name="T67" fmla="*/ 1273 h 1134"/>
                <a:gd name="T68" fmla="+- 0 5400 5090"/>
                <a:gd name="T69" fmla="*/ T68 w 4028"/>
                <a:gd name="T70" fmla="+- 0 1292 174"/>
                <a:gd name="T71" fmla="*/ 1292 h 1134"/>
                <a:gd name="T72" fmla="+- 0 5488 5090"/>
                <a:gd name="T73" fmla="*/ T72 w 4028"/>
                <a:gd name="T74" fmla="+- 0 1304 174"/>
                <a:gd name="T75" fmla="*/ 1304 h 1134"/>
                <a:gd name="T76" fmla="+- 0 5580 5090"/>
                <a:gd name="T77" fmla="*/ T76 w 4028"/>
                <a:gd name="T78" fmla="+- 0 1308 174"/>
                <a:gd name="T79" fmla="*/ 1308 h 1134"/>
                <a:gd name="T80" fmla="+- 0 5946 5090"/>
                <a:gd name="T81" fmla="*/ T80 w 4028"/>
                <a:gd name="T82" fmla="+- 0 1308 174"/>
                <a:gd name="T83" fmla="*/ 1308 h 1134"/>
                <a:gd name="T84" fmla="+- 0 6314 5090"/>
                <a:gd name="T85" fmla="*/ T84 w 4028"/>
                <a:gd name="T86" fmla="+- 0 1308 174"/>
                <a:gd name="T87" fmla="*/ 1308 h 1134"/>
                <a:gd name="T88" fmla="+- 0 6812 5090"/>
                <a:gd name="T89" fmla="*/ T88 w 4028"/>
                <a:gd name="T90" fmla="+- 0 1308 174"/>
                <a:gd name="T91" fmla="*/ 1308 h 1134"/>
                <a:gd name="T92" fmla="+- 0 7180 5090"/>
                <a:gd name="T93" fmla="*/ T92 w 4028"/>
                <a:gd name="T94" fmla="+- 0 1308 174"/>
                <a:gd name="T95" fmla="*/ 1308 h 1134"/>
                <a:gd name="T96" fmla="+- 0 7546 5090"/>
                <a:gd name="T97" fmla="*/ T96 w 4028"/>
                <a:gd name="T98" fmla="+- 0 1308 174"/>
                <a:gd name="T99" fmla="*/ 1308 h 1134"/>
                <a:gd name="T100" fmla="+- 0 7638 5090"/>
                <a:gd name="T101" fmla="*/ T100 w 4028"/>
                <a:gd name="T102" fmla="+- 0 1304 174"/>
                <a:gd name="T103" fmla="*/ 1304 h 1134"/>
                <a:gd name="T104" fmla="+- 0 7727 5090"/>
                <a:gd name="T105" fmla="*/ T104 w 4028"/>
                <a:gd name="T106" fmla="+- 0 1292 174"/>
                <a:gd name="T107" fmla="*/ 1292 h 1134"/>
                <a:gd name="T108" fmla="+- 0 7810 5090"/>
                <a:gd name="T109" fmla="*/ T108 w 4028"/>
                <a:gd name="T110" fmla="+- 0 1273 174"/>
                <a:gd name="T111" fmla="*/ 1273 h 1134"/>
                <a:gd name="T112" fmla="+- 0 7884 5090"/>
                <a:gd name="T113" fmla="*/ T112 w 4028"/>
                <a:gd name="T114" fmla="+- 0 1249 174"/>
                <a:gd name="T115" fmla="*/ 1249 h 1134"/>
                <a:gd name="T116" fmla="+- 0 7947 5090"/>
                <a:gd name="T117" fmla="*/ T116 w 4028"/>
                <a:gd name="T118" fmla="+- 0 1221 174"/>
                <a:gd name="T119" fmla="*/ 1221 h 1134"/>
                <a:gd name="T120" fmla="+- 0 8027 5090"/>
                <a:gd name="T121" fmla="*/ T120 w 4028"/>
                <a:gd name="T122" fmla="+- 0 1155 174"/>
                <a:gd name="T123" fmla="*/ 1155 h 1134"/>
                <a:gd name="T124" fmla="+- 0 8038 5090"/>
                <a:gd name="T125" fmla="*/ T124 w 4028"/>
                <a:gd name="T126" fmla="+- 0 1120 174"/>
                <a:gd name="T127" fmla="*/ 1120 h 1134"/>
                <a:gd name="T128" fmla="+- 0 9118 5090"/>
                <a:gd name="T129" fmla="*/ T128 w 4028"/>
                <a:gd name="T130" fmla="+- 0 952 174"/>
                <a:gd name="T131" fmla="*/ 952 h 1134"/>
                <a:gd name="T132" fmla="+- 0 8038 5090"/>
                <a:gd name="T133" fmla="*/ T132 w 4028"/>
                <a:gd name="T134" fmla="+- 0 838 174"/>
                <a:gd name="T135" fmla="*/ 838 h 1134"/>
                <a:gd name="T136" fmla="+- 0 8038 5090"/>
                <a:gd name="T137" fmla="*/ T136 w 4028"/>
                <a:gd name="T138" fmla="+- 0 646 174"/>
                <a:gd name="T139" fmla="*/ 646 h 1134"/>
                <a:gd name="T140" fmla="+- 0 8038 5090"/>
                <a:gd name="T141" fmla="*/ T140 w 4028"/>
                <a:gd name="T142" fmla="+- 0 504 174"/>
                <a:gd name="T143" fmla="*/ 504 h 1134"/>
                <a:gd name="T144" fmla="+- 0 8038 5090"/>
                <a:gd name="T145" fmla="*/ T144 w 4028"/>
                <a:gd name="T146" fmla="+- 0 364 174"/>
                <a:gd name="T147" fmla="*/ 364 h 1134"/>
                <a:gd name="T148" fmla="+- 0 8027 5090"/>
                <a:gd name="T149" fmla="*/ T148 w 4028"/>
                <a:gd name="T150" fmla="+- 0 328 174"/>
                <a:gd name="T151" fmla="*/ 328 h 1134"/>
                <a:gd name="T152" fmla="+- 0 7947 5090"/>
                <a:gd name="T153" fmla="*/ T152 w 4028"/>
                <a:gd name="T154" fmla="+- 0 262 174"/>
                <a:gd name="T155" fmla="*/ 262 h 1134"/>
                <a:gd name="T156" fmla="+- 0 7884 5090"/>
                <a:gd name="T157" fmla="*/ T156 w 4028"/>
                <a:gd name="T158" fmla="+- 0 233 174"/>
                <a:gd name="T159" fmla="*/ 233 h 1134"/>
                <a:gd name="T160" fmla="+- 0 7810 5090"/>
                <a:gd name="T161" fmla="*/ T160 w 4028"/>
                <a:gd name="T162" fmla="+- 0 209 174"/>
                <a:gd name="T163" fmla="*/ 209 h 1134"/>
                <a:gd name="T164" fmla="+- 0 7727 5090"/>
                <a:gd name="T165" fmla="*/ T164 w 4028"/>
                <a:gd name="T166" fmla="+- 0 190 174"/>
                <a:gd name="T167" fmla="*/ 190 h 1134"/>
                <a:gd name="T168" fmla="+- 0 7638 5090"/>
                <a:gd name="T169" fmla="*/ T168 w 4028"/>
                <a:gd name="T170" fmla="+- 0 178 174"/>
                <a:gd name="T171" fmla="*/ 178 h 1134"/>
                <a:gd name="T172" fmla="+- 0 7546 5090"/>
                <a:gd name="T173" fmla="*/ T172 w 4028"/>
                <a:gd name="T174" fmla="+- 0 174 174"/>
                <a:gd name="T175" fmla="*/ 174 h 1134"/>
                <a:gd name="T176" fmla="+- 0 7180 5090"/>
                <a:gd name="T177" fmla="*/ T176 w 4028"/>
                <a:gd name="T178" fmla="+- 0 174 174"/>
                <a:gd name="T179" fmla="*/ 174 h 1134"/>
                <a:gd name="T180" fmla="+- 0 6812 5090"/>
                <a:gd name="T181" fmla="*/ T180 w 4028"/>
                <a:gd name="T182" fmla="+- 0 174 174"/>
                <a:gd name="T183" fmla="*/ 174 h 1134"/>
                <a:gd name="T184" fmla="+- 0 6314 5090"/>
                <a:gd name="T185" fmla="*/ T184 w 4028"/>
                <a:gd name="T186" fmla="+- 0 174 174"/>
                <a:gd name="T187" fmla="*/ 174 h 1134"/>
                <a:gd name="T188" fmla="+- 0 5946 5090"/>
                <a:gd name="T189" fmla="*/ T188 w 4028"/>
                <a:gd name="T190" fmla="+- 0 174 174"/>
                <a:gd name="T191" fmla="*/ 174 h 1134"/>
                <a:gd name="T192" fmla="+- 0 5580 5090"/>
                <a:gd name="T193" fmla="*/ T192 w 4028"/>
                <a:gd name="T194" fmla="+- 0 174 174"/>
                <a:gd name="T19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4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2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6"/>
                  </a:lnTo>
                  <a:lnTo>
                    <a:pt x="11" y="981"/>
                  </a:lnTo>
                  <a:lnTo>
                    <a:pt x="90" y="1047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20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472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267">
              <a:extLst>
                <a:ext uri="{FF2B5EF4-FFF2-40B4-BE49-F238E27FC236}">
                  <a16:creationId xmlns:a16="http://schemas.microsoft.com/office/drawing/2014/main" id="{41E884E4-01EB-4A48-890E-24349382BE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90" y="17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66">
              <a:extLst>
                <a:ext uri="{FF2B5EF4-FFF2-40B4-BE49-F238E27FC236}">
                  <a16:creationId xmlns:a16="http://schemas.microsoft.com/office/drawing/2014/main" id="{2955B2F2-2E37-1348-81C3-EC0126A563A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38" y="130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B28BB90-CE16-A84F-865C-20178E99A96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7528 5070"/>
                <a:gd name="T1" fmla="*/ T0 w 4028"/>
                <a:gd name="T2" fmla="+- 0 156 156"/>
                <a:gd name="T3" fmla="*/ 156 h 1132"/>
                <a:gd name="T4" fmla="+- 0 5560 5070"/>
                <a:gd name="T5" fmla="*/ T4 w 4028"/>
                <a:gd name="T6" fmla="+- 0 156 156"/>
                <a:gd name="T7" fmla="*/ 156 h 1132"/>
                <a:gd name="T8" fmla="+- 0 5468 5070"/>
                <a:gd name="T9" fmla="*/ T8 w 4028"/>
                <a:gd name="T10" fmla="+- 0 160 156"/>
                <a:gd name="T11" fmla="*/ 160 h 1132"/>
                <a:gd name="T12" fmla="+- 0 5380 5070"/>
                <a:gd name="T13" fmla="*/ T12 w 4028"/>
                <a:gd name="T14" fmla="+- 0 172 156"/>
                <a:gd name="T15" fmla="*/ 172 h 1132"/>
                <a:gd name="T16" fmla="+- 0 5297 5070"/>
                <a:gd name="T17" fmla="*/ T16 w 4028"/>
                <a:gd name="T18" fmla="+- 0 191 156"/>
                <a:gd name="T19" fmla="*/ 191 h 1132"/>
                <a:gd name="T20" fmla="+- 0 5223 5070"/>
                <a:gd name="T21" fmla="*/ T20 w 4028"/>
                <a:gd name="T22" fmla="+- 0 215 156"/>
                <a:gd name="T23" fmla="*/ 215 h 1132"/>
                <a:gd name="T24" fmla="+- 0 5160 5070"/>
                <a:gd name="T25" fmla="*/ T24 w 4028"/>
                <a:gd name="T26" fmla="+- 0 243 156"/>
                <a:gd name="T27" fmla="*/ 243 h 1132"/>
                <a:gd name="T28" fmla="+- 0 5081 5070"/>
                <a:gd name="T29" fmla="*/ T28 w 4028"/>
                <a:gd name="T30" fmla="+- 0 309 156"/>
                <a:gd name="T31" fmla="*/ 309 h 1132"/>
                <a:gd name="T32" fmla="+- 0 5070 5070"/>
                <a:gd name="T33" fmla="*/ T32 w 4028"/>
                <a:gd name="T34" fmla="+- 0 344 156"/>
                <a:gd name="T35" fmla="*/ 344 h 1132"/>
                <a:gd name="T36" fmla="+- 0 5070 5070"/>
                <a:gd name="T37" fmla="*/ T36 w 4028"/>
                <a:gd name="T38" fmla="+- 0 1100 156"/>
                <a:gd name="T39" fmla="*/ 1100 h 1132"/>
                <a:gd name="T40" fmla="+- 0 5112 5070"/>
                <a:gd name="T41" fmla="*/ T40 w 4028"/>
                <a:gd name="T42" fmla="+- 0 1169 156"/>
                <a:gd name="T43" fmla="*/ 1169 h 1132"/>
                <a:gd name="T44" fmla="+- 0 5223 5070"/>
                <a:gd name="T45" fmla="*/ T44 w 4028"/>
                <a:gd name="T46" fmla="+- 0 1229 156"/>
                <a:gd name="T47" fmla="*/ 1229 h 1132"/>
                <a:gd name="T48" fmla="+- 0 5297 5070"/>
                <a:gd name="T49" fmla="*/ T48 w 4028"/>
                <a:gd name="T50" fmla="+- 0 1253 156"/>
                <a:gd name="T51" fmla="*/ 1253 h 1132"/>
                <a:gd name="T52" fmla="+- 0 5380 5070"/>
                <a:gd name="T53" fmla="*/ T52 w 4028"/>
                <a:gd name="T54" fmla="+- 0 1272 156"/>
                <a:gd name="T55" fmla="*/ 1272 h 1132"/>
                <a:gd name="T56" fmla="+- 0 5468 5070"/>
                <a:gd name="T57" fmla="*/ T56 w 4028"/>
                <a:gd name="T58" fmla="+- 0 1284 156"/>
                <a:gd name="T59" fmla="*/ 1284 h 1132"/>
                <a:gd name="T60" fmla="+- 0 5560 5070"/>
                <a:gd name="T61" fmla="*/ T60 w 4028"/>
                <a:gd name="T62" fmla="+- 0 1288 156"/>
                <a:gd name="T63" fmla="*/ 1288 h 1132"/>
                <a:gd name="T64" fmla="+- 0 7528 5070"/>
                <a:gd name="T65" fmla="*/ T64 w 4028"/>
                <a:gd name="T66" fmla="+- 0 1288 156"/>
                <a:gd name="T67" fmla="*/ 1288 h 1132"/>
                <a:gd name="T68" fmla="+- 0 7619 5070"/>
                <a:gd name="T69" fmla="*/ T68 w 4028"/>
                <a:gd name="T70" fmla="+- 0 1284 156"/>
                <a:gd name="T71" fmla="*/ 1284 h 1132"/>
                <a:gd name="T72" fmla="+- 0 7707 5070"/>
                <a:gd name="T73" fmla="*/ T72 w 4028"/>
                <a:gd name="T74" fmla="+- 0 1272 156"/>
                <a:gd name="T75" fmla="*/ 1272 h 1132"/>
                <a:gd name="T76" fmla="+- 0 7790 5070"/>
                <a:gd name="T77" fmla="*/ T76 w 4028"/>
                <a:gd name="T78" fmla="+- 0 1253 156"/>
                <a:gd name="T79" fmla="*/ 1253 h 1132"/>
                <a:gd name="T80" fmla="+- 0 7864 5070"/>
                <a:gd name="T81" fmla="*/ T80 w 4028"/>
                <a:gd name="T82" fmla="+- 0 1229 156"/>
                <a:gd name="T83" fmla="*/ 1229 h 1132"/>
                <a:gd name="T84" fmla="+- 0 7927 5070"/>
                <a:gd name="T85" fmla="*/ T84 w 4028"/>
                <a:gd name="T86" fmla="+- 0 1201 156"/>
                <a:gd name="T87" fmla="*/ 1201 h 1132"/>
                <a:gd name="T88" fmla="+- 0 8007 5070"/>
                <a:gd name="T89" fmla="*/ T88 w 4028"/>
                <a:gd name="T90" fmla="+- 0 1135 156"/>
                <a:gd name="T91" fmla="*/ 1135 h 1132"/>
                <a:gd name="T92" fmla="+- 0 8018 5070"/>
                <a:gd name="T93" fmla="*/ T92 w 4028"/>
                <a:gd name="T94" fmla="+- 0 1100 156"/>
                <a:gd name="T95" fmla="*/ 1100 h 1132"/>
                <a:gd name="T96" fmla="+- 0 9098 5070"/>
                <a:gd name="T97" fmla="*/ T96 w 4028"/>
                <a:gd name="T98" fmla="+- 0 932 156"/>
                <a:gd name="T99" fmla="*/ 932 h 1132"/>
                <a:gd name="T100" fmla="+- 0 8018 5070"/>
                <a:gd name="T101" fmla="*/ T100 w 4028"/>
                <a:gd name="T102" fmla="+- 0 818 156"/>
                <a:gd name="T103" fmla="*/ 818 h 1132"/>
                <a:gd name="T104" fmla="+- 0 8018 5070"/>
                <a:gd name="T105" fmla="*/ T104 w 4028"/>
                <a:gd name="T106" fmla="+- 0 344 156"/>
                <a:gd name="T107" fmla="*/ 344 h 1132"/>
                <a:gd name="T108" fmla="+- 0 8007 5070"/>
                <a:gd name="T109" fmla="*/ T108 w 4028"/>
                <a:gd name="T110" fmla="+- 0 309 156"/>
                <a:gd name="T111" fmla="*/ 309 h 1132"/>
                <a:gd name="T112" fmla="+- 0 7927 5070"/>
                <a:gd name="T113" fmla="*/ T112 w 4028"/>
                <a:gd name="T114" fmla="+- 0 243 156"/>
                <a:gd name="T115" fmla="*/ 243 h 1132"/>
                <a:gd name="T116" fmla="+- 0 7864 5070"/>
                <a:gd name="T117" fmla="*/ T116 w 4028"/>
                <a:gd name="T118" fmla="+- 0 215 156"/>
                <a:gd name="T119" fmla="*/ 215 h 1132"/>
                <a:gd name="T120" fmla="+- 0 7790 5070"/>
                <a:gd name="T121" fmla="*/ T120 w 4028"/>
                <a:gd name="T122" fmla="+- 0 191 156"/>
                <a:gd name="T123" fmla="*/ 191 h 1132"/>
                <a:gd name="T124" fmla="+- 0 7707 5070"/>
                <a:gd name="T125" fmla="*/ T124 w 4028"/>
                <a:gd name="T126" fmla="+- 0 172 156"/>
                <a:gd name="T127" fmla="*/ 172 h 1132"/>
                <a:gd name="T128" fmla="+- 0 7619 5070"/>
                <a:gd name="T129" fmla="*/ T128 w 4028"/>
                <a:gd name="T130" fmla="+- 0 160 156"/>
                <a:gd name="T131" fmla="*/ 160 h 1132"/>
                <a:gd name="T132" fmla="+- 0 7528 5070"/>
                <a:gd name="T133" fmla="*/ T132 w 4028"/>
                <a:gd name="T134" fmla="+- 0 156 156"/>
                <a:gd name="T13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2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F6CEA5D-861E-2A4C-A8D3-6EC214DA28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5560 5070"/>
                <a:gd name="T1" fmla="*/ T0 w 4028"/>
                <a:gd name="T2" fmla="+- 0 156 156"/>
                <a:gd name="T3" fmla="*/ 156 h 1132"/>
                <a:gd name="T4" fmla="+- 0 5468 5070"/>
                <a:gd name="T5" fmla="*/ T4 w 4028"/>
                <a:gd name="T6" fmla="+- 0 160 156"/>
                <a:gd name="T7" fmla="*/ 160 h 1132"/>
                <a:gd name="T8" fmla="+- 0 5380 5070"/>
                <a:gd name="T9" fmla="*/ T8 w 4028"/>
                <a:gd name="T10" fmla="+- 0 172 156"/>
                <a:gd name="T11" fmla="*/ 172 h 1132"/>
                <a:gd name="T12" fmla="+- 0 5297 5070"/>
                <a:gd name="T13" fmla="*/ T12 w 4028"/>
                <a:gd name="T14" fmla="+- 0 191 156"/>
                <a:gd name="T15" fmla="*/ 191 h 1132"/>
                <a:gd name="T16" fmla="+- 0 5223 5070"/>
                <a:gd name="T17" fmla="*/ T16 w 4028"/>
                <a:gd name="T18" fmla="+- 0 215 156"/>
                <a:gd name="T19" fmla="*/ 215 h 1132"/>
                <a:gd name="T20" fmla="+- 0 5160 5070"/>
                <a:gd name="T21" fmla="*/ T20 w 4028"/>
                <a:gd name="T22" fmla="+- 0 243 156"/>
                <a:gd name="T23" fmla="*/ 243 h 1132"/>
                <a:gd name="T24" fmla="+- 0 5081 5070"/>
                <a:gd name="T25" fmla="*/ T24 w 4028"/>
                <a:gd name="T26" fmla="+- 0 309 156"/>
                <a:gd name="T27" fmla="*/ 309 h 1132"/>
                <a:gd name="T28" fmla="+- 0 5070 5070"/>
                <a:gd name="T29" fmla="*/ T28 w 4028"/>
                <a:gd name="T30" fmla="+- 0 344 156"/>
                <a:gd name="T31" fmla="*/ 344 h 1132"/>
                <a:gd name="T32" fmla="+- 0 5070 5070"/>
                <a:gd name="T33" fmla="*/ T32 w 4028"/>
                <a:gd name="T34" fmla="+- 0 484 156"/>
                <a:gd name="T35" fmla="*/ 484 h 1132"/>
                <a:gd name="T36" fmla="+- 0 5070 5070"/>
                <a:gd name="T37" fmla="*/ T36 w 4028"/>
                <a:gd name="T38" fmla="+- 0 626 156"/>
                <a:gd name="T39" fmla="*/ 626 h 1132"/>
                <a:gd name="T40" fmla="+- 0 5070 5070"/>
                <a:gd name="T41" fmla="*/ T40 w 4028"/>
                <a:gd name="T42" fmla="+- 0 818 156"/>
                <a:gd name="T43" fmla="*/ 818 h 1132"/>
                <a:gd name="T44" fmla="+- 0 5070 5070"/>
                <a:gd name="T45" fmla="*/ T44 w 4028"/>
                <a:gd name="T46" fmla="+- 0 958 156"/>
                <a:gd name="T47" fmla="*/ 958 h 1132"/>
                <a:gd name="T48" fmla="+- 0 5070 5070"/>
                <a:gd name="T49" fmla="*/ T48 w 4028"/>
                <a:gd name="T50" fmla="+- 0 1100 156"/>
                <a:gd name="T51" fmla="*/ 1100 h 1132"/>
                <a:gd name="T52" fmla="+- 0 5081 5070"/>
                <a:gd name="T53" fmla="*/ T52 w 4028"/>
                <a:gd name="T54" fmla="+- 0 1135 156"/>
                <a:gd name="T55" fmla="*/ 1135 h 1132"/>
                <a:gd name="T56" fmla="+- 0 5160 5070"/>
                <a:gd name="T57" fmla="*/ T56 w 4028"/>
                <a:gd name="T58" fmla="+- 0 1201 156"/>
                <a:gd name="T59" fmla="*/ 1201 h 1132"/>
                <a:gd name="T60" fmla="+- 0 5223 5070"/>
                <a:gd name="T61" fmla="*/ T60 w 4028"/>
                <a:gd name="T62" fmla="+- 0 1229 156"/>
                <a:gd name="T63" fmla="*/ 1229 h 1132"/>
                <a:gd name="T64" fmla="+- 0 5297 5070"/>
                <a:gd name="T65" fmla="*/ T64 w 4028"/>
                <a:gd name="T66" fmla="+- 0 1253 156"/>
                <a:gd name="T67" fmla="*/ 1253 h 1132"/>
                <a:gd name="T68" fmla="+- 0 5380 5070"/>
                <a:gd name="T69" fmla="*/ T68 w 4028"/>
                <a:gd name="T70" fmla="+- 0 1272 156"/>
                <a:gd name="T71" fmla="*/ 1272 h 1132"/>
                <a:gd name="T72" fmla="+- 0 5468 5070"/>
                <a:gd name="T73" fmla="*/ T72 w 4028"/>
                <a:gd name="T74" fmla="+- 0 1284 156"/>
                <a:gd name="T75" fmla="*/ 1284 h 1132"/>
                <a:gd name="T76" fmla="+- 0 5560 5070"/>
                <a:gd name="T77" fmla="*/ T76 w 4028"/>
                <a:gd name="T78" fmla="+- 0 1288 156"/>
                <a:gd name="T79" fmla="*/ 1288 h 1132"/>
                <a:gd name="T80" fmla="+- 0 5926 5070"/>
                <a:gd name="T81" fmla="*/ T80 w 4028"/>
                <a:gd name="T82" fmla="+- 0 1288 156"/>
                <a:gd name="T83" fmla="*/ 1288 h 1132"/>
                <a:gd name="T84" fmla="+- 0 6294 5070"/>
                <a:gd name="T85" fmla="*/ T84 w 4028"/>
                <a:gd name="T86" fmla="+- 0 1288 156"/>
                <a:gd name="T87" fmla="*/ 1288 h 1132"/>
                <a:gd name="T88" fmla="+- 0 6792 5070"/>
                <a:gd name="T89" fmla="*/ T88 w 4028"/>
                <a:gd name="T90" fmla="+- 0 1288 156"/>
                <a:gd name="T91" fmla="*/ 1288 h 1132"/>
                <a:gd name="T92" fmla="+- 0 7160 5070"/>
                <a:gd name="T93" fmla="*/ T92 w 4028"/>
                <a:gd name="T94" fmla="+- 0 1288 156"/>
                <a:gd name="T95" fmla="*/ 1288 h 1132"/>
                <a:gd name="T96" fmla="+- 0 7528 5070"/>
                <a:gd name="T97" fmla="*/ T96 w 4028"/>
                <a:gd name="T98" fmla="+- 0 1288 156"/>
                <a:gd name="T99" fmla="*/ 1288 h 1132"/>
                <a:gd name="T100" fmla="+- 0 7619 5070"/>
                <a:gd name="T101" fmla="*/ T100 w 4028"/>
                <a:gd name="T102" fmla="+- 0 1284 156"/>
                <a:gd name="T103" fmla="*/ 1284 h 1132"/>
                <a:gd name="T104" fmla="+- 0 7707 5070"/>
                <a:gd name="T105" fmla="*/ T104 w 4028"/>
                <a:gd name="T106" fmla="+- 0 1272 156"/>
                <a:gd name="T107" fmla="*/ 1272 h 1132"/>
                <a:gd name="T108" fmla="+- 0 7790 5070"/>
                <a:gd name="T109" fmla="*/ T108 w 4028"/>
                <a:gd name="T110" fmla="+- 0 1253 156"/>
                <a:gd name="T111" fmla="*/ 1253 h 1132"/>
                <a:gd name="T112" fmla="+- 0 7864 5070"/>
                <a:gd name="T113" fmla="*/ T112 w 4028"/>
                <a:gd name="T114" fmla="+- 0 1229 156"/>
                <a:gd name="T115" fmla="*/ 1229 h 1132"/>
                <a:gd name="T116" fmla="+- 0 7927 5070"/>
                <a:gd name="T117" fmla="*/ T116 w 4028"/>
                <a:gd name="T118" fmla="+- 0 1201 156"/>
                <a:gd name="T119" fmla="*/ 1201 h 1132"/>
                <a:gd name="T120" fmla="+- 0 8007 5070"/>
                <a:gd name="T121" fmla="*/ T120 w 4028"/>
                <a:gd name="T122" fmla="+- 0 1135 156"/>
                <a:gd name="T123" fmla="*/ 1135 h 1132"/>
                <a:gd name="T124" fmla="+- 0 8018 5070"/>
                <a:gd name="T125" fmla="*/ T124 w 4028"/>
                <a:gd name="T126" fmla="+- 0 1100 156"/>
                <a:gd name="T127" fmla="*/ 1100 h 1132"/>
                <a:gd name="T128" fmla="+- 0 9098 5070"/>
                <a:gd name="T129" fmla="*/ T128 w 4028"/>
                <a:gd name="T130" fmla="+- 0 932 156"/>
                <a:gd name="T131" fmla="*/ 932 h 1132"/>
                <a:gd name="T132" fmla="+- 0 8018 5070"/>
                <a:gd name="T133" fmla="*/ T132 w 4028"/>
                <a:gd name="T134" fmla="+- 0 818 156"/>
                <a:gd name="T135" fmla="*/ 818 h 1132"/>
                <a:gd name="T136" fmla="+- 0 8018 5070"/>
                <a:gd name="T137" fmla="*/ T136 w 4028"/>
                <a:gd name="T138" fmla="+- 0 626 156"/>
                <a:gd name="T139" fmla="*/ 626 h 1132"/>
                <a:gd name="T140" fmla="+- 0 8018 5070"/>
                <a:gd name="T141" fmla="*/ T140 w 4028"/>
                <a:gd name="T142" fmla="+- 0 484 156"/>
                <a:gd name="T143" fmla="*/ 484 h 1132"/>
                <a:gd name="T144" fmla="+- 0 8018 5070"/>
                <a:gd name="T145" fmla="*/ T144 w 4028"/>
                <a:gd name="T146" fmla="+- 0 344 156"/>
                <a:gd name="T147" fmla="*/ 344 h 1132"/>
                <a:gd name="T148" fmla="+- 0 8007 5070"/>
                <a:gd name="T149" fmla="*/ T148 w 4028"/>
                <a:gd name="T150" fmla="+- 0 309 156"/>
                <a:gd name="T151" fmla="*/ 309 h 1132"/>
                <a:gd name="T152" fmla="+- 0 7927 5070"/>
                <a:gd name="T153" fmla="*/ T152 w 4028"/>
                <a:gd name="T154" fmla="+- 0 243 156"/>
                <a:gd name="T155" fmla="*/ 243 h 1132"/>
                <a:gd name="T156" fmla="+- 0 7864 5070"/>
                <a:gd name="T157" fmla="*/ T156 w 4028"/>
                <a:gd name="T158" fmla="+- 0 215 156"/>
                <a:gd name="T159" fmla="*/ 215 h 1132"/>
                <a:gd name="T160" fmla="+- 0 7790 5070"/>
                <a:gd name="T161" fmla="*/ T160 w 4028"/>
                <a:gd name="T162" fmla="+- 0 191 156"/>
                <a:gd name="T163" fmla="*/ 191 h 1132"/>
                <a:gd name="T164" fmla="+- 0 7707 5070"/>
                <a:gd name="T165" fmla="*/ T164 w 4028"/>
                <a:gd name="T166" fmla="+- 0 172 156"/>
                <a:gd name="T167" fmla="*/ 172 h 1132"/>
                <a:gd name="T168" fmla="+- 0 7619 5070"/>
                <a:gd name="T169" fmla="*/ T168 w 4028"/>
                <a:gd name="T170" fmla="+- 0 160 156"/>
                <a:gd name="T171" fmla="*/ 160 h 1132"/>
                <a:gd name="T172" fmla="+- 0 7528 5070"/>
                <a:gd name="T173" fmla="*/ T172 w 4028"/>
                <a:gd name="T174" fmla="+- 0 156 156"/>
                <a:gd name="T175" fmla="*/ 156 h 1132"/>
                <a:gd name="T176" fmla="+- 0 7160 5070"/>
                <a:gd name="T177" fmla="*/ T176 w 4028"/>
                <a:gd name="T178" fmla="+- 0 156 156"/>
                <a:gd name="T179" fmla="*/ 156 h 1132"/>
                <a:gd name="T180" fmla="+- 0 6792 5070"/>
                <a:gd name="T181" fmla="*/ T180 w 4028"/>
                <a:gd name="T182" fmla="+- 0 156 156"/>
                <a:gd name="T183" fmla="*/ 156 h 1132"/>
                <a:gd name="T184" fmla="+- 0 6294 5070"/>
                <a:gd name="T185" fmla="*/ T184 w 4028"/>
                <a:gd name="T186" fmla="+- 0 156 156"/>
                <a:gd name="T187" fmla="*/ 156 h 1132"/>
                <a:gd name="T188" fmla="+- 0 5926 5070"/>
                <a:gd name="T189" fmla="*/ T188 w 4028"/>
                <a:gd name="T190" fmla="+- 0 156 156"/>
                <a:gd name="T191" fmla="*/ 156 h 1132"/>
                <a:gd name="T192" fmla="+- 0 5560 5070"/>
                <a:gd name="T193" fmla="*/ T192 w 4028"/>
                <a:gd name="T194" fmla="+- 0 156 156"/>
                <a:gd name="T19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2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2" y="1132"/>
                  </a:lnTo>
                  <a:lnTo>
                    <a:pt x="20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263">
              <a:extLst>
                <a:ext uri="{FF2B5EF4-FFF2-40B4-BE49-F238E27FC236}">
                  <a16:creationId xmlns:a16="http://schemas.microsoft.com/office/drawing/2014/main" id="{FAF238DD-8E63-EE4C-8EAE-0181DFFA8C5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70" y="15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262">
              <a:extLst>
                <a:ext uri="{FF2B5EF4-FFF2-40B4-BE49-F238E27FC236}">
                  <a16:creationId xmlns:a16="http://schemas.microsoft.com/office/drawing/2014/main" id="{178EDFEF-26B1-5D4F-9FAA-5B8AA0B1770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18" y="128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089EE-0FEA-2B40-B182-E01A14A5E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3272367-FC5C-1647-9D9F-846B6EC497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4256 3350"/>
                <a:gd name="T3" fmla="*/ 4256 h 906"/>
                <a:gd name="T4" fmla="+- 0 8806 8806"/>
                <a:gd name="T5" fmla="*/ T4 w 4424"/>
                <a:gd name="T6" fmla="+- 0 4256 3350"/>
                <a:gd name="T7" fmla="*/ 4256 h 906"/>
                <a:gd name="T8" fmla="+- 0 8806 8806"/>
                <a:gd name="T9" fmla="*/ T8 w 4424"/>
                <a:gd name="T10" fmla="+- 0 3350 3350"/>
                <a:gd name="T11" fmla="*/ 3350 h 906"/>
                <a:gd name="T12" fmla="+- 0 13230 8806"/>
                <a:gd name="T13" fmla="*/ T12 w 4424"/>
                <a:gd name="T14" fmla="+- 0 3350 3350"/>
                <a:gd name="T15" fmla="*/ 3350 h 906"/>
                <a:gd name="T16" fmla="+- 0 13230 8806"/>
                <a:gd name="T17" fmla="*/ T16 w 4424"/>
                <a:gd name="T18" fmla="+- 0 4256 3350"/>
                <a:gd name="T19" fmla="*/ 4256 h 906"/>
                <a:gd name="T20" fmla="+- 0 11018 8806"/>
                <a:gd name="T21" fmla="*/ T20 w 4424"/>
                <a:gd name="T22" fmla="+- 0 4256 3350"/>
                <a:gd name="T23" fmla="*/ 425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259">
              <a:extLst>
                <a:ext uri="{FF2B5EF4-FFF2-40B4-BE49-F238E27FC236}">
                  <a16:creationId xmlns:a16="http://schemas.microsoft.com/office/drawing/2014/main" id="{4FFA16BF-2778-4D41-B9AB-33104BA346B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40" y="4048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58">
              <a:extLst>
                <a:ext uri="{FF2B5EF4-FFF2-40B4-BE49-F238E27FC236}">
                  <a16:creationId xmlns:a16="http://schemas.microsoft.com/office/drawing/2014/main" id="{93E996A6-E2AC-674C-9297-C816E4B8342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14" y="4022"/>
              <a:ext cx="360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926C45-F758-1A4C-9FA4-92D98E7C08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F7D3E04-8CF3-ED41-BF65-01C759079ED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4236 3330"/>
                <a:gd name="T3" fmla="*/ 4236 h 906"/>
                <a:gd name="T4" fmla="+- 0 8786 8786"/>
                <a:gd name="T5" fmla="*/ T4 w 4424"/>
                <a:gd name="T6" fmla="+- 0 4236 3330"/>
                <a:gd name="T7" fmla="*/ 4236 h 906"/>
                <a:gd name="T8" fmla="+- 0 8786 8786"/>
                <a:gd name="T9" fmla="*/ T8 w 4424"/>
                <a:gd name="T10" fmla="+- 0 3330 3330"/>
                <a:gd name="T11" fmla="*/ 3330 h 906"/>
                <a:gd name="T12" fmla="+- 0 13210 8786"/>
                <a:gd name="T13" fmla="*/ T12 w 4424"/>
                <a:gd name="T14" fmla="+- 0 3330 3330"/>
                <a:gd name="T15" fmla="*/ 3330 h 906"/>
                <a:gd name="T16" fmla="+- 0 13210 8786"/>
                <a:gd name="T17" fmla="*/ T16 w 4424"/>
                <a:gd name="T18" fmla="+- 0 4236 3330"/>
                <a:gd name="T19" fmla="*/ 4236 h 906"/>
                <a:gd name="T20" fmla="+- 0 10998 8786"/>
                <a:gd name="T21" fmla="*/ T20 w 4424"/>
                <a:gd name="T22" fmla="+- 0 4236 3330"/>
                <a:gd name="T23" fmla="*/ 423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9" name="Line 255">
              <a:extLst>
                <a:ext uri="{FF2B5EF4-FFF2-40B4-BE49-F238E27FC236}">
                  <a16:creationId xmlns:a16="http://schemas.microsoft.com/office/drawing/2014/main" id="{3EFBAEAF-B7BA-9946-8A94-216DD93321B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0" y="4028"/>
              <a:ext cx="360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254">
              <a:extLst>
                <a:ext uri="{FF2B5EF4-FFF2-40B4-BE49-F238E27FC236}">
                  <a16:creationId xmlns:a16="http://schemas.microsoft.com/office/drawing/2014/main" id="{82193E50-573A-6049-A223-1A1673F7717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194" y="4002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248AC3-D17E-6849-BD74-7E5E6096627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12F930-9EDB-A043-9592-AC5C099058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custGeom>
              <a:avLst/>
              <a:gdLst>
                <a:gd name="T0" fmla="+- 0 11018 8806"/>
                <a:gd name="T1" fmla="*/ T0 w 4424"/>
                <a:gd name="T2" fmla="+- 0 5504 4258"/>
                <a:gd name="T3" fmla="*/ 5504 h 1246"/>
                <a:gd name="T4" fmla="+- 0 8806 8806"/>
                <a:gd name="T5" fmla="*/ T4 w 4424"/>
                <a:gd name="T6" fmla="+- 0 5504 4258"/>
                <a:gd name="T7" fmla="*/ 5504 h 1246"/>
                <a:gd name="T8" fmla="+- 0 8806 8806"/>
                <a:gd name="T9" fmla="*/ T8 w 4424"/>
                <a:gd name="T10" fmla="+- 0 4258 4258"/>
                <a:gd name="T11" fmla="*/ 4258 h 1246"/>
                <a:gd name="T12" fmla="+- 0 13230 8806"/>
                <a:gd name="T13" fmla="*/ T12 w 4424"/>
                <a:gd name="T14" fmla="+- 0 4258 4258"/>
                <a:gd name="T15" fmla="*/ 4258 h 1246"/>
                <a:gd name="T16" fmla="+- 0 13230 8806"/>
                <a:gd name="T17" fmla="*/ T16 w 4424"/>
                <a:gd name="T18" fmla="+- 0 5504 4258"/>
                <a:gd name="T19" fmla="*/ 5504 h 1246"/>
                <a:gd name="T20" fmla="+- 0 11018 8806"/>
                <a:gd name="T21" fmla="*/ T20 w 4424"/>
                <a:gd name="T22" fmla="+- 0 5504 4258"/>
                <a:gd name="T23" fmla="*/ 5504 h 12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6">
                  <a:moveTo>
                    <a:pt x="2212" y="1246"/>
                  </a:moveTo>
                  <a:lnTo>
                    <a:pt x="0" y="124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6"/>
                  </a:lnTo>
                  <a:lnTo>
                    <a:pt x="2212" y="124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5604A5-C348-494C-B659-82E40667AF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7"/>
              <a:ext cx="4424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629EAE1-F2F7-CF42-A3A6-98D89819582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7774 5316"/>
                <a:gd name="T1" fmla="*/ T0 w 3768"/>
                <a:gd name="T2" fmla="+- 0 3010 3010"/>
                <a:gd name="T3" fmla="*/ 3010 h 1132"/>
                <a:gd name="T4" fmla="+- 0 5806 5316"/>
                <a:gd name="T5" fmla="*/ T4 w 3768"/>
                <a:gd name="T6" fmla="+- 0 3010 3010"/>
                <a:gd name="T7" fmla="*/ 3010 h 1132"/>
                <a:gd name="T8" fmla="+- 0 5715 5316"/>
                <a:gd name="T9" fmla="*/ T8 w 3768"/>
                <a:gd name="T10" fmla="+- 0 3014 3010"/>
                <a:gd name="T11" fmla="*/ 3014 h 1132"/>
                <a:gd name="T12" fmla="+- 0 5626 5316"/>
                <a:gd name="T13" fmla="*/ T12 w 3768"/>
                <a:gd name="T14" fmla="+- 0 3026 3010"/>
                <a:gd name="T15" fmla="*/ 3026 h 1132"/>
                <a:gd name="T16" fmla="+- 0 5544 5316"/>
                <a:gd name="T17" fmla="*/ T16 w 3768"/>
                <a:gd name="T18" fmla="+- 0 3045 3010"/>
                <a:gd name="T19" fmla="*/ 3045 h 1132"/>
                <a:gd name="T20" fmla="+- 0 5469 5316"/>
                <a:gd name="T21" fmla="*/ T20 w 3768"/>
                <a:gd name="T22" fmla="+- 0 3069 3010"/>
                <a:gd name="T23" fmla="*/ 3069 h 1132"/>
                <a:gd name="T24" fmla="+- 0 5407 5316"/>
                <a:gd name="T25" fmla="*/ T24 w 3768"/>
                <a:gd name="T26" fmla="+- 0 3097 3010"/>
                <a:gd name="T27" fmla="*/ 3097 h 1132"/>
                <a:gd name="T28" fmla="+- 0 5327 5316"/>
                <a:gd name="T29" fmla="*/ T28 w 3768"/>
                <a:gd name="T30" fmla="+- 0 3163 3010"/>
                <a:gd name="T31" fmla="*/ 3163 h 1132"/>
                <a:gd name="T32" fmla="+- 0 5316 5316"/>
                <a:gd name="T33" fmla="*/ T32 w 3768"/>
                <a:gd name="T34" fmla="+- 0 3198 3010"/>
                <a:gd name="T35" fmla="*/ 3198 h 1132"/>
                <a:gd name="T36" fmla="+- 0 5316 5316"/>
                <a:gd name="T37" fmla="*/ T36 w 3768"/>
                <a:gd name="T38" fmla="+- 0 3954 3010"/>
                <a:gd name="T39" fmla="*/ 3954 h 1132"/>
                <a:gd name="T40" fmla="+- 0 5358 5316"/>
                <a:gd name="T41" fmla="*/ T40 w 3768"/>
                <a:gd name="T42" fmla="+- 0 4023 3010"/>
                <a:gd name="T43" fmla="*/ 4023 h 1132"/>
                <a:gd name="T44" fmla="+- 0 5469 5316"/>
                <a:gd name="T45" fmla="*/ T44 w 3768"/>
                <a:gd name="T46" fmla="+- 0 4083 3010"/>
                <a:gd name="T47" fmla="*/ 4083 h 1132"/>
                <a:gd name="T48" fmla="+- 0 5544 5316"/>
                <a:gd name="T49" fmla="*/ T48 w 3768"/>
                <a:gd name="T50" fmla="+- 0 4107 3010"/>
                <a:gd name="T51" fmla="*/ 4107 h 1132"/>
                <a:gd name="T52" fmla="+- 0 5626 5316"/>
                <a:gd name="T53" fmla="*/ T52 w 3768"/>
                <a:gd name="T54" fmla="+- 0 4126 3010"/>
                <a:gd name="T55" fmla="*/ 4126 h 1132"/>
                <a:gd name="T56" fmla="+- 0 5715 5316"/>
                <a:gd name="T57" fmla="*/ T56 w 3768"/>
                <a:gd name="T58" fmla="+- 0 4138 3010"/>
                <a:gd name="T59" fmla="*/ 4138 h 1132"/>
                <a:gd name="T60" fmla="+- 0 5806 5316"/>
                <a:gd name="T61" fmla="*/ T60 w 3768"/>
                <a:gd name="T62" fmla="+- 0 4142 3010"/>
                <a:gd name="T63" fmla="*/ 4142 h 1132"/>
                <a:gd name="T64" fmla="+- 0 7774 5316"/>
                <a:gd name="T65" fmla="*/ T64 w 3768"/>
                <a:gd name="T66" fmla="+- 0 4142 3010"/>
                <a:gd name="T67" fmla="*/ 4142 h 1132"/>
                <a:gd name="T68" fmla="+- 0 7866 5316"/>
                <a:gd name="T69" fmla="*/ T68 w 3768"/>
                <a:gd name="T70" fmla="+- 0 4138 3010"/>
                <a:gd name="T71" fmla="*/ 4138 h 1132"/>
                <a:gd name="T72" fmla="+- 0 7954 5316"/>
                <a:gd name="T73" fmla="*/ T72 w 3768"/>
                <a:gd name="T74" fmla="+- 0 4126 3010"/>
                <a:gd name="T75" fmla="*/ 4126 h 1132"/>
                <a:gd name="T76" fmla="+- 0 8037 5316"/>
                <a:gd name="T77" fmla="*/ T76 w 3768"/>
                <a:gd name="T78" fmla="+- 0 4107 3010"/>
                <a:gd name="T79" fmla="*/ 4107 h 1132"/>
                <a:gd name="T80" fmla="+- 0 8111 5316"/>
                <a:gd name="T81" fmla="*/ T80 w 3768"/>
                <a:gd name="T82" fmla="+- 0 4083 3010"/>
                <a:gd name="T83" fmla="*/ 4083 h 1132"/>
                <a:gd name="T84" fmla="+- 0 8174 5316"/>
                <a:gd name="T85" fmla="*/ T84 w 3768"/>
                <a:gd name="T86" fmla="+- 0 4055 3010"/>
                <a:gd name="T87" fmla="*/ 4055 h 1132"/>
                <a:gd name="T88" fmla="+- 0 8253 5316"/>
                <a:gd name="T89" fmla="*/ T88 w 3768"/>
                <a:gd name="T90" fmla="+- 0 3989 3010"/>
                <a:gd name="T91" fmla="*/ 3989 h 1132"/>
                <a:gd name="T92" fmla="+- 0 8264 5316"/>
                <a:gd name="T93" fmla="*/ T92 w 3768"/>
                <a:gd name="T94" fmla="+- 0 3954 3010"/>
                <a:gd name="T95" fmla="*/ 3954 h 1132"/>
                <a:gd name="T96" fmla="+- 0 9084 5316"/>
                <a:gd name="T97" fmla="*/ T96 w 3768"/>
                <a:gd name="T98" fmla="+- 0 3796 3010"/>
                <a:gd name="T99" fmla="*/ 3796 h 1132"/>
                <a:gd name="T100" fmla="+- 0 8264 5316"/>
                <a:gd name="T101" fmla="*/ T100 w 3768"/>
                <a:gd name="T102" fmla="+- 0 3672 3010"/>
                <a:gd name="T103" fmla="*/ 3672 h 1132"/>
                <a:gd name="T104" fmla="+- 0 8264 5316"/>
                <a:gd name="T105" fmla="*/ T104 w 3768"/>
                <a:gd name="T106" fmla="+- 0 3198 3010"/>
                <a:gd name="T107" fmla="*/ 3198 h 1132"/>
                <a:gd name="T108" fmla="+- 0 8253 5316"/>
                <a:gd name="T109" fmla="*/ T108 w 3768"/>
                <a:gd name="T110" fmla="+- 0 3163 3010"/>
                <a:gd name="T111" fmla="*/ 3163 h 1132"/>
                <a:gd name="T112" fmla="+- 0 8174 5316"/>
                <a:gd name="T113" fmla="*/ T112 w 3768"/>
                <a:gd name="T114" fmla="+- 0 3097 3010"/>
                <a:gd name="T115" fmla="*/ 3097 h 1132"/>
                <a:gd name="T116" fmla="+- 0 8111 5316"/>
                <a:gd name="T117" fmla="*/ T116 w 3768"/>
                <a:gd name="T118" fmla="+- 0 3069 3010"/>
                <a:gd name="T119" fmla="*/ 3069 h 1132"/>
                <a:gd name="T120" fmla="+- 0 8037 5316"/>
                <a:gd name="T121" fmla="*/ T120 w 3768"/>
                <a:gd name="T122" fmla="+- 0 3045 3010"/>
                <a:gd name="T123" fmla="*/ 3045 h 1132"/>
                <a:gd name="T124" fmla="+- 0 7954 5316"/>
                <a:gd name="T125" fmla="*/ T124 w 3768"/>
                <a:gd name="T126" fmla="+- 0 3026 3010"/>
                <a:gd name="T127" fmla="*/ 3026 h 1132"/>
                <a:gd name="T128" fmla="+- 0 7866 5316"/>
                <a:gd name="T129" fmla="*/ T128 w 3768"/>
                <a:gd name="T130" fmla="+- 0 3014 3010"/>
                <a:gd name="T131" fmla="*/ 3014 h 1132"/>
                <a:gd name="T132" fmla="+- 0 7774 5316"/>
                <a:gd name="T133" fmla="*/ T132 w 3768"/>
                <a:gd name="T134" fmla="+- 0 3010 3010"/>
                <a:gd name="T13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92181BF-6873-8B40-83E6-3AFB932FF06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5806 5316"/>
                <a:gd name="T1" fmla="*/ T0 w 3768"/>
                <a:gd name="T2" fmla="+- 0 3010 3010"/>
                <a:gd name="T3" fmla="*/ 3010 h 1132"/>
                <a:gd name="T4" fmla="+- 0 5715 5316"/>
                <a:gd name="T5" fmla="*/ T4 w 3768"/>
                <a:gd name="T6" fmla="+- 0 3014 3010"/>
                <a:gd name="T7" fmla="*/ 3014 h 1132"/>
                <a:gd name="T8" fmla="+- 0 5626 5316"/>
                <a:gd name="T9" fmla="*/ T8 w 3768"/>
                <a:gd name="T10" fmla="+- 0 3026 3010"/>
                <a:gd name="T11" fmla="*/ 3026 h 1132"/>
                <a:gd name="T12" fmla="+- 0 5544 5316"/>
                <a:gd name="T13" fmla="*/ T12 w 3768"/>
                <a:gd name="T14" fmla="+- 0 3045 3010"/>
                <a:gd name="T15" fmla="*/ 3045 h 1132"/>
                <a:gd name="T16" fmla="+- 0 5469 5316"/>
                <a:gd name="T17" fmla="*/ T16 w 3768"/>
                <a:gd name="T18" fmla="+- 0 3069 3010"/>
                <a:gd name="T19" fmla="*/ 3069 h 1132"/>
                <a:gd name="T20" fmla="+- 0 5407 5316"/>
                <a:gd name="T21" fmla="*/ T20 w 3768"/>
                <a:gd name="T22" fmla="+- 0 3097 3010"/>
                <a:gd name="T23" fmla="*/ 3097 h 1132"/>
                <a:gd name="T24" fmla="+- 0 5327 5316"/>
                <a:gd name="T25" fmla="*/ T24 w 3768"/>
                <a:gd name="T26" fmla="+- 0 3163 3010"/>
                <a:gd name="T27" fmla="*/ 3163 h 1132"/>
                <a:gd name="T28" fmla="+- 0 5316 5316"/>
                <a:gd name="T29" fmla="*/ T28 w 3768"/>
                <a:gd name="T30" fmla="+- 0 3198 3010"/>
                <a:gd name="T31" fmla="*/ 3198 h 1132"/>
                <a:gd name="T32" fmla="+- 0 5316 5316"/>
                <a:gd name="T33" fmla="*/ T32 w 3768"/>
                <a:gd name="T34" fmla="+- 0 3338 3010"/>
                <a:gd name="T35" fmla="*/ 3338 h 1132"/>
                <a:gd name="T36" fmla="+- 0 5316 5316"/>
                <a:gd name="T37" fmla="*/ T36 w 3768"/>
                <a:gd name="T38" fmla="+- 0 3480 3010"/>
                <a:gd name="T39" fmla="*/ 3480 h 1132"/>
                <a:gd name="T40" fmla="+- 0 5316 5316"/>
                <a:gd name="T41" fmla="*/ T40 w 3768"/>
                <a:gd name="T42" fmla="+- 0 3672 3010"/>
                <a:gd name="T43" fmla="*/ 3672 h 1132"/>
                <a:gd name="T44" fmla="+- 0 5316 5316"/>
                <a:gd name="T45" fmla="*/ T44 w 3768"/>
                <a:gd name="T46" fmla="+- 0 3812 3010"/>
                <a:gd name="T47" fmla="*/ 3812 h 1132"/>
                <a:gd name="T48" fmla="+- 0 5316 5316"/>
                <a:gd name="T49" fmla="*/ T48 w 3768"/>
                <a:gd name="T50" fmla="+- 0 3954 3010"/>
                <a:gd name="T51" fmla="*/ 3954 h 1132"/>
                <a:gd name="T52" fmla="+- 0 5327 5316"/>
                <a:gd name="T53" fmla="*/ T52 w 3768"/>
                <a:gd name="T54" fmla="+- 0 3989 3010"/>
                <a:gd name="T55" fmla="*/ 3989 h 1132"/>
                <a:gd name="T56" fmla="+- 0 5407 5316"/>
                <a:gd name="T57" fmla="*/ T56 w 3768"/>
                <a:gd name="T58" fmla="+- 0 4055 3010"/>
                <a:gd name="T59" fmla="*/ 4055 h 1132"/>
                <a:gd name="T60" fmla="+- 0 5469 5316"/>
                <a:gd name="T61" fmla="*/ T60 w 3768"/>
                <a:gd name="T62" fmla="+- 0 4083 3010"/>
                <a:gd name="T63" fmla="*/ 4083 h 1132"/>
                <a:gd name="T64" fmla="+- 0 5544 5316"/>
                <a:gd name="T65" fmla="*/ T64 w 3768"/>
                <a:gd name="T66" fmla="+- 0 4107 3010"/>
                <a:gd name="T67" fmla="*/ 4107 h 1132"/>
                <a:gd name="T68" fmla="+- 0 5626 5316"/>
                <a:gd name="T69" fmla="*/ T68 w 3768"/>
                <a:gd name="T70" fmla="+- 0 4126 3010"/>
                <a:gd name="T71" fmla="*/ 4126 h 1132"/>
                <a:gd name="T72" fmla="+- 0 5715 5316"/>
                <a:gd name="T73" fmla="*/ T72 w 3768"/>
                <a:gd name="T74" fmla="+- 0 4138 3010"/>
                <a:gd name="T75" fmla="*/ 4138 h 1132"/>
                <a:gd name="T76" fmla="+- 0 5806 5316"/>
                <a:gd name="T77" fmla="*/ T76 w 3768"/>
                <a:gd name="T78" fmla="+- 0 4142 3010"/>
                <a:gd name="T79" fmla="*/ 4142 h 1132"/>
                <a:gd name="T80" fmla="+- 0 6174 5316"/>
                <a:gd name="T81" fmla="*/ T80 w 3768"/>
                <a:gd name="T82" fmla="+- 0 4142 3010"/>
                <a:gd name="T83" fmla="*/ 4142 h 1132"/>
                <a:gd name="T84" fmla="+- 0 6540 5316"/>
                <a:gd name="T85" fmla="*/ T84 w 3768"/>
                <a:gd name="T86" fmla="+- 0 4142 3010"/>
                <a:gd name="T87" fmla="*/ 4142 h 1132"/>
                <a:gd name="T88" fmla="+- 0 7040 5316"/>
                <a:gd name="T89" fmla="*/ T88 w 3768"/>
                <a:gd name="T90" fmla="+- 0 4142 3010"/>
                <a:gd name="T91" fmla="*/ 4142 h 1132"/>
                <a:gd name="T92" fmla="+- 0 7408 5316"/>
                <a:gd name="T93" fmla="*/ T92 w 3768"/>
                <a:gd name="T94" fmla="+- 0 4142 3010"/>
                <a:gd name="T95" fmla="*/ 4142 h 1132"/>
                <a:gd name="T96" fmla="+- 0 7774 5316"/>
                <a:gd name="T97" fmla="*/ T96 w 3768"/>
                <a:gd name="T98" fmla="+- 0 4142 3010"/>
                <a:gd name="T99" fmla="*/ 4142 h 1132"/>
                <a:gd name="T100" fmla="+- 0 7866 5316"/>
                <a:gd name="T101" fmla="*/ T100 w 3768"/>
                <a:gd name="T102" fmla="+- 0 4138 3010"/>
                <a:gd name="T103" fmla="*/ 4138 h 1132"/>
                <a:gd name="T104" fmla="+- 0 7954 5316"/>
                <a:gd name="T105" fmla="*/ T104 w 3768"/>
                <a:gd name="T106" fmla="+- 0 4126 3010"/>
                <a:gd name="T107" fmla="*/ 4126 h 1132"/>
                <a:gd name="T108" fmla="+- 0 8037 5316"/>
                <a:gd name="T109" fmla="*/ T108 w 3768"/>
                <a:gd name="T110" fmla="+- 0 4107 3010"/>
                <a:gd name="T111" fmla="*/ 4107 h 1132"/>
                <a:gd name="T112" fmla="+- 0 8111 5316"/>
                <a:gd name="T113" fmla="*/ T112 w 3768"/>
                <a:gd name="T114" fmla="+- 0 4083 3010"/>
                <a:gd name="T115" fmla="*/ 4083 h 1132"/>
                <a:gd name="T116" fmla="+- 0 8174 5316"/>
                <a:gd name="T117" fmla="*/ T116 w 3768"/>
                <a:gd name="T118" fmla="+- 0 4055 3010"/>
                <a:gd name="T119" fmla="*/ 4055 h 1132"/>
                <a:gd name="T120" fmla="+- 0 8253 5316"/>
                <a:gd name="T121" fmla="*/ T120 w 3768"/>
                <a:gd name="T122" fmla="+- 0 3989 3010"/>
                <a:gd name="T123" fmla="*/ 3989 h 1132"/>
                <a:gd name="T124" fmla="+- 0 8264 5316"/>
                <a:gd name="T125" fmla="*/ T124 w 3768"/>
                <a:gd name="T126" fmla="+- 0 3954 3010"/>
                <a:gd name="T127" fmla="*/ 3954 h 1132"/>
                <a:gd name="T128" fmla="+- 0 9084 5316"/>
                <a:gd name="T129" fmla="*/ T128 w 3768"/>
                <a:gd name="T130" fmla="+- 0 3796 3010"/>
                <a:gd name="T131" fmla="*/ 3796 h 1132"/>
                <a:gd name="T132" fmla="+- 0 8264 5316"/>
                <a:gd name="T133" fmla="*/ T132 w 3768"/>
                <a:gd name="T134" fmla="+- 0 3672 3010"/>
                <a:gd name="T135" fmla="*/ 3672 h 1132"/>
                <a:gd name="T136" fmla="+- 0 8264 5316"/>
                <a:gd name="T137" fmla="*/ T136 w 3768"/>
                <a:gd name="T138" fmla="+- 0 3480 3010"/>
                <a:gd name="T139" fmla="*/ 3480 h 1132"/>
                <a:gd name="T140" fmla="+- 0 8264 5316"/>
                <a:gd name="T141" fmla="*/ T140 w 3768"/>
                <a:gd name="T142" fmla="+- 0 3338 3010"/>
                <a:gd name="T143" fmla="*/ 3338 h 1132"/>
                <a:gd name="T144" fmla="+- 0 8264 5316"/>
                <a:gd name="T145" fmla="*/ T144 w 3768"/>
                <a:gd name="T146" fmla="+- 0 3198 3010"/>
                <a:gd name="T147" fmla="*/ 3198 h 1132"/>
                <a:gd name="T148" fmla="+- 0 8253 5316"/>
                <a:gd name="T149" fmla="*/ T148 w 3768"/>
                <a:gd name="T150" fmla="+- 0 3163 3010"/>
                <a:gd name="T151" fmla="*/ 3163 h 1132"/>
                <a:gd name="T152" fmla="+- 0 8174 5316"/>
                <a:gd name="T153" fmla="*/ T152 w 3768"/>
                <a:gd name="T154" fmla="+- 0 3097 3010"/>
                <a:gd name="T155" fmla="*/ 3097 h 1132"/>
                <a:gd name="T156" fmla="+- 0 8111 5316"/>
                <a:gd name="T157" fmla="*/ T156 w 3768"/>
                <a:gd name="T158" fmla="+- 0 3069 3010"/>
                <a:gd name="T159" fmla="*/ 3069 h 1132"/>
                <a:gd name="T160" fmla="+- 0 8037 5316"/>
                <a:gd name="T161" fmla="*/ T160 w 3768"/>
                <a:gd name="T162" fmla="+- 0 3045 3010"/>
                <a:gd name="T163" fmla="*/ 3045 h 1132"/>
                <a:gd name="T164" fmla="+- 0 7954 5316"/>
                <a:gd name="T165" fmla="*/ T164 w 3768"/>
                <a:gd name="T166" fmla="+- 0 3026 3010"/>
                <a:gd name="T167" fmla="*/ 3026 h 1132"/>
                <a:gd name="T168" fmla="+- 0 7866 5316"/>
                <a:gd name="T169" fmla="*/ T168 w 3768"/>
                <a:gd name="T170" fmla="+- 0 3014 3010"/>
                <a:gd name="T171" fmla="*/ 3014 h 1132"/>
                <a:gd name="T172" fmla="+- 0 7774 5316"/>
                <a:gd name="T173" fmla="*/ T172 w 3768"/>
                <a:gd name="T174" fmla="+- 0 3010 3010"/>
                <a:gd name="T175" fmla="*/ 3010 h 1132"/>
                <a:gd name="T176" fmla="+- 0 7408 5316"/>
                <a:gd name="T177" fmla="*/ T176 w 3768"/>
                <a:gd name="T178" fmla="+- 0 3010 3010"/>
                <a:gd name="T179" fmla="*/ 3010 h 1132"/>
                <a:gd name="T180" fmla="+- 0 7040 5316"/>
                <a:gd name="T181" fmla="*/ T180 w 3768"/>
                <a:gd name="T182" fmla="+- 0 3010 3010"/>
                <a:gd name="T183" fmla="*/ 3010 h 1132"/>
                <a:gd name="T184" fmla="+- 0 6540 5316"/>
                <a:gd name="T185" fmla="*/ T184 w 3768"/>
                <a:gd name="T186" fmla="+- 0 3010 3010"/>
                <a:gd name="T187" fmla="*/ 3010 h 1132"/>
                <a:gd name="T188" fmla="+- 0 6174 5316"/>
                <a:gd name="T189" fmla="*/ T188 w 3768"/>
                <a:gd name="T190" fmla="+- 0 3010 3010"/>
                <a:gd name="T191" fmla="*/ 3010 h 1132"/>
                <a:gd name="T192" fmla="+- 0 5806 5316"/>
                <a:gd name="T193" fmla="*/ T192 w 3768"/>
                <a:gd name="T194" fmla="+- 0 3010 3010"/>
                <a:gd name="T19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6" name="Line 248">
              <a:extLst>
                <a:ext uri="{FF2B5EF4-FFF2-40B4-BE49-F238E27FC236}">
                  <a16:creationId xmlns:a16="http://schemas.microsoft.com/office/drawing/2014/main" id="{C3CF3173-8D5A-5441-BE6B-76FEA13C6CD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16" y="301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47">
              <a:extLst>
                <a:ext uri="{FF2B5EF4-FFF2-40B4-BE49-F238E27FC236}">
                  <a16:creationId xmlns:a16="http://schemas.microsoft.com/office/drawing/2014/main" id="{38B8C88C-FBCF-3645-AE2B-363568501D2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64" y="414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5411D58-39E2-6A43-AF83-F6B8DA0ED4C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7754 5296"/>
                <a:gd name="T1" fmla="*/ T0 w 3768"/>
                <a:gd name="T2" fmla="+- 0 2990 2990"/>
                <a:gd name="T3" fmla="*/ 2990 h 1132"/>
                <a:gd name="T4" fmla="+- 0 5786 5296"/>
                <a:gd name="T5" fmla="*/ T4 w 3768"/>
                <a:gd name="T6" fmla="+- 0 2990 2990"/>
                <a:gd name="T7" fmla="*/ 2990 h 1132"/>
                <a:gd name="T8" fmla="+- 0 5695 5296"/>
                <a:gd name="T9" fmla="*/ T8 w 3768"/>
                <a:gd name="T10" fmla="+- 0 2994 2990"/>
                <a:gd name="T11" fmla="*/ 2994 h 1132"/>
                <a:gd name="T12" fmla="+- 0 5606 5296"/>
                <a:gd name="T13" fmla="*/ T12 w 3768"/>
                <a:gd name="T14" fmla="+- 0 3006 2990"/>
                <a:gd name="T15" fmla="*/ 3006 h 1132"/>
                <a:gd name="T16" fmla="+- 0 5524 5296"/>
                <a:gd name="T17" fmla="*/ T16 w 3768"/>
                <a:gd name="T18" fmla="+- 0 3025 2990"/>
                <a:gd name="T19" fmla="*/ 3025 h 1132"/>
                <a:gd name="T20" fmla="+- 0 5449 5296"/>
                <a:gd name="T21" fmla="*/ T20 w 3768"/>
                <a:gd name="T22" fmla="+- 0 3049 2990"/>
                <a:gd name="T23" fmla="*/ 3049 h 1132"/>
                <a:gd name="T24" fmla="+- 0 5387 5296"/>
                <a:gd name="T25" fmla="*/ T24 w 3768"/>
                <a:gd name="T26" fmla="+- 0 3077 2990"/>
                <a:gd name="T27" fmla="*/ 3077 h 1132"/>
                <a:gd name="T28" fmla="+- 0 5307 5296"/>
                <a:gd name="T29" fmla="*/ T28 w 3768"/>
                <a:gd name="T30" fmla="+- 0 3143 2990"/>
                <a:gd name="T31" fmla="*/ 3143 h 1132"/>
                <a:gd name="T32" fmla="+- 0 5296 5296"/>
                <a:gd name="T33" fmla="*/ T32 w 3768"/>
                <a:gd name="T34" fmla="+- 0 3178 2990"/>
                <a:gd name="T35" fmla="*/ 3178 h 1132"/>
                <a:gd name="T36" fmla="+- 0 5296 5296"/>
                <a:gd name="T37" fmla="*/ T36 w 3768"/>
                <a:gd name="T38" fmla="+- 0 3934 2990"/>
                <a:gd name="T39" fmla="*/ 3934 h 1132"/>
                <a:gd name="T40" fmla="+- 0 5338 5296"/>
                <a:gd name="T41" fmla="*/ T40 w 3768"/>
                <a:gd name="T42" fmla="+- 0 4003 2990"/>
                <a:gd name="T43" fmla="*/ 4003 h 1132"/>
                <a:gd name="T44" fmla="+- 0 5449 5296"/>
                <a:gd name="T45" fmla="*/ T44 w 3768"/>
                <a:gd name="T46" fmla="+- 0 4063 2990"/>
                <a:gd name="T47" fmla="*/ 4063 h 1132"/>
                <a:gd name="T48" fmla="+- 0 5524 5296"/>
                <a:gd name="T49" fmla="*/ T48 w 3768"/>
                <a:gd name="T50" fmla="+- 0 4087 2990"/>
                <a:gd name="T51" fmla="*/ 4087 h 1132"/>
                <a:gd name="T52" fmla="+- 0 5606 5296"/>
                <a:gd name="T53" fmla="*/ T52 w 3768"/>
                <a:gd name="T54" fmla="+- 0 4106 2990"/>
                <a:gd name="T55" fmla="*/ 4106 h 1132"/>
                <a:gd name="T56" fmla="+- 0 5695 5296"/>
                <a:gd name="T57" fmla="*/ T56 w 3768"/>
                <a:gd name="T58" fmla="+- 0 4118 2990"/>
                <a:gd name="T59" fmla="*/ 4118 h 1132"/>
                <a:gd name="T60" fmla="+- 0 5786 5296"/>
                <a:gd name="T61" fmla="*/ T60 w 3768"/>
                <a:gd name="T62" fmla="+- 0 4122 2990"/>
                <a:gd name="T63" fmla="*/ 4122 h 1132"/>
                <a:gd name="T64" fmla="+- 0 7754 5296"/>
                <a:gd name="T65" fmla="*/ T64 w 3768"/>
                <a:gd name="T66" fmla="+- 0 4122 2990"/>
                <a:gd name="T67" fmla="*/ 4122 h 1132"/>
                <a:gd name="T68" fmla="+- 0 7846 5296"/>
                <a:gd name="T69" fmla="*/ T68 w 3768"/>
                <a:gd name="T70" fmla="+- 0 4118 2990"/>
                <a:gd name="T71" fmla="*/ 4118 h 1132"/>
                <a:gd name="T72" fmla="+- 0 7934 5296"/>
                <a:gd name="T73" fmla="*/ T72 w 3768"/>
                <a:gd name="T74" fmla="+- 0 4106 2990"/>
                <a:gd name="T75" fmla="*/ 4106 h 1132"/>
                <a:gd name="T76" fmla="+- 0 8017 5296"/>
                <a:gd name="T77" fmla="*/ T76 w 3768"/>
                <a:gd name="T78" fmla="+- 0 4087 2990"/>
                <a:gd name="T79" fmla="*/ 4087 h 1132"/>
                <a:gd name="T80" fmla="+- 0 8091 5296"/>
                <a:gd name="T81" fmla="*/ T80 w 3768"/>
                <a:gd name="T82" fmla="+- 0 4063 2990"/>
                <a:gd name="T83" fmla="*/ 4063 h 1132"/>
                <a:gd name="T84" fmla="+- 0 8154 5296"/>
                <a:gd name="T85" fmla="*/ T84 w 3768"/>
                <a:gd name="T86" fmla="+- 0 4035 2990"/>
                <a:gd name="T87" fmla="*/ 4035 h 1132"/>
                <a:gd name="T88" fmla="+- 0 8233 5296"/>
                <a:gd name="T89" fmla="*/ T88 w 3768"/>
                <a:gd name="T90" fmla="+- 0 3969 2990"/>
                <a:gd name="T91" fmla="*/ 3969 h 1132"/>
                <a:gd name="T92" fmla="+- 0 8244 5296"/>
                <a:gd name="T93" fmla="*/ T92 w 3768"/>
                <a:gd name="T94" fmla="+- 0 3934 2990"/>
                <a:gd name="T95" fmla="*/ 3934 h 1132"/>
                <a:gd name="T96" fmla="+- 0 9064 5296"/>
                <a:gd name="T97" fmla="*/ T96 w 3768"/>
                <a:gd name="T98" fmla="+- 0 3778 2990"/>
                <a:gd name="T99" fmla="*/ 3778 h 1132"/>
                <a:gd name="T100" fmla="+- 0 8244 5296"/>
                <a:gd name="T101" fmla="*/ T100 w 3768"/>
                <a:gd name="T102" fmla="+- 0 3652 2990"/>
                <a:gd name="T103" fmla="*/ 3652 h 1132"/>
                <a:gd name="T104" fmla="+- 0 8244 5296"/>
                <a:gd name="T105" fmla="*/ T104 w 3768"/>
                <a:gd name="T106" fmla="+- 0 3178 2990"/>
                <a:gd name="T107" fmla="*/ 3178 h 1132"/>
                <a:gd name="T108" fmla="+- 0 8233 5296"/>
                <a:gd name="T109" fmla="*/ T108 w 3768"/>
                <a:gd name="T110" fmla="+- 0 3143 2990"/>
                <a:gd name="T111" fmla="*/ 3143 h 1132"/>
                <a:gd name="T112" fmla="+- 0 8154 5296"/>
                <a:gd name="T113" fmla="*/ T112 w 3768"/>
                <a:gd name="T114" fmla="+- 0 3077 2990"/>
                <a:gd name="T115" fmla="*/ 3077 h 1132"/>
                <a:gd name="T116" fmla="+- 0 8091 5296"/>
                <a:gd name="T117" fmla="*/ T116 w 3768"/>
                <a:gd name="T118" fmla="+- 0 3049 2990"/>
                <a:gd name="T119" fmla="*/ 3049 h 1132"/>
                <a:gd name="T120" fmla="+- 0 8017 5296"/>
                <a:gd name="T121" fmla="*/ T120 w 3768"/>
                <a:gd name="T122" fmla="+- 0 3025 2990"/>
                <a:gd name="T123" fmla="*/ 3025 h 1132"/>
                <a:gd name="T124" fmla="+- 0 7934 5296"/>
                <a:gd name="T125" fmla="*/ T124 w 3768"/>
                <a:gd name="T126" fmla="+- 0 3006 2990"/>
                <a:gd name="T127" fmla="*/ 3006 h 1132"/>
                <a:gd name="T128" fmla="+- 0 7846 5296"/>
                <a:gd name="T129" fmla="*/ T128 w 3768"/>
                <a:gd name="T130" fmla="+- 0 2994 2990"/>
                <a:gd name="T131" fmla="*/ 2994 h 1132"/>
                <a:gd name="T132" fmla="+- 0 7754 5296"/>
                <a:gd name="T133" fmla="*/ T132 w 3768"/>
                <a:gd name="T134" fmla="+- 0 2990 2990"/>
                <a:gd name="T13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32C9EF-3895-DB41-B9ED-2A27EFE995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5786 5296"/>
                <a:gd name="T1" fmla="*/ T0 w 3768"/>
                <a:gd name="T2" fmla="+- 0 2990 2990"/>
                <a:gd name="T3" fmla="*/ 2990 h 1132"/>
                <a:gd name="T4" fmla="+- 0 5695 5296"/>
                <a:gd name="T5" fmla="*/ T4 w 3768"/>
                <a:gd name="T6" fmla="+- 0 2994 2990"/>
                <a:gd name="T7" fmla="*/ 2994 h 1132"/>
                <a:gd name="T8" fmla="+- 0 5606 5296"/>
                <a:gd name="T9" fmla="*/ T8 w 3768"/>
                <a:gd name="T10" fmla="+- 0 3006 2990"/>
                <a:gd name="T11" fmla="*/ 3006 h 1132"/>
                <a:gd name="T12" fmla="+- 0 5524 5296"/>
                <a:gd name="T13" fmla="*/ T12 w 3768"/>
                <a:gd name="T14" fmla="+- 0 3025 2990"/>
                <a:gd name="T15" fmla="*/ 3025 h 1132"/>
                <a:gd name="T16" fmla="+- 0 5449 5296"/>
                <a:gd name="T17" fmla="*/ T16 w 3768"/>
                <a:gd name="T18" fmla="+- 0 3049 2990"/>
                <a:gd name="T19" fmla="*/ 3049 h 1132"/>
                <a:gd name="T20" fmla="+- 0 5387 5296"/>
                <a:gd name="T21" fmla="*/ T20 w 3768"/>
                <a:gd name="T22" fmla="+- 0 3077 2990"/>
                <a:gd name="T23" fmla="*/ 3077 h 1132"/>
                <a:gd name="T24" fmla="+- 0 5307 5296"/>
                <a:gd name="T25" fmla="*/ T24 w 3768"/>
                <a:gd name="T26" fmla="+- 0 3143 2990"/>
                <a:gd name="T27" fmla="*/ 3143 h 1132"/>
                <a:gd name="T28" fmla="+- 0 5296 5296"/>
                <a:gd name="T29" fmla="*/ T28 w 3768"/>
                <a:gd name="T30" fmla="+- 0 3178 2990"/>
                <a:gd name="T31" fmla="*/ 3178 h 1132"/>
                <a:gd name="T32" fmla="+- 0 5296 5296"/>
                <a:gd name="T33" fmla="*/ T32 w 3768"/>
                <a:gd name="T34" fmla="+- 0 3318 2990"/>
                <a:gd name="T35" fmla="*/ 3318 h 1132"/>
                <a:gd name="T36" fmla="+- 0 5296 5296"/>
                <a:gd name="T37" fmla="*/ T36 w 3768"/>
                <a:gd name="T38" fmla="+- 0 3460 2990"/>
                <a:gd name="T39" fmla="*/ 3460 h 1132"/>
                <a:gd name="T40" fmla="+- 0 5296 5296"/>
                <a:gd name="T41" fmla="*/ T40 w 3768"/>
                <a:gd name="T42" fmla="+- 0 3652 2990"/>
                <a:gd name="T43" fmla="*/ 3652 h 1132"/>
                <a:gd name="T44" fmla="+- 0 5296 5296"/>
                <a:gd name="T45" fmla="*/ T44 w 3768"/>
                <a:gd name="T46" fmla="+- 0 3794 2990"/>
                <a:gd name="T47" fmla="*/ 3794 h 1132"/>
                <a:gd name="T48" fmla="+- 0 5296 5296"/>
                <a:gd name="T49" fmla="*/ T48 w 3768"/>
                <a:gd name="T50" fmla="+- 0 3934 2990"/>
                <a:gd name="T51" fmla="*/ 3934 h 1132"/>
                <a:gd name="T52" fmla="+- 0 5307 5296"/>
                <a:gd name="T53" fmla="*/ T52 w 3768"/>
                <a:gd name="T54" fmla="+- 0 3969 2990"/>
                <a:gd name="T55" fmla="*/ 3969 h 1132"/>
                <a:gd name="T56" fmla="+- 0 5387 5296"/>
                <a:gd name="T57" fmla="*/ T56 w 3768"/>
                <a:gd name="T58" fmla="+- 0 4035 2990"/>
                <a:gd name="T59" fmla="*/ 4035 h 1132"/>
                <a:gd name="T60" fmla="+- 0 5449 5296"/>
                <a:gd name="T61" fmla="*/ T60 w 3768"/>
                <a:gd name="T62" fmla="+- 0 4063 2990"/>
                <a:gd name="T63" fmla="*/ 4063 h 1132"/>
                <a:gd name="T64" fmla="+- 0 5524 5296"/>
                <a:gd name="T65" fmla="*/ T64 w 3768"/>
                <a:gd name="T66" fmla="+- 0 4087 2990"/>
                <a:gd name="T67" fmla="*/ 4087 h 1132"/>
                <a:gd name="T68" fmla="+- 0 5606 5296"/>
                <a:gd name="T69" fmla="*/ T68 w 3768"/>
                <a:gd name="T70" fmla="+- 0 4106 2990"/>
                <a:gd name="T71" fmla="*/ 4106 h 1132"/>
                <a:gd name="T72" fmla="+- 0 5695 5296"/>
                <a:gd name="T73" fmla="*/ T72 w 3768"/>
                <a:gd name="T74" fmla="+- 0 4118 2990"/>
                <a:gd name="T75" fmla="*/ 4118 h 1132"/>
                <a:gd name="T76" fmla="+- 0 5786 5296"/>
                <a:gd name="T77" fmla="*/ T76 w 3768"/>
                <a:gd name="T78" fmla="+- 0 4122 2990"/>
                <a:gd name="T79" fmla="*/ 4122 h 1132"/>
                <a:gd name="T80" fmla="+- 0 6154 5296"/>
                <a:gd name="T81" fmla="*/ T80 w 3768"/>
                <a:gd name="T82" fmla="+- 0 4122 2990"/>
                <a:gd name="T83" fmla="*/ 4122 h 1132"/>
                <a:gd name="T84" fmla="+- 0 6520 5296"/>
                <a:gd name="T85" fmla="*/ T84 w 3768"/>
                <a:gd name="T86" fmla="+- 0 4122 2990"/>
                <a:gd name="T87" fmla="*/ 4122 h 1132"/>
                <a:gd name="T88" fmla="+- 0 7020 5296"/>
                <a:gd name="T89" fmla="*/ T88 w 3768"/>
                <a:gd name="T90" fmla="+- 0 4122 2990"/>
                <a:gd name="T91" fmla="*/ 4122 h 1132"/>
                <a:gd name="T92" fmla="+- 0 7388 5296"/>
                <a:gd name="T93" fmla="*/ T92 w 3768"/>
                <a:gd name="T94" fmla="+- 0 4122 2990"/>
                <a:gd name="T95" fmla="*/ 4122 h 1132"/>
                <a:gd name="T96" fmla="+- 0 7754 5296"/>
                <a:gd name="T97" fmla="*/ T96 w 3768"/>
                <a:gd name="T98" fmla="+- 0 4122 2990"/>
                <a:gd name="T99" fmla="*/ 4122 h 1132"/>
                <a:gd name="T100" fmla="+- 0 7846 5296"/>
                <a:gd name="T101" fmla="*/ T100 w 3768"/>
                <a:gd name="T102" fmla="+- 0 4118 2990"/>
                <a:gd name="T103" fmla="*/ 4118 h 1132"/>
                <a:gd name="T104" fmla="+- 0 7934 5296"/>
                <a:gd name="T105" fmla="*/ T104 w 3768"/>
                <a:gd name="T106" fmla="+- 0 4106 2990"/>
                <a:gd name="T107" fmla="*/ 4106 h 1132"/>
                <a:gd name="T108" fmla="+- 0 8017 5296"/>
                <a:gd name="T109" fmla="*/ T108 w 3768"/>
                <a:gd name="T110" fmla="+- 0 4087 2990"/>
                <a:gd name="T111" fmla="*/ 4087 h 1132"/>
                <a:gd name="T112" fmla="+- 0 8091 5296"/>
                <a:gd name="T113" fmla="*/ T112 w 3768"/>
                <a:gd name="T114" fmla="+- 0 4063 2990"/>
                <a:gd name="T115" fmla="*/ 4063 h 1132"/>
                <a:gd name="T116" fmla="+- 0 8154 5296"/>
                <a:gd name="T117" fmla="*/ T116 w 3768"/>
                <a:gd name="T118" fmla="+- 0 4035 2990"/>
                <a:gd name="T119" fmla="*/ 4035 h 1132"/>
                <a:gd name="T120" fmla="+- 0 8233 5296"/>
                <a:gd name="T121" fmla="*/ T120 w 3768"/>
                <a:gd name="T122" fmla="+- 0 3969 2990"/>
                <a:gd name="T123" fmla="*/ 3969 h 1132"/>
                <a:gd name="T124" fmla="+- 0 8244 5296"/>
                <a:gd name="T125" fmla="*/ T124 w 3768"/>
                <a:gd name="T126" fmla="+- 0 3934 2990"/>
                <a:gd name="T127" fmla="*/ 3934 h 1132"/>
                <a:gd name="T128" fmla="+- 0 9064 5296"/>
                <a:gd name="T129" fmla="*/ T128 w 3768"/>
                <a:gd name="T130" fmla="+- 0 3778 2990"/>
                <a:gd name="T131" fmla="*/ 3778 h 1132"/>
                <a:gd name="T132" fmla="+- 0 8244 5296"/>
                <a:gd name="T133" fmla="*/ T132 w 3768"/>
                <a:gd name="T134" fmla="+- 0 3652 2990"/>
                <a:gd name="T135" fmla="*/ 3652 h 1132"/>
                <a:gd name="T136" fmla="+- 0 8244 5296"/>
                <a:gd name="T137" fmla="*/ T136 w 3768"/>
                <a:gd name="T138" fmla="+- 0 3460 2990"/>
                <a:gd name="T139" fmla="*/ 3460 h 1132"/>
                <a:gd name="T140" fmla="+- 0 8244 5296"/>
                <a:gd name="T141" fmla="*/ T140 w 3768"/>
                <a:gd name="T142" fmla="+- 0 3318 2990"/>
                <a:gd name="T143" fmla="*/ 3318 h 1132"/>
                <a:gd name="T144" fmla="+- 0 8244 5296"/>
                <a:gd name="T145" fmla="*/ T144 w 3768"/>
                <a:gd name="T146" fmla="+- 0 3178 2990"/>
                <a:gd name="T147" fmla="*/ 3178 h 1132"/>
                <a:gd name="T148" fmla="+- 0 8233 5296"/>
                <a:gd name="T149" fmla="*/ T148 w 3768"/>
                <a:gd name="T150" fmla="+- 0 3143 2990"/>
                <a:gd name="T151" fmla="*/ 3143 h 1132"/>
                <a:gd name="T152" fmla="+- 0 8154 5296"/>
                <a:gd name="T153" fmla="*/ T152 w 3768"/>
                <a:gd name="T154" fmla="+- 0 3077 2990"/>
                <a:gd name="T155" fmla="*/ 3077 h 1132"/>
                <a:gd name="T156" fmla="+- 0 8091 5296"/>
                <a:gd name="T157" fmla="*/ T156 w 3768"/>
                <a:gd name="T158" fmla="+- 0 3049 2990"/>
                <a:gd name="T159" fmla="*/ 3049 h 1132"/>
                <a:gd name="T160" fmla="+- 0 8017 5296"/>
                <a:gd name="T161" fmla="*/ T160 w 3768"/>
                <a:gd name="T162" fmla="+- 0 3025 2990"/>
                <a:gd name="T163" fmla="*/ 3025 h 1132"/>
                <a:gd name="T164" fmla="+- 0 7934 5296"/>
                <a:gd name="T165" fmla="*/ T164 w 3768"/>
                <a:gd name="T166" fmla="+- 0 3006 2990"/>
                <a:gd name="T167" fmla="*/ 3006 h 1132"/>
                <a:gd name="T168" fmla="+- 0 7846 5296"/>
                <a:gd name="T169" fmla="*/ T168 w 3768"/>
                <a:gd name="T170" fmla="+- 0 2994 2990"/>
                <a:gd name="T171" fmla="*/ 2994 h 1132"/>
                <a:gd name="T172" fmla="+- 0 7754 5296"/>
                <a:gd name="T173" fmla="*/ T172 w 3768"/>
                <a:gd name="T174" fmla="+- 0 2990 2990"/>
                <a:gd name="T175" fmla="*/ 2990 h 1132"/>
                <a:gd name="T176" fmla="+- 0 7388 5296"/>
                <a:gd name="T177" fmla="*/ T176 w 3768"/>
                <a:gd name="T178" fmla="+- 0 2990 2990"/>
                <a:gd name="T179" fmla="*/ 2990 h 1132"/>
                <a:gd name="T180" fmla="+- 0 7020 5296"/>
                <a:gd name="T181" fmla="*/ T180 w 3768"/>
                <a:gd name="T182" fmla="+- 0 2990 2990"/>
                <a:gd name="T183" fmla="*/ 2990 h 1132"/>
                <a:gd name="T184" fmla="+- 0 6520 5296"/>
                <a:gd name="T185" fmla="*/ T184 w 3768"/>
                <a:gd name="T186" fmla="+- 0 2990 2990"/>
                <a:gd name="T187" fmla="*/ 2990 h 1132"/>
                <a:gd name="T188" fmla="+- 0 6154 5296"/>
                <a:gd name="T189" fmla="*/ T188 w 3768"/>
                <a:gd name="T190" fmla="+- 0 2990 2990"/>
                <a:gd name="T191" fmla="*/ 2990 h 1132"/>
                <a:gd name="T192" fmla="+- 0 5786 5296"/>
                <a:gd name="T193" fmla="*/ T192 w 3768"/>
                <a:gd name="T194" fmla="+- 0 2990 2990"/>
                <a:gd name="T19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0" name="Line 244">
              <a:extLst>
                <a:ext uri="{FF2B5EF4-FFF2-40B4-BE49-F238E27FC236}">
                  <a16:creationId xmlns:a16="http://schemas.microsoft.com/office/drawing/2014/main" id="{9463B8A9-857E-9144-828C-92A7B0037CE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96" y="299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243">
              <a:extLst>
                <a:ext uri="{FF2B5EF4-FFF2-40B4-BE49-F238E27FC236}">
                  <a16:creationId xmlns:a16="http://schemas.microsoft.com/office/drawing/2014/main" id="{6FBA9578-5E0B-0142-AD24-0F8107CB1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44" y="412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242">
              <a:extLst>
                <a:ext uri="{FF2B5EF4-FFF2-40B4-BE49-F238E27FC236}">
                  <a16:creationId xmlns:a16="http://schemas.microsoft.com/office/drawing/2014/main" id="{AB3F383B-EA79-1A44-9B75-FCA20F73799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354" y="568"/>
              <a:ext cx="1730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5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</a:t>
              </a:r>
              <a:r>
                <a:rPr lang="en-US" sz="3200" b="1" spc="-15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3200" b="1" spc="-15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241">
              <a:extLst>
                <a:ext uri="{FF2B5EF4-FFF2-40B4-BE49-F238E27FC236}">
                  <a16:creationId xmlns:a16="http://schemas.microsoft.com/office/drawing/2014/main" id="{15A92B14-5A95-E34A-8D20-E0192C6CBD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46" y="340"/>
              <a:ext cx="201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Text Box 240">
              <a:extLst>
                <a:ext uri="{FF2B5EF4-FFF2-40B4-BE49-F238E27FC236}">
                  <a16:creationId xmlns:a16="http://schemas.microsoft.com/office/drawing/2014/main" id="{ACD2C53D-BB90-1E41-8402-91C8F1A3F72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772" y="3174"/>
              <a:ext cx="201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3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 spc="-13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 spc="-13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Text Box 239">
              <a:extLst>
                <a:ext uri="{FF2B5EF4-FFF2-40B4-BE49-F238E27FC236}">
                  <a16:creationId xmlns:a16="http://schemas.microsoft.com/office/drawing/2014/main" id="{BBBEC5BF-EC9E-4742-95E8-5576DB4FE4B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6"/>
              <a:ext cx="4424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3815" marR="0">
                <a:lnSpc>
                  <a:spcPts val="2285"/>
                </a:lnSpc>
                <a:spcBef>
                  <a:spcPts val="745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+Owner="Peter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4381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+Ammo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un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=1825.33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Text Box 238">
              <a:extLst>
                <a:ext uri="{FF2B5EF4-FFF2-40B4-BE49-F238E27FC236}">
                  <a16:creationId xmlns:a16="http://schemas.microsoft.com/office/drawing/2014/main" id="{9D32E6B9-CD22-8248-8640-EC014AEC86F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4574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peterAccount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Text Box 237">
              <a:extLst>
                <a:ext uri="{FF2B5EF4-FFF2-40B4-BE49-F238E27FC236}">
                  <a16:creationId xmlns:a16="http://schemas.microsoft.com/office/drawing/2014/main" id="{DA3B7C5F-E89B-364E-BF9C-529AD49A0B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</a:t>
              </a:r>
              <a:r>
                <a:rPr lang="en-US" sz="20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nd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((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</a:t>
              </a:r>
              <a:r>
                <a:rPr lang="en-US" sz="20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os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it(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sum:</a:t>
              </a:r>
              <a:r>
                <a:rPr lang="en-US" sz="20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+withdraw(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sum:double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Text Box 236">
              <a:extLst>
                <a:ext uri="{FF2B5EF4-FFF2-40B4-BE49-F238E27FC236}">
                  <a16:creationId xmlns:a16="http://schemas.microsoft.com/office/drawing/2014/main" id="{BF1A784C-E685-544C-BB9D-A9C0CA7CAA7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13"/>
              <a:ext cx="4836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25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Text Box 235">
              <a:extLst>
                <a:ext uri="{FF2B5EF4-FFF2-40B4-BE49-F238E27FC236}">
                  <a16:creationId xmlns:a16="http://schemas.microsoft.com/office/drawing/2014/main" id="{1910BA74-4B23-5148-9368-A6EF27FCAE2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2"/>
              <a:ext cx="483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Text Box 234">
              <a:extLst>
                <a:ext uri="{FF2B5EF4-FFF2-40B4-BE49-F238E27FC236}">
                  <a16:creationId xmlns:a16="http://schemas.microsoft.com/office/drawing/2014/main" id="{72EB6B4A-AEE5-BF40-A088-065BAAE7959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+Owner="Ivan</a:t>
              </a:r>
              <a:r>
                <a:rPr lang="en-US" sz="20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Kol</a:t>
              </a:r>
              <a:r>
                <a:rPr lang="en-US" sz="20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ev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"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Ammount</a:t>
              </a:r>
              <a:r>
                <a:rPr lang="en-US" sz="20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=5000.0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Text Box 233">
              <a:extLst>
                <a:ext uri="{FF2B5EF4-FFF2-40B4-BE49-F238E27FC236}">
                  <a16:creationId xmlns:a16="http://schemas.microsoft.com/office/drawing/2014/main" id="{0377CA01-0B3E-C341-AE5D-D0009D0AEA4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2575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ivanAccount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35FD6B-E219-1F44-99E0-66AE04703C89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5271770" y="5066298"/>
            <a:ext cx="5179060" cy="1717040"/>
            <a:chOff x="-79" y="20"/>
            <a:chExt cx="8156" cy="27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4065DB-EF69-5541-B8ED-BD66D40D6B8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0FE19E9-D5A9-1140-BB2B-08BE63A80ED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custGeom>
              <a:avLst/>
              <a:gdLst>
                <a:gd name="T0" fmla="+- 0 5865 3653"/>
                <a:gd name="T1" fmla="*/ T0 w 4424"/>
                <a:gd name="T2" fmla="+- 0 948 40"/>
                <a:gd name="T3" fmla="*/ 948 h 908"/>
                <a:gd name="T4" fmla="+- 0 3653 3653"/>
                <a:gd name="T5" fmla="*/ T4 w 4424"/>
                <a:gd name="T6" fmla="+- 0 948 40"/>
                <a:gd name="T7" fmla="*/ 948 h 908"/>
                <a:gd name="T8" fmla="+- 0 3653 3653"/>
                <a:gd name="T9" fmla="*/ T8 w 4424"/>
                <a:gd name="T10" fmla="+- 0 40 40"/>
                <a:gd name="T11" fmla="*/ 40 h 908"/>
                <a:gd name="T12" fmla="+- 0 8077 3653"/>
                <a:gd name="T13" fmla="*/ T12 w 4424"/>
                <a:gd name="T14" fmla="+- 0 40 40"/>
                <a:gd name="T15" fmla="*/ 40 h 908"/>
                <a:gd name="T16" fmla="+- 0 8077 3653"/>
                <a:gd name="T17" fmla="*/ T16 w 4424"/>
                <a:gd name="T18" fmla="+- 0 948 40"/>
                <a:gd name="T19" fmla="*/ 948 h 908"/>
                <a:gd name="T20" fmla="+- 0 5865 3653"/>
                <a:gd name="T21" fmla="*/ T20 w 4424"/>
                <a:gd name="T22" fmla="+- 0 948 40"/>
                <a:gd name="T23" fmla="*/ 94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5" name="Line 229">
              <a:extLst>
                <a:ext uri="{FF2B5EF4-FFF2-40B4-BE49-F238E27FC236}">
                  <a16:creationId xmlns:a16="http://schemas.microsoft.com/office/drawing/2014/main" id="{49E1AD38-9D32-724F-9EEB-44680DE32D8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73" y="740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228">
              <a:extLst>
                <a:ext uri="{FF2B5EF4-FFF2-40B4-BE49-F238E27FC236}">
                  <a16:creationId xmlns:a16="http://schemas.microsoft.com/office/drawing/2014/main" id="{72699D2F-B6D7-EE4E-B245-C60BAAB29FC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47" y="714"/>
              <a:ext cx="323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911C514-3FE4-B642-AFD3-7C8D9018243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232E996-E065-E649-B8AF-C683A23D85E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custGeom>
              <a:avLst/>
              <a:gdLst>
                <a:gd name="T0" fmla="+- 0 5845 3633"/>
                <a:gd name="T1" fmla="*/ T0 w 4424"/>
                <a:gd name="T2" fmla="+- 0 928 20"/>
                <a:gd name="T3" fmla="*/ 928 h 908"/>
                <a:gd name="T4" fmla="+- 0 3633 3633"/>
                <a:gd name="T5" fmla="*/ T4 w 4424"/>
                <a:gd name="T6" fmla="+- 0 928 20"/>
                <a:gd name="T7" fmla="*/ 928 h 908"/>
                <a:gd name="T8" fmla="+- 0 3633 3633"/>
                <a:gd name="T9" fmla="*/ T8 w 4424"/>
                <a:gd name="T10" fmla="+- 0 20 20"/>
                <a:gd name="T11" fmla="*/ 20 h 908"/>
                <a:gd name="T12" fmla="+- 0 8057 3633"/>
                <a:gd name="T13" fmla="*/ T12 w 4424"/>
                <a:gd name="T14" fmla="+- 0 20 20"/>
                <a:gd name="T15" fmla="*/ 20 h 908"/>
                <a:gd name="T16" fmla="+- 0 8057 3633"/>
                <a:gd name="T17" fmla="*/ T16 w 4424"/>
                <a:gd name="T18" fmla="+- 0 928 20"/>
                <a:gd name="T19" fmla="*/ 928 h 908"/>
                <a:gd name="T20" fmla="+- 0 5845 3633"/>
                <a:gd name="T21" fmla="*/ T20 w 4424"/>
                <a:gd name="T22" fmla="+- 0 928 20"/>
                <a:gd name="T23" fmla="*/ 92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9" name="Line 225">
              <a:extLst>
                <a:ext uri="{FF2B5EF4-FFF2-40B4-BE49-F238E27FC236}">
                  <a16:creationId xmlns:a16="http://schemas.microsoft.com/office/drawing/2014/main" id="{E8DCDAA4-7B49-E049-9F73-1886ECE2692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53" y="720"/>
              <a:ext cx="3236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224">
              <a:extLst>
                <a:ext uri="{FF2B5EF4-FFF2-40B4-BE49-F238E27FC236}">
                  <a16:creationId xmlns:a16="http://schemas.microsoft.com/office/drawing/2014/main" id="{FDDA0F55-49BE-AE4A-886E-CF0B7C081D8D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27" y="694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98A334-601D-4A4B-9983-7FE6B14F870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3DBF699-9727-B74D-A1E4-E6FF45C5BF6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custGeom>
              <a:avLst/>
              <a:gdLst>
                <a:gd name="T0" fmla="+- 0 5865 3653"/>
                <a:gd name="T1" fmla="*/ T0 w 4424"/>
                <a:gd name="T2" fmla="+- 0 2196 948"/>
                <a:gd name="T3" fmla="*/ 2196 h 1248"/>
                <a:gd name="T4" fmla="+- 0 3653 3653"/>
                <a:gd name="T5" fmla="*/ T4 w 4424"/>
                <a:gd name="T6" fmla="+- 0 2196 948"/>
                <a:gd name="T7" fmla="*/ 2196 h 1248"/>
                <a:gd name="T8" fmla="+- 0 3653 3653"/>
                <a:gd name="T9" fmla="*/ T8 w 4424"/>
                <a:gd name="T10" fmla="+- 0 948 948"/>
                <a:gd name="T11" fmla="*/ 948 h 1248"/>
                <a:gd name="T12" fmla="+- 0 8077 3653"/>
                <a:gd name="T13" fmla="*/ T12 w 4424"/>
                <a:gd name="T14" fmla="+- 0 948 948"/>
                <a:gd name="T15" fmla="*/ 948 h 1248"/>
                <a:gd name="T16" fmla="+- 0 8077 3653"/>
                <a:gd name="T17" fmla="*/ T16 w 4424"/>
                <a:gd name="T18" fmla="+- 0 2196 948"/>
                <a:gd name="T19" fmla="*/ 2196 h 1248"/>
                <a:gd name="T20" fmla="+- 0 5865 3653"/>
                <a:gd name="T21" fmla="*/ T20 w 4424"/>
                <a:gd name="T22" fmla="+- 0 2196 948"/>
                <a:gd name="T23" fmla="*/ 219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CE8B58-0584-B944-848D-986C9A4EEE2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086A042-16E9-044E-A1EB-EF49F735B7A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custGeom>
              <a:avLst/>
              <a:gdLst>
                <a:gd name="T0" fmla="+- 0 5845 3633"/>
                <a:gd name="T1" fmla="*/ T0 w 4424"/>
                <a:gd name="T2" fmla="+- 0 2176 928"/>
                <a:gd name="T3" fmla="*/ 2176 h 1248"/>
                <a:gd name="T4" fmla="+- 0 3633 3633"/>
                <a:gd name="T5" fmla="*/ T4 w 4424"/>
                <a:gd name="T6" fmla="+- 0 2176 928"/>
                <a:gd name="T7" fmla="*/ 2176 h 1248"/>
                <a:gd name="T8" fmla="+- 0 3633 3633"/>
                <a:gd name="T9" fmla="*/ T8 w 4424"/>
                <a:gd name="T10" fmla="+- 0 928 928"/>
                <a:gd name="T11" fmla="*/ 928 h 1248"/>
                <a:gd name="T12" fmla="+- 0 8057 3633"/>
                <a:gd name="T13" fmla="*/ T12 w 4424"/>
                <a:gd name="T14" fmla="+- 0 928 928"/>
                <a:gd name="T15" fmla="*/ 928 h 1248"/>
                <a:gd name="T16" fmla="+- 0 8057 3633"/>
                <a:gd name="T17" fmla="*/ T16 w 4424"/>
                <a:gd name="T18" fmla="+- 0 2176 928"/>
                <a:gd name="T19" fmla="*/ 2176 h 1248"/>
                <a:gd name="T20" fmla="+- 0 5845 3633"/>
                <a:gd name="T21" fmla="*/ T20 w 4424"/>
                <a:gd name="T22" fmla="+- 0 2176 928"/>
                <a:gd name="T23" fmla="*/ 217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AutoShape 219">
              <a:extLst>
                <a:ext uri="{FF2B5EF4-FFF2-40B4-BE49-F238E27FC236}">
                  <a16:creationId xmlns:a16="http://schemas.microsoft.com/office/drawing/2014/main" id="{1601926E-59DD-EC49-AB94-1DFD064EFDE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2485 27"/>
                <a:gd name="T1" fmla="*/ T0 w 4072"/>
                <a:gd name="T2" fmla="+- 0 496 410"/>
                <a:gd name="T3" fmla="*/ 496 h 1220"/>
                <a:gd name="T4" fmla="+- 0 517 27"/>
                <a:gd name="T5" fmla="*/ T4 w 4072"/>
                <a:gd name="T6" fmla="+- 0 496 410"/>
                <a:gd name="T7" fmla="*/ 496 h 1220"/>
                <a:gd name="T8" fmla="+- 0 426 27"/>
                <a:gd name="T9" fmla="*/ T8 w 4072"/>
                <a:gd name="T10" fmla="+- 0 500 410"/>
                <a:gd name="T11" fmla="*/ 500 h 1220"/>
                <a:gd name="T12" fmla="+- 0 337 27"/>
                <a:gd name="T13" fmla="*/ T12 w 4072"/>
                <a:gd name="T14" fmla="+- 0 512 410"/>
                <a:gd name="T15" fmla="*/ 512 h 1220"/>
                <a:gd name="T16" fmla="+- 0 254 27"/>
                <a:gd name="T17" fmla="*/ T16 w 4072"/>
                <a:gd name="T18" fmla="+- 0 531 410"/>
                <a:gd name="T19" fmla="*/ 531 h 1220"/>
                <a:gd name="T20" fmla="+- 0 180 27"/>
                <a:gd name="T21" fmla="*/ T20 w 4072"/>
                <a:gd name="T22" fmla="+- 0 555 410"/>
                <a:gd name="T23" fmla="*/ 555 h 1220"/>
                <a:gd name="T24" fmla="+- 0 118 27"/>
                <a:gd name="T25" fmla="*/ T24 w 4072"/>
                <a:gd name="T26" fmla="+- 0 583 410"/>
                <a:gd name="T27" fmla="*/ 583 h 1220"/>
                <a:gd name="T28" fmla="+- 0 69 27"/>
                <a:gd name="T29" fmla="*/ T28 w 4072"/>
                <a:gd name="T30" fmla="+- 0 615 410"/>
                <a:gd name="T31" fmla="*/ 615 h 1220"/>
                <a:gd name="T32" fmla="+- 0 38 27"/>
                <a:gd name="T33" fmla="*/ T32 w 4072"/>
                <a:gd name="T34" fmla="+- 0 649 410"/>
                <a:gd name="T35" fmla="*/ 649 h 1220"/>
                <a:gd name="T36" fmla="+- 0 27 27"/>
                <a:gd name="T37" fmla="*/ T36 w 4072"/>
                <a:gd name="T38" fmla="+- 0 684 410"/>
                <a:gd name="T39" fmla="*/ 684 h 1220"/>
                <a:gd name="T40" fmla="+- 0 27 27"/>
                <a:gd name="T41" fmla="*/ T40 w 4072"/>
                <a:gd name="T42" fmla="+- 0 1440 410"/>
                <a:gd name="T43" fmla="*/ 1440 h 1220"/>
                <a:gd name="T44" fmla="+- 0 38 27"/>
                <a:gd name="T45" fmla="*/ T44 w 4072"/>
                <a:gd name="T46" fmla="+- 0 1476 410"/>
                <a:gd name="T47" fmla="*/ 1476 h 1220"/>
                <a:gd name="T48" fmla="+- 0 69 27"/>
                <a:gd name="T49" fmla="*/ T48 w 4072"/>
                <a:gd name="T50" fmla="+- 0 1510 410"/>
                <a:gd name="T51" fmla="*/ 1510 h 1220"/>
                <a:gd name="T52" fmla="+- 0 118 27"/>
                <a:gd name="T53" fmla="*/ T52 w 4072"/>
                <a:gd name="T54" fmla="+- 0 1542 410"/>
                <a:gd name="T55" fmla="*/ 1542 h 1220"/>
                <a:gd name="T56" fmla="+- 0 180 27"/>
                <a:gd name="T57" fmla="*/ T56 w 4072"/>
                <a:gd name="T58" fmla="+- 0 1571 410"/>
                <a:gd name="T59" fmla="*/ 1571 h 1220"/>
                <a:gd name="T60" fmla="+- 0 254 27"/>
                <a:gd name="T61" fmla="*/ T60 w 4072"/>
                <a:gd name="T62" fmla="+- 0 1595 410"/>
                <a:gd name="T63" fmla="*/ 1595 h 1220"/>
                <a:gd name="T64" fmla="+- 0 337 27"/>
                <a:gd name="T65" fmla="*/ T64 w 4072"/>
                <a:gd name="T66" fmla="+- 0 1614 410"/>
                <a:gd name="T67" fmla="*/ 1614 h 1220"/>
                <a:gd name="T68" fmla="+- 0 426 27"/>
                <a:gd name="T69" fmla="*/ T68 w 4072"/>
                <a:gd name="T70" fmla="+- 0 1626 410"/>
                <a:gd name="T71" fmla="*/ 1626 h 1220"/>
                <a:gd name="T72" fmla="+- 0 517 27"/>
                <a:gd name="T73" fmla="*/ T72 w 4072"/>
                <a:gd name="T74" fmla="+- 0 1630 410"/>
                <a:gd name="T75" fmla="*/ 1630 h 1220"/>
                <a:gd name="T76" fmla="+- 0 2485 27"/>
                <a:gd name="T77" fmla="*/ T76 w 4072"/>
                <a:gd name="T78" fmla="+- 0 1630 410"/>
                <a:gd name="T79" fmla="*/ 1630 h 1220"/>
                <a:gd name="T80" fmla="+- 0 2576 27"/>
                <a:gd name="T81" fmla="*/ T80 w 4072"/>
                <a:gd name="T82" fmla="+- 0 1626 410"/>
                <a:gd name="T83" fmla="*/ 1626 h 1220"/>
                <a:gd name="T84" fmla="+- 0 2665 27"/>
                <a:gd name="T85" fmla="*/ T84 w 4072"/>
                <a:gd name="T86" fmla="+- 0 1614 410"/>
                <a:gd name="T87" fmla="*/ 1614 h 1220"/>
                <a:gd name="T88" fmla="+- 0 2748 27"/>
                <a:gd name="T89" fmla="*/ T88 w 4072"/>
                <a:gd name="T90" fmla="+- 0 1595 410"/>
                <a:gd name="T91" fmla="*/ 1595 h 1220"/>
                <a:gd name="T92" fmla="+- 0 2822 27"/>
                <a:gd name="T93" fmla="*/ T92 w 4072"/>
                <a:gd name="T94" fmla="+- 0 1571 410"/>
                <a:gd name="T95" fmla="*/ 1571 h 1220"/>
                <a:gd name="T96" fmla="+- 0 2885 27"/>
                <a:gd name="T97" fmla="*/ T96 w 4072"/>
                <a:gd name="T98" fmla="+- 0 1542 410"/>
                <a:gd name="T99" fmla="*/ 1542 h 1220"/>
                <a:gd name="T100" fmla="+- 0 2933 27"/>
                <a:gd name="T101" fmla="*/ T100 w 4072"/>
                <a:gd name="T102" fmla="+- 0 1510 410"/>
                <a:gd name="T103" fmla="*/ 1510 h 1220"/>
                <a:gd name="T104" fmla="+- 0 2964 27"/>
                <a:gd name="T105" fmla="*/ T104 w 4072"/>
                <a:gd name="T106" fmla="+- 0 1476 410"/>
                <a:gd name="T107" fmla="*/ 1476 h 1220"/>
                <a:gd name="T108" fmla="+- 0 2975 27"/>
                <a:gd name="T109" fmla="*/ T108 w 4072"/>
                <a:gd name="T110" fmla="+- 0 1440 410"/>
                <a:gd name="T111" fmla="*/ 1440 h 1220"/>
                <a:gd name="T112" fmla="+- 0 2975 27"/>
                <a:gd name="T113" fmla="*/ T112 w 4072"/>
                <a:gd name="T114" fmla="+- 0 966 410"/>
                <a:gd name="T115" fmla="*/ 966 h 1220"/>
                <a:gd name="T116" fmla="+- 0 3545 27"/>
                <a:gd name="T117" fmla="*/ T116 w 4072"/>
                <a:gd name="T118" fmla="+- 0 684 410"/>
                <a:gd name="T119" fmla="*/ 684 h 1220"/>
                <a:gd name="T120" fmla="+- 0 2975 27"/>
                <a:gd name="T121" fmla="*/ T120 w 4072"/>
                <a:gd name="T122" fmla="+- 0 684 410"/>
                <a:gd name="T123" fmla="*/ 684 h 1220"/>
                <a:gd name="T124" fmla="+- 0 2964 27"/>
                <a:gd name="T125" fmla="*/ T124 w 4072"/>
                <a:gd name="T126" fmla="+- 0 649 410"/>
                <a:gd name="T127" fmla="*/ 649 h 1220"/>
                <a:gd name="T128" fmla="+- 0 2933 27"/>
                <a:gd name="T129" fmla="*/ T128 w 4072"/>
                <a:gd name="T130" fmla="+- 0 615 410"/>
                <a:gd name="T131" fmla="*/ 615 h 1220"/>
                <a:gd name="T132" fmla="+- 0 2885 27"/>
                <a:gd name="T133" fmla="*/ T132 w 4072"/>
                <a:gd name="T134" fmla="+- 0 583 410"/>
                <a:gd name="T135" fmla="*/ 583 h 1220"/>
                <a:gd name="T136" fmla="+- 0 2822 27"/>
                <a:gd name="T137" fmla="*/ T136 w 4072"/>
                <a:gd name="T138" fmla="+- 0 555 410"/>
                <a:gd name="T139" fmla="*/ 555 h 1220"/>
                <a:gd name="T140" fmla="+- 0 2748 27"/>
                <a:gd name="T141" fmla="*/ T140 w 4072"/>
                <a:gd name="T142" fmla="+- 0 531 410"/>
                <a:gd name="T143" fmla="*/ 531 h 1220"/>
                <a:gd name="T144" fmla="+- 0 2665 27"/>
                <a:gd name="T145" fmla="*/ T144 w 4072"/>
                <a:gd name="T146" fmla="+- 0 512 410"/>
                <a:gd name="T147" fmla="*/ 512 h 1220"/>
                <a:gd name="T148" fmla="+- 0 2576 27"/>
                <a:gd name="T149" fmla="*/ T148 w 4072"/>
                <a:gd name="T150" fmla="+- 0 500 410"/>
                <a:gd name="T151" fmla="*/ 500 h 1220"/>
                <a:gd name="T152" fmla="+- 0 2485 27"/>
                <a:gd name="T153" fmla="*/ T152 w 4072"/>
                <a:gd name="T154" fmla="+- 0 496 410"/>
                <a:gd name="T155" fmla="*/ 496 h 1220"/>
                <a:gd name="T156" fmla="+- 0 4099 27"/>
                <a:gd name="T157" fmla="*/ T156 w 4072"/>
                <a:gd name="T158" fmla="+- 0 410 410"/>
                <a:gd name="T159" fmla="*/ 410 h 1220"/>
                <a:gd name="T160" fmla="+- 0 2975 27"/>
                <a:gd name="T161" fmla="*/ T160 w 4072"/>
                <a:gd name="T162" fmla="+- 0 684 410"/>
                <a:gd name="T163" fmla="*/ 684 h 1220"/>
                <a:gd name="T164" fmla="+- 0 3545 27"/>
                <a:gd name="T165" fmla="*/ T164 w 4072"/>
                <a:gd name="T166" fmla="+- 0 684 410"/>
                <a:gd name="T167" fmla="*/ 684 h 1220"/>
                <a:gd name="T168" fmla="+- 0 4099 27"/>
                <a:gd name="T169" fmla="*/ T168 w 4072"/>
                <a:gd name="T170" fmla="+- 0 410 410"/>
                <a:gd name="T171" fmla="*/ 41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42" y="1100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06" y="1100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556"/>
                  </a:lnTo>
                  <a:lnTo>
                    <a:pt x="3518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18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0B3C507-D06F-5A4D-8C2F-E7B53C73E8E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517 27"/>
                <a:gd name="T1" fmla="*/ T0 w 4072"/>
                <a:gd name="T2" fmla="+- 0 496 410"/>
                <a:gd name="T3" fmla="*/ 496 h 1220"/>
                <a:gd name="T4" fmla="+- 0 426 27"/>
                <a:gd name="T5" fmla="*/ T4 w 4072"/>
                <a:gd name="T6" fmla="+- 0 500 410"/>
                <a:gd name="T7" fmla="*/ 500 h 1220"/>
                <a:gd name="T8" fmla="+- 0 337 27"/>
                <a:gd name="T9" fmla="*/ T8 w 4072"/>
                <a:gd name="T10" fmla="+- 0 512 410"/>
                <a:gd name="T11" fmla="*/ 512 h 1220"/>
                <a:gd name="T12" fmla="+- 0 254 27"/>
                <a:gd name="T13" fmla="*/ T12 w 4072"/>
                <a:gd name="T14" fmla="+- 0 531 410"/>
                <a:gd name="T15" fmla="*/ 531 h 1220"/>
                <a:gd name="T16" fmla="+- 0 180 27"/>
                <a:gd name="T17" fmla="*/ T16 w 4072"/>
                <a:gd name="T18" fmla="+- 0 555 410"/>
                <a:gd name="T19" fmla="*/ 555 h 1220"/>
                <a:gd name="T20" fmla="+- 0 118 27"/>
                <a:gd name="T21" fmla="*/ T20 w 4072"/>
                <a:gd name="T22" fmla="+- 0 583 410"/>
                <a:gd name="T23" fmla="*/ 583 h 1220"/>
                <a:gd name="T24" fmla="+- 0 38 27"/>
                <a:gd name="T25" fmla="*/ T24 w 4072"/>
                <a:gd name="T26" fmla="+- 0 649 410"/>
                <a:gd name="T27" fmla="*/ 649 h 1220"/>
                <a:gd name="T28" fmla="+- 0 27 27"/>
                <a:gd name="T29" fmla="*/ T28 w 4072"/>
                <a:gd name="T30" fmla="+- 0 684 410"/>
                <a:gd name="T31" fmla="*/ 684 h 1220"/>
                <a:gd name="T32" fmla="+- 0 27 27"/>
                <a:gd name="T33" fmla="*/ T32 w 4072"/>
                <a:gd name="T34" fmla="+- 0 826 410"/>
                <a:gd name="T35" fmla="*/ 826 h 1220"/>
                <a:gd name="T36" fmla="+- 0 27 27"/>
                <a:gd name="T37" fmla="*/ T36 w 4072"/>
                <a:gd name="T38" fmla="+- 0 966 410"/>
                <a:gd name="T39" fmla="*/ 966 h 1220"/>
                <a:gd name="T40" fmla="+- 0 27 27"/>
                <a:gd name="T41" fmla="*/ T40 w 4072"/>
                <a:gd name="T42" fmla="+- 0 1158 410"/>
                <a:gd name="T43" fmla="*/ 1158 h 1220"/>
                <a:gd name="T44" fmla="+- 0 27 27"/>
                <a:gd name="T45" fmla="*/ T44 w 4072"/>
                <a:gd name="T46" fmla="+- 0 1300 410"/>
                <a:gd name="T47" fmla="*/ 1300 h 1220"/>
                <a:gd name="T48" fmla="+- 0 27 27"/>
                <a:gd name="T49" fmla="*/ T48 w 4072"/>
                <a:gd name="T50" fmla="+- 0 1440 410"/>
                <a:gd name="T51" fmla="*/ 1440 h 1220"/>
                <a:gd name="T52" fmla="+- 0 38 27"/>
                <a:gd name="T53" fmla="*/ T52 w 4072"/>
                <a:gd name="T54" fmla="+- 0 1476 410"/>
                <a:gd name="T55" fmla="*/ 1476 h 1220"/>
                <a:gd name="T56" fmla="+- 0 118 27"/>
                <a:gd name="T57" fmla="*/ T56 w 4072"/>
                <a:gd name="T58" fmla="+- 0 1542 410"/>
                <a:gd name="T59" fmla="*/ 1542 h 1220"/>
                <a:gd name="T60" fmla="+- 0 180 27"/>
                <a:gd name="T61" fmla="*/ T60 w 4072"/>
                <a:gd name="T62" fmla="+- 0 1571 410"/>
                <a:gd name="T63" fmla="*/ 1571 h 1220"/>
                <a:gd name="T64" fmla="+- 0 254 27"/>
                <a:gd name="T65" fmla="*/ T64 w 4072"/>
                <a:gd name="T66" fmla="+- 0 1595 410"/>
                <a:gd name="T67" fmla="*/ 1595 h 1220"/>
                <a:gd name="T68" fmla="+- 0 337 27"/>
                <a:gd name="T69" fmla="*/ T68 w 4072"/>
                <a:gd name="T70" fmla="+- 0 1614 410"/>
                <a:gd name="T71" fmla="*/ 1614 h 1220"/>
                <a:gd name="T72" fmla="+- 0 426 27"/>
                <a:gd name="T73" fmla="*/ T72 w 4072"/>
                <a:gd name="T74" fmla="+- 0 1626 410"/>
                <a:gd name="T75" fmla="*/ 1626 h 1220"/>
                <a:gd name="T76" fmla="+- 0 517 27"/>
                <a:gd name="T77" fmla="*/ T76 w 4072"/>
                <a:gd name="T78" fmla="+- 0 1630 410"/>
                <a:gd name="T79" fmla="*/ 1630 h 1220"/>
                <a:gd name="T80" fmla="+- 0 883 27"/>
                <a:gd name="T81" fmla="*/ T80 w 4072"/>
                <a:gd name="T82" fmla="+- 0 1630 410"/>
                <a:gd name="T83" fmla="*/ 1630 h 1220"/>
                <a:gd name="T84" fmla="+- 0 1251 27"/>
                <a:gd name="T85" fmla="*/ T84 w 4072"/>
                <a:gd name="T86" fmla="+- 0 1630 410"/>
                <a:gd name="T87" fmla="*/ 1630 h 1220"/>
                <a:gd name="T88" fmla="+- 0 1749 27"/>
                <a:gd name="T89" fmla="*/ T88 w 4072"/>
                <a:gd name="T90" fmla="+- 0 1630 410"/>
                <a:gd name="T91" fmla="*/ 1630 h 1220"/>
                <a:gd name="T92" fmla="+- 0 2117 27"/>
                <a:gd name="T93" fmla="*/ T92 w 4072"/>
                <a:gd name="T94" fmla="+- 0 1630 410"/>
                <a:gd name="T95" fmla="*/ 1630 h 1220"/>
                <a:gd name="T96" fmla="+- 0 2485 27"/>
                <a:gd name="T97" fmla="*/ T96 w 4072"/>
                <a:gd name="T98" fmla="+- 0 1630 410"/>
                <a:gd name="T99" fmla="*/ 1630 h 1220"/>
                <a:gd name="T100" fmla="+- 0 2576 27"/>
                <a:gd name="T101" fmla="*/ T100 w 4072"/>
                <a:gd name="T102" fmla="+- 0 1626 410"/>
                <a:gd name="T103" fmla="*/ 1626 h 1220"/>
                <a:gd name="T104" fmla="+- 0 2665 27"/>
                <a:gd name="T105" fmla="*/ T104 w 4072"/>
                <a:gd name="T106" fmla="+- 0 1614 410"/>
                <a:gd name="T107" fmla="*/ 1614 h 1220"/>
                <a:gd name="T108" fmla="+- 0 2748 27"/>
                <a:gd name="T109" fmla="*/ T108 w 4072"/>
                <a:gd name="T110" fmla="+- 0 1595 410"/>
                <a:gd name="T111" fmla="*/ 1595 h 1220"/>
                <a:gd name="T112" fmla="+- 0 2822 27"/>
                <a:gd name="T113" fmla="*/ T112 w 4072"/>
                <a:gd name="T114" fmla="+- 0 1571 410"/>
                <a:gd name="T115" fmla="*/ 1571 h 1220"/>
                <a:gd name="T116" fmla="+- 0 2885 27"/>
                <a:gd name="T117" fmla="*/ T116 w 4072"/>
                <a:gd name="T118" fmla="+- 0 1542 410"/>
                <a:gd name="T119" fmla="*/ 1542 h 1220"/>
                <a:gd name="T120" fmla="+- 0 2964 27"/>
                <a:gd name="T121" fmla="*/ T120 w 4072"/>
                <a:gd name="T122" fmla="+- 0 1476 410"/>
                <a:gd name="T123" fmla="*/ 1476 h 1220"/>
                <a:gd name="T124" fmla="+- 0 2975 27"/>
                <a:gd name="T125" fmla="*/ T124 w 4072"/>
                <a:gd name="T126" fmla="+- 0 1440 410"/>
                <a:gd name="T127" fmla="*/ 1440 h 1220"/>
                <a:gd name="T128" fmla="+- 0 2975 27"/>
                <a:gd name="T129" fmla="*/ T128 w 4072"/>
                <a:gd name="T130" fmla="+- 0 1300 410"/>
                <a:gd name="T131" fmla="*/ 1300 h 1220"/>
                <a:gd name="T132" fmla="+- 0 2975 27"/>
                <a:gd name="T133" fmla="*/ T132 w 4072"/>
                <a:gd name="T134" fmla="+- 0 1158 410"/>
                <a:gd name="T135" fmla="*/ 1158 h 1220"/>
                <a:gd name="T136" fmla="+- 0 2975 27"/>
                <a:gd name="T137" fmla="*/ T136 w 4072"/>
                <a:gd name="T138" fmla="+- 0 966 410"/>
                <a:gd name="T139" fmla="*/ 966 h 1220"/>
                <a:gd name="T140" fmla="+- 0 4099 27"/>
                <a:gd name="T141" fmla="*/ T140 w 4072"/>
                <a:gd name="T142" fmla="+- 0 410 410"/>
                <a:gd name="T143" fmla="*/ 410 h 1220"/>
                <a:gd name="T144" fmla="+- 0 2975 27"/>
                <a:gd name="T145" fmla="*/ T144 w 4072"/>
                <a:gd name="T146" fmla="+- 0 684 410"/>
                <a:gd name="T147" fmla="*/ 684 h 1220"/>
                <a:gd name="T148" fmla="+- 0 2933 27"/>
                <a:gd name="T149" fmla="*/ T148 w 4072"/>
                <a:gd name="T150" fmla="+- 0 615 410"/>
                <a:gd name="T151" fmla="*/ 615 h 1220"/>
                <a:gd name="T152" fmla="+- 0 2822 27"/>
                <a:gd name="T153" fmla="*/ T152 w 4072"/>
                <a:gd name="T154" fmla="+- 0 555 410"/>
                <a:gd name="T155" fmla="*/ 555 h 1220"/>
                <a:gd name="T156" fmla="+- 0 2748 27"/>
                <a:gd name="T157" fmla="*/ T156 w 4072"/>
                <a:gd name="T158" fmla="+- 0 531 410"/>
                <a:gd name="T159" fmla="*/ 531 h 1220"/>
                <a:gd name="T160" fmla="+- 0 2665 27"/>
                <a:gd name="T161" fmla="*/ T160 w 4072"/>
                <a:gd name="T162" fmla="+- 0 512 410"/>
                <a:gd name="T163" fmla="*/ 512 h 1220"/>
                <a:gd name="T164" fmla="+- 0 2576 27"/>
                <a:gd name="T165" fmla="*/ T164 w 4072"/>
                <a:gd name="T166" fmla="+- 0 500 410"/>
                <a:gd name="T167" fmla="*/ 500 h 1220"/>
                <a:gd name="T168" fmla="+- 0 2485 27"/>
                <a:gd name="T169" fmla="*/ T168 w 4072"/>
                <a:gd name="T170" fmla="+- 0 496 410"/>
                <a:gd name="T171" fmla="*/ 496 h 1220"/>
                <a:gd name="T172" fmla="+- 0 2117 27"/>
                <a:gd name="T173" fmla="*/ T172 w 4072"/>
                <a:gd name="T174" fmla="+- 0 496 410"/>
                <a:gd name="T175" fmla="*/ 496 h 1220"/>
                <a:gd name="T176" fmla="+- 0 1749 27"/>
                <a:gd name="T177" fmla="*/ T176 w 4072"/>
                <a:gd name="T178" fmla="+- 0 496 410"/>
                <a:gd name="T179" fmla="*/ 496 h 1220"/>
                <a:gd name="T180" fmla="+- 0 1251 27"/>
                <a:gd name="T181" fmla="*/ T180 w 4072"/>
                <a:gd name="T182" fmla="+- 0 496 410"/>
                <a:gd name="T183" fmla="*/ 496 h 1220"/>
                <a:gd name="T184" fmla="+- 0 883 27"/>
                <a:gd name="T185" fmla="*/ T184 w 4072"/>
                <a:gd name="T186" fmla="+- 0 496 410"/>
                <a:gd name="T187" fmla="*/ 496 h 1220"/>
                <a:gd name="T188" fmla="+- 0 517 27"/>
                <a:gd name="T189" fmla="*/ T188 w 4072"/>
                <a:gd name="T190" fmla="+- 0 496 410"/>
                <a:gd name="T191" fmla="*/ 49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6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2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6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2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7" name="Line 217">
              <a:extLst>
                <a:ext uri="{FF2B5EF4-FFF2-40B4-BE49-F238E27FC236}">
                  <a16:creationId xmlns:a16="http://schemas.microsoft.com/office/drawing/2014/main" id="{7E8B41CC-6C05-3E4F-A44F-EF385961903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7" y="49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216">
              <a:extLst>
                <a:ext uri="{FF2B5EF4-FFF2-40B4-BE49-F238E27FC236}">
                  <a16:creationId xmlns:a16="http://schemas.microsoft.com/office/drawing/2014/main" id="{32D1B4E0-DB7E-074F-B7B1-49246792476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75" y="163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AutoShape 215">
              <a:extLst>
                <a:ext uri="{FF2B5EF4-FFF2-40B4-BE49-F238E27FC236}">
                  <a16:creationId xmlns:a16="http://schemas.microsoft.com/office/drawing/2014/main" id="{19029B80-12BF-2B44-8531-EE3A000EB9B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2465 7"/>
                <a:gd name="T1" fmla="*/ T0 w 4072"/>
                <a:gd name="T2" fmla="+- 0 476 390"/>
                <a:gd name="T3" fmla="*/ 476 h 1220"/>
                <a:gd name="T4" fmla="+- 0 497 7"/>
                <a:gd name="T5" fmla="*/ T4 w 4072"/>
                <a:gd name="T6" fmla="+- 0 476 390"/>
                <a:gd name="T7" fmla="*/ 476 h 1220"/>
                <a:gd name="T8" fmla="+- 0 406 7"/>
                <a:gd name="T9" fmla="*/ T8 w 4072"/>
                <a:gd name="T10" fmla="+- 0 480 390"/>
                <a:gd name="T11" fmla="*/ 480 h 1220"/>
                <a:gd name="T12" fmla="+- 0 317 7"/>
                <a:gd name="T13" fmla="*/ T12 w 4072"/>
                <a:gd name="T14" fmla="+- 0 492 390"/>
                <a:gd name="T15" fmla="*/ 492 h 1220"/>
                <a:gd name="T16" fmla="+- 0 234 7"/>
                <a:gd name="T17" fmla="*/ T16 w 4072"/>
                <a:gd name="T18" fmla="+- 0 511 390"/>
                <a:gd name="T19" fmla="*/ 511 h 1220"/>
                <a:gd name="T20" fmla="+- 0 160 7"/>
                <a:gd name="T21" fmla="*/ T20 w 4072"/>
                <a:gd name="T22" fmla="+- 0 535 390"/>
                <a:gd name="T23" fmla="*/ 535 h 1220"/>
                <a:gd name="T24" fmla="+- 0 98 7"/>
                <a:gd name="T25" fmla="*/ T24 w 4072"/>
                <a:gd name="T26" fmla="+- 0 563 390"/>
                <a:gd name="T27" fmla="*/ 563 h 1220"/>
                <a:gd name="T28" fmla="+- 0 49 7"/>
                <a:gd name="T29" fmla="*/ T28 w 4072"/>
                <a:gd name="T30" fmla="+- 0 595 390"/>
                <a:gd name="T31" fmla="*/ 595 h 1220"/>
                <a:gd name="T32" fmla="+- 0 18 7"/>
                <a:gd name="T33" fmla="*/ T32 w 4072"/>
                <a:gd name="T34" fmla="+- 0 629 390"/>
                <a:gd name="T35" fmla="*/ 629 h 1220"/>
                <a:gd name="T36" fmla="+- 0 7 7"/>
                <a:gd name="T37" fmla="*/ T36 w 4072"/>
                <a:gd name="T38" fmla="+- 0 664 390"/>
                <a:gd name="T39" fmla="*/ 664 h 1220"/>
                <a:gd name="T40" fmla="+- 0 7 7"/>
                <a:gd name="T41" fmla="*/ T40 w 4072"/>
                <a:gd name="T42" fmla="+- 0 1422 390"/>
                <a:gd name="T43" fmla="*/ 1422 h 1220"/>
                <a:gd name="T44" fmla="+- 0 18 7"/>
                <a:gd name="T45" fmla="*/ T44 w 4072"/>
                <a:gd name="T46" fmla="+- 0 1457 390"/>
                <a:gd name="T47" fmla="*/ 1457 h 1220"/>
                <a:gd name="T48" fmla="+- 0 49 7"/>
                <a:gd name="T49" fmla="*/ T48 w 4072"/>
                <a:gd name="T50" fmla="+- 0 1491 390"/>
                <a:gd name="T51" fmla="*/ 1491 h 1220"/>
                <a:gd name="T52" fmla="+- 0 98 7"/>
                <a:gd name="T53" fmla="*/ T52 w 4072"/>
                <a:gd name="T54" fmla="+- 0 1523 390"/>
                <a:gd name="T55" fmla="*/ 1523 h 1220"/>
                <a:gd name="T56" fmla="+- 0 160 7"/>
                <a:gd name="T57" fmla="*/ T56 w 4072"/>
                <a:gd name="T58" fmla="+- 0 1551 390"/>
                <a:gd name="T59" fmla="*/ 1551 h 1220"/>
                <a:gd name="T60" fmla="+- 0 234 7"/>
                <a:gd name="T61" fmla="*/ T60 w 4072"/>
                <a:gd name="T62" fmla="+- 0 1575 390"/>
                <a:gd name="T63" fmla="*/ 1575 h 1220"/>
                <a:gd name="T64" fmla="+- 0 317 7"/>
                <a:gd name="T65" fmla="*/ T64 w 4072"/>
                <a:gd name="T66" fmla="+- 0 1594 390"/>
                <a:gd name="T67" fmla="*/ 1594 h 1220"/>
                <a:gd name="T68" fmla="+- 0 406 7"/>
                <a:gd name="T69" fmla="*/ T68 w 4072"/>
                <a:gd name="T70" fmla="+- 0 1606 390"/>
                <a:gd name="T71" fmla="*/ 1606 h 1220"/>
                <a:gd name="T72" fmla="+- 0 497 7"/>
                <a:gd name="T73" fmla="*/ T72 w 4072"/>
                <a:gd name="T74" fmla="+- 0 1610 390"/>
                <a:gd name="T75" fmla="*/ 1610 h 1220"/>
                <a:gd name="T76" fmla="+- 0 2465 7"/>
                <a:gd name="T77" fmla="*/ T76 w 4072"/>
                <a:gd name="T78" fmla="+- 0 1610 390"/>
                <a:gd name="T79" fmla="*/ 1610 h 1220"/>
                <a:gd name="T80" fmla="+- 0 2556 7"/>
                <a:gd name="T81" fmla="*/ T80 w 4072"/>
                <a:gd name="T82" fmla="+- 0 1606 390"/>
                <a:gd name="T83" fmla="*/ 1606 h 1220"/>
                <a:gd name="T84" fmla="+- 0 2645 7"/>
                <a:gd name="T85" fmla="*/ T84 w 4072"/>
                <a:gd name="T86" fmla="+- 0 1594 390"/>
                <a:gd name="T87" fmla="*/ 1594 h 1220"/>
                <a:gd name="T88" fmla="+- 0 2728 7"/>
                <a:gd name="T89" fmla="*/ T88 w 4072"/>
                <a:gd name="T90" fmla="+- 0 1575 390"/>
                <a:gd name="T91" fmla="*/ 1575 h 1220"/>
                <a:gd name="T92" fmla="+- 0 2802 7"/>
                <a:gd name="T93" fmla="*/ T92 w 4072"/>
                <a:gd name="T94" fmla="+- 0 1551 390"/>
                <a:gd name="T95" fmla="*/ 1551 h 1220"/>
                <a:gd name="T96" fmla="+- 0 2865 7"/>
                <a:gd name="T97" fmla="*/ T96 w 4072"/>
                <a:gd name="T98" fmla="+- 0 1523 390"/>
                <a:gd name="T99" fmla="*/ 1523 h 1220"/>
                <a:gd name="T100" fmla="+- 0 2913 7"/>
                <a:gd name="T101" fmla="*/ T100 w 4072"/>
                <a:gd name="T102" fmla="+- 0 1491 390"/>
                <a:gd name="T103" fmla="*/ 1491 h 1220"/>
                <a:gd name="T104" fmla="+- 0 2944 7"/>
                <a:gd name="T105" fmla="*/ T104 w 4072"/>
                <a:gd name="T106" fmla="+- 0 1457 390"/>
                <a:gd name="T107" fmla="*/ 1457 h 1220"/>
                <a:gd name="T108" fmla="+- 0 2955 7"/>
                <a:gd name="T109" fmla="*/ T108 w 4072"/>
                <a:gd name="T110" fmla="+- 0 1422 390"/>
                <a:gd name="T111" fmla="*/ 1422 h 1220"/>
                <a:gd name="T112" fmla="+- 0 2955 7"/>
                <a:gd name="T113" fmla="*/ T112 w 4072"/>
                <a:gd name="T114" fmla="+- 0 948 390"/>
                <a:gd name="T115" fmla="*/ 948 h 1220"/>
                <a:gd name="T116" fmla="+- 0 3527 7"/>
                <a:gd name="T117" fmla="*/ T116 w 4072"/>
                <a:gd name="T118" fmla="+- 0 664 390"/>
                <a:gd name="T119" fmla="*/ 664 h 1220"/>
                <a:gd name="T120" fmla="+- 0 2955 7"/>
                <a:gd name="T121" fmla="*/ T120 w 4072"/>
                <a:gd name="T122" fmla="+- 0 664 390"/>
                <a:gd name="T123" fmla="*/ 664 h 1220"/>
                <a:gd name="T124" fmla="+- 0 2944 7"/>
                <a:gd name="T125" fmla="*/ T124 w 4072"/>
                <a:gd name="T126" fmla="+- 0 629 390"/>
                <a:gd name="T127" fmla="*/ 629 h 1220"/>
                <a:gd name="T128" fmla="+- 0 2913 7"/>
                <a:gd name="T129" fmla="*/ T128 w 4072"/>
                <a:gd name="T130" fmla="+- 0 595 390"/>
                <a:gd name="T131" fmla="*/ 595 h 1220"/>
                <a:gd name="T132" fmla="+- 0 2865 7"/>
                <a:gd name="T133" fmla="*/ T132 w 4072"/>
                <a:gd name="T134" fmla="+- 0 563 390"/>
                <a:gd name="T135" fmla="*/ 563 h 1220"/>
                <a:gd name="T136" fmla="+- 0 2802 7"/>
                <a:gd name="T137" fmla="*/ T136 w 4072"/>
                <a:gd name="T138" fmla="+- 0 535 390"/>
                <a:gd name="T139" fmla="*/ 535 h 1220"/>
                <a:gd name="T140" fmla="+- 0 2728 7"/>
                <a:gd name="T141" fmla="*/ T140 w 4072"/>
                <a:gd name="T142" fmla="+- 0 511 390"/>
                <a:gd name="T143" fmla="*/ 511 h 1220"/>
                <a:gd name="T144" fmla="+- 0 2645 7"/>
                <a:gd name="T145" fmla="*/ T144 w 4072"/>
                <a:gd name="T146" fmla="+- 0 492 390"/>
                <a:gd name="T147" fmla="*/ 492 h 1220"/>
                <a:gd name="T148" fmla="+- 0 2556 7"/>
                <a:gd name="T149" fmla="*/ T148 w 4072"/>
                <a:gd name="T150" fmla="+- 0 480 390"/>
                <a:gd name="T151" fmla="*/ 480 h 1220"/>
                <a:gd name="T152" fmla="+- 0 2465 7"/>
                <a:gd name="T153" fmla="*/ T152 w 4072"/>
                <a:gd name="T154" fmla="+- 0 476 390"/>
                <a:gd name="T155" fmla="*/ 476 h 1220"/>
                <a:gd name="T156" fmla="+- 0 4079 7"/>
                <a:gd name="T157" fmla="*/ T156 w 4072"/>
                <a:gd name="T158" fmla="+- 0 390 390"/>
                <a:gd name="T159" fmla="*/ 390 h 1220"/>
                <a:gd name="T160" fmla="+- 0 2955 7"/>
                <a:gd name="T161" fmla="*/ T160 w 4072"/>
                <a:gd name="T162" fmla="+- 0 664 390"/>
                <a:gd name="T163" fmla="*/ 664 h 1220"/>
                <a:gd name="T164" fmla="+- 0 3527 7"/>
                <a:gd name="T165" fmla="*/ T164 w 4072"/>
                <a:gd name="T166" fmla="+- 0 664 390"/>
                <a:gd name="T167" fmla="*/ 664 h 1220"/>
                <a:gd name="T168" fmla="+- 0 4079 7"/>
                <a:gd name="T169" fmla="*/ T168 w 4072"/>
                <a:gd name="T170" fmla="+- 0 390 390"/>
                <a:gd name="T171" fmla="*/ 39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42" y="1101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06" y="1101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558"/>
                  </a:lnTo>
                  <a:lnTo>
                    <a:pt x="3520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20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E4E31B-1454-C844-92FC-18CD1D7CCF74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497 7"/>
                <a:gd name="T1" fmla="*/ T0 w 4072"/>
                <a:gd name="T2" fmla="+- 0 476 390"/>
                <a:gd name="T3" fmla="*/ 476 h 1220"/>
                <a:gd name="T4" fmla="+- 0 406 7"/>
                <a:gd name="T5" fmla="*/ T4 w 4072"/>
                <a:gd name="T6" fmla="+- 0 480 390"/>
                <a:gd name="T7" fmla="*/ 480 h 1220"/>
                <a:gd name="T8" fmla="+- 0 317 7"/>
                <a:gd name="T9" fmla="*/ T8 w 4072"/>
                <a:gd name="T10" fmla="+- 0 492 390"/>
                <a:gd name="T11" fmla="*/ 492 h 1220"/>
                <a:gd name="T12" fmla="+- 0 234 7"/>
                <a:gd name="T13" fmla="*/ T12 w 4072"/>
                <a:gd name="T14" fmla="+- 0 511 390"/>
                <a:gd name="T15" fmla="*/ 511 h 1220"/>
                <a:gd name="T16" fmla="+- 0 160 7"/>
                <a:gd name="T17" fmla="*/ T16 w 4072"/>
                <a:gd name="T18" fmla="+- 0 535 390"/>
                <a:gd name="T19" fmla="*/ 535 h 1220"/>
                <a:gd name="T20" fmla="+- 0 98 7"/>
                <a:gd name="T21" fmla="*/ T20 w 4072"/>
                <a:gd name="T22" fmla="+- 0 563 390"/>
                <a:gd name="T23" fmla="*/ 563 h 1220"/>
                <a:gd name="T24" fmla="+- 0 18 7"/>
                <a:gd name="T25" fmla="*/ T24 w 4072"/>
                <a:gd name="T26" fmla="+- 0 629 390"/>
                <a:gd name="T27" fmla="*/ 629 h 1220"/>
                <a:gd name="T28" fmla="+- 0 7 7"/>
                <a:gd name="T29" fmla="*/ T28 w 4072"/>
                <a:gd name="T30" fmla="+- 0 664 390"/>
                <a:gd name="T31" fmla="*/ 664 h 1220"/>
                <a:gd name="T32" fmla="+- 0 7 7"/>
                <a:gd name="T33" fmla="*/ T32 w 4072"/>
                <a:gd name="T34" fmla="+- 0 806 390"/>
                <a:gd name="T35" fmla="*/ 806 h 1220"/>
                <a:gd name="T36" fmla="+- 0 7 7"/>
                <a:gd name="T37" fmla="*/ T36 w 4072"/>
                <a:gd name="T38" fmla="+- 0 948 390"/>
                <a:gd name="T39" fmla="*/ 948 h 1220"/>
                <a:gd name="T40" fmla="+- 0 7 7"/>
                <a:gd name="T41" fmla="*/ T40 w 4072"/>
                <a:gd name="T42" fmla="+- 0 1138 390"/>
                <a:gd name="T43" fmla="*/ 1138 h 1220"/>
                <a:gd name="T44" fmla="+- 0 7 7"/>
                <a:gd name="T45" fmla="*/ T44 w 4072"/>
                <a:gd name="T46" fmla="+- 0 1280 390"/>
                <a:gd name="T47" fmla="*/ 1280 h 1220"/>
                <a:gd name="T48" fmla="+- 0 7 7"/>
                <a:gd name="T49" fmla="*/ T48 w 4072"/>
                <a:gd name="T50" fmla="+- 0 1422 390"/>
                <a:gd name="T51" fmla="*/ 1422 h 1220"/>
                <a:gd name="T52" fmla="+- 0 18 7"/>
                <a:gd name="T53" fmla="*/ T52 w 4072"/>
                <a:gd name="T54" fmla="+- 0 1457 390"/>
                <a:gd name="T55" fmla="*/ 1457 h 1220"/>
                <a:gd name="T56" fmla="+- 0 98 7"/>
                <a:gd name="T57" fmla="*/ T56 w 4072"/>
                <a:gd name="T58" fmla="+- 0 1523 390"/>
                <a:gd name="T59" fmla="*/ 1523 h 1220"/>
                <a:gd name="T60" fmla="+- 0 160 7"/>
                <a:gd name="T61" fmla="*/ T60 w 4072"/>
                <a:gd name="T62" fmla="+- 0 1551 390"/>
                <a:gd name="T63" fmla="*/ 1551 h 1220"/>
                <a:gd name="T64" fmla="+- 0 234 7"/>
                <a:gd name="T65" fmla="*/ T64 w 4072"/>
                <a:gd name="T66" fmla="+- 0 1575 390"/>
                <a:gd name="T67" fmla="*/ 1575 h 1220"/>
                <a:gd name="T68" fmla="+- 0 317 7"/>
                <a:gd name="T69" fmla="*/ T68 w 4072"/>
                <a:gd name="T70" fmla="+- 0 1594 390"/>
                <a:gd name="T71" fmla="*/ 1594 h 1220"/>
                <a:gd name="T72" fmla="+- 0 406 7"/>
                <a:gd name="T73" fmla="*/ T72 w 4072"/>
                <a:gd name="T74" fmla="+- 0 1606 390"/>
                <a:gd name="T75" fmla="*/ 1606 h 1220"/>
                <a:gd name="T76" fmla="+- 0 497 7"/>
                <a:gd name="T77" fmla="*/ T76 w 4072"/>
                <a:gd name="T78" fmla="+- 0 1610 390"/>
                <a:gd name="T79" fmla="*/ 1610 h 1220"/>
                <a:gd name="T80" fmla="+- 0 863 7"/>
                <a:gd name="T81" fmla="*/ T80 w 4072"/>
                <a:gd name="T82" fmla="+- 0 1610 390"/>
                <a:gd name="T83" fmla="*/ 1610 h 1220"/>
                <a:gd name="T84" fmla="+- 0 1231 7"/>
                <a:gd name="T85" fmla="*/ T84 w 4072"/>
                <a:gd name="T86" fmla="+- 0 1610 390"/>
                <a:gd name="T87" fmla="*/ 1610 h 1220"/>
                <a:gd name="T88" fmla="+- 0 1731 7"/>
                <a:gd name="T89" fmla="*/ T88 w 4072"/>
                <a:gd name="T90" fmla="+- 0 1610 390"/>
                <a:gd name="T91" fmla="*/ 1610 h 1220"/>
                <a:gd name="T92" fmla="+- 0 2097 7"/>
                <a:gd name="T93" fmla="*/ T92 w 4072"/>
                <a:gd name="T94" fmla="+- 0 1610 390"/>
                <a:gd name="T95" fmla="*/ 1610 h 1220"/>
                <a:gd name="T96" fmla="+- 0 2465 7"/>
                <a:gd name="T97" fmla="*/ T96 w 4072"/>
                <a:gd name="T98" fmla="+- 0 1610 390"/>
                <a:gd name="T99" fmla="*/ 1610 h 1220"/>
                <a:gd name="T100" fmla="+- 0 2556 7"/>
                <a:gd name="T101" fmla="*/ T100 w 4072"/>
                <a:gd name="T102" fmla="+- 0 1606 390"/>
                <a:gd name="T103" fmla="*/ 1606 h 1220"/>
                <a:gd name="T104" fmla="+- 0 2645 7"/>
                <a:gd name="T105" fmla="*/ T104 w 4072"/>
                <a:gd name="T106" fmla="+- 0 1594 390"/>
                <a:gd name="T107" fmla="*/ 1594 h 1220"/>
                <a:gd name="T108" fmla="+- 0 2728 7"/>
                <a:gd name="T109" fmla="*/ T108 w 4072"/>
                <a:gd name="T110" fmla="+- 0 1575 390"/>
                <a:gd name="T111" fmla="*/ 1575 h 1220"/>
                <a:gd name="T112" fmla="+- 0 2802 7"/>
                <a:gd name="T113" fmla="*/ T112 w 4072"/>
                <a:gd name="T114" fmla="+- 0 1551 390"/>
                <a:gd name="T115" fmla="*/ 1551 h 1220"/>
                <a:gd name="T116" fmla="+- 0 2865 7"/>
                <a:gd name="T117" fmla="*/ T116 w 4072"/>
                <a:gd name="T118" fmla="+- 0 1523 390"/>
                <a:gd name="T119" fmla="*/ 1523 h 1220"/>
                <a:gd name="T120" fmla="+- 0 2944 7"/>
                <a:gd name="T121" fmla="*/ T120 w 4072"/>
                <a:gd name="T122" fmla="+- 0 1457 390"/>
                <a:gd name="T123" fmla="*/ 1457 h 1220"/>
                <a:gd name="T124" fmla="+- 0 2955 7"/>
                <a:gd name="T125" fmla="*/ T124 w 4072"/>
                <a:gd name="T126" fmla="+- 0 1422 390"/>
                <a:gd name="T127" fmla="*/ 1422 h 1220"/>
                <a:gd name="T128" fmla="+- 0 2955 7"/>
                <a:gd name="T129" fmla="*/ T128 w 4072"/>
                <a:gd name="T130" fmla="+- 0 1280 390"/>
                <a:gd name="T131" fmla="*/ 1280 h 1220"/>
                <a:gd name="T132" fmla="+- 0 2955 7"/>
                <a:gd name="T133" fmla="*/ T132 w 4072"/>
                <a:gd name="T134" fmla="+- 0 1138 390"/>
                <a:gd name="T135" fmla="*/ 1138 h 1220"/>
                <a:gd name="T136" fmla="+- 0 2955 7"/>
                <a:gd name="T137" fmla="*/ T136 w 4072"/>
                <a:gd name="T138" fmla="+- 0 948 390"/>
                <a:gd name="T139" fmla="*/ 948 h 1220"/>
                <a:gd name="T140" fmla="+- 0 4079 7"/>
                <a:gd name="T141" fmla="*/ T140 w 4072"/>
                <a:gd name="T142" fmla="+- 0 390 390"/>
                <a:gd name="T143" fmla="*/ 390 h 1220"/>
                <a:gd name="T144" fmla="+- 0 2955 7"/>
                <a:gd name="T145" fmla="*/ T144 w 4072"/>
                <a:gd name="T146" fmla="+- 0 664 390"/>
                <a:gd name="T147" fmla="*/ 664 h 1220"/>
                <a:gd name="T148" fmla="+- 0 2913 7"/>
                <a:gd name="T149" fmla="*/ T148 w 4072"/>
                <a:gd name="T150" fmla="+- 0 595 390"/>
                <a:gd name="T151" fmla="*/ 595 h 1220"/>
                <a:gd name="T152" fmla="+- 0 2802 7"/>
                <a:gd name="T153" fmla="*/ T152 w 4072"/>
                <a:gd name="T154" fmla="+- 0 535 390"/>
                <a:gd name="T155" fmla="*/ 535 h 1220"/>
                <a:gd name="T156" fmla="+- 0 2728 7"/>
                <a:gd name="T157" fmla="*/ T156 w 4072"/>
                <a:gd name="T158" fmla="+- 0 511 390"/>
                <a:gd name="T159" fmla="*/ 511 h 1220"/>
                <a:gd name="T160" fmla="+- 0 2645 7"/>
                <a:gd name="T161" fmla="*/ T160 w 4072"/>
                <a:gd name="T162" fmla="+- 0 492 390"/>
                <a:gd name="T163" fmla="*/ 492 h 1220"/>
                <a:gd name="T164" fmla="+- 0 2556 7"/>
                <a:gd name="T165" fmla="*/ T164 w 4072"/>
                <a:gd name="T166" fmla="+- 0 480 390"/>
                <a:gd name="T167" fmla="*/ 480 h 1220"/>
                <a:gd name="T168" fmla="+- 0 2465 7"/>
                <a:gd name="T169" fmla="*/ T168 w 4072"/>
                <a:gd name="T170" fmla="+- 0 476 390"/>
                <a:gd name="T171" fmla="*/ 476 h 1220"/>
                <a:gd name="T172" fmla="+- 0 2097 7"/>
                <a:gd name="T173" fmla="*/ T172 w 4072"/>
                <a:gd name="T174" fmla="+- 0 476 390"/>
                <a:gd name="T175" fmla="*/ 476 h 1220"/>
                <a:gd name="T176" fmla="+- 0 1731 7"/>
                <a:gd name="T177" fmla="*/ T176 w 4072"/>
                <a:gd name="T178" fmla="+- 0 476 390"/>
                <a:gd name="T179" fmla="*/ 476 h 1220"/>
                <a:gd name="T180" fmla="+- 0 1231 7"/>
                <a:gd name="T181" fmla="*/ T180 w 4072"/>
                <a:gd name="T182" fmla="+- 0 476 390"/>
                <a:gd name="T183" fmla="*/ 476 h 1220"/>
                <a:gd name="T184" fmla="+- 0 863 7"/>
                <a:gd name="T185" fmla="*/ T184 w 4072"/>
                <a:gd name="T186" fmla="+- 0 476 390"/>
                <a:gd name="T187" fmla="*/ 476 h 1220"/>
                <a:gd name="T188" fmla="+- 0 497 7"/>
                <a:gd name="T189" fmla="*/ T188 w 4072"/>
                <a:gd name="T190" fmla="+- 0 476 390"/>
                <a:gd name="T191" fmla="*/ 47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8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4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8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4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91" name="Line 213">
              <a:extLst>
                <a:ext uri="{FF2B5EF4-FFF2-40B4-BE49-F238E27FC236}">
                  <a16:creationId xmlns:a16="http://schemas.microsoft.com/office/drawing/2014/main" id="{82CD56D0-8736-7E44-91D5-35C7C673AEF1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7" y="47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212">
              <a:extLst>
                <a:ext uri="{FF2B5EF4-FFF2-40B4-BE49-F238E27FC236}">
                  <a16:creationId xmlns:a16="http://schemas.microsoft.com/office/drawing/2014/main" id="{77DF2989-A9C9-5D4D-8F0B-D5190D1F9EF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55" y="161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 Box 211">
              <a:extLst>
                <a:ext uri="{FF2B5EF4-FFF2-40B4-BE49-F238E27FC236}">
                  <a16:creationId xmlns:a16="http://schemas.microsoft.com/office/drawing/2014/main" id="{20272E52-708E-3444-85CF-BFFE081CD0B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-79" y="507"/>
              <a:ext cx="8098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6705" marR="0">
                <a:spcBef>
                  <a:spcPts val="3205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Text Box 210">
              <a:extLst>
                <a:ext uri="{FF2B5EF4-FFF2-40B4-BE49-F238E27FC236}">
                  <a16:creationId xmlns:a16="http://schemas.microsoft.com/office/drawing/2014/main" id="{BA381C0E-0975-C844-86E0-892B6F5A19FE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0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+Owner="Kiril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spc="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 spc="-39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</a:t>
              </a:r>
              <a:r>
                <a:rPr lang="en-US" sz="2400" spc="-95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r>
                <a:rPr lang="en-US" sz="20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r>
                <a:rPr lang="en-US" sz="2400" spc="-117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Text Box 209">
              <a:extLst>
                <a:ext uri="{FF2B5EF4-FFF2-40B4-BE49-F238E27FC236}">
                  <a16:creationId xmlns:a16="http://schemas.microsoft.com/office/drawing/2014/main" id="{0D2CAA0F-39DC-6042-881E-5AA1E4565511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6385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kirilAccount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9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0635-5617-4243-BD2F-71FAFEFE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17655E-AFCA-434C-95E9-39E91D3AB5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0969" y="2052116"/>
            <a:ext cx="6781800" cy="3684270"/>
            <a:chOff x="2322" y="349"/>
            <a:chExt cx="10680" cy="58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6D0007-ED0B-0245-B481-8CDACAC480D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639EF20-1F6C-6243-A626-3BFD64AB60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custGeom>
              <a:avLst/>
              <a:gdLst>
                <a:gd name="T0" fmla="+- 0 5348 2910"/>
                <a:gd name="T1" fmla="*/ T0 w 4876"/>
                <a:gd name="T2" fmla="+- 0 2977 2069"/>
                <a:gd name="T3" fmla="*/ 2977 h 908"/>
                <a:gd name="T4" fmla="+- 0 2910 2910"/>
                <a:gd name="T5" fmla="*/ T4 w 4876"/>
                <a:gd name="T6" fmla="+- 0 2977 2069"/>
                <a:gd name="T7" fmla="*/ 2977 h 908"/>
                <a:gd name="T8" fmla="+- 0 2910 2910"/>
                <a:gd name="T9" fmla="*/ T8 w 4876"/>
                <a:gd name="T10" fmla="+- 0 2069 2069"/>
                <a:gd name="T11" fmla="*/ 2069 h 908"/>
                <a:gd name="T12" fmla="+- 0 7786 2910"/>
                <a:gd name="T13" fmla="*/ T12 w 4876"/>
                <a:gd name="T14" fmla="+- 0 2069 2069"/>
                <a:gd name="T15" fmla="*/ 2069 h 908"/>
                <a:gd name="T16" fmla="+- 0 7786 2910"/>
                <a:gd name="T17" fmla="*/ T16 w 4876"/>
                <a:gd name="T18" fmla="+- 0 2977 2069"/>
                <a:gd name="T19" fmla="*/ 2977 h 908"/>
                <a:gd name="T20" fmla="+- 0 5348 2910"/>
                <a:gd name="T21" fmla="*/ T20 w 4876"/>
                <a:gd name="T22" fmla="+- 0 2977 2069"/>
                <a:gd name="T23" fmla="*/ 297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958368-4F64-CA47-8CB7-A5C5CD2F08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0CE0B13-681A-2D4E-BC1C-CF415EBD85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custGeom>
              <a:avLst/>
              <a:gdLst>
                <a:gd name="T0" fmla="+- 0 5328 2890"/>
                <a:gd name="T1" fmla="*/ T0 w 4876"/>
                <a:gd name="T2" fmla="+- 0 2957 2049"/>
                <a:gd name="T3" fmla="*/ 2957 h 908"/>
                <a:gd name="T4" fmla="+- 0 2890 2890"/>
                <a:gd name="T5" fmla="*/ T4 w 4876"/>
                <a:gd name="T6" fmla="+- 0 2957 2049"/>
                <a:gd name="T7" fmla="*/ 2957 h 908"/>
                <a:gd name="T8" fmla="+- 0 2890 2890"/>
                <a:gd name="T9" fmla="*/ T8 w 4876"/>
                <a:gd name="T10" fmla="+- 0 2049 2049"/>
                <a:gd name="T11" fmla="*/ 2049 h 908"/>
                <a:gd name="T12" fmla="+- 0 7766 2890"/>
                <a:gd name="T13" fmla="*/ T12 w 4876"/>
                <a:gd name="T14" fmla="+- 0 2049 2049"/>
                <a:gd name="T15" fmla="*/ 2049 h 908"/>
                <a:gd name="T16" fmla="+- 0 7766 2890"/>
                <a:gd name="T17" fmla="*/ T16 w 4876"/>
                <a:gd name="T18" fmla="+- 0 2957 2049"/>
                <a:gd name="T19" fmla="*/ 2957 h 908"/>
                <a:gd name="T20" fmla="+- 0 5328 2890"/>
                <a:gd name="T21" fmla="*/ T20 w 4876"/>
                <a:gd name="T22" fmla="+- 0 2957 2049"/>
                <a:gd name="T23" fmla="*/ 295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D5348-24F4-FE45-8820-C62F35B4E7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22B00BC-10DD-FD4E-A38B-A42B2A365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custGeom>
              <a:avLst/>
              <a:gdLst>
                <a:gd name="T0" fmla="+- 0 5348 2910"/>
                <a:gd name="T1" fmla="*/ T0 w 4876"/>
                <a:gd name="T2" fmla="+- 0 4225 2977"/>
                <a:gd name="T3" fmla="*/ 4225 h 1248"/>
                <a:gd name="T4" fmla="+- 0 2910 2910"/>
                <a:gd name="T5" fmla="*/ T4 w 4876"/>
                <a:gd name="T6" fmla="+- 0 4225 2977"/>
                <a:gd name="T7" fmla="*/ 4225 h 1248"/>
                <a:gd name="T8" fmla="+- 0 2910 2910"/>
                <a:gd name="T9" fmla="*/ T8 w 4876"/>
                <a:gd name="T10" fmla="+- 0 2977 2977"/>
                <a:gd name="T11" fmla="*/ 2977 h 1248"/>
                <a:gd name="T12" fmla="+- 0 7786 2910"/>
                <a:gd name="T13" fmla="*/ T12 w 4876"/>
                <a:gd name="T14" fmla="+- 0 2977 2977"/>
                <a:gd name="T15" fmla="*/ 2977 h 1248"/>
                <a:gd name="T16" fmla="+- 0 7786 2910"/>
                <a:gd name="T17" fmla="*/ T16 w 4876"/>
                <a:gd name="T18" fmla="+- 0 4225 2977"/>
                <a:gd name="T19" fmla="*/ 4225 h 1248"/>
                <a:gd name="T20" fmla="+- 0 5348 2910"/>
                <a:gd name="T21" fmla="*/ T20 w 4876"/>
                <a:gd name="T22" fmla="+- 0 4225 2977"/>
                <a:gd name="T23" fmla="*/ 422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42526-A18A-2C44-A88E-DE51330480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ED349EE-8C17-4B42-AC80-487BFEC8C7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custGeom>
              <a:avLst/>
              <a:gdLst>
                <a:gd name="T0" fmla="+- 0 5328 2890"/>
                <a:gd name="T1" fmla="*/ T0 w 4876"/>
                <a:gd name="T2" fmla="+- 0 4205 2957"/>
                <a:gd name="T3" fmla="*/ 4205 h 1248"/>
                <a:gd name="T4" fmla="+- 0 2890 2890"/>
                <a:gd name="T5" fmla="*/ T4 w 4876"/>
                <a:gd name="T6" fmla="+- 0 4205 2957"/>
                <a:gd name="T7" fmla="*/ 4205 h 1248"/>
                <a:gd name="T8" fmla="+- 0 2890 2890"/>
                <a:gd name="T9" fmla="*/ T8 w 4876"/>
                <a:gd name="T10" fmla="+- 0 2957 2957"/>
                <a:gd name="T11" fmla="*/ 2957 h 1248"/>
                <a:gd name="T12" fmla="+- 0 7766 2890"/>
                <a:gd name="T13" fmla="*/ T12 w 4876"/>
                <a:gd name="T14" fmla="+- 0 2957 2957"/>
                <a:gd name="T15" fmla="*/ 2957 h 1248"/>
                <a:gd name="T16" fmla="+- 0 7766 2890"/>
                <a:gd name="T17" fmla="*/ T16 w 4876"/>
                <a:gd name="T18" fmla="+- 0 4205 2957"/>
                <a:gd name="T19" fmla="*/ 4205 h 1248"/>
                <a:gd name="T20" fmla="+- 0 5328 2890"/>
                <a:gd name="T21" fmla="*/ T20 w 4876"/>
                <a:gd name="T22" fmla="+- 0 4205 2957"/>
                <a:gd name="T23" fmla="*/ 420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8373-96D3-C949-AF44-83F3FA22C0B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25B11AA-24F5-5F4A-A228-7B371FE3843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custGeom>
              <a:avLst/>
              <a:gdLst>
                <a:gd name="T0" fmla="+- 0 5348 2910"/>
                <a:gd name="T1" fmla="*/ T0 w 4876"/>
                <a:gd name="T2" fmla="+- 0 6151 4225"/>
                <a:gd name="T3" fmla="*/ 6151 h 1926"/>
                <a:gd name="T4" fmla="+- 0 2910 2910"/>
                <a:gd name="T5" fmla="*/ T4 w 4876"/>
                <a:gd name="T6" fmla="+- 0 6151 4225"/>
                <a:gd name="T7" fmla="*/ 6151 h 1926"/>
                <a:gd name="T8" fmla="+- 0 2910 2910"/>
                <a:gd name="T9" fmla="*/ T8 w 4876"/>
                <a:gd name="T10" fmla="+- 0 4225 4225"/>
                <a:gd name="T11" fmla="*/ 4225 h 1926"/>
                <a:gd name="T12" fmla="+- 0 7786 2910"/>
                <a:gd name="T13" fmla="*/ T12 w 4876"/>
                <a:gd name="T14" fmla="+- 0 4225 4225"/>
                <a:gd name="T15" fmla="*/ 4225 h 1926"/>
                <a:gd name="T16" fmla="+- 0 7786 2910"/>
                <a:gd name="T17" fmla="*/ T16 w 4876"/>
                <a:gd name="T18" fmla="+- 0 6151 4225"/>
                <a:gd name="T19" fmla="*/ 6151 h 1926"/>
                <a:gd name="T20" fmla="+- 0 5348 2910"/>
                <a:gd name="T21" fmla="*/ T20 w 4876"/>
                <a:gd name="T22" fmla="+- 0 6151 4225"/>
                <a:gd name="T23" fmla="*/ 615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A6BA51-A1BE-4648-9C91-E759C79FD1D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BF8C600-8A52-2D44-874A-FB2E4C8165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custGeom>
              <a:avLst/>
              <a:gdLst>
                <a:gd name="T0" fmla="+- 0 5328 2890"/>
                <a:gd name="T1" fmla="*/ T0 w 4876"/>
                <a:gd name="T2" fmla="+- 0 6131 4205"/>
                <a:gd name="T3" fmla="*/ 6131 h 1926"/>
                <a:gd name="T4" fmla="+- 0 2890 2890"/>
                <a:gd name="T5" fmla="*/ T4 w 4876"/>
                <a:gd name="T6" fmla="+- 0 6131 4205"/>
                <a:gd name="T7" fmla="*/ 6131 h 1926"/>
                <a:gd name="T8" fmla="+- 0 2890 2890"/>
                <a:gd name="T9" fmla="*/ T8 w 4876"/>
                <a:gd name="T10" fmla="+- 0 4205 4205"/>
                <a:gd name="T11" fmla="*/ 4205 h 1926"/>
                <a:gd name="T12" fmla="+- 0 7766 2890"/>
                <a:gd name="T13" fmla="*/ T12 w 4876"/>
                <a:gd name="T14" fmla="+- 0 4205 4205"/>
                <a:gd name="T15" fmla="*/ 4205 h 1926"/>
                <a:gd name="T16" fmla="+- 0 7766 2890"/>
                <a:gd name="T17" fmla="*/ T16 w 4876"/>
                <a:gd name="T18" fmla="+- 0 6131 4205"/>
                <a:gd name="T19" fmla="*/ 6131 h 1926"/>
                <a:gd name="T20" fmla="+- 0 5328 2890"/>
                <a:gd name="T21" fmla="*/ T20 w 4876"/>
                <a:gd name="T22" fmla="+- 0 6131 4205"/>
                <a:gd name="T23" fmla="*/ 613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CAED-6C3E-864F-A648-B93B885533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4330 2342"/>
                <a:gd name="T1" fmla="*/ T0 w 2898"/>
                <a:gd name="T2" fmla="+- 0 369 369"/>
                <a:gd name="T3" fmla="*/ 369 h 1868"/>
                <a:gd name="T4" fmla="+- 0 2738 2342"/>
                <a:gd name="T5" fmla="*/ T4 w 2898"/>
                <a:gd name="T6" fmla="+- 0 369 369"/>
                <a:gd name="T7" fmla="*/ 369 h 1868"/>
                <a:gd name="T8" fmla="+- 0 2640 2342"/>
                <a:gd name="T9" fmla="*/ T8 w 2898"/>
                <a:gd name="T10" fmla="+- 0 377 369"/>
                <a:gd name="T11" fmla="*/ 377 h 1868"/>
                <a:gd name="T12" fmla="+- 0 2547 2342"/>
                <a:gd name="T13" fmla="*/ T12 w 2898"/>
                <a:gd name="T14" fmla="+- 0 397 369"/>
                <a:gd name="T15" fmla="*/ 397 h 1868"/>
                <a:gd name="T16" fmla="+- 0 2466 2342"/>
                <a:gd name="T17" fmla="*/ T16 w 2898"/>
                <a:gd name="T18" fmla="+- 0 428 369"/>
                <a:gd name="T19" fmla="*/ 428 h 1868"/>
                <a:gd name="T20" fmla="+- 0 2401 2342"/>
                <a:gd name="T21" fmla="*/ T20 w 2898"/>
                <a:gd name="T22" fmla="+- 0 467 369"/>
                <a:gd name="T23" fmla="*/ 467 h 1868"/>
                <a:gd name="T24" fmla="+- 0 2358 2342"/>
                <a:gd name="T25" fmla="*/ T24 w 2898"/>
                <a:gd name="T26" fmla="+- 0 511 369"/>
                <a:gd name="T27" fmla="*/ 511 h 1868"/>
                <a:gd name="T28" fmla="+- 0 2342 2342"/>
                <a:gd name="T29" fmla="*/ T28 w 2898"/>
                <a:gd name="T30" fmla="+- 0 557 369"/>
                <a:gd name="T31" fmla="*/ 557 h 1868"/>
                <a:gd name="T32" fmla="+- 0 2342 2342"/>
                <a:gd name="T33" fmla="*/ T32 w 2898"/>
                <a:gd name="T34" fmla="+- 0 1313 369"/>
                <a:gd name="T35" fmla="*/ 1313 h 1868"/>
                <a:gd name="T36" fmla="+- 0 2401 2342"/>
                <a:gd name="T37" fmla="*/ T36 w 2898"/>
                <a:gd name="T38" fmla="+- 0 1404 369"/>
                <a:gd name="T39" fmla="*/ 1404 h 1868"/>
                <a:gd name="T40" fmla="+- 0 2466 2342"/>
                <a:gd name="T41" fmla="*/ T40 w 2898"/>
                <a:gd name="T42" fmla="+- 0 1442 369"/>
                <a:gd name="T43" fmla="*/ 1442 h 1868"/>
                <a:gd name="T44" fmla="+- 0 2547 2342"/>
                <a:gd name="T45" fmla="*/ T44 w 2898"/>
                <a:gd name="T46" fmla="+- 0 1473 369"/>
                <a:gd name="T47" fmla="*/ 1473 h 1868"/>
                <a:gd name="T48" fmla="+- 0 2640 2342"/>
                <a:gd name="T49" fmla="*/ T48 w 2898"/>
                <a:gd name="T50" fmla="+- 0 1494 369"/>
                <a:gd name="T51" fmla="*/ 1494 h 1868"/>
                <a:gd name="T52" fmla="+- 0 2738 2342"/>
                <a:gd name="T53" fmla="*/ T52 w 2898"/>
                <a:gd name="T54" fmla="+- 0 1501 369"/>
                <a:gd name="T55" fmla="*/ 1501 h 1868"/>
                <a:gd name="T56" fmla="+- 0 3736 2342"/>
                <a:gd name="T57" fmla="*/ T56 w 2898"/>
                <a:gd name="T58" fmla="+- 0 1501 369"/>
                <a:gd name="T59" fmla="*/ 1501 h 1868"/>
                <a:gd name="T60" fmla="+- 0 5240 2342"/>
                <a:gd name="T61" fmla="*/ T60 w 2898"/>
                <a:gd name="T62" fmla="+- 0 2237 369"/>
                <a:gd name="T63" fmla="*/ 2237 h 1868"/>
                <a:gd name="T64" fmla="+- 0 4330 2342"/>
                <a:gd name="T65" fmla="*/ T64 w 2898"/>
                <a:gd name="T66" fmla="+- 0 1501 369"/>
                <a:gd name="T67" fmla="*/ 1501 h 1868"/>
                <a:gd name="T68" fmla="+- 0 4427 2342"/>
                <a:gd name="T69" fmla="*/ T68 w 2898"/>
                <a:gd name="T70" fmla="+- 0 1494 369"/>
                <a:gd name="T71" fmla="*/ 1494 h 1868"/>
                <a:gd name="T72" fmla="+- 0 4520 2342"/>
                <a:gd name="T73" fmla="*/ T72 w 2898"/>
                <a:gd name="T74" fmla="+- 0 1473 369"/>
                <a:gd name="T75" fmla="*/ 1473 h 1868"/>
                <a:gd name="T76" fmla="+- 0 4602 2342"/>
                <a:gd name="T77" fmla="*/ T76 w 2898"/>
                <a:gd name="T78" fmla="+- 0 1442 369"/>
                <a:gd name="T79" fmla="*/ 1442 h 1868"/>
                <a:gd name="T80" fmla="+- 0 4667 2342"/>
                <a:gd name="T81" fmla="*/ T80 w 2898"/>
                <a:gd name="T82" fmla="+- 0 1404 369"/>
                <a:gd name="T83" fmla="*/ 1404 h 1868"/>
                <a:gd name="T84" fmla="+- 0 4710 2342"/>
                <a:gd name="T85" fmla="*/ T84 w 2898"/>
                <a:gd name="T86" fmla="+- 0 1360 369"/>
                <a:gd name="T87" fmla="*/ 1360 h 1868"/>
                <a:gd name="T88" fmla="+- 0 4726 2342"/>
                <a:gd name="T89" fmla="*/ T88 w 2898"/>
                <a:gd name="T90" fmla="+- 0 1313 369"/>
                <a:gd name="T91" fmla="*/ 1313 h 1868"/>
                <a:gd name="T92" fmla="+- 0 4726 2342"/>
                <a:gd name="T93" fmla="*/ T92 w 2898"/>
                <a:gd name="T94" fmla="+- 0 557 369"/>
                <a:gd name="T95" fmla="*/ 557 h 1868"/>
                <a:gd name="T96" fmla="+- 0 4667 2342"/>
                <a:gd name="T97" fmla="*/ T96 w 2898"/>
                <a:gd name="T98" fmla="+- 0 467 369"/>
                <a:gd name="T99" fmla="*/ 467 h 1868"/>
                <a:gd name="T100" fmla="+- 0 4602 2342"/>
                <a:gd name="T101" fmla="*/ T100 w 2898"/>
                <a:gd name="T102" fmla="+- 0 428 369"/>
                <a:gd name="T103" fmla="*/ 428 h 1868"/>
                <a:gd name="T104" fmla="+- 0 4520 2342"/>
                <a:gd name="T105" fmla="*/ T104 w 2898"/>
                <a:gd name="T106" fmla="+- 0 397 369"/>
                <a:gd name="T107" fmla="*/ 397 h 1868"/>
                <a:gd name="T108" fmla="+- 0 4427 2342"/>
                <a:gd name="T109" fmla="*/ T108 w 2898"/>
                <a:gd name="T110" fmla="+- 0 377 369"/>
                <a:gd name="T111" fmla="*/ 377 h 1868"/>
                <a:gd name="T112" fmla="+- 0 4330 2342"/>
                <a:gd name="T113" fmla="*/ T112 w 2898"/>
                <a:gd name="T114" fmla="+- 0 369 369"/>
                <a:gd name="T115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006E92-0F68-644A-BCB3-1A2E3D1994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2738 2342"/>
                <a:gd name="T1" fmla="*/ T0 w 2898"/>
                <a:gd name="T2" fmla="+- 0 369 369"/>
                <a:gd name="T3" fmla="*/ 369 h 1868"/>
                <a:gd name="T4" fmla="+- 0 2640 2342"/>
                <a:gd name="T5" fmla="*/ T4 w 2898"/>
                <a:gd name="T6" fmla="+- 0 377 369"/>
                <a:gd name="T7" fmla="*/ 377 h 1868"/>
                <a:gd name="T8" fmla="+- 0 2547 2342"/>
                <a:gd name="T9" fmla="*/ T8 w 2898"/>
                <a:gd name="T10" fmla="+- 0 397 369"/>
                <a:gd name="T11" fmla="*/ 397 h 1868"/>
                <a:gd name="T12" fmla="+- 0 2466 2342"/>
                <a:gd name="T13" fmla="*/ T12 w 2898"/>
                <a:gd name="T14" fmla="+- 0 428 369"/>
                <a:gd name="T15" fmla="*/ 428 h 1868"/>
                <a:gd name="T16" fmla="+- 0 2401 2342"/>
                <a:gd name="T17" fmla="*/ T16 w 2898"/>
                <a:gd name="T18" fmla="+- 0 467 369"/>
                <a:gd name="T19" fmla="*/ 467 h 1868"/>
                <a:gd name="T20" fmla="+- 0 2358 2342"/>
                <a:gd name="T21" fmla="*/ T20 w 2898"/>
                <a:gd name="T22" fmla="+- 0 511 369"/>
                <a:gd name="T23" fmla="*/ 511 h 1868"/>
                <a:gd name="T24" fmla="+- 0 2342 2342"/>
                <a:gd name="T25" fmla="*/ T24 w 2898"/>
                <a:gd name="T26" fmla="+- 0 557 369"/>
                <a:gd name="T27" fmla="*/ 557 h 1868"/>
                <a:gd name="T28" fmla="+- 0 2342 2342"/>
                <a:gd name="T29" fmla="*/ T28 w 2898"/>
                <a:gd name="T30" fmla="+- 0 697 369"/>
                <a:gd name="T31" fmla="*/ 697 h 1868"/>
                <a:gd name="T32" fmla="+- 0 2342 2342"/>
                <a:gd name="T33" fmla="*/ T32 w 2898"/>
                <a:gd name="T34" fmla="+- 0 839 369"/>
                <a:gd name="T35" fmla="*/ 839 h 1868"/>
                <a:gd name="T36" fmla="+- 0 2342 2342"/>
                <a:gd name="T37" fmla="*/ T36 w 2898"/>
                <a:gd name="T38" fmla="+- 0 1031 369"/>
                <a:gd name="T39" fmla="*/ 1031 h 1868"/>
                <a:gd name="T40" fmla="+- 0 2342 2342"/>
                <a:gd name="T41" fmla="*/ T40 w 2898"/>
                <a:gd name="T42" fmla="+- 0 1173 369"/>
                <a:gd name="T43" fmla="*/ 1173 h 1868"/>
                <a:gd name="T44" fmla="+- 0 2342 2342"/>
                <a:gd name="T45" fmla="*/ T44 w 2898"/>
                <a:gd name="T46" fmla="+- 0 1313 369"/>
                <a:gd name="T47" fmla="*/ 1313 h 1868"/>
                <a:gd name="T48" fmla="+- 0 2358 2342"/>
                <a:gd name="T49" fmla="*/ T48 w 2898"/>
                <a:gd name="T50" fmla="+- 0 1360 369"/>
                <a:gd name="T51" fmla="*/ 1360 h 1868"/>
                <a:gd name="T52" fmla="+- 0 2401 2342"/>
                <a:gd name="T53" fmla="*/ T52 w 2898"/>
                <a:gd name="T54" fmla="+- 0 1404 369"/>
                <a:gd name="T55" fmla="*/ 1404 h 1868"/>
                <a:gd name="T56" fmla="+- 0 2466 2342"/>
                <a:gd name="T57" fmla="*/ T56 w 2898"/>
                <a:gd name="T58" fmla="+- 0 1442 369"/>
                <a:gd name="T59" fmla="*/ 1442 h 1868"/>
                <a:gd name="T60" fmla="+- 0 2547 2342"/>
                <a:gd name="T61" fmla="*/ T60 w 2898"/>
                <a:gd name="T62" fmla="+- 0 1473 369"/>
                <a:gd name="T63" fmla="*/ 1473 h 1868"/>
                <a:gd name="T64" fmla="+- 0 2640 2342"/>
                <a:gd name="T65" fmla="*/ T64 w 2898"/>
                <a:gd name="T66" fmla="+- 0 1494 369"/>
                <a:gd name="T67" fmla="*/ 1494 h 1868"/>
                <a:gd name="T68" fmla="+- 0 2738 2342"/>
                <a:gd name="T69" fmla="*/ T68 w 2898"/>
                <a:gd name="T70" fmla="+- 0 1501 369"/>
                <a:gd name="T71" fmla="*/ 1501 h 1868"/>
                <a:gd name="T72" fmla="+- 0 3034 2342"/>
                <a:gd name="T73" fmla="*/ T72 w 2898"/>
                <a:gd name="T74" fmla="+- 0 1501 369"/>
                <a:gd name="T75" fmla="*/ 1501 h 1868"/>
                <a:gd name="T76" fmla="+- 0 3332 2342"/>
                <a:gd name="T77" fmla="*/ T76 w 2898"/>
                <a:gd name="T78" fmla="+- 0 1501 369"/>
                <a:gd name="T79" fmla="*/ 1501 h 1868"/>
                <a:gd name="T80" fmla="+- 0 3736 2342"/>
                <a:gd name="T81" fmla="*/ T80 w 2898"/>
                <a:gd name="T82" fmla="+- 0 1501 369"/>
                <a:gd name="T83" fmla="*/ 1501 h 1868"/>
                <a:gd name="T84" fmla="+- 0 5240 2342"/>
                <a:gd name="T85" fmla="*/ T84 w 2898"/>
                <a:gd name="T86" fmla="+- 0 2237 369"/>
                <a:gd name="T87" fmla="*/ 2237 h 1868"/>
                <a:gd name="T88" fmla="+- 0 4330 2342"/>
                <a:gd name="T89" fmla="*/ T88 w 2898"/>
                <a:gd name="T90" fmla="+- 0 1501 369"/>
                <a:gd name="T91" fmla="*/ 1501 h 1868"/>
                <a:gd name="T92" fmla="+- 0 4427 2342"/>
                <a:gd name="T93" fmla="*/ T92 w 2898"/>
                <a:gd name="T94" fmla="+- 0 1494 369"/>
                <a:gd name="T95" fmla="*/ 1494 h 1868"/>
                <a:gd name="T96" fmla="+- 0 4520 2342"/>
                <a:gd name="T97" fmla="*/ T96 w 2898"/>
                <a:gd name="T98" fmla="+- 0 1473 369"/>
                <a:gd name="T99" fmla="*/ 1473 h 1868"/>
                <a:gd name="T100" fmla="+- 0 4602 2342"/>
                <a:gd name="T101" fmla="*/ T100 w 2898"/>
                <a:gd name="T102" fmla="+- 0 1442 369"/>
                <a:gd name="T103" fmla="*/ 1442 h 1868"/>
                <a:gd name="T104" fmla="+- 0 4667 2342"/>
                <a:gd name="T105" fmla="*/ T104 w 2898"/>
                <a:gd name="T106" fmla="+- 0 1404 369"/>
                <a:gd name="T107" fmla="*/ 1404 h 1868"/>
                <a:gd name="T108" fmla="+- 0 4710 2342"/>
                <a:gd name="T109" fmla="*/ T108 w 2898"/>
                <a:gd name="T110" fmla="+- 0 1360 369"/>
                <a:gd name="T111" fmla="*/ 1360 h 1868"/>
                <a:gd name="T112" fmla="+- 0 4726 2342"/>
                <a:gd name="T113" fmla="*/ T112 w 2898"/>
                <a:gd name="T114" fmla="+- 0 1313 369"/>
                <a:gd name="T115" fmla="*/ 1313 h 1868"/>
                <a:gd name="T116" fmla="+- 0 4726 2342"/>
                <a:gd name="T117" fmla="*/ T116 w 2898"/>
                <a:gd name="T118" fmla="+- 0 1173 369"/>
                <a:gd name="T119" fmla="*/ 1173 h 1868"/>
                <a:gd name="T120" fmla="+- 0 4726 2342"/>
                <a:gd name="T121" fmla="*/ T120 w 2898"/>
                <a:gd name="T122" fmla="+- 0 1031 369"/>
                <a:gd name="T123" fmla="*/ 1031 h 1868"/>
                <a:gd name="T124" fmla="+- 0 4726 2342"/>
                <a:gd name="T125" fmla="*/ T124 w 2898"/>
                <a:gd name="T126" fmla="+- 0 839 369"/>
                <a:gd name="T127" fmla="*/ 839 h 1868"/>
                <a:gd name="T128" fmla="+- 0 4726 2342"/>
                <a:gd name="T129" fmla="*/ T128 w 2898"/>
                <a:gd name="T130" fmla="+- 0 697 369"/>
                <a:gd name="T131" fmla="*/ 697 h 1868"/>
                <a:gd name="T132" fmla="+- 0 4726 2342"/>
                <a:gd name="T133" fmla="*/ T132 w 2898"/>
                <a:gd name="T134" fmla="+- 0 557 369"/>
                <a:gd name="T135" fmla="*/ 557 h 1868"/>
                <a:gd name="T136" fmla="+- 0 4710 2342"/>
                <a:gd name="T137" fmla="*/ T136 w 2898"/>
                <a:gd name="T138" fmla="+- 0 511 369"/>
                <a:gd name="T139" fmla="*/ 511 h 1868"/>
                <a:gd name="T140" fmla="+- 0 4667 2342"/>
                <a:gd name="T141" fmla="*/ T140 w 2898"/>
                <a:gd name="T142" fmla="+- 0 467 369"/>
                <a:gd name="T143" fmla="*/ 467 h 1868"/>
                <a:gd name="T144" fmla="+- 0 4602 2342"/>
                <a:gd name="T145" fmla="*/ T144 w 2898"/>
                <a:gd name="T146" fmla="+- 0 428 369"/>
                <a:gd name="T147" fmla="*/ 428 h 1868"/>
                <a:gd name="T148" fmla="+- 0 4520 2342"/>
                <a:gd name="T149" fmla="*/ T148 w 2898"/>
                <a:gd name="T150" fmla="+- 0 397 369"/>
                <a:gd name="T151" fmla="*/ 397 h 1868"/>
                <a:gd name="T152" fmla="+- 0 4427 2342"/>
                <a:gd name="T153" fmla="*/ T152 w 2898"/>
                <a:gd name="T154" fmla="+- 0 377 369"/>
                <a:gd name="T155" fmla="*/ 377 h 1868"/>
                <a:gd name="T156" fmla="+- 0 4330 2342"/>
                <a:gd name="T157" fmla="*/ T156 w 2898"/>
                <a:gd name="T158" fmla="+- 0 369 369"/>
                <a:gd name="T159" fmla="*/ 369 h 1868"/>
                <a:gd name="T160" fmla="+- 0 4032 2342"/>
                <a:gd name="T161" fmla="*/ T160 w 2898"/>
                <a:gd name="T162" fmla="+- 0 369 369"/>
                <a:gd name="T163" fmla="*/ 369 h 1868"/>
                <a:gd name="T164" fmla="+- 0 3736 2342"/>
                <a:gd name="T165" fmla="*/ T164 w 2898"/>
                <a:gd name="T166" fmla="+- 0 369 369"/>
                <a:gd name="T167" fmla="*/ 369 h 1868"/>
                <a:gd name="T168" fmla="+- 0 3332 2342"/>
                <a:gd name="T169" fmla="*/ T168 w 2898"/>
                <a:gd name="T170" fmla="+- 0 369 369"/>
                <a:gd name="T171" fmla="*/ 369 h 1868"/>
                <a:gd name="T172" fmla="+- 0 3034 2342"/>
                <a:gd name="T173" fmla="*/ T172 w 2898"/>
                <a:gd name="T174" fmla="+- 0 369 369"/>
                <a:gd name="T175" fmla="*/ 369 h 1868"/>
                <a:gd name="T176" fmla="+- 0 2738 2342"/>
                <a:gd name="T177" fmla="*/ T176 w 2898"/>
                <a:gd name="T178" fmla="+- 0 369 369"/>
                <a:gd name="T179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328">
              <a:extLst>
                <a:ext uri="{FF2B5EF4-FFF2-40B4-BE49-F238E27FC236}">
                  <a16:creationId xmlns:a16="http://schemas.microsoft.com/office/drawing/2014/main" id="{1AFAFDBC-FD4C-884A-9A2D-C597FBA4427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42" y="36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27">
              <a:extLst>
                <a:ext uri="{FF2B5EF4-FFF2-40B4-BE49-F238E27FC236}">
                  <a16:creationId xmlns:a16="http://schemas.microsoft.com/office/drawing/2014/main" id="{CB71BBA7-93BB-094C-A9BE-B4B56E8E3FF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26" y="150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CD8C0AD-5DE0-3A40-AD62-A377EBFE2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4310 2322"/>
                <a:gd name="T1" fmla="*/ T0 w 2898"/>
                <a:gd name="T2" fmla="+- 0 349 349"/>
                <a:gd name="T3" fmla="*/ 349 h 1868"/>
                <a:gd name="T4" fmla="+- 0 2718 2322"/>
                <a:gd name="T5" fmla="*/ T4 w 2898"/>
                <a:gd name="T6" fmla="+- 0 349 349"/>
                <a:gd name="T7" fmla="*/ 349 h 1868"/>
                <a:gd name="T8" fmla="+- 0 2620 2322"/>
                <a:gd name="T9" fmla="*/ T8 w 2898"/>
                <a:gd name="T10" fmla="+- 0 357 349"/>
                <a:gd name="T11" fmla="*/ 357 h 1868"/>
                <a:gd name="T12" fmla="+- 0 2527 2322"/>
                <a:gd name="T13" fmla="*/ T12 w 2898"/>
                <a:gd name="T14" fmla="+- 0 377 349"/>
                <a:gd name="T15" fmla="*/ 377 h 1868"/>
                <a:gd name="T16" fmla="+- 0 2446 2322"/>
                <a:gd name="T17" fmla="*/ T16 w 2898"/>
                <a:gd name="T18" fmla="+- 0 408 349"/>
                <a:gd name="T19" fmla="*/ 408 h 1868"/>
                <a:gd name="T20" fmla="+- 0 2381 2322"/>
                <a:gd name="T21" fmla="*/ T20 w 2898"/>
                <a:gd name="T22" fmla="+- 0 447 349"/>
                <a:gd name="T23" fmla="*/ 447 h 1868"/>
                <a:gd name="T24" fmla="+- 0 2338 2322"/>
                <a:gd name="T25" fmla="*/ T24 w 2898"/>
                <a:gd name="T26" fmla="+- 0 491 349"/>
                <a:gd name="T27" fmla="*/ 491 h 1868"/>
                <a:gd name="T28" fmla="+- 0 2322 2322"/>
                <a:gd name="T29" fmla="*/ T28 w 2898"/>
                <a:gd name="T30" fmla="+- 0 537 349"/>
                <a:gd name="T31" fmla="*/ 537 h 1868"/>
                <a:gd name="T32" fmla="+- 0 2322 2322"/>
                <a:gd name="T33" fmla="*/ T32 w 2898"/>
                <a:gd name="T34" fmla="+- 0 1293 349"/>
                <a:gd name="T35" fmla="*/ 1293 h 1868"/>
                <a:gd name="T36" fmla="+- 0 2381 2322"/>
                <a:gd name="T37" fmla="*/ T36 w 2898"/>
                <a:gd name="T38" fmla="+- 0 1384 349"/>
                <a:gd name="T39" fmla="*/ 1384 h 1868"/>
                <a:gd name="T40" fmla="+- 0 2446 2322"/>
                <a:gd name="T41" fmla="*/ T40 w 2898"/>
                <a:gd name="T42" fmla="+- 0 1422 349"/>
                <a:gd name="T43" fmla="*/ 1422 h 1868"/>
                <a:gd name="T44" fmla="+- 0 2527 2322"/>
                <a:gd name="T45" fmla="*/ T44 w 2898"/>
                <a:gd name="T46" fmla="+- 0 1453 349"/>
                <a:gd name="T47" fmla="*/ 1453 h 1868"/>
                <a:gd name="T48" fmla="+- 0 2620 2322"/>
                <a:gd name="T49" fmla="*/ T48 w 2898"/>
                <a:gd name="T50" fmla="+- 0 1474 349"/>
                <a:gd name="T51" fmla="*/ 1474 h 1868"/>
                <a:gd name="T52" fmla="+- 0 2718 2322"/>
                <a:gd name="T53" fmla="*/ T52 w 2898"/>
                <a:gd name="T54" fmla="+- 0 1481 349"/>
                <a:gd name="T55" fmla="*/ 1481 h 1868"/>
                <a:gd name="T56" fmla="+- 0 3716 2322"/>
                <a:gd name="T57" fmla="*/ T56 w 2898"/>
                <a:gd name="T58" fmla="+- 0 1481 349"/>
                <a:gd name="T59" fmla="*/ 1481 h 1868"/>
                <a:gd name="T60" fmla="+- 0 5220 2322"/>
                <a:gd name="T61" fmla="*/ T60 w 2898"/>
                <a:gd name="T62" fmla="+- 0 2217 349"/>
                <a:gd name="T63" fmla="*/ 2217 h 1868"/>
                <a:gd name="T64" fmla="+- 0 4310 2322"/>
                <a:gd name="T65" fmla="*/ T64 w 2898"/>
                <a:gd name="T66" fmla="+- 0 1481 349"/>
                <a:gd name="T67" fmla="*/ 1481 h 1868"/>
                <a:gd name="T68" fmla="+- 0 4408 2322"/>
                <a:gd name="T69" fmla="*/ T68 w 2898"/>
                <a:gd name="T70" fmla="+- 0 1474 349"/>
                <a:gd name="T71" fmla="*/ 1474 h 1868"/>
                <a:gd name="T72" fmla="+- 0 4501 2322"/>
                <a:gd name="T73" fmla="*/ T72 w 2898"/>
                <a:gd name="T74" fmla="+- 0 1453 349"/>
                <a:gd name="T75" fmla="*/ 1453 h 1868"/>
                <a:gd name="T76" fmla="+- 0 4582 2322"/>
                <a:gd name="T77" fmla="*/ T76 w 2898"/>
                <a:gd name="T78" fmla="+- 0 1422 349"/>
                <a:gd name="T79" fmla="*/ 1422 h 1868"/>
                <a:gd name="T80" fmla="+- 0 4647 2322"/>
                <a:gd name="T81" fmla="*/ T80 w 2898"/>
                <a:gd name="T82" fmla="+- 0 1384 349"/>
                <a:gd name="T83" fmla="*/ 1384 h 1868"/>
                <a:gd name="T84" fmla="+- 0 4690 2322"/>
                <a:gd name="T85" fmla="*/ T84 w 2898"/>
                <a:gd name="T86" fmla="+- 0 1340 349"/>
                <a:gd name="T87" fmla="*/ 1340 h 1868"/>
                <a:gd name="T88" fmla="+- 0 4706 2322"/>
                <a:gd name="T89" fmla="*/ T88 w 2898"/>
                <a:gd name="T90" fmla="+- 0 1293 349"/>
                <a:gd name="T91" fmla="*/ 1293 h 1868"/>
                <a:gd name="T92" fmla="+- 0 4706 2322"/>
                <a:gd name="T93" fmla="*/ T92 w 2898"/>
                <a:gd name="T94" fmla="+- 0 537 349"/>
                <a:gd name="T95" fmla="*/ 537 h 1868"/>
                <a:gd name="T96" fmla="+- 0 4647 2322"/>
                <a:gd name="T97" fmla="*/ T96 w 2898"/>
                <a:gd name="T98" fmla="+- 0 447 349"/>
                <a:gd name="T99" fmla="*/ 447 h 1868"/>
                <a:gd name="T100" fmla="+- 0 4582 2322"/>
                <a:gd name="T101" fmla="*/ T100 w 2898"/>
                <a:gd name="T102" fmla="+- 0 408 349"/>
                <a:gd name="T103" fmla="*/ 408 h 1868"/>
                <a:gd name="T104" fmla="+- 0 4501 2322"/>
                <a:gd name="T105" fmla="*/ T104 w 2898"/>
                <a:gd name="T106" fmla="+- 0 377 349"/>
                <a:gd name="T107" fmla="*/ 377 h 1868"/>
                <a:gd name="T108" fmla="+- 0 4408 2322"/>
                <a:gd name="T109" fmla="*/ T108 w 2898"/>
                <a:gd name="T110" fmla="+- 0 357 349"/>
                <a:gd name="T111" fmla="*/ 357 h 1868"/>
                <a:gd name="T112" fmla="+- 0 4310 2322"/>
                <a:gd name="T113" fmla="*/ T112 w 2898"/>
                <a:gd name="T114" fmla="+- 0 349 349"/>
                <a:gd name="T115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6F40506-B438-694C-B9DA-2C278AC41FD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2718 2322"/>
                <a:gd name="T1" fmla="*/ T0 w 2898"/>
                <a:gd name="T2" fmla="+- 0 349 349"/>
                <a:gd name="T3" fmla="*/ 349 h 1868"/>
                <a:gd name="T4" fmla="+- 0 2620 2322"/>
                <a:gd name="T5" fmla="*/ T4 w 2898"/>
                <a:gd name="T6" fmla="+- 0 357 349"/>
                <a:gd name="T7" fmla="*/ 357 h 1868"/>
                <a:gd name="T8" fmla="+- 0 2527 2322"/>
                <a:gd name="T9" fmla="*/ T8 w 2898"/>
                <a:gd name="T10" fmla="+- 0 377 349"/>
                <a:gd name="T11" fmla="*/ 377 h 1868"/>
                <a:gd name="T12" fmla="+- 0 2446 2322"/>
                <a:gd name="T13" fmla="*/ T12 w 2898"/>
                <a:gd name="T14" fmla="+- 0 408 349"/>
                <a:gd name="T15" fmla="*/ 408 h 1868"/>
                <a:gd name="T16" fmla="+- 0 2381 2322"/>
                <a:gd name="T17" fmla="*/ T16 w 2898"/>
                <a:gd name="T18" fmla="+- 0 447 349"/>
                <a:gd name="T19" fmla="*/ 447 h 1868"/>
                <a:gd name="T20" fmla="+- 0 2338 2322"/>
                <a:gd name="T21" fmla="*/ T20 w 2898"/>
                <a:gd name="T22" fmla="+- 0 491 349"/>
                <a:gd name="T23" fmla="*/ 491 h 1868"/>
                <a:gd name="T24" fmla="+- 0 2322 2322"/>
                <a:gd name="T25" fmla="*/ T24 w 2898"/>
                <a:gd name="T26" fmla="+- 0 537 349"/>
                <a:gd name="T27" fmla="*/ 537 h 1868"/>
                <a:gd name="T28" fmla="+- 0 2322 2322"/>
                <a:gd name="T29" fmla="*/ T28 w 2898"/>
                <a:gd name="T30" fmla="+- 0 677 349"/>
                <a:gd name="T31" fmla="*/ 677 h 1868"/>
                <a:gd name="T32" fmla="+- 0 2322 2322"/>
                <a:gd name="T33" fmla="*/ T32 w 2898"/>
                <a:gd name="T34" fmla="+- 0 819 349"/>
                <a:gd name="T35" fmla="*/ 819 h 1868"/>
                <a:gd name="T36" fmla="+- 0 2322 2322"/>
                <a:gd name="T37" fmla="*/ T36 w 2898"/>
                <a:gd name="T38" fmla="+- 0 1011 349"/>
                <a:gd name="T39" fmla="*/ 1011 h 1868"/>
                <a:gd name="T40" fmla="+- 0 2322 2322"/>
                <a:gd name="T41" fmla="*/ T40 w 2898"/>
                <a:gd name="T42" fmla="+- 0 1153 349"/>
                <a:gd name="T43" fmla="*/ 1153 h 1868"/>
                <a:gd name="T44" fmla="+- 0 2322 2322"/>
                <a:gd name="T45" fmla="*/ T44 w 2898"/>
                <a:gd name="T46" fmla="+- 0 1293 349"/>
                <a:gd name="T47" fmla="*/ 1293 h 1868"/>
                <a:gd name="T48" fmla="+- 0 2338 2322"/>
                <a:gd name="T49" fmla="*/ T48 w 2898"/>
                <a:gd name="T50" fmla="+- 0 1340 349"/>
                <a:gd name="T51" fmla="*/ 1340 h 1868"/>
                <a:gd name="T52" fmla="+- 0 2381 2322"/>
                <a:gd name="T53" fmla="*/ T52 w 2898"/>
                <a:gd name="T54" fmla="+- 0 1384 349"/>
                <a:gd name="T55" fmla="*/ 1384 h 1868"/>
                <a:gd name="T56" fmla="+- 0 2446 2322"/>
                <a:gd name="T57" fmla="*/ T56 w 2898"/>
                <a:gd name="T58" fmla="+- 0 1422 349"/>
                <a:gd name="T59" fmla="*/ 1422 h 1868"/>
                <a:gd name="T60" fmla="+- 0 2527 2322"/>
                <a:gd name="T61" fmla="*/ T60 w 2898"/>
                <a:gd name="T62" fmla="+- 0 1453 349"/>
                <a:gd name="T63" fmla="*/ 1453 h 1868"/>
                <a:gd name="T64" fmla="+- 0 2620 2322"/>
                <a:gd name="T65" fmla="*/ T64 w 2898"/>
                <a:gd name="T66" fmla="+- 0 1474 349"/>
                <a:gd name="T67" fmla="*/ 1474 h 1868"/>
                <a:gd name="T68" fmla="+- 0 2718 2322"/>
                <a:gd name="T69" fmla="*/ T68 w 2898"/>
                <a:gd name="T70" fmla="+- 0 1481 349"/>
                <a:gd name="T71" fmla="*/ 1481 h 1868"/>
                <a:gd name="T72" fmla="+- 0 3014 2322"/>
                <a:gd name="T73" fmla="*/ T72 w 2898"/>
                <a:gd name="T74" fmla="+- 0 1481 349"/>
                <a:gd name="T75" fmla="*/ 1481 h 1868"/>
                <a:gd name="T76" fmla="+- 0 3312 2322"/>
                <a:gd name="T77" fmla="*/ T76 w 2898"/>
                <a:gd name="T78" fmla="+- 0 1481 349"/>
                <a:gd name="T79" fmla="*/ 1481 h 1868"/>
                <a:gd name="T80" fmla="+- 0 3716 2322"/>
                <a:gd name="T81" fmla="*/ T80 w 2898"/>
                <a:gd name="T82" fmla="+- 0 1481 349"/>
                <a:gd name="T83" fmla="*/ 1481 h 1868"/>
                <a:gd name="T84" fmla="+- 0 5220 2322"/>
                <a:gd name="T85" fmla="*/ T84 w 2898"/>
                <a:gd name="T86" fmla="+- 0 2217 349"/>
                <a:gd name="T87" fmla="*/ 2217 h 1868"/>
                <a:gd name="T88" fmla="+- 0 4310 2322"/>
                <a:gd name="T89" fmla="*/ T88 w 2898"/>
                <a:gd name="T90" fmla="+- 0 1481 349"/>
                <a:gd name="T91" fmla="*/ 1481 h 1868"/>
                <a:gd name="T92" fmla="+- 0 4408 2322"/>
                <a:gd name="T93" fmla="*/ T92 w 2898"/>
                <a:gd name="T94" fmla="+- 0 1474 349"/>
                <a:gd name="T95" fmla="*/ 1474 h 1868"/>
                <a:gd name="T96" fmla="+- 0 4501 2322"/>
                <a:gd name="T97" fmla="*/ T96 w 2898"/>
                <a:gd name="T98" fmla="+- 0 1453 349"/>
                <a:gd name="T99" fmla="*/ 1453 h 1868"/>
                <a:gd name="T100" fmla="+- 0 4582 2322"/>
                <a:gd name="T101" fmla="*/ T100 w 2898"/>
                <a:gd name="T102" fmla="+- 0 1422 349"/>
                <a:gd name="T103" fmla="*/ 1422 h 1868"/>
                <a:gd name="T104" fmla="+- 0 4647 2322"/>
                <a:gd name="T105" fmla="*/ T104 w 2898"/>
                <a:gd name="T106" fmla="+- 0 1384 349"/>
                <a:gd name="T107" fmla="*/ 1384 h 1868"/>
                <a:gd name="T108" fmla="+- 0 4690 2322"/>
                <a:gd name="T109" fmla="*/ T108 w 2898"/>
                <a:gd name="T110" fmla="+- 0 1340 349"/>
                <a:gd name="T111" fmla="*/ 1340 h 1868"/>
                <a:gd name="T112" fmla="+- 0 4706 2322"/>
                <a:gd name="T113" fmla="*/ T112 w 2898"/>
                <a:gd name="T114" fmla="+- 0 1293 349"/>
                <a:gd name="T115" fmla="*/ 1293 h 1868"/>
                <a:gd name="T116" fmla="+- 0 4706 2322"/>
                <a:gd name="T117" fmla="*/ T116 w 2898"/>
                <a:gd name="T118" fmla="+- 0 1153 349"/>
                <a:gd name="T119" fmla="*/ 1153 h 1868"/>
                <a:gd name="T120" fmla="+- 0 4706 2322"/>
                <a:gd name="T121" fmla="*/ T120 w 2898"/>
                <a:gd name="T122" fmla="+- 0 1011 349"/>
                <a:gd name="T123" fmla="*/ 1011 h 1868"/>
                <a:gd name="T124" fmla="+- 0 4706 2322"/>
                <a:gd name="T125" fmla="*/ T124 w 2898"/>
                <a:gd name="T126" fmla="+- 0 819 349"/>
                <a:gd name="T127" fmla="*/ 819 h 1868"/>
                <a:gd name="T128" fmla="+- 0 4706 2322"/>
                <a:gd name="T129" fmla="*/ T128 w 2898"/>
                <a:gd name="T130" fmla="+- 0 677 349"/>
                <a:gd name="T131" fmla="*/ 677 h 1868"/>
                <a:gd name="T132" fmla="+- 0 4706 2322"/>
                <a:gd name="T133" fmla="*/ T132 w 2898"/>
                <a:gd name="T134" fmla="+- 0 537 349"/>
                <a:gd name="T135" fmla="*/ 537 h 1868"/>
                <a:gd name="T136" fmla="+- 0 4690 2322"/>
                <a:gd name="T137" fmla="*/ T136 w 2898"/>
                <a:gd name="T138" fmla="+- 0 491 349"/>
                <a:gd name="T139" fmla="*/ 491 h 1868"/>
                <a:gd name="T140" fmla="+- 0 4647 2322"/>
                <a:gd name="T141" fmla="*/ T140 w 2898"/>
                <a:gd name="T142" fmla="+- 0 447 349"/>
                <a:gd name="T143" fmla="*/ 447 h 1868"/>
                <a:gd name="T144" fmla="+- 0 4582 2322"/>
                <a:gd name="T145" fmla="*/ T144 w 2898"/>
                <a:gd name="T146" fmla="+- 0 408 349"/>
                <a:gd name="T147" fmla="*/ 408 h 1868"/>
                <a:gd name="T148" fmla="+- 0 4501 2322"/>
                <a:gd name="T149" fmla="*/ T148 w 2898"/>
                <a:gd name="T150" fmla="+- 0 377 349"/>
                <a:gd name="T151" fmla="*/ 377 h 1868"/>
                <a:gd name="T152" fmla="+- 0 4408 2322"/>
                <a:gd name="T153" fmla="*/ T152 w 2898"/>
                <a:gd name="T154" fmla="+- 0 357 349"/>
                <a:gd name="T155" fmla="*/ 357 h 1868"/>
                <a:gd name="T156" fmla="+- 0 4310 2322"/>
                <a:gd name="T157" fmla="*/ T156 w 2898"/>
                <a:gd name="T158" fmla="+- 0 349 349"/>
                <a:gd name="T159" fmla="*/ 349 h 1868"/>
                <a:gd name="T160" fmla="+- 0 4012 2322"/>
                <a:gd name="T161" fmla="*/ T160 w 2898"/>
                <a:gd name="T162" fmla="+- 0 349 349"/>
                <a:gd name="T163" fmla="*/ 349 h 1868"/>
                <a:gd name="T164" fmla="+- 0 3716 2322"/>
                <a:gd name="T165" fmla="*/ T164 w 2898"/>
                <a:gd name="T166" fmla="+- 0 349 349"/>
                <a:gd name="T167" fmla="*/ 349 h 1868"/>
                <a:gd name="T168" fmla="+- 0 3312 2322"/>
                <a:gd name="T169" fmla="*/ T168 w 2898"/>
                <a:gd name="T170" fmla="+- 0 349 349"/>
                <a:gd name="T171" fmla="*/ 349 h 1868"/>
                <a:gd name="T172" fmla="+- 0 3014 2322"/>
                <a:gd name="T173" fmla="*/ T172 w 2898"/>
                <a:gd name="T174" fmla="+- 0 349 349"/>
                <a:gd name="T175" fmla="*/ 349 h 1868"/>
                <a:gd name="T176" fmla="+- 0 2718 2322"/>
                <a:gd name="T177" fmla="*/ T176 w 2898"/>
                <a:gd name="T178" fmla="+- 0 349 349"/>
                <a:gd name="T179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" name="Line 324">
              <a:extLst>
                <a:ext uri="{FF2B5EF4-FFF2-40B4-BE49-F238E27FC236}">
                  <a16:creationId xmlns:a16="http://schemas.microsoft.com/office/drawing/2014/main" id="{74F04D44-05DA-9741-B127-0F52E763C74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22" y="34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323">
              <a:extLst>
                <a:ext uri="{FF2B5EF4-FFF2-40B4-BE49-F238E27FC236}">
                  <a16:creationId xmlns:a16="http://schemas.microsoft.com/office/drawing/2014/main" id="{259FE85E-3920-B74D-813B-D1E8C42E97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06" y="148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AB9B1BD-4A2B-4B49-A30B-56BBE33FB9D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11724 7370"/>
                <a:gd name="T1" fmla="*/ T0 w 4980"/>
                <a:gd name="T2" fmla="+- 0 709 709"/>
                <a:gd name="T3" fmla="*/ 709 h 2838"/>
                <a:gd name="T4" fmla="+- 0 9208 7370"/>
                <a:gd name="T5" fmla="*/ T4 w 4980"/>
                <a:gd name="T6" fmla="+- 0 709 709"/>
                <a:gd name="T7" fmla="*/ 709 h 2838"/>
                <a:gd name="T8" fmla="+- 0 9104 7370"/>
                <a:gd name="T9" fmla="*/ T8 w 4980"/>
                <a:gd name="T10" fmla="+- 0 713 709"/>
                <a:gd name="T11" fmla="*/ 713 h 2838"/>
                <a:gd name="T12" fmla="+- 0 9003 7370"/>
                <a:gd name="T13" fmla="*/ T12 w 4980"/>
                <a:gd name="T14" fmla="+- 0 722 709"/>
                <a:gd name="T15" fmla="*/ 722 h 2838"/>
                <a:gd name="T16" fmla="+- 0 8907 7370"/>
                <a:gd name="T17" fmla="*/ T16 w 4980"/>
                <a:gd name="T18" fmla="+- 0 737 709"/>
                <a:gd name="T19" fmla="*/ 737 h 2838"/>
                <a:gd name="T20" fmla="+- 0 8819 7370"/>
                <a:gd name="T21" fmla="*/ T20 w 4980"/>
                <a:gd name="T22" fmla="+- 0 757 709"/>
                <a:gd name="T23" fmla="*/ 757 h 2838"/>
                <a:gd name="T24" fmla="+- 0 8740 7370"/>
                <a:gd name="T25" fmla="*/ T24 w 4980"/>
                <a:gd name="T26" fmla="+- 0 780 709"/>
                <a:gd name="T27" fmla="*/ 780 h 2838"/>
                <a:gd name="T28" fmla="+- 0 8675 7370"/>
                <a:gd name="T29" fmla="*/ T28 w 4980"/>
                <a:gd name="T30" fmla="+- 0 807 709"/>
                <a:gd name="T31" fmla="*/ 807 h 2838"/>
                <a:gd name="T32" fmla="+- 0 8593 7370"/>
                <a:gd name="T33" fmla="*/ T32 w 4980"/>
                <a:gd name="T34" fmla="+- 0 866 709"/>
                <a:gd name="T35" fmla="*/ 866 h 2838"/>
                <a:gd name="T36" fmla="+- 0 8582 7370"/>
                <a:gd name="T37" fmla="*/ T36 w 4980"/>
                <a:gd name="T38" fmla="+- 0 897 709"/>
                <a:gd name="T39" fmla="*/ 897 h 2838"/>
                <a:gd name="T40" fmla="+- 0 8582 7370"/>
                <a:gd name="T41" fmla="*/ T40 w 4980"/>
                <a:gd name="T42" fmla="+- 0 1653 709"/>
                <a:gd name="T43" fmla="*/ 1653 h 2838"/>
                <a:gd name="T44" fmla="+- 0 8625 7370"/>
                <a:gd name="T45" fmla="*/ T44 w 4980"/>
                <a:gd name="T46" fmla="+- 0 1715 709"/>
                <a:gd name="T47" fmla="*/ 1715 h 2838"/>
                <a:gd name="T48" fmla="+- 0 8740 7370"/>
                <a:gd name="T49" fmla="*/ T48 w 4980"/>
                <a:gd name="T50" fmla="+- 0 1771 709"/>
                <a:gd name="T51" fmla="*/ 1771 h 2838"/>
                <a:gd name="T52" fmla="+- 0 8819 7370"/>
                <a:gd name="T53" fmla="*/ T52 w 4980"/>
                <a:gd name="T54" fmla="+- 0 1795 709"/>
                <a:gd name="T55" fmla="*/ 1795 h 2838"/>
                <a:gd name="T56" fmla="+- 0 8907 7370"/>
                <a:gd name="T57" fmla="*/ T56 w 4980"/>
                <a:gd name="T58" fmla="+- 0 1815 709"/>
                <a:gd name="T59" fmla="*/ 1815 h 2838"/>
                <a:gd name="T60" fmla="+- 0 9003 7370"/>
                <a:gd name="T61" fmla="*/ T60 w 4980"/>
                <a:gd name="T62" fmla="+- 0 1830 709"/>
                <a:gd name="T63" fmla="*/ 1830 h 2838"/>
                <a:gd name="T64" fmla="+- 0 9104 7370"/>
                <a:gd name="T65" fmla="*/ T64 w 4980"/>
                <a:gd name="T66" fmla="+- 0 1840 709"/>
                <a:gd name="T67" fmla="*/ 1840 h 2838"/>
                <a:gd name="T68" fmla="+- 0 9208 7370"/>
                <a:gd name="T69" fmla="*/ T68 w 4980"/>
                <a:gd name="T70" fmla="+- 0 1843 709"/>
                <a:gd name="T71" fmla="*/ 1843 h 2838"/>
                <a:gd name="T72" fmla="+- 0 7370 7370"/>
                <a:gd name="T73" fmla="*/ T72 w 4980"/>
                <a:gd name="T74" fmla="+- 0 3547 709"/>
                <a:gd name="T75" fmla="*/ 3547 h 2838"/>
                <a:gd name="T76" fmla="+- 0 10146 7370"/>
                <a:gd name="T77" fmla="*/ T76 w 4980"/>
                <a:gd name="T78" fmla="+- 0 1843 709"/>
                <a:gd name="T79" fmla="*/ 1843 h 2838"/>
                <a:gd name="T80" fmla="+- 0 11724 7370"/>
                <a:gd name="T81" fmla="*/ T80 w 4980"/>
                <a:gd name="T82" fmla="+- 0 1843 709"/>
                <a:gd name="T83" fmla="*/ 1843 h 2838"/>
                <a:gd name="T84" fmla="+- 0 11828 7370"/>
                <a:gd name="T85" fmla="*/ T84 w 4980"/>
                <a:gd name="T86" fmla="+- 0 1840 709"/>
                <a:gd name="T87" fmla="*/ 1840 h 2838"/>
                <a:gd name="T88" fmla="+- 0 11930 7370"/>
                <a:gd name="T89" fmla="*/ T88 w 4980"/>
                <a:gd name="T90" fmla="+- 0 1830 709"/>
                <a:gd name="T91" fmla="*/ 1830 h 2838"/>
                <a:gd name="T92" fmla="+- 0 12026 7370"/>
                <a:gd name="T93" fmla="*/ T92 w 4980"/>
                <a:gd name="T94" fmla="+- 0 1815 709"/>
                <a:gd name="T95" fmla="*/ 1815 h 2838"/>
                <a:gd name="T96" fmla="+- 0 12114 7370"/>
                <a:gd name="T97" fmla="*/ T96 w 4980"/>
                <a:gd name="T98" fmla="+- 0 1795 709"/>
                <a:gd name="T99" fmla="*/ 1795 h 2838"/>
                <a:gd name="T100" fmla="+- 0 12192 7370"/>
                <a:gd name="T101" fmla="*/ T100 w 4980"/>
                <a:gd name="T102" fmla="+- 0 1771 709"/>
                <a:gd name="T103" fmla="*/ 1771 h 2838"/>
                <a:gd name="T104" fmla="+- 0 12257 7370"/>
                <a:gd name="T105" fmla="*/ T104 w 4980"/>
                <a:gd name="T106" fmla="+- 0 1744 709"/>
                <a:gd name="T107" fmla="*/ 1744 h 2838"/>
                <a:gd name="T108" fmla="+- 0 12339 7370"/>
                <a:gd name="T109" fmla="*/ T108 w 4980"/>
                <a:gd name="T110" fmla="+- 0 1684 709"/>
                <a:gd name="T111" fmla="*/ 1684 h 2838"/>
                <a:gd name="T112" fmla="+- 0 12350 7370"/>
                <a:gd name="T113" fmla="*/ T112 w 4980"/>
                <a:gd name="T114" fmla="+- 0 1653 709"/>
                <a:gd name="T115" fmla="*/ 1653 h 2838"/>
                <a:gd name="T116" fmla="+- 0 12350 7370"/>
                <a:gd name="T117" fmla="*/ T116 w 4980"/>
                <a:gd name="T118" fmla="+- 0 897 709"/>
                <a:gd name="T119" fmla="*/ 897 h 2838"/>
                <a:gd name="T120" fmla="+- 0 12307 7370"/>
                <a:gd name="T121" fmla="*/ T120 w 4980"/>
                <a:gd name="T122" fmla="+- 0 836 709"/>
                <a:gd name="T123" fmla="*/ 836 h 2838"/>
                <a:gd name="T124" fmla="+- 0 12192 7370"/>
                <a:gd name="T125" fmla="*/ T124 w 4980"/>
                <a:gd name="T126" fmla="+- 0 780 709"/>
                <a:gd name="T127" fmla="*/ 780 h 2838"/>
                <a:gd name="T128" fmla="+- 0 12114 7370"/>
                <a:gd name="T129" fmla="*/ T128 w 4980"/>
                <a:gd name="T130" fmla="+- 0 757 709"/>
                <a:gd name="T131" fmla="*/ 757 h 2838"/>
                <a:gd name="T132" fmla="+- 0 12026 7370"/>
                <a:gd name="T133" fmla="*/ T132 w 4980"/>
                <a:gd name="T134" fmla="+- 0 737 709"/>
                <a:gd name="T135" fmla="*/ 737 h 2838"/>
                <a:gd name="T136" fmla="+- 0 11930 7370"/>
                <a:gd name="T137" fmla="*/ T136 w 4980"/>
                <a:gd name="T138" fmla="+- 0 722 709"/>
                <a:gd name="T139" fmla="*/ 722 h 2838"/>
                <a:gd name="T140" fmla="+- 0 11828 7370"/>
                <a:gd name="T141" fmla="*/ T140 w 4980"/>
                <a:gd name="T142" fmla="+- 0 713 709"/>
                <a:gd name="T143" fmla="*/ 713 h 2838"/>
                <a:gd name="T144" fmla="+- 0 11724 7370"/>
                <a:gd name="T145" fmla="*/ T144 w 4980"/>
                <a:gd name="T146" fmla="+- 0 709 709"/>
                <a:gd name="T147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C5661B-5FFB-224C-831D-F393FA64F8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9208 7370"/>
                <a:gd name="T1" fmla="*/ T0 w 4980"/>
                <a:gd name="T2" fmla="+- 0 709 709"/>
                <a:gd name="T3" fmla="*/ 709 h 2838"/>
                <a:gd name="T4" fmla="+- 0 9104 7370"/>
                <a:gd name="T5" fmla="*/ T4 w 4980"/>
                <a:gd name="T6" fmla="+- 0 713 709"/>
                <a:gd name="T7" fmla="*/ 713 h 2838"/>
                <a:gd name="T8" fmla="+- 0 9003 7370"/>
                <a:gd name="T9" fmla="*/ T8 w 4980"/>
                <a:gd name="T10" fmla="+- 0 722 709"/>
                <a:gd name="T11" fmla="*/ 722 h 2838"/>
                <a:gd name="T12" fmla="+- 0 8907 7370"/>
                <a:gd name="T13" fmla="*/ T12 w 4980"/>
                <a:gd name="T14" fmla="+- 0 737 709"/>
                <a:gd name="T15" fmla="*/ 737 h 2838"/>
                <a:gd name="T16" fmla="+- 0 8819 7370"/>
                <a:gd name="T17" fmla="*/ T16 w 4980"/>
                <a:gd name="T18" fmla="+- 0 757 709"/>
                <a:gd name="T19" fmla="*/ 757 h 2838"/>
                <a:gd name="T20" fmla="+- 0 8740 7370"/>
                <a:gd name="T21" fmla="*/ T20 w 4980"/>
                <a:gd name="T22" fmla="+- 0 780 709"/>
                <a:gd name="T23" fmla="*/ 780 h 2838"/>
                <a:gd name="T24" fmla="+- 0 8675 7370"/>
                <a:gd name="T25" fmla="*/ T24 w 4980"/>
                <a:gd name="T26" fmla="+- 0 807 709"/>
                <a:gd name="T27" fmla="*/ 807 h 2838"/>
                <a:gd name="T28" fmla="+- 0 8593 7370"/>
                <a:gd name="T29" fmla="*/ T28 w 4980"/>
                <a:gd name="T30" fmla="+- 0 866 709"/>
                <a:gd name="T31" fmla="*/ 866 h 2838"/>
                <a:gd name="T32" fmla="+- 0 8582 7370"/>
                <a:gd name="T33" fmla="*/ T32 w 4980"/>
                <a:gd name="T34" fmla="+- 0 897 709"/>
                <a:gd name="T35" fmla="*/ 897 h 2838"/>
                <a:gd name="T36" fmla="+- 0 8582 7370"/>
                <a:gd name="T37" fmla="*/ T36 w 4980"/>
                <a:gd name="T38" fmla="+- 0 1039 709"/>
                <a:gd name="T39" fmla="*/ 1039 h 2838"/>
                <a:gd name="T40" fmla="+- 0 8582 7370"/>
                <a:gd name="T41" fmla="*/ T40 w 4980"/>
                <a:gd name="T42" fmla="+- 0 1179 709"/>
                <a:gd name="T43" fmla="*/ 1179 h 2838"/>
                <a:gd name="T44" fmla="+- 0 8582 7370"/>
                <a:gd name="T45" fmla="*/ T44 w 4980"/>
                <a:gd name="T46" fmla="+- 0 1371 709"/>
                <a:gd name="T47" fmla="*/ 1371 h 2838"/>
                <a:gd name="T48" fmla="+- 0 8582 7370"/>
                <a:gd name="T49" fmla="*/ T48 w 4980"/>
                <a:gd name="T50" fmla="+- 0 1513 709"/>
                <a:gd name="T51" fmla="*/ 1513 h 2838"/>
                <a:gd name="T52" fmla="+- 0 8582 7370"/>
                <a:gd name="T53" fmla="*/ T52 w 4980"/>
                <a:gd name="T54" fmla="+- 0 1653 709"/>
                <a:gd name="T55" fmla="*/ 1653 h 2838"/>
                <a:gd name="T56" fmla="+- 0 8593 7370"/>
                <a:gd name="T57" fmla="*/ T56 w 4980"/>
                <a:gd name="T58" fmla="+- 0 1684 709"/>
                <a:gd name="T59" fmla="*/ 1684 h 2838"/>
                <a:gd name="T60" fmla="+- 0 8675 7370"/>
                <a:gd name="T61" fmla="*/ T60 w 4980"/>
                <a:gd name="T62" fmla="+- 0 1744 709"/>
                <a:gd name="T63" fmla="*/ 1744 h 2838"/>
                <a:gd name="T64" fmla="+- 0 8740 7370"/>
                <a:gd name="T65" fmla="*/ T64 w 4980"/>
                <a:gd name="T66" fmla="+- 0 1771 709"/>
                <a:gd name="T67" fmla="*/ 1771 h 2838"/>
                <a:gd name="T68" fmla="+- 0 8819 7370"/>
                <a:gd name="T69" fmla="*/ T68 w 4980"/>
                <a:gd name="T70" fmla="+- 0 1795 709"/>
                <a:gd name="T71" fmla="*/ 1795 h 2838"/>
                <a:gd name="T72" fmla="+- 0 8907 7370"/>
                <a:gd name="T73" fmla="*/ T72 w 4980"/>
                <a:gd name="T74" fmla="+- 0 1815 709"/>
                <a:gd name="T75" fmla="*/ 1815 h 2838"/>
                <a:gd name="T76" fmla="+- 0 9003 7370"/>
                <a:gd name="T77" fmla="*/ T76 w 4980"/>
                <a:gd name="T78" fmla="+- 0 1830 709"/>
                <a:gd name="T79" fmla="*/ 1830 h 2838"/>
                <a:gd name="T80" fmla="+- 0 9104 7370"/>
                <a:gd name="T81" fmla="*/ T80 w 4980"/>
                <a:gd name="T82" fmla="+- 0 1840 709"/>
                <a:gd name="T83" fmla="*/ 1840 h 2838"/>
                <a:gd name="T84" fmla="+- 0 9208 7370"/>
                <a:gd name="T85" fmla="*/ T84 w 4980"/>
                <a:gd name="T86" fmla="+- 0 1843 709"/>
                <a:gd name="T87" fmla="*/ 1843 h 2838"/>
                <a:gd name="T88" fmla="+- 0 7370 7370"/>
                <a:gd name="T89" fmla="*/ T88 w 4980"/>
                <a:gd name="T90" fmla="+- 0 3547 709"/>
                <a:gd name="T91" fmla="*/ 3547 h 2838"/>
                <a:gd name="T92" fmla="+- 0 10146 7370"/>
                <a:gd name="T93" fmla="*/ T92 w 4980"/>
                <a:gd name="T94" fmla="+- 0 1843 709"/>
                <a:gd name="T95" fmla="*/ 1843 h 2838"/>
                <a:gd name="T96" fmla="+- 0 10786 7370"/>
                <a:gd name="T97" fmla="*/ T96 w 4980"/>
                <a:gd name="T98" fmla="+- 0 1843 709"/>
                <a:gd name="T99" fmla="*/ 1843 h 2838"/>
                <a:gd name="T100" fmla="+- 0 11254 7370"/>
                <a:gd name="T101" fmla="*/ T100 w 4980"/>
                <a:gd name="T102" fmla="+- 0 1843 709"/>
                <a:gd name="T103" fmla="*/ 1843 h 2838"/>
                <a:gd name="T104" fmla="+- 0 11724 7370"/>
                <a:gd name="T105" fmla="*/ T104 w 4980"/>
                <a:gd name="T106" fmla="+- 0 1843 709"/>
                <a:gd name="T107" fmla="*/ 1843 h 2838"/>
                <a:gd name="T108" fmla="+- 0 11828 7370"/>
                <a:gd name="T109" fmla="*/ T108 w 4980"/>
                <a:gd name="T110" fmla="+- 0 1840 709"/>
                <a:gd name="T111" fmla="*/ 1840 h 2838"/>
                <a:gd name="T112" fmla="+- 0 11930 7370"/>
                <a:gd name="T113" fmla="*/ T112 w 4980"/>
                <a:gd name="T114" fmla="+- 0 1830 709"/>
                <a:gd name="T115" fmla="*/ 1830 h 2838"/>
                <a:gd name="T116" fmla="+- 0 12026 7370"/>
                <a:gd name="T117" fmla="*/ T116 w 4980"/>
                <a:gd name="T118" fmla="+- 0 1815 709"/>
                <a:gd name="T119" fmla="*/ 1815 h 2838"/>
                <a:gd name="T120" fmla="+- 0 12114 7370"/>
                <a:gd name="T121" fmla="*/ T120 w 4980"/>
                <a:gd name="T122" fmla="+- 0 1795 709"/>
                <a:gd name="T123" fmla="*/ 1795 h 2838"/>
                <a:gd name="T124" fmla="+- 0 12192 7370"/>
                <a:gd name="T125" fmla="*/ T124 w 4980"/>
                <a:gd name="T126" fmla="+- 0 1771 709"/>
                <a:gd name="T127" fmla="*/ 1771 h 2838"/>
                <a:gd name="T128" fmla="+- 0 12257 7370"/>
                <a:gd name="T129" fmla="*/ T128 w 4980"/>
                <a:gd name="T130" fmla="+- 0 1744 709"/>
                <a:gd name="T131" fmla="*/ 1744 h 2838"/>
                <a:gd name="T132" fmla="+- 0 12339 7370"/>
                <a:gd name="T133" fmla="*/ T132 w 4980"/>
                <a:gd name="T134" fmla="+- 0 1684 709"/>
                <a:gd name="T135" fmla="*/ 1684 h 2838"/>
                <a:gd name="T136" fmla="+- 0 12350 7370"/>
                <a:gd name="T137" fmla="*/ T136 w 4980"/>
                <a:gd name="T138" fmla="+- 0 1653 709"/>
                <a:gd name="T139" fmla="*/ 1653 h 2838"/>
                <a:gd name="T140" fmla="+- 0 12350 7370"/>
                <a:gd name="T141" fmla="*/ T140 w 4980"/>
                <a:gd name="T142" fmla="+- 0 1513 709"/>
                <a:gd name="T143" fmla="*/ 1513 h 2838"/>
                <a:gd name="T144" fmla="+- 0 12350 7370"/>
                <a:gd name="T145" fmla="*/ T144 w 4980"/>
                <a:gd name="T146" fmla="+- 0 1371 709"/>
                <a:gd name="T147" fmla="*/ 1371 h 2838"/>
                <a:gd name="T148" fmla="+- 0 12350 7370"/>
                <a:gd name="T149" fmla="*/ T148 w 4980"/>
                <a:gd name="T150" fmla="+- 0 1179 709"/>
                <a:gd name="T151" fmla="*/ 1179 h 2838"/>
                <a:gd name="T152" fmla="+- 0 12350 7370"/>
                <a:gd name="T153" fmla="*/ T152 w 4980"/>
                <a:gd name="T154" fmla="+- 0 1039 709"/>
                <a:gd name="T155" fmla="*/ 1039 h 2838"/>
                <a:gd name="T156" fmla="+- 0 12350 7370"/>
                <a:gd name="T157" fmla="*/ T156 w 4980"/>
                <a:gd name="T158" fmla="+- 0 897 709"/>
                <a:gd name="T159" fmla="*/ 897 h 2838"/>
                <a:gd name="T160" fmla="+- 0 12339 7370"/>
                <a:gd name="T161" fmla="*/ T160 w 4980"/>
                <a:gd name="T162" fmla="+- 0 866 709"/>
                <a:gd name="T163" fmla="*/ 866 h 2838"/>
                <a:gd name="T164" fmla="+- 0 12257 7370"/>
                <a:gd name="T165" fmla="*/ T164 w 4980"/>
                <a:gd name="T166" fmla="+- 0 807 709"/>
                <a:gd name="T167" fmla="*/ 807 h 2838"/>
                <a:gd name="T168" fmla="+- 0 12192 7370"/>
                <a:gd name="T169" fmla="*/ T168 w 4980"/>
                <a:gd name="T170" fmla="+- 0 780 709"/>
                <a:gd name="T171" fmla="*/ 780 h 2838"/>
                <a:gd name="T172" fmla="+- 0 12114 7370"/>
                <a:gd name="T173" fmla="*/ T172 w 4980"/>
                <a:gd name="T174" fmla="+- 0 757 709"/>
                <a:gd name="T175" fmla="*/ 757 h 2838"/>
                <a:gd name="T176" fmla="+- 0 12026 7370"/>
                <a:gd name="T177" fmla="*/ T176 w 4980"/>
                <a:gd name="T178" fmla="+- 0 737 709"/>
                <a:gd name="T179" fmla="*/ 737 h 2838"/>
                <a:gd name="T180" fmla="+- 0 11930 7370"/>
                <a:gd name="T181" fmla="*/ T180 w 4980"/>
                <a:gd name="T182" fmla="+- 0 722 709"/>
                <a:gd name="T183" fmla="*/ 722 h 2838"/>
                <a:gd name="T184" fmla="+- 0 11828 7370"/>
                <a:gd name="T185" fmla="*/ T184 w 4980"/>
                <a:gd name="T186" fmla="+- 0 713 709"/>
                <a:gd name="T187" fmla="*/ 713 h 2838"/>
                <a:gd name="T188" fmla="+- 0 11724 7370"/>
                <a:gd name="T189" fmla="*/ T188 w 4980"/>
                <a:gd name="T190" fmla="+- 0 709 709"/>
                <a:gd name="T191" fmla="*/ 709 h 2838"/>
                <a:gd name="T192" fmla="+- 0 11254 7370"/>
                <a:gd name="T193" fmla="*/ T192 w 4980"/>
                <a:gd name="T194" fmla="+- 0 709 709"/>
                <a:gd name="T195" fmla="*/ 709 h 2838"/>
                <a:gd name="T196" fmla="+- 0 10786 7370"/>
                <a:gd name="T197" fmla="*/ T196 w 4980"/>
                <a:gd name="T198" fmla="+- 0 709 709"/>
                <a:gd name="T199" fmla="*/ 709 h 2838"/>
                <a:gd name="T200" fmla="+- 0 10146 7370"/>
                <a:gd name="T201" fmla="*/ T200 w 4980"/>
                <a:gd name="T202" fmla="+- 0 709 709"/>
                <a:gd name="T203" fmla="*/ 709 h 2838"/>
                <a:gd name="T204" fmla="+- 0 9678 7370"/>
                <a:gd name="T205" fmla="*/ T204 w 4980"/>
                <a:gd name="T206" fmla="+- 0 709 709"/>
                <a:gd name="T207" fmla="*/ 709 h 2838"/>
                <a:gd name="T208" fmla="+- 0 9208 7370"/>
                <a:gd name="T209" fmla="*/ T208 w 4980"/>
                <a:gd name="T210" fmla="+- 0 709 709"/>
                <a:gd name="T211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6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320">
              <a:extLst>
                <a:ext uri="{FF2B5EF4-FFF2-40B4-BE49-F238E27FC236}">
                  <a16:creationId xmlns:a16="http://schemas.microsoft.com/office/drawing/2014/main" id="{67F2A491-8CBA-C049-907D-B665A226648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82" y="70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19">
              <a:extLst>
                <a:ext uri="{FF2B5EF4-FFF2-40B4-BE49-F238E27FC236}">
                  <a16:creationId xmlns:a16="http://schemas.microsoft.com/office/drawing/2014/main" id="{92EA727C-65C6-D648-82BC-8A400533651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50" y="1843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3AE3206-966C-0D4C-BE04-B01C9BBD46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11704 7350"/>
                <a:gd name="T1" fmla="*/ T0 w 4980"/>
                <a:gd name="T2" fmla="+- 0 689 689"/>
                <a:gd name="T3" fmla="*/ 689 h 2838"/>
                <a:gd name="T4" fmla="+- 0 9188 7350"/>
                <a:gd name="T5" fmla="*/ T4 w 4980"/>
                <a:gd name="T6" fmla="+- 0 689 689"/>
                <a:gd name="T7" fmla="*/ 689 h 2838"/>
                <a:gd name="T8" fmla="+- 0 9084 7350"/>
                <a:gd name="T9" fmla="*/ T8 w 4980"/>
                <a:gd name="T10" fmla="+- 0 693 689"/>
                <a:gd name="T11" fmla="*/ 693 h 2838"/>
                <a:gd name="T12" fmla="+- 0 8983 7350"/>
                <a:gd name="T13" fmla="*/ T12 w 4980"/>
                <a:gd name="T14" fmla="+- 0 702 689"/>
                <a:gd name="T15" fmla="*/ 702 h 2838"/>
                <a:gd name="T16" fmla="+- 0 8887 7350"/>
                <a:gd name="T17" fmla="*/ T16 w 4980"/>
                <a:gd name="T18" fmla="+- 0 717 689"/>
                <a:gd name="T19" fmla="*/ 717 h 2838"/>
                <a:gd name="T20" fmla="+- 0 8799 7350"/>
                <a:gd name="T21" fmla="*/ T20 w 4980"/>
                <a:gd name="T22" fmla="+- 0 737 689"/>
                <a:gd name="T23" fmla="*/ 737 h 2838"/>
                <a:gd name="T24" fmla="+- 0 8720 7350"/>
                <a:gd name="T25" fmla="*/ T24 w 4980"/>
                <a:gd name="T26" fmla="+- 0 760 689"/>
                <a:gd name="T27" fmla="*/ 760 h 2838"/>
                <a:gd name="T28" fmla="+- 0 8655 7350"/>
                <a:gd name="T29" fmla="*/ T28 w 4980"/>
                <a:gd name="T30" fmla="+- 0 787 689"/>
                <a:gd name="T31" fmla="*/ 787 h 2838"/>
                <a:gd name="T32" fmla="+- 0 8573 7350"/>
                <a:gd name="T33" fmla="*/ T32 w 4980"/>
                <a:gd name="T34" fmla="+- 0 846 689"/>
                <a:gd name="T35" fmla="*/ 846 h 2838"/>
                <a:gd name="T36" fmla="+- 0 8562 7350"/>
                <a:gd name="T37" fmla="*/ T36 w 4980"/>
                <a:gd name="T38" fmla="+- 0 877 689"/>
                <a:gd name="T39" fmla="*/ 877 h 2838"/>
                <a:gd name="T40" fmla="+- 0 8562 7350"/>
                <a:gd name="T41" fmla="*/ T40 w 4980"/>
                <a:gd name="T42" fmla="+- 0 1633 689"/>
                <a:gd name="T43" fmla="*/ 1633 h 2838"/>
                <a:gd name="T44" fmla="+- 0 8605 7350"/>
                <a:gd name="T45" fmla="*/ T44 w 4980"/>
                <a:gd name="T46" fmla="+- 0 1695 689"/>
                <a:gd name="T47" fmla="*/ 1695 h 2838"/>
                <a:gd name="T48" fmla="+- 0 8720 7350"/>
                <a:gd name="T49" fmla="*/ T48 w 4980"/>
                <a:gd name="T50" fmla="+- 0 1751 689"/>
                <a:gd name="T51" fmla="*/ 1751 h 2838"/>
                <a:gd name="T52" fmla="+- 0 8799 7350"/>
                <a:gd name="T53" fmla="*/ T52 w 4980"/>
                <a:gd name="T54" fmla="+- 0 1775 689"/>
                <a:gd name="T55" fmla="*/ 1775 h 2838"/>
                <a:gd name="T56" fmla="+- 0 8887 7350"/>
                <a:gd name="T57" fmla="*/ T56 w 4980"/>
                <a:gd name="T58" fmla="+- 0 1795 689"/>
                <a:gd name="T59" fmla="*/ 1795 h 2838"/>
                <a:gd name="T60" fmla="+- 0 8983 7350"/>
                <a:gd name="T61" fmla="*/ T60 w 4980"/>
                <a:gd name="T62" fmla="+- 0 1810 689"/>
                <a:gd name="T63" fmla="*/ 1810 h 2838"/>
                <a:gd name="T64" fmla="+- 0 9084 7350"/>
                <a:gd name="T65" fmla="*/ T64 w 4980"/>
                <a:gd name="T66" fmla="+- 0 1820 689"/>
                <a:gd name="T67" fmla="*/ 1820 h 2838"/>
                <a:gd name="T68" fmla="+- 0 9188 7350"/>
                <a:gd name="T69" fmla="*/ T68 w 4980"/>
                <a:gd name="T70" fmla="+- 0 1823 689"/>
                <a:gd name="T71" fmla="*/ 1823 h 2838"/>
                <a:gd name="T72" fmla="+- 0 7350 7350"/>
                <a:gd name="T73" fmla="*/ T72 w 4980"/>
                <a:gd name="T74" fmla="+- 0 3527 689"/>
                <a:gd name="T75" fmla="*/ 3527 h 2838"/>
                <a:gd name="T76" fmla="+- 0 10128 7350"/>
                <a:gd name="T77" fmla="*/ T76 w 4980"/>
                <a:gd name="T78" fmla="+- 0 1823 689"/>
                <a:gd name="T79" fmla="*/ 1823 h 2838"/>
                <a:gd name="T80" fmla="+- 0 11704 7350"/>
                <a:gd name="T81" fmla="*/ T80 w 4980"/>
                <a:gd name="T82" fmla="+- 0 1823 689"/>
                <a:gd name="T83" fmla="*/ 1823 h 2838"/>
                <a:gd name="T84" fmla="+- 0 11808 7350"/>
                <a:gd name="T85" fmla="*/ T84 w 4980"/>
                <a:gd name="T86" fmla="+- 0 1820 689"/>
                <a:gd name="T87" fmla="*/ 1820 h 2838"/>
                <a:gd name="T88" fmla="+- 0 11910 7350"/>
                <a:gd name="T89" fmla="*/ T88 w 4980"/>
                <a:gd name="T90" fmla="+- 0 1810 689"/>
                <a:gd name="T91" fmla="*/ 1810 h 2838"/>
                <a:gd name="T92" fmla="+- 0 12006 7350"/>
                <a:gd name="T93" fmla="*/ T92 w 4980"/>
                <a:gd name="T94" fmla="+- 0 1795 689"/>
                <a:gd name="T95" fmla="*/ 1795 h 2838"/>
                <a:gd name="T96" fmla="+- 0 12094 7350"/>
                <a:gd name="T97" fmla="*/ T96 w 4980"/>
                <a:gd name="T98" fmla="+- 0 1775 689"/>
                <a:gd name="T99" fmla="*/ 1775 h 2838"/>
                <a:gd name="T100" fmla="+- 0 12172 7350"/>
                <a:gd name="T101" fmla="*/ T100 w 4980"/>
                <a:gd name="T102" fmla="+- 0 1751 689"/>
                <a:gd name="T103" fmla="*/ 1751 h 2838"/>
                <a:gd name="T104" fmla="+- 0 12237 7350"/>
                <a:gd name="T105" fmla="*/ T104 w 4980"/>
                <a:gd name="T106" fmla="+- 0 1724 689"/>
                <a:gd name="T107" fmla="*/ 1724 h 2838"/>
                <a:gd name="T108" fmla="+- 0 12319 7350"/>
                <a:gd name="T109" fmla="*/ T108 w 4980"/>
                <a:gd name="T110" fmla="+- 0 1664 689"/>
                <a:gd name="T111" fmla="*/ 1664 h 2838"/>
                <a:gd name="T112" fmla="+- 0 12330 7350"/>
                <a:gd name="T113" fmla="*/ T112 w 4980"/>
                <a:gd name="T114" fmla="+- 0 1633 689"/>
                <a:gd name="T115" fmla="*/ 1633 h 2838"/>
                <a:gd name="T116" fmla="+- 0 12330 7350"/>
                <a:gd name="T117" fmla="*/ T116 w 4980"/>
                <a:gd name="T118" fmla="+- 0 877 689"/>
                <a:gd name="T119" fmla="*/ 877 h 2838"/>
                <a:gd name="T120" fmla="+- 0 12287 7350"/>
                <a:gd name="T121" fmla="*/ T120 w 4980"/>
                <a:gd name="T122" fmla="+- 0 816 689"/>
                <a:gd name="T123" fmla="*/ 816 h 2838"/>
                <a:gd name="T124" fmla="+- 0 12172 7350"/>
                <a:gd name="T125" fmla="*/ T124 w 4980"/>
                <a:gd name="T126" fmla="+- 0 760 689"/>
                <a:gd name="T127" fmla="*/ 760 h 2838"/>
                <a:gd name="T128" fmla="+- 0 12094 7350"/>
                <a:gd name="T129" fmla="*/ T128 w 4980"/>
                <a:gd name="T130" fmla="+- 0 737 689"/>
                <a:gd name="T131" fmla="*/ 737 h 2838"/>
                <a:gd name="T132" fmla="+- 0 12006 7350"/>
                <a:gd name="T133" fmla="*/ T132 w 4980"/>
                <a:gd name="T134" fmla="+- 0 717 689"/>
                <a:gd name="T135" fmla="*/ 717 h 2838"/>
                <a:gd name="T136" fmla="+- 0 11910 7350"/>
                <a:gd name="T137" fmla="*/ T136 w 4980"/>
                <a:gd name="T138" fmla="+- 0 702 689"/>
                <a:gd name="T139" fmla="*/ 702 h 2838"/>
                <a:gd name="T140" fmla="+- 0 11808 7350"/>
                <a:gd name="T141" fmla="*/ T140 w 4980"/>
                <a:gd name="T142" fmla="+- 0 693 689"/>
                <a:gd name="T143" fmla="*/ 693 h 2838"/>
                <a:gd name="T144" fmla="+- 0 11704 7350"/>
                <a:gd name="T145" fmla="*/ T144 w 4980"/>
                <a:gd name="T146" fmla="+- 0 689 689"/>
                <a:gd name="T147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1522E33-0222-7448-9A6D-65D3014DC5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9188 7350"/>
                <a:gd name="T1" fmla="*/ T0 w 4980"/>
                <a:gd name="T2" fmla="+- 0 689 689"/>
                <a:gd name="T3" fmla="*/ 689 h 2838"/>
                <a:gd name="T4" fmla="+- 0 9084 7350"/>
                <a:gd name="T5" fmla="*/ T4 w 4980"/>
                <a:gd name="T6" fmla="+- 0 693 689"/>
                <a:gd name="T7" fmla="*/ 693 h 2838"/>
                <a:gd name="T8" fmla="+- 0 8983 7350"/>
                <a:gd name="T9" fmla="*/ T8 w 4980"/>
                <a:gd name="T10" fmla="+- 0 702 689"/>
                <a:gd name="T11" fmla="*/ 702 h 2838"/>
                <a:gd name="T12" fmla="+- 0 8887 7350"/>
                <a:gd name="T13" fmla="*/ T12 w 4980"/>
                <a:gd name="T14" fmla="+- 0 717 689"/>
                <a:gd name="T15" fmla="*/ 717 h 2838"/>
                <a:gd name="T16" fmla="+- 0 8799 7350"/>
                <a:gd name="T17" fmla="*/ T16 w 4980"/>
                <a:gd name="T18" fmla="+- 0 737 689"/>
                <a:gd name="T19" fmla="*/ 737 h 2838"/>
                <a:gd name="T20" fmla="+- 0 8720 7350"/>
                <a:gd name="T21" fmla="*/ T20 w 4980"/>
                <a:gd name="T22" fmla="+- 0 760 689"/>
                <a:gd name="T23" fmla="*/ 760 h 2838"/>
                <a:gd name="T24" fmla="+- 0 8655 7350"/>
                <a:gd name="T25" fmla="*/ T24 w 4980"/>
                <a:gd name="T26" fmla="+- 0 787 689"/>
                <a:gd name="T27" fmla="*/ 787 h 2838"/>
                <a:gd name="T28" fmla="+- 0 8573 7350"/>
                <a:gd name="T29" fmla="*/ T28 w 4980"/>
                <a:gd name="T30" fmla="+- 0 846 689"/>
                <a:gd name="T31" fmla="*/ 846 h 2838"/>
                <a:gd name="T32" fmla="+- 0 8562 7350"/>
                <a:gd name="T33" fmla="*/ T32 w 4980"/>
                <a:gd name="T34" fmla="+- 0 877 689"/>
                <a:gd name="T35" fmla="*/ 877 h 2838"/>
                <a:gd name="T36" fmla="+- 0 8562 7350"/>
                <a:gd name="T37" fmla="*/ T36 w 4980"/>
                <a:gd name="T38" fmla="+- 0 1019 689"/>
                <a:gd name="T39" fmla="*/ 1019 h 2838"/>
                <a:gd name="T40" fmla="+- 0 8562 7350"/>
                <a:gd name="T41" fmla="*/ T40 w 4980"/>
                <a:gd name="T42" fmla="+- 0 1159 689"/>
                <a:gd name="T43" fmla="*/ 1159 h 2838"/>
                <a:gd name="T44" fmla="+- 0 8562 7350"/>
                <a:gd name="T45" fmla="*/ T44 w 4980"/>
                <a:gd name="T46" fmla="+- 0 1351 689"/>
                <a:gd name="T47" fmla="*/ 1351 h 2838"/>
                <a:gd name="T48" fmla="+- 0 8562 7350"/>
                <a:gd name="T49" fmla="*/ T48 w 4980"/>
                <a:gd name="T50" fmla="+- 0 1493 689"/>
                <a:gd name="T51" fmla="*/ 1493 h 2838"/>
                <a:gd name="T52" fmla="+- 0 8562 7350"/>
                <a:gd name="T53" fmla="*/ T52 w 4980"/>
                <a:gd name="T54" fmla="+- 0 1633 689"/>
                <a:gd name="T55" fmla="*/ 1633 h 2838"/>
                <a:gd name="T56" fmla="+- 0 8573 7350"/>
                <a:gd name="T57" fmla="*/ T56 w 4980"/>
                <a:gd name="T58" fmla="+- 0 1664 689"/>
                <a:gd name="T59" fmla="*/ 1664 h 2838"/>
                <a:gd name="T60" fmla="+- 0 8655 7350"/>
                <a:gd name="T61" fmla="*/ T60 w 4980"/>
                <a:gd name="T62" fmla="+- 0 1724 689"/>
                <a:gd name="T63" fmla="*/ 1724 h 2838"/>
                <a:gd name="T64" fmla="+- 0 8720 7350"/>
                <a:gd name="T65" fmla="*/ T64 w 4980"/>
                <a:gd name="T66" fmla="+- 0 1751 689"/>
                <a:gd name="T67" fmla="*/ 1751 h 2838"/>
                <a:gd name="T68" fmla="+- 0 8799 7350"/>
                <a:gd name="T69" fmla="*/ T68 w 4980"/>
                <a:gd name="T70" fmla="+- 0 1775 689"/>
                <a:gd name="T71" fmla="*/ 1775 h 2838"/>
                <a:gd name="T72" fmla="+- 0 8887 7350"/>
                <a:gd name="T73" fmla="*/ T72 w 4980"/>
                <a:gd name="T74" fmla="+- 0 1795 689"/>
                <a:gd name="T75" fmla="*/ 1795 h 2838"/>
                <a:gd name="T76" fmla="+- 0 8983 7350"/>
                <a:gd name="T77" fmla="*/ T76 w 4980"/>
                <a:gd name="T78" fmla="+- 0 1810 689"/>
                <a:gd name="T79" fmla="*/ 1810 h 2838"/>
                <a:gd name="T80" fmla="+- 0 9084 7350"/>
                <a:gd name="T81" fmla="*/ T80 w 4980"/>
                <a:gd name="T82" fmla="+- 0 1820 689"/>
                <a:gd name="T83" fmla="*/ 1820 h 2838"/>
                <a:gd name="T84" fmla="+- 0 9188 7350"/>
                <a:gd name="T85" fmla="*/ T84 w 4980"/>
                <a:gd name="T86" fmla="+- 0 1823 689"/>
                <a:gd name="T87" fmla="*/ 1823 h 2838"/>
                <a:gd name="T88" fmla="+- 0 7350 7350"/>
                <a:gd name="T89" fmla="*/ T88 w 4980"/>
                <a:gd name="T90" fmla="+- 0 3527 689"/>
                <a:gd name="T91" fmla="*/ 3527 h 2838"/>
                <a:gd name="T92" fmla="+- 0 10128 7350"/>
                <a:gd name="T93" fmla="*/ T92 w 4980"/>
                <a:gd name="T94" fmla="+- 0 1823 689"/>
                <a:gd name="T95" fmla="*/ 1823 h 2838"/>
                <a:gd name="T96" fmla="+- 0 10766 7350"/>
                <a:gd name="T97" fmla="*/ T96 w 4980"/>
                <a:gd name="T98" fmla="+- 0 1823 689"/>
                <a:gd name="T99" fmla="*/ 1823 h 2838"/>
                <a:gd name="T100" fmla="+- 0 11234 7350"/>
                <a:gd name="T101" fmla="*/ T100 w 4980"/>
                <a:gd name="T102" fmla="+- 0 1823 689"/>
                <a:gd name="T103" fmla="*/ 1823 h 2838"/>
                <a:gd name="T104" fmla="+- 0 11704 7350"/>
                <a:gd name="T105" fmla="*/ T104 w 4980"/>
                <a:gd name="T106" fmla="+- 0 1823 689"/>
                <a:gd name="T107" fmla="*/ 1823 h 2838"/>
                <a:gd name="T108" fmla="+- 0 11808 7350"/>
                <a:gd name="T109" fmla="*/ T108 w 4980"/>
                <a:gd name="T110" fmla="+- 0 1820 689"/>
                <a:gd name="T111" fmla="*/ 1820 h 2838"/>
                <a:gd name="T112" fmla="+- 0 11910 7350"/>
                <a:gd name="T113" fmla="*/ T112 w 4980"/>
                <a:gd name="T114" fmla="+- 0 1810 689"/>
                <a:gd name="T115" fmla="*/ 1810 h 2838"/>
                <a:gd name="T116" fmla="+- 0 12006 7350"/>
                <a:gd name="T117" fmla="*/ T116 w 4980"/>
                <a:gd name="T118" fmla="+- 0 1795 689"/>
                <a:gd name="T119" fmla="*/ 1795 h 2838"/>
                <a:gd name="T120" fmla="+- 0 12094 7350"/>
                <a:gd name="T121" fmla="*/ T120 w 4980"/>
                <a:gd name="T122" fmla="+- 0 1775 689"/>
                <a:gd name="T123" fmla="*/ 1775 h 2838"/>
                <a:gd name="T124" fmla="+- 0 12172 7350"/>
                <a:gd name="T125" fmla="*/ T124 w 4980"/>
                <a:gd name="T126" fmla="+- 0 1751 689"/>
                <a:gd name="T127" fmla="*/ 1751 h 2838"/>
                <a:gd name="T128" fmla="+- 0 12237 7350"/>
                <a:gd name="T129" fmla="*/ T128 w 4980"/>
                <a:gd name="T130" fmla="+- 0 1724 689"/>
                <a:gd name="T131" fmla="*/ 1724 h 2838"/>
                <a:gd name="T132" fmla="+- 0 12319 7350"/>
                <a:gd name="T133" fmla="*/ T132 w 4980"/>
                <a:gd name="T134" fmla="+- 0 1664 689"/>
                <a:gd name="T135" fmla="*/ 1664 h 2838"/>
                <a:gd name="T136" fmla="+- 0 12330 7350"/>
                <a:gd name="T137" fmla="*/ T136 w 4980"/>
                <a:gd name="T138" fmla="+- 0 1633 689"/>
                <a:gd name="T139" fmla="*/ 1633 h 2838"/>
                <a:gd name="T140" fmla="+- 0 12330 7350"/>
                <a:gd name="T141" fmla="*/ T140 w 4980"/>
                <a:gd name="T142" fmla="+- 0 1493 689"/>
                <a:gd name="T143" fmla="*/ 1493 h 2838"/>
                <a:gd name="T144" fmla="+- 0 12330 7350"/>
                <a:gd name="T145" fmla="*/ T144 w 4980"/>
                <a:gd name="T146" fmla="+- 0 1351 689"/>
                <a:gd name="T147" fmla="*/ 1351 h 2838"/>
                <a:gd name="T148" fmla="+- 0 12330 7350"/>
                <a:gd name="T149" fmla="*/ T148 w 4980"/>
                <a:gd name="T150" fmla="+- 0 1159 689"/>
                <a:gd name="T151" fmla="*/ 1159 h 2838"/>
                <a:gd name="T152" fmla="+- 0 12330 7350"/>
                <a:gd name="T153" fmla="*/ T152 w 4980"/>
                <a:gd name="T154" fmla="+- 0 1019 689"/>
                <a:gd name="T155" fmla="*/ 1019 h 2838"/>
                <a:gd name="T156" fmla="+- 0 12330 7350"/>
                <a:gd name="T157" fmla="*/ T156 w 4980"/>
                <a:gd name="T158" fmla="+- 0 877 689"/>
                <a:gd name="T159" fmla="*/ 877 h 2838"/>
                <a:gd name="T160" fmla="+- 0 12319 7350"/>
                <a:gd name="T161" fmla="*/ T160 w 4980"/>
                <a:gd name="T162" fmla="+- 0 846 689"/>
                <a:gd name="T163" fmla="*/ 846 h 2838"/>
                <a:gd name="T164" fmla="+- 0 12237 7350"/>
                <a:gd name="T165" fmla="*/ T164 w 4980"/>
                <a:gd name="T166" fmla="+- 0 787 689"/>
                <a:gd name="T167" fmla="*/ 787 h 2838"/>
                <a:gd name="T168" fmla="+- 0 12172 7350"/>
                <a:gd name="T169" fmla="*/ T168 w 4980"/>
                <a:gd name="T170" fmla="+- 0 760 689"/>
                <a:gd name="T171" fmla="*/ 760 h 2838"/>
                <a:gd name="T172" fmla="+- 0 12094 7350"/>
                <a:gd name="T173" fmla="*/ T172 w 4980"/>
                <a:gd name="T174" fmla="+- 0 737 689"/>
                <a:gd name="T175" fmla="*/ 737 h 2838"/>
                <a:gd name="T176" fmla="+- 0 12006 7350"/>
                <a:gd name="T177" fmla="*/ T176 w 4980"/>
                <a:gd name="T178" fmla="+- 0 717 689"/>
                <a:gd name="T179" fmla="*/ 717 h 2838"/>
                <a:gd name="T180" fmla="+- 0 11910 7350"/>
                <a:gd name="T181" fmla="*/ T180 w 4980"/>
                <a:gd name="T182" fmla="+- 0 702 689"/>
                <a:gd name="T183" fmla="*/ 702 h 2838"/>
                <a:gd name="T184" fmla="+- 0 11808 7350"/>
                <a:gd name="T185" fmla="*/ T184 w 4980"/>
                <a:gd name="T186" fmla="+- 0 693 689"/>
                <a:gd name="T187" fmla="*/ 693 h 2838"/>
                <a:gd name="T188" fmla="+- 0 11704 7350"/>
                <a:gd name="T189" fmla="*/ T188 w 4980"/>
                <a:gd name="T190" fmla="+- 0 689 689"/>
                <a:gd name="T191" fmla="*/ 689 h 2838"/>
                <a:gd name="T192" fmla="+- 0 11234 7350"/>
                <a:gd name="T193" fmla="*/ T192 w 4980"/>
                <a:gd name="T194" fmla="+- 0 689 689"/>
                <a:gd name="T195" fmla="*/ 689 h 2838"/>
                <a:gd name="T196" fmla="+- 0 10766 7350"/>
                <a:gd name="T197" fmla="*/ T196 w 4980"/>
                <a:gd name="T198" fmla="+- 0 689 689"/>
                <a:gd name="T199" fmla="*/ 689 h 2838"/>
                <a:gd name="T200" fmla="+- 0 10128 7350"/>
                <a:gd name="T201" fmla="*/ T200 w 4980"/>
                <a:gd name="T202" fmla="+- 0 689 689"/>
                <a:gd name="T203" fmla="*/ 689 h 2838"/>
                <a:gd name="T204" fmla="+- 0 9658 7350"/>
                <a:gd name="T205" fmla="*/ T204 w 4980"/>
                <a:gd name="T206" fmla="+- 0 689 689"/>
                <a:gd name="T207" fmla="*/ 689 h 2838"/>
                <a:gd name="T208" fmla="+- 0 9188 7350"/>
                <a:gd name="T209" fmla="*/ T208 w 4980"/>
                <a:gd name="T210" fmla="+- 0 689 689"/>
                <a:gd name="T211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8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316">
              <a:extLst>
                <a:ext uri="{FF2B5EF4-FFF2-40B4-BE49-F238E27FC236}">
                  <a16:creationId xmlns:a16="http://schemas.microsoft.com/office/drawing/2014/main" id="{B6BC06E5-3A7B-A045-823F-90D72F3D2E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62" y="68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315">
              <a:extLst>
                <a:ext uri="{FF2B5EF4-FFF2-40B4-BE49-F238E27FC236}">
                  <a16:creationId xmlns:a16="http://schemas.microsoft.com/office/drawing/2014/main" id="{9BC73284-6CA1-2A4E-8106-37875B13B5E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30" y="18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14">
              <a:extLst>
                <a:ext uri="{FF2B5EF4-FFF2-40B4-BE49-F238E27FC236}">
                  <a16:creationId xmlns:a16="http://schemas.microsoft.com/office/drawing/2014/main" id="{9F667372-4C69-9A4F-B08E-B851449158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7062 7062"/>
                <a:gd name="T1" fmla="*/ T0 w 5940"/>
                <a:gd name="T2" fmla="+- 0 4481 4481"/>
                <a:gd name="T3" fmla="*/ 4481 h 1444"/>
                <a:gd name="T4" fmla="+- 0 8922 7062"/>
                <a:gd name="T5" fmla="*/ T4 w 5940"/>
                <a:gd name="T6" fmla="+- 0 5263 4481"/>
                <a:gd name="T7" fmla="*/ 5263 h 1444"/>
                <a:gd name="T8" fmla="+- 0 8922 7062"/>
                <a:gd name="T9" fmla="*/ T8 w 5940"/>
                <a:gd name="T10" fmla="+- 0 5737 4481"/>
                <a:gd name="T11" fmla="*/ 5737 h 1444"/>
                <a:gd name="T12" fmla="+- 0 8932 7062"/>
                <a:gd name="T13" fmla="*/ T12 w 5940"/>
                <a:gd name="T14" fmla="+- 0 5765 4481"/>
                <a:gd name="T15" fmla="*/ 5765 h 1444"/>
                <a:gd name="T16" fmla="+- 0 8960 7062"/>
                <a:gd name="T17" fmla="*/ T16 w 5940"/>
                <a:gd name="T18" fmla="+- 0 5793 4481"/>
                <a:gd name="T19" fmla="*/ 5793 h 1444"/>
                <a:gd name="T20" fmla="+- 0 9004 7062"/>
                <a:gd name="T21" fmla="*/ T20 w 5940"/>
                <a:gd name="T22" fmla="+- 0 5819 4481"/>
                <a:gd name="T23" fmla="*/ 5819 h 1444"/>
                <a:gd name="T24" fmla="+- 0 9063 7062"/>
                <a:gd name="T25" fmla="*/ T24 w 5940"/>
                <a:gd name="T26" fmla="+- 0 5844 4481"/>
                <a:gd name="T27" fmla="*/ 5844 h 1444"/>
                <a:gd name="T28" fmla="+- 0 9134 7062"/>
                <a:gd name="T29" fmla="*/ T28 w 5940"/>
                <a:gd name="T30" fmla="+- 0 5866 4481"/>
                <a:gd name="T31" fmla="*/ 5866 h 1444"/>
                <a:gd name="T32" fmla="+- 0 9214 7062"/>
                <a:gd name="T33" fmla="*/ T32 w 5940"/>
                <a:gd name="T34" fmla="+- 0 5886 4481"/>
                <a:gd name="T35" fmla="*/ 5886 h 1444"/>
                <a:gd name="T36" fmla="+- 0 9304 7062"/>
                <a:gd name="T37" fmla="*/ T36 w 5940"/>
                <a:gd name="T38" fmla="+- 0 5902 4481"/>
                <a:gd name="T39" fmla="*/ 5902 h 1444"/>
                <a:gd name="T40" fmla="+- 0 9399 7062"/>
                <a:gd name="T41" fmla="*/ T40 w 5940"/>
                <a:gd name="T42" fmla="+- 0 5915 4481"/>
                <a:gd name="T43" fmla="*/ 5915 h 1444"/>
                <a:gd name="T44" fmla="+- 0 9498 7062"/>
                <a:gd name="T45" fmla="*/ T44 w 5940"/>
                <a:gd name="T46" fmla="+- 0 5922 4481"/>
                <a:gd name="T47" fmla="*/ 5922 h 1444"/>
                <a:gd name="T48" fmla="+- 0 9600 7062"/>
                <a:gd name="T49" fmla="*/ T48 w 5940"/>
                <a:gd name="T50" fmla="+- 0 5925 4481"/>
                <a:gd name="T51" fmla="*/ 5925 h 1444"/>
                <a:gd name="T52" fmla="+- 0 12324 7062"/>
                <a:gd name="T53" fmla="*/ T52 w 5940"/>
                <a:gd name="T54" fmla="+- 0 5925 4481"/>
                <a:gd name="T55" fmla="*/ 5925 h 1444"/>
                <a:gd name="T56" fmla="+- 0 12425 7062"/>
                <a:gd name="T57" fmla="*/ T56 w 5940"/>
                <a:gd name="T58" fmla="+- 0 5922 4481"/>
                <a:gd name="T59" fmla="*/ 5922 h 1444"/>
                <a:gd name="T60" fmla="+- 0 12524 7062"/>
                <a:gd name="T61" fmla="*/ T60 w 5940"/>
                <a:gd name="T62" fmla="+- 0 5915 4481"/>
                <a:gd name="T63" fmla="*/ 5915 h 1444"/>
                <a:gd name="T64" fmla="+- 0 12620 7062"/>
                <a:gd name="T65" fmla="*/ T64 w 5940"/>
                <a:gd name="T66" fmla="+- 0 5902 4481"/>
                <a:gd name="T67" fmla="*/ 5902 h 1444"/>
                <a:gd name="T68" fmla="+- 0 12709 7062"/>
                <a:gd name="T69" fmla="*/ T68 w 5940"/>
                <a:gd name="T70" fmla="+- 0 5886 4481"/>
                <a:gd name="T71" fmla="*/ 5886 h 1444"/>
                <a:gd name="T72" fmla="+- 0 12790 7062"/>
                <a:gd name="T73" fmla="*/ T72 w 5940"/>
                <a:gd name="T74" fmla="+- 0 5866 4481"/>
                <a:gd name="T75" fmla="*/ 5866 h 1444"/>
                <a:gd name="T76" fmla="+- 0 12861 7062"/>
                <a:gd name="T77" fmla="*/ T76 w 5940"/>
                <a:gd name="T78" fmla="+- 0 5844 4481"/>
                <a:gd name="T79" fmla="*/ 5844 h 1444"/>
                <a:gd name="T80" fmla="+- 0 12919 7062"/>
                <a:gd name="T81" fmla="*/ T80 w 5940"/>
                <a:gd name="T82" fmla="+- 0 5819 4481"/>
                <a:gd name="T83" fmla="*/ 5819 h 1444"/>
                <a:gd name="T84" fmla="+- 0 12964 7062"/>
                <a:gd name="T85" fmla="*/ T84 w 5940"/>
                <a:gd name="T86" fmla="+- 0 5793 4481"/>
                <a:gd name="T87" fmla="*/ 5793 h 1444"/>
                <a:gd name="T88" fmla="+- 0 12992 7062"/>
                <a:gd name="T89" fmla="*/ T88 w 5940"/>
                <a:gd name="T90" fmla="+- 0 5765 4481"/>
                <a:gd name="T91" fmla="*/ 5765 h 1444"/>
                <a:gd name="T92" fmla="+- 0 13002 7062"/>
                <a:gd name="T93" fmla="*/ T92 w 5940"/>
                <a:gd name="T94" fmla="+- 0 5737 4481"/>
                <a:gd name="T95" fmla="*/ 5737 h 1444"/>
                <a:gd name="T96" fmla="+- 0 13002 7062"/>
                <a:gd name="T97" fmla="*/ T96 w 5940"/>
                <a:gd name="T98" fmla="+- 0 4979 4481"/>
                <a:gd name="T99" fmla="*/ 4979 h 1444"/>
                <a:gd name="T100" fmla="+- 0 8922 7062"/>
                <a:gd name="T101" fmla="*/ T100 w 5940"/>
                <a:gd name="T102" fmla="+- 0 4979 4481"/>
                <a:gd name="T103" fmla="*/ 4979 h 1444"/>
                <a:gd name="T104" fmla="+- 0 7062 7062"/>
                <a:gd name="T105" fmla="*/ T104 w 5940"/>
                <a:gd name="T106" fmla="+- 0 4481 4481"/>
                <a:gd name="T107" fmla="*/ 4481 h 1444"/>
                <a:gd name="T108" fmla="+- 0 12324 7062"/>
                <a:gd name="T109" fmla="*/ T108 w 5940"/>
                <a:gd name="T110" fmla="+- 0 4791 4481"/>
                <a:gd name="T111" fmla="*/ 4791 h 1444"/>
                <a:gd name="T112" fmla="+- 0 9600 7062"/>
                <a:gd name="T113" fmla="*/ T112 w 5940"/>
                <a:gd name="T114" fmla="+- 0 4791 4481"/>
                <a:gd name="T115" fmla="*/ 4791 h 1444"/>
                <a:gd name="T116" fmla="+- 0 9498 7062"/>
                <a:gd name="T117" fmla="*/ T116 w 5940"/>
                <a:gd name="T118" fmla="+- 0 4794 4481"/>
                <a:gd name="T119" fmla="*/ 4794 h 1444"/>
                <a:gd name="T120" fmla="+- 0 9399 7062"/>
                <a:gd name="T121" fmla="*/ T120 w 5940"/>
                <a:gd name="T122" fmla="+- 0 4802 4481"/>
                <a:gd name="T123" fmla="*/ 4802 h 1444"/>
                <a:gd name="T124" fmla="+- 0 9304 7062"/>
                <a:gd name="T125" fmla="*/ T124 w 5940"/>
                <a:gd name="T126" fmla="+- 0 4814 4481"/>
                <a:gd name="T127" fmla="*/ 4814 h 1444"/>
                <a:gd name="T128" fmla="+- 0 9214 7062"/>
                <a:gd name="T129" fmla="*/ T128 w 5940"/>
                <a:gd name="T130" fmla="+- 0 4830 4481"/>
                <a:gd name="T131" fmla="*/ 4830 h 1444"/>
                <a:gd name="T132" fmla="+- 0 9134 7062"/>
                <a:gd name="T133" fmla="*/ T132 w 5940"/>
                <a:gd name="T134" fmla="+- 0 4850 4481"/>
                <a:gd name="T135" fmla="*/ 4850 h 1444"/>
                <a:gd name="T136" fmla="+- 0 9063 7062"/>
                <a:gd name="T137" fmla="*/ T136 w 5940"/>
                <a:gd name="T138" fmla="+- 0 4872 4481"/>
                <a:gd name="T139" fmla="*/ 4872 h 1444"/>
                <a:gd name="T140" fmla="+- 0 9004 7062"/>
                <a:gd name="T141" fmla="*/ T140 w 5940"/>
                <a:gd name="T142" fmla="+- 0 4897 4481"/>
                <a:gd name="T143" fmla="*/ 4897 h 1444"/>
                <a:gd name="T144" fmla="+- 0 8960 7062"/>
                <a:gd name="T145" fmla="*/ T144 w 5940"/>
                <a:gd name="T146" fmla="+- 0 4924 4481"/>
                <a:gd name="T147" fmla="*/ 4924 h 1444"/>
                <a:gd name="T148" fmla="+- 0 8932 7062"/>
                <a:gd name="T149" fmla="*/ T148 w 5940"/>
                <a:gd name="T150" fmla="+- 0 4951 4481"/>
                <a:gd name="T151" fmla="*/ 4951 h 1444"/>
                <a:gd name="T152" fmla="+- 0 8922 7062"/>
                <a:gd name="T153" fmla="*/ T152 w 5940"/>
                <a:gd name="T154" fmla="+- 0 4979 4481"/>
                <a:gd name="T155" fmla="*/ 4979 h 1444"/>
                <a:gd name="T156" fmla="+- 0 13002 7062"/>
                <a:gd name="T157" fmla="*/ T156 w 5940"/>
                <a:gd name="T158" fmla="+- 0 4979 4481"/>
                <a:gd name="T159" fmla="*/ 4979 h 1444"/>
                <a:gd name="T160" fmla="+- 0 12992 7062"/>
                <a:gd name="T161" fmla="*/ T160 w 5940"/>
                <a:gd name="T162" fmla="+- 0 4951 4481"/>
                <a:gd name="T163" fmla="*/ 4951 h 1444"/>
                <a:gd name="T164" fmla="+- 0 12964 7062"/>
                <a:gd name="T165" fmla="*/ T164 w 5940"/>
                <a:gd name="T166" fmla="+- 0 4924 4481"/>
                <a:gd name="T167" fmla="*/ 4924 h 1444"/>
                <a:gd name="T168" fmla="+- 0 12919 7062"/>
                <a:gd name="T169" fmla="*/ T168 w 5940"/>
                <a:gd name="T170" fmla="+- 0 4897 4481"/>
                <a:gd name="T171" fmla="*/ 4897 h 1444"/>
                <a:gd name="T172" fmla="+- 0 12861 7062"/>
                <a:gd name="T173" fmla="*/ T172 w 5940"/>
                <a:gd name="T174" fmla="+- 0 4872 4481"/>
                <a:gd name="T175" fmla="*/ 4872 h 1444"/>
                <a:gd name="T176" fmla="+- 0 12790 7062"/>
                <a:gd name="T177" fmla="*/ T176 w 5940"/>
                <a:gd name="T178" fmla="+- 0 4850 4481"/>
                <a:gd name="T179" fmla="*/ 4850 h 1444"/>
                <a:gd name="T180" fmla="+- 0 12709 7062"/>
                <a:gd name="T181" fmla="*/ T180 w 5940"/>
                <a:gd name="T182" fmla="+- 0 4830 4481"/>
                <a:gd name="T183" fmla="*/ 4830 h 1444"/>
                <a:gd name="T184" fmla="+- 0 12620 7062"/>
                <a:gd name="T185" fmla="*/ T184 w 5940"/>
                <a:gd name="T186" fmla="+- 0 4814 4481"/>
                <a:gd name="T187" fmla="*/ 4814 h 1444"/>
                <a:gd name="T188" fmla="+- 0 12524 7062"/>
                <a:gd name="T189" fmla="*/ T188 w 5940"/>
                <a:gd name="T190" fmla="+- 0 4802 4481"/>
                <a:gd name="T191" fmla="*/ 4802 h 1444"/>
                <a:gd name="T192" fmla="+- 0 12425 7062"/>
                <a:gd name="T193" fmla="*/ T192 w 5940"/>
                <a:gd name="T194" fmla="+- 0 4794 4481"/>
                <a:gd name="T195" fmla="*/ 4794 h 1444"/>
                <a:gd name="T196" fmla="+- 0 12324 7062"/>
                <a:gd name="T197" fmla="*/ T196 w 5940"/>
                <a:gd name="T198" fmla="+- 0 4791 4481"/>
                <a:gd name="T199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B7FCA44-0EFE-664F-BC4F-81D03BB22E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9600 7062"/>
                <a:gd name="T1" fmla="*/ T0 w 5940"/>
                <a:gd name="T2" fmla="+- 0 4791 4481"/>
                <a:gd name="T3" fmla="*/ 4791 h 1444"/>
                <a:gd name="T4" fmla="+- 0 9498 7062"/>
                <a:gd name="T5" fmla="*/ T4 w 5940"/>
                <a:gd name="T6" fmla="+- 0 4794 4481"/>
                <a:gd name="T7" fmla="*/ 4794 h 1444"/>
                <a:gd name="T8" fmla="+- 0 9399 7062"/>
                <a:gd name="T9" fmla="*/ T8 w 5940"/>
                <a:gd name="T10" fmla="+- 0 4802 4481"/>
                <a:gd name="T11" fmla="*/ 4802 h 1444"/>
                <a:gd name="T12" fmla="+- 0 9304 7062"/>
                <a:gd name="T13" fmla="*/ T12 w 5940"/>
                <a:gd name="T14" fmla="+- 0 4814 4481"/>
                <a:gd name="T15" fmla="*/ 4814 h 1444"/>
                <a:gd name="T16" fmla="+- 0 9214 7062"/>
                <a:gd name="T17" fmla="*/ T16 w 5940"/>
                <a:gd name="T18" fmla="+- 0 4830 4481"/>
                <a:gd name="T19" fmla="*/ 4830 h 1444"/>
                <a:gd name="T20" fmla="+- 0 9134 7062"/>
                <a:gd name="T21" fmla="*/ T20 w 5940"/>
                <a:gd name="T22" fmla="+- 0 4850 4481"/>
                <a:gd name="T23" fmla="*/ 4850 h 1444"/>
                <a:gd name="T24" fmla="+- 0 9063 7062"/>
                <a:gd name="T25" fmla="*/ T24 w 5940"/>
                <a:gd name="T26" fmla="+- 0 4872 4481"/>
                <a:gd name="T27" fmla="*/ 4872 h 1444"/>
                <a:gd name="T28" fmla="+- 0 9004 7062"/>
                <a:gd name="T29" fmla="*/ T28 w 5940"/>
                <a:gd name="T30" fmla="+- 0 4897 4481"/>
                <a:gd name="T31" fmla="*/ 4897 h 1444"/>
                <a:gd name="T32" fmla="+- 0 8932 7062"/>
                <a:gd name="T33" fmla="*/ T32 w 5940"/>
                <a:gd name="T34" fmla="+- 0 4951 4481"/>
                <a:gd name="T35" fmla="*/ 4951 h 1444"/>
                <a:gd name="T36" fmla="+- 0 8922 7062"/>
                <a:gd name="T37" fmla="*/ T36 w 5940"/>
                <a:gd name="T38" fmla="+- 0 4979 4481"/>
                <a:gd name="T39" fmla="*/ 4979 h 1444"/>
                <a:gd name="T40" fmla="+- 0 7062 7062"/>
                <a:gd name="T41" fmla="*/ T40 w 5940"/>
                <a:gd name="T42" fmla="+- 0 4481 4481"/>
                <a:gd name="T43" fmla="*/ 4481 h 1444"/>
                <a:gd name="T44" fmla="+- 0 8922 7062"/>
                <a:gd name="T45" fmla="*/ T44 w 5940"/>
                <a:gd name="T46" fmla="+- 0 5263 4481"/>
                <a:gd name="T47" fmla="*/ 5263 h 1444"/>
                <a:gd name="T48" fmla="+- 0 8922 7062"/>
                <a:gd name="T49" fmla="*/ T48 w 5940"/>
                <a:gd name="T50" fmla="+- 0 5453 4481"/>
                <a:gd name="T51" fmla="*/ 5453 h 1444"/>
                <a:gd name="T52" fmla="+- 0 8922 7062"/>
                <a:gd name="T53" fmla="*/ T52 w 5940"/>
                <a:gd name="T54" fmla="+- 0 5595 4481"/>
                <a:gd name="T55" fmla="*/ 5595 h 1444"/>
                <a:gd name="T56" fmla="+- 0 8922 7062"/>
                <a:gd name="T57" fmla="*/ T56 w 5940"/>
                <a:gd name="T58" fmla="+- 0 5737 4481"/>
                <a:gd name="T59" fmla="*/ 5737 h 1444"/>
                <a:gd name="T60" fmla="+- 0 8932 7062"/>
                <a:gd name="T61" fmla="*/ T60 w 5940"/>
                <a:gd name="T62" fmla="+- 0 5765 4481"/>
                <a:gd name="T63" fmla="*/ 5765 h 1444"/>
                <a:gd name="T64" fmla="+- 0 9004 7062"/>
                <a:gd name="T65" fmla="*/ T64 w 5940"/>
                <a:gd name="T66" fmla="+- 0 5819 4481"/>
                <a:gd name="T67" fmla="*/ 5819 h 1444"/>
                <a:gd name="T68" fmla="+- 0 9063 7062"/>
                <a:gd name="T69" fmla="*/ T68 w 5940"/>
                <a:gd name="T70" fmla="+- 0 5844 4481"/>
                <a:gd name="T71" fmla="*/ 5844 h 1444"/>
                <a:gd name="T72" fmla="+- 0 9134 7062"/>
                <a:gd name="T73" fmla="*/ T72 w 5940"/>
                <a:gd name="T74" fmla="+- 0 5866 4481"/>
                <a:gd name="T75" fmla="*/ 5866 h 1444"/>
                <a:gd name="T76" fmla="+- 0 9214 7062"/>
                <a:gd name="T77" fmla="*/ T76 w 5940"/>
                <a:gd name="T78" fmla="+- 0 5886 4481"/>
                <a:gd name="T79" fmla="*/ 5886 h 1444"/>
                <a:gd name="T80" fmla="+- 0 9304 7062"/>
                <a:gd name="T81" fmla="*/ T80 w 5940"/>
                <a:gd name="T82" fmla="+- 0 5902 4481"/>
                <a:gd name="T83" fmla="*/ 5902 h 1444"/>
                <a:gd name="T84" fmla="+- 0 9399 7062"/>
                <a:gd name="T85" fmla="*/ T84 w 5940"/>
                <a:gd name="T86" fmla="+- 0 5915 4481"/>
                <a:gd name="T87" fmla="*/ 5915 h 1444"/>
                <a:gd name="T88" fmla="+- 0 9498 7062"/>
                <a:gd name="T89" fmla="*/ T88 w 5940"/>
                <a:gd name="T90" fmla="+- 0 5922 4481"/>
                <a:gd name="T91" fmla="*/ 5922 h 1444"/>
                <a:gd name="T92" fmla="+- 0 9600 7062"/>
                <a:gd name="T93" fmla="*/ T92 w 5940"/>
                <a:gd name="T94" fmla="+- 0 5925 4481"/>
                <a:gd name="T95" fmla="*/ 5925 h 1444"/>
                <a:gd name="T96" fmla="+- 0 10108 7062"/>
                <a:gd name="T97" fmla="*/ T96 w 5940"/>
                <a:gd name="T98" fmla="+- 0 5925 4481"/>
                <a:gd name="T99" fmla="*/ 5925 h 1444"/>
                <a:gd name="T100" fmla="+- 0 10616 7062"/>
                <a:gd name="T101" fmla="*/ T100 w 5940"/>
                <a:gd name="T102" fmla="+- 0 5925 4481"/>
                <a:gd name="T103" fmla="*/ 5925 h 1444"/>
                <a:gd name="T104" fmla="+- 0 11308 7062"/>
                <a:gd name="T105" fmla="*/ T104 w 5940"/>
                <a:gd name="T106" fmla="+- 0 5925 4481"/>
                <a:gd name="T107" fmla="*/ 5925 h 1444"/>
                <a:gd name="T108" fmla="+- 0 11816 7062"/>
                <a:gd name="T109" fmla="*/ T108 w 5940"/>
                <a:gd name="T110" fmla="+- 0 5925 4481"/>
                <a:gd name="T111" fmla="*/ 5925 h 1444"/>
                <a:gd name="T112" fmla="+- 0 12324 7062"/>
                <a:gd name="T113" fmla="*/ T112 w 5940"/>
                <a:gd name="T114" fmla="+- 0 5925 4481"/>
                <a:gd name="T115" fmla="*/ 5925 h 1444"/>
                <a:gd name="T116" fmla="+- 0 12425 7062"/>
                <a:gd name="T117" fmla="*/ T116 w 5940"/>
                <a:gd name="T118" fmla="+- 0 5922 4481"/>
                <a:gd name="T119" fmla="*/ 5922 h 1444"/>
                <a:gd name="T120" fmla="+- 0 12524 7062"/>
                <a:gd name="T121" fmla="*/ T120 w 5940"/>
                <a:gd name="T122" fmla="+- 0 5915 4481"/>
                <a:gd name="T123" fmla="*/ 5915 h 1444"/>
                <a:gd name="T124" fmla="+- 0 12620 7062"/>
                <a:gd name="T125" fmla="*/ T124 w 5940"/>
                <a:gd name="T126" fmla="+- 0 5902 4481"/>
                <a:gd name="T127" fmla="*/ 5902 h 1444"/>
                <a:gd name="T128" fmla="+- 0 12709 7062"/>
                <a:gd name="T129" fmla="*/ T128 w 5940"/>
                <a:gd name="T130" fmla="+- 0 5886 4481"/>
                <a:gd name="T131" fmla="*/ 5886 h 1444"/>
                <a:gd name="T132" fmla="+- 0 12790 7062"/>
                <a:gd name="T133" fmla="*/ T132 w 5940"/>
                <a:gd name="T134" fmla="+- 0 5866 4481"/>
                <a:gd name="T135" fmla="*/ 5866 h 1444"/>
                <a:gd name="T136" fmla="+- 0 12861 7062"/>
                <a:gd name="T137" fmla="*/ T136 w 5940"/>
                <a:gd name="T138" fmla="+- 0 5844 4481"/>
                <a:gd name="T139" fmla="*/ 5844 h 1444"/>
                <a:gd name="T140" fmla="+- 0 12919 7062"/>
                <a:gd name="T141" fmla="*/ T140 w 5940"/>
                <a:gd name="T142" fmla="+- 0 5819 4481"/>
                <a:gd name="T143" fmla="*/ 5819 h 1444"/>
                <a:gd name="T144" fmla="+- 0 12992 7062"/>
                <a:gd name="T145" fmla="*/ T144 w 5940"/>
                <a:gd name="T146" fmla="+- 0 5765 4481"/>
                <a:gd name="T147" fmla="*/ 5765 h 1444"/>
                <a:gd name="T148" fmla="+- 0 13002 7062"/>
                <a:gd name="T149" fmla="*/ T148 w 5940"/>
                <a:gd name="T150" fmla="+- 0 5737 4481"/>
                <a:gd name="T151" fmla="*/ 5737 h 1444"/>
                <a:gd name="T152" fmla="+- 0 13002 7062"/>
                <a:gd name="T153" fmla="*/ T152 w 5940"/>
                <a:gd name="T154" fmla="+- 0 5595 4481"/>
                <a:gd name="T155" fmla="*/ 5595 h 1444"/>
                <a:gd name="T156" fmla="+- 0 13002 7062"/>
                <a:gd name="T157" fmla="*/ T156 w 5940"/>
                <a:gd name="T158" fmla="+- 0 5453 4481"/>
                <a:gd name="T159" fmla="*/ 5453 h 1444"/>
                <a:gd name="T160" fmla="+- 0 13002 7062"/>
                <a:gd name="T161" fmla="*/ T160 w 5940"/>
                <a:gd name="T162" fmla="+- 0 5263 4481"/>
                <a:gd name="T163" fmla="*/ 5263 h 1444"/>
                <a:gd name="T164" fmla="+- 0 13002 7062"/>
                <a:gd name="T165" fmla="*/ T164 w 5940"/>
                <a:gd name="T166" fmla="+- 0 5121 4481"/>
                <a:gd name="T167" fmla="*/ 5121 h 1444"/>
                <a:gd name="T168" fmla="+- 0 13002 7062"/>
                <a:gd name="T169" fmla="*/ T168 w 5940"/>
                <a:gd name="T170" fmla="+- 0 4979 4481"/>
                <a:gd name="T171" fmla="*/ 4979 h 1444"/>
                <a:gd name="T172" fmla="+- 0 12992 7062"/>
                <a:gd name="T173" fmla="*/ T172 w 5940"/>
                <a:gd name="T174" fmla="+- 0 4951 4481"/>
                <a:gd name="T175" fmla="*/ 4951 h 1444"/>
                <a:gd name="T176" fmla="+- 0 12919 7062"/>
                <a:gd name="T177" fmla="*/ T176 w 5940"/>
                <a:gd name="T178" fmla="+- 0 4897 4481"/>
                <a:gd name="T179" fmla="*/ 4897 h 1444"/>
                <a:gd name="T180" fmla="+- 0 12861 7062"/>
                <a:gd name="T181" fmla="*/ T180 w 5940"/>
                <a:gd name="T182" fmla="+- 0 4872 4481"/>
                <a:gd name="T183" fmla="*/ 4872 h 1444"/>
                <a:gd name="T184" fmla="+- 0 12790 7062"/>
                <a:gd name="T185" fmla="*/ T184 w 5940"/>
                <a:gd name="T186" fmla="+- 0 4850 4481"/>
                <a:gd name="T187" fmla="*/ 4850 h 1444"/>
                <a:gd name="T188" fmla="+- 0 12709 7062"/>
                <a:gd name="T189" fmla="*/ T188 w 5940"/>
                <a:gd name="T190" fmla="+- 0 4830 4481"/>
                <a:gd name="T191" fmla="*/ 4830 h 1444"/>
                <a:gd name="T192" fmla="+- 0 12620 7062"/>
                <a:gd name="T193" fmla="*/ T192 w 5940"/>
                <a:gd name="T194" fmla="+- 0 4814 4481"/>
                <a:gd name="T195" fmla="*/ 4814 h 1444"/>
                <a:gd name="T196" fmla="+- 0 12524 7062"/>
                <a:gd name="T197" fmla="*/ T196 w 5940"/>
                <a:gd name="T198" fmla="+- 0 4802 4481"/>
                <a:gd name="T199" fmla="*/ 4802 h 1444"/>
                <a:gd name="T200" fmla="+- 0 12425 7062"/>
                <a:gd name="T201" fmla="*/ T200 w 5940"/>
                <a:gd name="T202" fmla="+- 0 4794 4481"/>
                <a:gd name="T203" fmla="*/ 4794 h 1444"/>
                <a:gd name="T204" fmla="+- 0 12324 7062"/>
                <a:gd name="T205" fmla="*/ T204 w 5940"/>
                <a:gd name="T206" fmla="+- 0 4791 4481"/>
                <a:gd name="T207" fmla="*/ 4791 h 1444"/>
                <a:gd name="T208" fmla="+- 0 11816 7062"/>
                <a:gd name="T209" fmla="*/ T208 w 5940"/>
                <a:gd name="T210" fmla="+- 0 4791 4481"/>
                <a:gd name="T211" fmla="*/ 4791 h 1444"/>
                <a:gd name="T212" fmla="+- 0 11308 7062"/>
                <a:gd name="T213" fmla="*/ T212 w 5940"/>
                <a:gd name="T214" fmla="+- 0 4791 4481"/>
                <a:gd name="T215" fmla="*/ 4791 h 1444"/>
                <a:gd name="T216" fmla="+- 0 10616 7062"/>
                <a:gd name="T217" fmla="*/ T216 w 5940"/>
                <a:gd name="T218" fmla="+- 0 4791 4481"/>
                <a:gd name="T219" fmla="*/ 4791 h 1444"/>
                <a:gd name="T220" fmla="+- 0 10108 7062"/>
                <a:gd name="T221" fmla="*/ T220 w 5940"/>
                <a:gd name="T222" fmla="+- 0 4791 4481"/>
                <a:gd name="T223" fmla="*/ 4791 h 1444"/>
                <a:gd name="T224" fmla="+- 0 9600 7062"/>
                <a:gd name="T225" fmla="*/ T224 w 5940"/>
                <a:gd name="T226" fmla="+- 0 4791 4481"/>
                <a:gd name="T227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312">
              <a:extLst>
                <a:ext uri="{FF2B5EF4-FFF2-40B4-BE49-F238E27FC236}">
                  <a16:creationId xmlns:a16="http://schemas.microsoft.com/office/drawing/2014/main" id="{55227517-11DD-BC49-BEF4-A62611A8F4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22" y="479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11">
              <a:extLst>
                <a:ext uri="{FF2B5EF4-FFF2-40B4-BE49-F238E27FC236}">
                  <a16:creationId xmlns:a16="http://schemas.microsoft.com/office/drawing/2014/main" id="{55794499-1F61-3A4B-8D03-04F7F793929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3002" y="592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utoShape 310">
              <a:extLst>
                <a:ext uri="{FF2B5EF4-FFF2-40B4-BE49-F238E27FC236}">
                  <a16:creationId xmlns:a16="http://schemas.microsoft.com/office/drawing/2014/main" id="{6E77FCAC-A41E-8F4C-9700-07EF41D599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7042 7042"/>
                <a:gd name="T1" fmla="*/ T0 w 5940"/>
                <a:gd name="T2" fmla="+- 0 4461 4461"/>
                <a:gd name="T3" fmla="*/ 4461 h 1444"/>
                <a:gd name="T4" fmla="+- 0 8902 7042"/>
                <a:gd name="T5" fmla="*/ T4 w 5940"/>
                <a:gd name="T6" fmla="+- 0 5243 4461"/>
                <a:gd name="T7" fmla="*/ 5243 h 1444"/>
                <a:gd name="T8" fmla="+- 0 8902 7042"/>
                <a:gd name="T9" fmla="*/ T8 w 5940"/>
                <a:gd name="T10" fmla="+- 0 5717 4461"/>
                <a:gd name="T11" fmla="*/ 5717 h 1444"/>
                <a:gd name="T12" fmla="+- 0 8912 7042"/>
                <a:gd name="T13" fmla="*/ T12 w 5940"/>
                <a:gd name="T14" fmla="+- 0 5745 4461"/>
                <a:gd name="T15" fmla="*/ 5745 h 1444"/>
                <a:gd name="T16" fmla="+- 0 8940 7042"/>
                <a:gd name="T17" fmla="*/ T16 w 5940"/>
                <a:gd name="T18" fmla="+- 0 5773 4461"/>
                <a:gd name="T19" fmla="*/ 5773 h 1444"/>
                <a:gd name="T20" fmla="+- 0 8984 7042"/>
                <a:gd name="T21" fmla="*/ T20 w 5940"/>
                <a:gd name="T22" fmla="+- 0 5799 4461"/>
                <a:gd name="T23" fmla="*/ 5799 h 1444"/>
                <a:gd name="T24" fmla="+- 0 9043 7042"/>
                <a:gd name="T25" fmla="*/ T24 w 5940"/>
                <a:gd name="T26" fmla="+- 0 5824 4461"/>
                <a:gd name="T27" fmla="*/ 5824 h 1444"/>
                <a:gd name="T28" fmla="+- 0 9114 7042"/>
                <a:gd name="T29" fmla="*/ T28 w 5940"/>
                <a:gd name="T30" fmla="+- 0 5846 4461"/>
                <a:gd name="T31" fmla="*/ 5846 h 1444"/>
                <a:gd name="T32" fmla="+- 0 9194 7042"/>
                <a:gd name="T33" fmla="*/ T32 w 5940"/>
                <a:gd name="T34" fmla="+- 0 5866 4461"/>
                <a:gd name="T35" fmla="*/ 5866 h 1444"/>
                <a:gd name="T36" fmla="+- 0 9284 7042"/>
                <a:gd name="T37" fmla="*/ T36 w 5940"/>
                <a:gd name="T38" fmla="+- 0 5882 4461"/>
                <a:gd name="T39" fmla="*/ 5882 h 1444"/>
                <a:gd name="T40" fmla="+- 0 9379 7042"/>
                <a:gd name="T41" fmla="*/ T40 w 5940"/>
                <a:gd name="T42" fmla="+- 0 5895 4461"/>
                <a:gd name="T43" fmla="*/ 5895 h 1444"/>
                <a:gd name="T44" fmla="+- 0 9478 7042"/>
                <a:gd name="T45" fmla="*/ T44 w 5940"/>
                <a:gd name="T46" fmla="+- 0 5902 4461"/>
                <a:gd name="T47" fmla="*/ 5902 h 1444"/>
                <a:gd name="T48" fmla="+- 0 9580 7042"/>
                <a:gd name="T49" fmla="*/ T48 w 5940"/>
                <a:gd name="T50" fmla="+- 0 5905 4461"/>
                <a:gd name="T51" fmla="*/ 5905 h 1444"/>
                <a:gd name="T52" fmla="+- 0 12304 7042"/>
                <a:gd name="T53" fmla="*/ T52 w 5940"/>
                <a:gd name="T54" fmla="+- 0 5905 4461"/>
                <a:gd name="T55" fmla="*/ 5905 h 1444"/>
                <a:gd name="T56" fmla="+- 0 12406 7042"/>
                <a:gd name="T57" fmla="*/ T56 w 5940"/>
                <a:gd name="T58" fmla="+- 0 5902 4461"/>
                <a:gd name="T59" fmla="*/ 5902 h 1444"/>
                <a:gd name="T60" fmla="+- 0 12505 7042"/>
                <a:gd name="T61" fmla="*/ T60 w 5940"/>
                <a:gd name="T62" fmla="+- 0 5895 4461"/>
                <a:gd name="T63" fmla="*/ 5895 h 1444"/>
                <a:gd name="T64" fmla="+- 0 12600 7042"/>
                <a:gd name="T65" fmla="*/ T64 w 5940"/>
                <a:gd name="T66" fmla="+- 0 5882 4461"/>
                <a:gd name="T67" fmla="*/ 5882 h 1444"/>
                <a:gd name="T68" fmla="+- 0 12690 7042"/>
                <a:gd name="T69" fmla="*/ T68 w 5940"/>
                <a:gd name="T70" fmla="+- 0 5866 4461"/>
                <a:gd name="T71" fmla="*/ 5866 h 1444"/>
                <a:gd name="T72" fmla="+- 0 12771 7042"/>
                <a:gd name="T73" fmla="*/ T72 w 5940"/>
                <a:gd name="T74" fmla="+- 0 5846 4461"/>
                <a:gd name="T75" fmla="*/ 5846 h 1444"/>
                <a:gd name="T76" fmla="+- 0 12841 7042"/>
                <a:gd name="T77" fmla="*/ T76 w 5940"/>
                <a:gd name="T78" fmla="+- 0 5824 4461"/>
                <a:gd name="T79" fmla="*/ 5824 h 1444"/>
                <a:gd name="T80" fmla="+- 0 12900 7042"/>
                <a:gd name="T81" fmla="*/ T80 w 5940"/>
                <a:gd name="T82" fmla="+- 0 5799 4461"/>
                <a:gd name="T83" fmla="*/ 5799 h 1444"/>
                <a:gd name="T84" fmla="+- 0 12944 7042"/>
                <a:gd name="T85" fmla="*/ T84 w 5940"/>
                <a:gd name="T86" fmla="+- 0 5773 4461"/>
                <a:gd name="T87" fmla="*/ 5773 h 1444"/>
                <a:gd name="T88" fmla="+- 0 12972 7042"/>
                <a:gd name="T89" fmla="*/ T88 w 5940"/>
                <a:gd name="T90" fmla="+- 0 5745 4461"/>
                <a:gd name="T91" fmla="*/ 5745 h 1444"/>
                <a:gd name="T92" fmla="+- 0 12982 7042"/>
                <a:gd name="T93" fmla="*/ T92 w 5940"/>
                <a:gd name="T94" fmla="+- 0 5717 4461"/>
                <a:gd name="T95" fmla="*/ 5717 h 1444"/>
                <a:gd name="T96" fmla="+- 0 12982 7042"/>
                <a:gd name="T97" fmla="*/ T96 w 5940"/>
                <a:gd name="T98" fmla="+- 0 4959 4461"/>
                <a:gd name="T99" fmla="*/ 4959 h 1444"/>
                <a:gd name="T100" fmla="+- 0 8902 7042"/>
                <a:gd name="T101" fmla="*/ T100 w 5940"/>
                <a:gd name="T102" fmla="+- 0 4959 4461"/>
                <a:gd name="T103" fmla="*/ 4959 h 1444"/>
                <a:gd name="T104" fmla="+- 0 7042 7042"/>
                <a:gd name="T105" fmla="*/ T104 w 5940"/>
                <a:gd name="T106" fmla="+- 0 4461 4461"/>
                <a:gd name="T107" fmla="*/ 4461 h 1444"/>
                <a:gd name="T108" fmla="+- 0 12304 7042"/>
                <a:gd name="T109" fmla="*/ T108 w 5940"/>
                <a:gd name="T110" fmla="+- 0 4771 4461"/>
                <a:gd name="T111" fmla="*/ 4771 h 1444"/>
                <a:gd name="T112" fmla="+- 0 9580 7042"/>
                <a:gd name="T113" fmla="*/ T112 w 5940"/>
                <a:gd name="T114" fmla="+- 0 4771 4461"/>
                <a:gd name="T115" fmla="*/ 4771 h 1444"/>
                <a:gd name="T116" fmla="+- 0 9478 7042"/>
                <a:gd name="T117" fmla="*/ T116 w 5940"/>
                <a:gd name="T118" fmla="+- 0 4774 4461"/>
                <a:gd name="T119" fmla="*/ 4774 h 1444"/>
                <a:gd name="T120" fmla="+- 0 9379 7042"/>
                <a:gd name="T121" fmla="*/ T120 w 5940"/>
                <a:gd name="T122" fmla="+- 0 4782 4461"/>
                <a:gd name="T123" fmla="*/ 4782 h 1444"/>
                <a:gd name="T124" fmla="+- 0 9284 7042"/>
                <a:gd name="T125" fmla="*/ T124 w 5940"/>
                <a:gd name="T126" fmla="+- 0 4794 4461"/>
                <a:gd name="T127" fmla="*/ 4794 h 1444"/>
                <a:gd name="T128" fmla="+- 0 9194 7042"/>
                <a:gd name="T129" fmla="*/ T128 w 5940"/>
                <a:gd name="T130" fmla="+- 0 4810 4461"/>
                <a:gd name="T131" fmla="*/ 4810 h 1444"/>
                <a:gd name="T132" fmla="+- 0 9114 7042"/>
                <a:gd name="T133" fmla="*/ T132 w 5940"/>
                <a:gd name="T134" fmla="+- 0 4830 4461"/>
                <a:gd name="T135" fmla="*/ 4830 h 1444"/>
                <a:gd name="T136" fmla="+- 0 9043 7042"/>
                <a:gd name="T137" fmla="*/ T136 w 5940"/>
                <a:gd name="T138" fmla="+- 0 4852 4461"/>
                <a:gd name="T139" fmla="*/ 4852 h 1444"/>
                <a:gd name="T140" fmla="+- 0 8984 7042"/>
                <a:gd name="T141" fmla="*/ T140 w 5940"/>
                <a:gd name="T142" fmla="+- 0 4877 4461"/>
                <a:gd name="T143" fmla="*/ 4877 h 1444"/>
                <a:gd name="T144" fmla="+- 0 8940 7042"/>
                <a:gd name="T145" fmla="*/ T144 w 5940"/>
                <a:gd name="T146" fmla="+- 0 4904 4461"/>
                <a:gd name="T147" fmla="*/ 4904 h 1444"/>
                <a:gd name="T148" fmla="+- 0 8912 7042"/>
                <a:gd name="T149" fmla="*/ T148 w 5940"/>
                <a:gd name="T150" fmla="+- 0 4931 4461"/>
                <a:gd name="T151" fmla="*/ 4931 h 1444"/>
                <a:gd name="T152" fmla="+- 0 8902 7042"/>
                <a:gd name="T153" fmla="*/ T152 w 5940"/>
                <a:gd name="T154" fmla="+- 0 4959 4461"/>
                <a:gd name="T155" fmla="*/ 4959 h 1444"/>
                <a:gd name="T156" fmla="+- 0 12982 7042"/>
                <a:gd name="T157" fmla="*/ T156 w 5940"/>
                <a:gd name="T158" fmla="+- 0 4959 4461"/>
                <a:gd name="T159" fmla="*/ 4959 h 1444"/>
                <a:gd name="T160" fmla="+- 0 12972 7042"/>
                <a:gd name="T161" fmla="*/ T160 w 5940"/>
                <a:gd name="T162" fmla="+- 0 4931 4461"/>
                <a:gd name="T163" fmla="*/ 4931 h 1444"/>
                <a:gd name="T164" fmla="+- 0 12944 7042"/>
                <a:gd name="T165" fmla="*/ T164 w 5940"/>
                <a:gd name="T166" fmla="+- 0 4904 4461"/>
                <a:gd name="T167" fmla="*/ 4904 h 1444"/>
                <a:gd name="T168" fmla="+- 0 12900 7042"/>
                <a:gd name="T169" fmla="*/ T168 w 5940"/>
                <a:gd name="T170" fmla="+- 0 4877 4461"/>
                <a:gd name="T171" fmla="*/ 4877 h 1444"/>
                <a:gd name="T172" fmla="+- 0 12841 7042"/>
                <a:gd name="T173" fmla="*/ T172 w 5940"/>
                <a:gd name="T174" fmla="+- 0 4852 4461"/>
                <a:gd name="T175" fmla="*/ 4852 h 1444"/>
                <a:gd name="T176" fmla="+- 0 12771 7042"/>
                <a:gd name="T177" fmla="*/ T176 w 5940"/>
                <a:gd name="T178" fmla="+- 0 4830 4461"/>
                <a:gd name="T179" fmla="*/ 4830 h 1444"/>
                <a:gd name="T180" fmla="+- 0 12690 7042"/>
                <a:gd name="T181" fmla="*/ T180 w 5940"/>
                <a:gd name="T182" fmla="+- 0 4810 4461"/>
                <a:gd name="T183" fmla="*/ 4810 h 1444"/>
                <a:gd name="T184" fmla="+- 0 12600 7042"/>
                <a:gd name="T185" fmla="*/ T184 w 5940"/>
                <a:gd name="T186" fmla="+- 0 4794 4461"/>
                <a:gd name="T187" fmla="*/ 4794 h 1444"/>
                <a:gd name="T188" fmla="+- 0 12505 7042"/>
                <a:gd name="T189" fmla="*/ T188 w 5940"/>
                <a:gd name="T190" fmla="+- 0 4782 4461"/>
                <a:gd name="T191" fmla="*/ 4782 h 1444"/>
                <a:gd name="T192" fmla="+- 0 12406 7042"/>
                <a:gd name="T193" fmla="*/ T192 w 5940"/>
                <a:gd name="T194" fmla="+- 0 4774 4461"/>
                <a:gd name="T195" fmla="*/ 4774 h 1444"/>
                <a:gd name="T196" fmla="+- 0 12304 7042"/>
                <a:gd name="T197" fmla="*/ T196 w 5940"/>
                <a:gd name="T198" fmla="+- 0 4771 4461"/>
                <a:gd name="T199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FF120C-1B36-7B4C-AEAD-4991CAF6D0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9580 7042"/>
                <a:gd name="T1" fmla="*/ T0 w 5940"/>
                <a:gd name="T2" fmla="+- 0 4771 4461"/>
                <a:gd name="T3" fmla="*/ 4771 h 1444"/>
                <a:gd name="T4" fmla="+- 0 9478 7042"/>
                <a:gd name="T5" fmla="*/ T4 w 5940"/>
                <a:gd name="T6" fmla="+- 0 4774 4461"/>
                <a:gd name="T7" fmla="*/ 4774 h 1444"/>
                <a:gd name="T8" fmla="+- 0 9379 7042"/>
                <a:gd name="T9" fmla="*/ T8 w 5940"/>
                <a:gd name="T10" fmla="+- 0 4782 4461"/>
                <a:gd name="T11" fmla="*/ 4782 h 1444"/>
                <a:gd name="T12" fmla="+- 0 9284 7042"/>
                <a:gd name="T13" fmla="*/ T12 w 5940"/>
                <a:gd name="T14" fmla="+- 0 4794 4461"/>
                <a:gd name="T15" fmla="*/ 4794 h 1444"/>
                <a:gd name="T16" fmla="+- 0 9194 7042"/>
                <a:gd name="T17" fmla="*/ T16 w 5940"/>
                <a:gd name="T18" fmla="+- 0 4810 4461"/>
                <a:gd name="T19" fmla="*/ 4810 h 1444"/>
                <a:gd name="T20" fmla="+- 0 9114 7042"/>
                <a:gd name="T21" fmla="*/ T20 w 5940"/>
                <a:gd name="T22" fmla="+- 0 4830 4461"/>
                <a:gd name="T23" fmla="*/ 4830 h 1444"/>
                <a:gd name="T24" fmla="+- 0 9043 7042"/>
                <a:gd name="T25" fmla="*/ T24 w 5940"/>
                <a:gd name="T26" fmla="+- 0 4852 4461"/>
                <a:gd name="T27" fmla="*/ 4852 h 1444"/>
                <a:gd name="T28" fmla="+- 0 8984 7042"/>
                <a:gd name="T29" fmla="*/ T28 w 5940"/>
                <a:gd name="T30" fmla="+- 0 4877 4461"/>
                <a:gd name="T31" fmla="*/ 4877 h 1444"/>
                <a:gd name="T32" fmla="+- 0 8912 7042"/>
                <a:gd name="T33" fmla="*/ T32 w 5940"/>
                <a:gd name="T34" fmla="+- 0 4931 4461"/>
                <a:gd name="T35" fmla="*/ 4931 h 1444"/>
                <a:gd name="T36" fmla="+- 0 8902 7042"/>
                <a:gd name="T37" fmla="*/ T36 w 5940"/>
                <a:gd name="T38" fmla="+- 0 4959 4461"/>
                <a:gd name="T39" fmla="*/ 4959 h 1444"/>
                <a:gd name="T40" fmla="+- 0 7042 7042"/>
                <a:gd name="T41" fmla="*/ T40 w 5940"/>
                <a:gd name="T42" fmla="+- 0 4461 4461"/>
                <a:gd name="T43" fmla="*/ 4461 h 1444"/>
                <a:gd name="T44" fmla="+- 0 8902 7042"/>
                <a:gd name="T45" fmla="*/ T44 w 5940"/>
                <a:gd name="T46" fmla="+- 0 5243 4461"/>
                <a:gd name="T47" fmla="*/ 5243 h 1444"/>
                <a:gd name="T48" fmla="+- 0 8902 7042"/>
                <a:gd name="T49" fmla="*/ T48 w 5940"/>
                <a:gd name="T50" fmla="+- 0 5433 4461"/>
                <a:gd name="T51" fmla="*/ 5433 h 1444"/>
                <a:gd name="T52" fmla="+- 0 8902 7042"/>
                <a:gd name="T53" fmla="*/ T52 w 5940"/>
                <a:gd name="T54" fmla="+- 0 5575 4461"/>
                <a:gd name="T55" fmla="*/ 5575 h 1444"/>
                <a:gd name="T56" fmla="+- 0 8902 7042"/>
                <a:gd name="T57" fmla="*/ T56 w 5940"/>
                <a:gd name="T58" fmla="+- 0 5717 4461"/>
                <a:gd name="T59" fmla="*/ 5717 h 1444"/>
                <a:gd name="T60" fmla="+- 0 8912 7042"/>
                <a:gd name="T61" fmla="*/ T60 w 5940"/>
                <a:gd name="T62" fmla="+- 0 5745 4461"/>
                <a:gd name="T63" fmla="*/ 5745 h 1444"/>
                <a:gd name="T64" fmla="+- 0 8984 7042"/>
                <a:gd name="T65" fmla="*/ T64 w 5940"/>
                <a:gd name="T66" fmla="+- 0 5799 4461"/>
                <a:gd name="T67" fmla="*/ 5799 h 1444"/>
                <a:gd name="T68" fmla="+- 0 9043 7042"/>
                <a:gd name="T69" fmla="*/ T68 w 5940"/>
                <a:gd name="T70" fmla="+- 0 5824 4461"/>
                <a:gd name="T71" fmla="*/ 5824 h 1444"/>
                <a:gd name="T72" fmla="+- 0 9114 7042"/>
                <a:gd name="T73" fmla="*/ T72 w 5940"/>
                <a:gd name="T74" fmla="+- 0 5846 4461"/>
                <a:gd name="T75" fmla="*/ 5846 h 1444"/>
                <a:gd name="T76" fmla="+- 0 9194 7042"/>
                <a:gd name="T77" fmla="*/ T76 w 5940"/>
                <a:gd name="T78" fmla="+- 0 5866 4461"/>
                <a:gd name="T79" fmla="*/ 5866 h 1444"/>
                <a:gd name="T80" fmla="+- 0 9284 7042"/>
                <a:gd name="T81" fmla="*/ T80 w 5940"/>
                <a:gd name="T82" fmla="+- 0 5882 4461"/>
                <a:gd name="T83" fmla="*/ 5882 h 1444"/>
                <a:gd name="T84" fmla="+- 0 9379 7042"/>
                <a:gd name="T85" fmla="*/ T84 w 5940"/>
                <a:gd name="T86" fmla="+- 0 5895 4461"/>
                <a:gd name="T87" fmla="*/ 5895 h 1444"/>
                <a:gd name="T88" fmla="+- 0 9478 7042"/>
                <a:gd name="T89" fmla="*/ T88 w 5940"/>
                <a:gd name="T90" fmla="+- 0 5902 4461"/>
                <a:gd name="T91" fmla="*/ 5902 h 1444"/>
                <a:gd name="T92" fmla="+- 0 9580 7042"/>
                <a:gd name="T93" fmla="*/ T92 w 5940"/>
                <a:gd name="T94" fmla="+- 0 5905 4461"/>
                <a:gd name="T95" fmla="*/ 5905 h 1444"/>
                <a:gd name="T96" fmla="+- 0 10088 7042"/>
                <a:gd name="T97" fmla="*/ T96 w 5940"/>
                <a:gd name="T98" fmla="+- 0 5905 4461"/>
                <a:gd name="T99" fmla="*/ 5905 h 1444"/>
                <a:gd name="T100" fmla="+- 0 10596 7042"/>
                <a:gd name="T101" fmla="*/ T100 w 5940"/>
                <a:gd name="T102" fmla="+- 0 5905 4461"/>
                <a:gd name="T103" fmla="*/ 5905 h 1444"/>
                <a:gd name="T104" fmla="+- 0 11288 7042"/>
                <a:gd name="T105" fmla="*/ T104 w 5940"/>
                <a:gd name="T106" fmla="+- 0 5905 4461"/>
                <a:gd name="T107" fmla="*/ 5905 h 1444"/>
                <a:gd name="T108" fmla="+- 0 11796 7042"/>
                <a:gd name="T109" fmla="*/ T108 w 5940"/>
                <a:gd name="T110" fmla="+- 0 5905 4461"/>
                <a:gd name="T111" fmla="*/ 5905 h 1444"/>
                <a:gd name="T112" fmla="+- 0 12304 7042"/>
                <a:gd name="T113" fmla="*/ T112 w 5940"/>
                <a:gd name="T114" fmla="+- 0 5905 4461"/>
                <a:gd name="T115" fmla="*/ 5905 h 1444"/>
                <a:gd name="T116" fmla="+- 0 12406 7042"/>
                <a:gd name="T117" fmla="*/ T116 w 5940"/>
                <a:gd name="T118" fmla="+- 0 5902 4461"/>
                <a:gd name="T119" fmla="*/ 5902 h 1444"/>
                <a:gd name="T120" fmla="+- 0 12505 7042"/>
                <a:gd name="T121" fmla="*/ T120 w 5940"/>
                <a:gd name="T122" fmla="+- 0 5895 4461"/>
                <a:gd name="T123" fmla="*/ 5895 h 1444"/>
                <a:gd name="T124" fmla="+- 0 12600 7042"/>
                <a:gd name="T125" fmla="*/ T124 w 5940"/>
                <a:gd name="T126" fmla="+- 0 5882 4461"/>
                <a:gd name="T127" fmla="*/ 5882 h 1444"/>
                <a:gd name="T128" fmla="+- 0 12690 7042"/>
                <a:gd name="T129" fmla="*/ T128 w 5940"/>
                <a:gd name="T130" fmla="+- 0 5866 4461"/>
                <a:gd name="T131" fmla="*/ 5866 h 1444"/>
                <a:gd name="T132" fmla="+- 0 12771 7042"/>
                <a:gd name="T133" fmla="*/ T132 w 5940"/>
                <a:gd name="T134" fmla="+- 0 5846 4461"/>
                <a:gd name="T135" fmla="*/ 5846 h 1444"/>
                <a:gd name="T136" fmla="+- 0 12841 7042"/>
                <a:gd name="T137" fmla="*/ T136 w 5940"/>
                <a:gd name="T138" fmla="+- 0 5824 4461"/>
                <a:gd name="T139" fmla="*/ 5824 h 1444"/>
                <a:gd name="T140" fmla="+- 0 12900 7042"/>
                <a:gd name="T141" fmla="*/ T140 w 5940"/>
                <a:gd name="T142" fmla="+- 0 5799 4461"/>
                <a:gd name="T143" fmla="*/ 5799 h 1444"/>
                <a:gd name="T144" fmla="+- 0 12972 7042"/>
                <a:gd name="T145" fmla="*/ T144 w 5940"/>
                <a:gd name="T146" fmla="+- 0 5745 4461"/>
                <a:gd name="T147" fmla="*/ 5745 h 1444"/>
                <a:gd name="T148" fmla="+- 0 12982 7042"/>
                <a:gd name="T149" fmla="*/ T148 w 5940"/>
                <a:gd name="T150" fmla="+- 0 5717 4461"/>
                <a:gd name="T151" fmla="*/ 5717 h 1444"/>
                <a:gd name="T152" fmla="+- 0 12982 7042"/>
                <a:gd name="T153" fmla="*/ T152 w 5940"/>
                <a:gd name="T154" fmla="+- 0 5575 4461"/>
                <a:gd name="T155" fmla="*/ 5575 h 1444"/>
                <a:gd name="T156" fmla="+- 0 12982 7042"/>
                <a:gd name="T157" fmla="*/ T156 w 5940"/>
                <a:gd name="T158" fmla="+- 0 5433 4461"/>
                <a:gd name="T159" fmla="*/ 5433 h 1444"/>
                <a:gd name="T160" fmla="+- 0 12982 7042"/>
                <a:gd name="T161" fmla="*/ T160 w 5940"/>
                <a:gd name="T162" fmla="+- 0 5243 4461"/>
                <a:gd name="T163" fmla="*/ 5243 h 1444"/>
                <a:gd name="T164" fmla="+- 0 12982 7042"/>
                <a:gd name="T165" fmla="*/ T164 w 5940"/>
                <a:gd name="T166" fmla="+- 0 5101 4461"/>
                <a:gd name="T167" fmla="*/ 5101 h 1444"/>
                <a:gd name="T168" fmla="+- 0 12982 7042"/>
                <a:gd name="T169" fmla="*/ T168 w 5940"/>
                <a:gd name="T170" fmla="+- 0 4959 4461"/>
                <a:gd name="T171" fmla="*/ 4959 h 1444"/>
                <a:gd name="T172" fmla="+- 0 12972 7042"/>
                <a:gd name="T173" fmla="*/ T172 w 5940"/>
                <a:gd name="T174" fmla="+- 0 4931 4461"/>
                <a:gd name="T175" fmla="*/ 4931 h 1444"/>
                <a:gd name="T176" fmla="+- 0 12900 7042"/>
                <a:gd name="T177" fmla="*/ T176 w 5940"/>
                <a:gd name="T178" fmla="+- 0 4877 4461"/>
                <a:gd name="T179" fmla="*/ 4877 h 1444"/>
                <a:gd name="T180" fmla="+- 0 12841 7042"/>
                <a:gd name="T181" fmla="*/ T180 w 5940"/>
                <a:gd name="T182" fmla="+- 0 4852 4461"/>
                <a:gd name="T183" fmla="*/ 4852 h 1444"/>
                <a:gd name="T184" fmla="+- 0 12771 7042"/>
                <a:gd name="T185" fmla="*/ T184 w 5940"/>
                <a:gd name="T186" fmla="+- 0 4830 4461"/>
                <a:gd name="T187" fmla="*/ 4830 h 1444"/>
                <a:gd name="T188" fmla="+- 0 12690 7042"/>
                <a:gd name="T189" fmla="*/ T188 w 5940"/>
                <a:gd name="T190" fmla="+- 0 4810 4461"/>
                <a:gd name="T191" fmla="*/ 4810 h 1444"/>
                <a:gd name="T192" fmla="+- 0 12600 7042"/>
                <a:gd name="T193" fmla="*/ T192 w 5940"/>
                <a:gd name="T194" fmla="+- 0 4794 4461"/>
                <a:gd name="T195" fmla="*/ 4794 h 1444"/>
                <a:gd name="T196" fmla="+- 0 12505 7042"/>
                <a:gd name="T197" fmla="*/ T196 w 5940"/>
                <a:gd name="T198" fmla="+- 0 4782 4461"/>
                <a:gd name="T199" fmla="*/ 4782 h 1444"/>
                <a:gd name="T200" fmla="+- 0 12406 7042"/>
                <a:gd name="T201" fmla="*/ T200 w 5940"/>
                <a:gd name="T202" fmla="+- 0 4774 4461"/>
                <a:gd name="T203" fmla="*/ 4774 h 1444"/>
                <a:gd name="T204" fmla="+- 0 12304 7042"/>
                <a:gd name="T205" fmla="*/ T204 w 5940"/>
                <a:gd name="T206" fmla="+- 0 4771 4461"/>
                <a:gd name="T207" fmla="*/ 4771 h 1444"/>
                <a:gd name="T208" fmla="+- 0 11796 7042"/>
                <a:gd name="T209" fmla="*/ T208 w 5940"/>
                <a:gd name="T210" fmla="+- 0 4771 4461"/>
                <a:gd name="T211" fmla="*/ 4771 h 1444"/>
                <a:gd name="T212" fmla="+- 0 11288 7042"/>
                <a:gd name="T213" fmla="*/ T212 w 5940"/>
                <a:gd name="T214" fmla="+- 0 4771 4461"/>
                <a:gd name="T215" fmla="*/ 4771 h 1444"/>
                <a:gd name="T216" fmla="+- 0 10596 7042"/>
                <a:gd name="T217" fmla="*/ T216 w 5940"/>
                <a:gd name="T218" fmla="+- 0 4771 4461"/>
                <a:gd name="T219" fmla="*/ 4771 h 1444"/>
                <a:gd name="T220" fmla="+- 0 10088 7042"/>
                <a:gd name="T221" fmla="*/ T220 w 5940"/>
                <a:gd name="T222" fmla="+- 0 4771 4461"/>
                <a:gd name="T223" fmla="*/ 4771 h 1444"/>
                <a:gd name="T224" fmla="+- 0 9580 7042"/>
                <a:gd name="T225" fmla="*/ T224 w 5940"/>
                <a:gd name="T226" fmla="+- 0 4771 4461"/>
                <a:gd name="T227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" name="Line 308">
              <a:extLst>
                <a:ext uri="{FF2B5EF4-FFF2-40B4-BE49-F238E27FC236}">
                  <a16:creationId xmlns:a16="http://schemas.microsoft.com/office/drawing/2014/main" id="{800824C3-9B11-3045-82E6-E27BABAB472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02" y="47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307">
              <a:extLst>
                <a:ext uri="{FF2B5EF4-FFF2-40B4-BE49-F238E27FC236}">
                  <a16:creationId xmlns:a16="http://schemas.microsoft.com/office/drawing/2014/main" id="{4254A4FE-2BDF-F64E-B80B-9467BC3CD39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982" y="590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306">
              <a:extLst>
                <a:ext uri="{FF2B5EF4-FFF2-40B4-BE49-F238E27FC236}">
                  <a16:creationId xmlns:a16="http://schemas.microsoft.com/office/drawing/2014/main" id="{5BE6B7FB-D8B6-ED44-B7E8-F0A1DDF1723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658" y="533"/>
              <a:ext cx="1730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Text Box 305">
              <a:extLst>
                <a:ext uri="{FF2B5EF4-FFF2-40B4-BE49-F238E27FC236}">
                  <a16:creationId xmlns:a16="http://schemas.microsoft.com/office/drawing/2014/main" id="{60C655E7-788D-C447-92FA-4F4757CBBC7E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934" y="875"/>
              <a:ext cx="3040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At</a:t>
              </a:r>
              <a:r>
                <a:rPr lang="en-US" sz="3200" b="1" spc="-18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ttributes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Text Box 304">
              <a:extLst>
                <a:ext uri="{FF2B5EF4-FFF2-40B4-BE49-F238E27FC236}">
                  <a16:creationId xmlns:a16="http://schemas.microsoft.com/office/drawing/2014/main" id="{7CE0D151-0F21-6A4A-80C7-36DE9058E97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248" y="4957"/>
              <a:ext cx="3403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Operat</a:t>
              </a:r>
              <a:r>
                <a:rPr lang="en-US" sz="3200" b="1" spc="-16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6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iions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Text Box 303">
              <a:extLst>
                <a:ext uri="{FF2B5EF4-FFF2-40B4-BE49-F238E27FC236}">
                  <a16:creationId xmlns:a16="http://schemas.microsoft.com/office/drawing/2014/main" id="{FC7439C5-744C-E547-8D11-E53938D75E4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+suspend()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+deposit(sum:double)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hdr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Text Box 302">
              <a:extLst>
                <a:ext uri="{FF2B5EF4-FFF2-40B4-BE49-F238E27FC236}">
                  <a16:creationId xmlns:a16="http://schemas.microsoft.com/office/drawing/2014/main" id="{EE44F99F-F32B-E64D-B927-8E514D0512D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mmount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Text Box 301">
              <a:extLst>
                <a:ext uri="{FF2B5EF4-FFF2-40B4-BE49-F238E27FC236}">
                  <a16:creationId xmlns:a16="http://schemas.microsoft.com/office/drawing/2014/main" id="{4F844705-B8A5-7448-BFE1-2CB4B12FDF1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56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3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B14E-D4DA-3147-881D-371E8CE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561802-F14D-BA4A-A64A-67468283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09" y="1999614"/>
            <a:ext cx="106472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OOP?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perform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its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(methods)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6450" algn="l"/>
                <a:tab pos="8080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4.png">
            <a:extLst>
              <a:ext uri="{FF2B5EF4-FFF2-40B4-BE49-F238E27FC236}">
                <a16:creationId xmlns:a16="http://schemas.microsoft.com/office/drawing/2014/main" id="{82987126-7909-8A47-AA0D-3612E66A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85" y="4570024"/>
            <a:ext cx="36099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6D444C1-929A-5349-A448-9673C518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72" y="3237782"/>
            <a:ext cx="9601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communication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done via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9C5B-09FC-E246-AFFB-315FAB5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F9B-7638-9340-AC56-9A6A3BE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363" y="2052116"/>
            <a:ext cx="8812776" cy="3997828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 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shouldn't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about 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order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(black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box)</a:t>
            </a:r>
            <a:endParaRPr lang="en-US" sz="900" dirty="0"/>
          </a:p>
          <a:p>
            <a:pPr lvl="0"/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(methods)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endParaRPr lang="en-US" sz="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662D-31E5-BE45-B444-918FA6FC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8D13-7D97-504C-91C8-2C3B0E5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543050"/>
            <a:ext cx="9084239" cy="4506894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12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7BD-B13B-3F46-8151-F5AA34C1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7EEA-AC6A-7649-B863-72032482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extend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inheriting 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child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parent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and/or add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interface, implementing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a” relationship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between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400-FFD5-964A-A109-ACA3A5D4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BACF6E-BC79-6A43-A826-A0E20CA9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19" y="1750634"/>
            <a:ext cx="7347355" cy="3997325"/>
          </a:xfrm>
        </p:spPr>
      </p:pic>
    </p:spTree>
    <p:extLst>
      <p:ext uri="{BB962C8B-B14F-4D97-AF65-F5344CB8AC3E}">
        <p14:creationId xmlns:p14="http://schemas.microsoft.com/office/powerpoint/2010/main" val="382425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E35-45D9-F445-A1CF-19E0344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CB31-5892-D24E-AABF-42814406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230" y="2021810"/>
            <a:ext cx="7796540" cy="3997828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A82-CE9F-6A48-A367-D54C7047C0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5048" y="3139104"/>
            <a:ext cx="3272790" cy="2910840"/>
            <a:chOff x="954" y="311"/>
            <a:chExt cx="5154" cy="4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9E578D-7382-2244-B4E3-9D5152B30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3872DB3-F081-084B-9C0C-506BE87F3E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custGeom>
              <a:avLst/>
              <a:gdLst>
                <a:gd name="T0" fmla="+- 0 4158 2230"/>
                <a:gd name="T1" fmla="*/ T0 w 3858"/>
                <a:gd name="T2" fmla="+- 0 3061 2153"/>
                <a:gd name="T3" fmla="*/ 3061 h 908"/>
                <a:gd name="T4" fmla="+- 0 2230 2230"/>
                <a:gd name="T5" fmla="*/ T4 w 3858"/>
                <a:gd name="T6" fmla="+- 0 3061 2153"/>
                <a:gd name="T7" fmla="*/ 3061 h 908"/>
                <a:gd name="T8" fmla="+- 0 2230 2230"/>
                <a:gd name="T9" fmla="*/ T8 w 3858"/>
                <a:gd name="T10" fmla="+- 0 2153 2153"/>
                <a:gd name="T11" fmla="*/ 2153 h 908"/>
                <a:gd name="T12" fmla="+- 0 6088 2230"/>
                <a:gd name="T13" fmla="*/ T12 w 3858"/>
                <a:gd name="T14" fmla="+- 0 2153 2153"/>
                <a:gd name="T15" fmla="*/ 2153 h 908"/>
                <a:gd name="T16" fmla="+- 0 6088 2230"/>
                <a:gd name="T17" fmla="*/ T16 w 3858"/>
                <a:gd name="T18" fmla="+- 0 3061 2153"/>
                <a:gd name="T19" fmla="*/ 3061 h 908"/>
                <a:gd name="T20" fmla="+- 0 4158 2230"/>
                <a:gd name="T21" fmla="*/ T20 w 3858"/>
                <a:gd name="T22" fmla="+- 0 3061 2153"/>
                <a:gd name="T23" fmla="*/ 306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4BBA20-ECA4-A04B-92D3-04350FEEE3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C9FBD9-16CC-D84B-90DE-22120B04DB2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custGeom>
              <a:avLst/>
              <a:gdLst>
                <a:gd name="T0" fmla="+- 0 4138 2210"/>
                <a:gd name="T1" fmla="*/ T0 w 3858"/>
                <a:gd name="T2" fmla="+- 0 3041 2133"/>
                <a:gd name="T3" fmla="*/ 3041 h 908"/>
                <a:gd name="T4" fmla="+- 0 2210 2210"/>
                <a:gd name="T5" fmla="*/ T4 w 3858"/>
                <a:gd name="T6" fmla="+- 0 3041 2133"/>
                <a:gd name="T7" fmla="*/ 3041 h 908"/>
                <a:gd name="T8" fmla="+- 0 2210 2210"/>
                <a:gd name="T9" fmla="*/ T8 w 3858"/>
                <a:gd name="T10" fmla="+- 0 2133 2133"/>
                <a:gd name="T11" fmla="*/ 2133 h 908"/>
                <a:gd name="T12" fmla="+- 0 6068 2210"/>
                <a:gd name="T13" fmla="*/ T12 w 3858"/>
                <a:gd name="T14" fmla="+- 0 2133 2133"/>
                <a:gd name="T15" fmla="*/ 2133 h 908"/>
                <a:gd name="T16" fmla="+- 0 6068 2210"/>
                <a:gd name="T17" fmla="*/ T16 w 3858"/>
                <a:gd name="T18" fmla="+- 0 3041 2133"/>
                <a:gd name="T19" fmla="*/ 3041 h 908"/>
                <a:gd name="T20" fmla="+- 0 4138 2210"/>
                <a:gd name="T21" fmla="*/ T20 w 3858"/>
                <a:gd name="T22" fmla="+- 0 3041 2133"/>
                <a:gd name="T23" fmla="*/ 304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9C43F-50C0-B547-97B4-1289089390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B7A887-D6FD-AD4C-AB96-318F9DE002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custGeom>
              <a:avLst/>
              <a:gdLst>
                <a:gd name="T0" fmla="+- 0 4158 2230"/>
                <a:gd name="T1" fmla="*/ T0 w 3858"/>
                <a:gd name="T2" fmla="+- 0 4309 3061"/>
                <a:gd name="T3" fmla="*/ 4309 h 1248"/>
                <a:gd name="T4" fmla="+- 0 2230 2230"/>
                <a:gd name="T5" fmla="*/ T4 w 3858"/>
                <a:gd name="T6" fmla="+- 0 4309 3061"/>
                <a:gd name="T7" fmla="*/ 4309 h 1248"/>
                <a:gd name="T8" fmla="+- 0 2230 2230"/>
                <a:gd name="T9" fmla="*/ T8 w 3858"/>
                <a:gd name="T10" fmla="+- 0 3061 3061"/>
                <a:gd name="T11" fmla="*/ 3061 h 1248"/>
                <a:gd name="T12" fmla="+- 0 6088 2230"/>
                <a:gd name="T13" fmla="*/ T12 w 3858"/>
                <a:gd name="T14" fmla="+- 0 3061 3061"/>
                <a:gd name="T15" fmla="*/ 3061 h 1248"/>
                <a:gd name="T16" fmla="+- 0 6088 2230"/>
                <a:gd name="T17" fmla="*/ T16 w 3858"/>
                <a:gd name="T18" fmla="+- 0 4309 3061"/>
                <a:gd name="T19" fmla="*/ 4309 h 1248"/>
                <a:gd name="T20" fmla="+- 0 4158 2230"/>
                <a:gd name="T21" fmla="*/ T20 w 3858"/>
                <a:gd name="T22" fmla="+- 0 4309 3061"/>
                <a:gd name="T23" fmla="*/ 4309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2FAAB9-650A-454C-A2D3-65580EF2D5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181B68-616C-A842-99C1-010F9A124E2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6A8718-E545-BC4D-BFCD-B11FB7B6D0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custGeom>
              <a:avLst/>
              <a:gdLst>
                <a:gd name="T0" fmla="+- 0 4158 2230"/>
                <a:gd name="T1" fmla="*/ T0 w 3858"/>
                <a:gd name="T2" fmla="+- 0 4875 4309"/>
                <a:gd name="T3" fmla="*/ 4875 h 566"/>
                <a:gd name="T4" fmla="+- 0 2230 2230"/>
                <a:gd name="T5" fmla="*/ T4 w 3858"/>
                <a:gd name="T6" fmla="+- 0 4875 4309"/>
                <a:gd name="T7" fmla="*/ 4875 h 566"/>
                <a:gd name="T8" fmla="+- 0 2230 2230"/>
                <a:gd name="T9" fmla="*/ T8 w 3858"/>
                <a:gd name="T10" fmla="+- 0 4309 4309"/>
                <a:gd name="T11" fmla="*/ 4309 h 566"/>
                <a:gd name="T12" fmla="+- 0 6088 2230"/>
                <a:gd name="T13" fmla="*/ T12 w 3858"/>
                <a:gd name="T14" fmla="+- 0 4309 4309"/>
                <a:gd name="T15" fmla="*/ 4309 h 566"/>
                <a:gd name="T16" fmla="+- 0 6088 2230"/>
                <a:gd name="T17" fmla="*/ T16 w 3858"/>
                <a:gd name="T18" fmla="+- 0 4875 4309"/>
                <a:gd name="T19" fmla="*/ 4875 h 566"/>
                <a:gd name="T20" fmla="+- 0 4158 2230"/>
                <a:gd name="T21" fmla="*/ T20 w 3858"/>
                <a:gd name="T22" fmla="+- 0 4875 4309"/>
                <a:gd name="T23" fmla="*/ 487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A29B7E-2E6D-A24B-AC9B-1DA024C274D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35EEF0-40E9-FB47-920B-BBEE23C0530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custGeom>
              <a:avLst/>
              <a:gdLst>
                <a:gd name="T0" fmla="+- 0 4138 2210"/>
                <a:gd name="T1" fmla="*/ T0 w 3858"/>
                <a:gd name="T2" fmla="+- 0 4855 4289"/>
                <a:gd name="T3" fmla="*/ 4855 h 566"/>
                <a:gd name="T4" fmla="+- 0 2210 2210"/>
                <a:gd name="T5" fmla="*/ T4 w 3858"/>
                <a:gd name="T6" fmla="+- 0 4855 4289"/>
                <a:gd name="T7" fmla="*/ 4855 h 566"/>
                <a:gd name="T8" fmla="+- 0 2210 2210"/>
                <a:gd name="T9" fmla="*/ T8 w 3858"/>
                <a:gd name="T10" fmla="+- 0 4289 4289"/>
                <a:gd name="T11" fmla="*/ 4289 h 566"/>
                <a:gd name="T12" fmla="+- 0 6068 2210"/>
                <a:gd name="T13" fmla="*/ T12 w 3858"/>
                <a:gd name="T14" fmla="+- 0 4289 4289"/>
                <a:gd name="T15" fmla="*/ 4289 h 566"/>
                <a:gd name="T16" fmla="+- 0 6068 2210"/>
                <a:gd name="T17" fmla="*/ T16 w 3858"/>
                <a:gd name="T18" fmla="+- 0 4855 4289"/>
                <a:gd name="T19" fmla="*/ 4855 h 566"/>
                <a:gd name="T20" fmla="+- 0 4138 2210"/>
                <a:gd name="T21" fmla="*/ T20 w 3858"/>
                <a:gd name="T22" fmla="+- 0 4855 4289"/>
                <a:gd name="T23" fmla="*/ 485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09C93F-5589-D94E-A458-03BC6866DD0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3630 982"/>
                <a:gd name="T1" fmla="*/ T0 w 3310"/>
                <a:gd name="T2" fmla="+- 0 339 339"/>
                <a:gd name="T3" fmla="*/ 339 h 1922"/>
                <a:gd name="T4" fmla="+- 0 1510 982"/>
                <a:gd name="T5" fmla="*/ T4 w 3310"/>
                <a:gd name="T6" fmla="+- 0 339 339"/>
                <a:gd name="T7" fmla="*/ 339 h 1922"/>
                <a:gd name="T8" fmla="+- 0 1412 982"/>
                <a:gd name="T9" fmla="*/ T8 w 3310"/>
                <a:gd name="T10" fmla="+- 0 343 339"/>
                <a:gd name="T11" fmla="*/ 343 h 1922"/>
                <a:gd name="T12" fmla="+- 0 1316 982"/>
                <a:gd name="T13" fmla="*/ T12 w 3310"/>
                <a:gd name="T14" fmla="+- 0 352 339"/>
                <a:gd name="T15" fmla="*/ 352 h 1922"/>
                <a:gd name="T16" fmla="+- 0 1227 982"/>
                <a:gd name="T17" fmla="*/ T16 w 3310"/>
                <a:gd name="T18" fmla="+- 0 367 339"/>
                <a:gd name="T19" fmla="*/ 367 h 1922"/>
                <a:gd name="T20" fmla="+- 0 1147 982"/>
                <a:gd name="T21" fmla="*/ T20 w 3310"/>
                <a:gd name="T22" fmla="+- 0 387 339"/>
                <a:gd name="T23" fmla="*/ 387 h 1922"/>
                <a:gd name="T24" fmla="+- 0 1079 982"/>
                <a:gd name="T25" fmla="*/ T24 w 3310"/>
                <a:gd name="T26" fmla="+- 0 409 339"/>
                <a:gd name="T27" fmla="*/ 409 h 1922"/>
                <a:gd name="T28" fmla="+- 0 994 982"/>
                <a:gd name="T29" fmla="*/ T28 w 3310"/>
                <a:gd name="T30" fmla="+- 0 462 339"/>
                <a:gd name="T31" fmla="*/ 462 h 1922"/>
                <a:gd name="T32" fmla="+- 0 982 982"/>
                <a:gd name="T33" fmla="*/ T32 w 3310"/>
                <a:gd name="T34" fmla="+- 0 489 339"/>
                <a:gd name="T35" fmla="*/ 489 h 1922"/>
                <a:gd name="T36" fmla="+- 0 982 982"/>
                <a:gd name="T37" fmla="*/ T36 w 3310"/>
                <a:gd name="T38" fmla="+- 0 1093 339"/>
                <a:gd name="T39" fmla="*/ 1093 h 1922"/>
                <a:gd name="T40" fmla="+- 0 1027 982"/>
                <a:gd name="T41" fmla="*/ T40 w 3310"/>
                <a:gd name="T42" fmla="+- 0 1149 339"/>
                <a:gd name="T43" fmla="*/ 1149 h 1922"/>
                <a:gd name="T44" fmla="+- 0 1147 982"/>
                <a:gd name="T45" fmla="*/ T44 w 3310"/>
                <a:gd name="T46" fmla="+- 0 1198 339"/>
                <a:gd name="T47" fmla="*/ 1198 h 1922"/>
                <a:gd name="T48" fmla="+- 0 1227 982"/>
                <a:gd name="T49" fmla="*/ T48 w 3310"/>
                <a:gd name="T50" fmla="+- 0 1217 339"/>
                <a:gd name="T51" fmla="*/ 1217 h 1922"/>
                <a:gd name="T52" fmla="+- 0 1316 982"/>
                <a:gd name="T53" fmla="*/ T52 w 3310"/>
                <a:gd name="T54" fmla="+- 0 1232 339"/>
                <a:gd name="T55" fmla="*/ 1232 h 1922"/>
                <a:gd name="T56" fmla="+- 0 1412 982"/>
                <a:gd name="T57" fmla="*/ T56 w 3310"/>
                <a:gd name="T58" fmla="+- 0 1242 339"/>
                <a:gd name="T59" fmla="*/ 1242 h 1922"/>
                <a:gd name="T60" fmla="+- 0 1510 982"/>
                <a:gd name="T61" fmla="*/ T60 w 3310"/>
                <a:gd name="T62" fmla="+- 0 1245 339"/>
                <a:gd name="T63" fmla="*/ 1245 h 1922"/>
                <a:gd name="T64" fmla="+- 0 2840 982"/>
                <a:gd name="T65" fmla="*/ T64 w 3310"/>
                <a:gd name="T66" fmla="+- 0 1245 339"/>
                <a:gd name="T67" fmla="*/ 1245 h 1922"/>
                <a:gd name="T68" fmla="+- 0 4292 982"/>
                <a:gd name="T69" fmla="*/ T68 w 3310"/>
                <a:gd name="T70" fmla="+- 0 2261 339"/>
                <a:gd name="T71" fmla="*/ 2261 h 1922"/>
                <a:gd name="T72" fmla="+- 0 3630 982"/>
                <a:gd name="T73" fmla="*/ T72 w 3310"/>
                <a:gd name="T74" fmla="+- 0 1245 339"/>
                <a:gd name="T75" fmla="*/ 1245 h 1922"/>
                <a:gd name="T76" fmla="+- 0 3728 982"/>
                <a:gd name="T77" fmla="*/ T76 w 3310"/>
                <a:gd name="T78" fmla="+- 0 1242 339"/>
                <a:gd name="T79" fmla="*/ 1242 h 1922"/>
                <a:gd name="T80" fmla="+- 0 3824 982"/>
                <a:gd name="T81" fmla="*/ T80 w 3310"/>
                <a:gd name="T82" fmla="+- 0 1232 339"/>
                <a:gd name="T83" fmla="*/ 1232 h 1922"/>
                <a:gd name="T84" fmla="+- 0 3913 982"/>
                <a:gd name="T85" fmla="*/ T84 w 3310"/>
                <a:gd name="T86" fmla="+- 0 1217 339"/>
                <a:gd name="T87" fmla="*/ 1217 h 1922"/>
                <a:gd name="T88" fmla="+- 0 3993 982"/>
                <a:gd name="T89" fmla="*/ T88 w 3310"/>
                <a:gd name="T90" fmla="+- 0 1198 339"/>
                <a:gd name="T91" fmla="*/ 1198 h 1922"/>
                <a:gd name="T92" fmla="+- 0 4061 982"/>
                <a:gd name="T93" fmla="*/ T92 w 3310"/>
                <a:gd name="T94" fmla="+- 0 1175 339"/>
                <a:gd name="T95" fmla="*/ 1175 h 1922"/>
                <a:gd name="T96" fmla="+- 0 4146 982"/>
                <a:gd name="T97" fmla="*/ T96 w 3310"/>
                <a:gd name="T98" fmla="+- 0 1122 339"/>
                <a:gd name="T99" fmla="*/ 1122 h 1922"/>
                <a:gd name="T100" fmla="+- 0 4158 982"/>
                <a:gd name="T101" fmla="*/ T100 w 3310"/>
                <a:gd name="T102" fmla="+- 0 1093 339"/>
                <a:gd name="T103" fmla="*/ 1093 h 1922"/>
                <a:gd name="T104" fmla="+- 0 4158 982"/>
                <a:gd name="T105" fmla="*/ T104 w 3310"/>
                <a:gd name="T106" fmla="+- 0 489 339"/>
                <a:gd name="T107" fmla="*/ 489 h 1922"/>
                <a:gd name="T108" fmla="+- 0 4113 982"/>
                <a:gd name="T109" fmla="*/ T108 w 3310"/>
                <a:gd name="T110" fmla="+- 0 435 339"/>
                <a:gd name="T111" fmla="*/ 435 h 1922"/>
                <a:gd name="T112" fmla="+- 0 3993 982"/>
                <a:gd name="T113" fmla="*/ T112 w 3310"/>
                <a:gd name="T114" fmla="+- 0 387 339"/>
                <a:gd name="T115" fmla="*/ 387 h 1922"/>
                <a:gd name="T116" fmla="+- 0 3913 982"/>
                <a:gd name="T117" fmla="*/ T116 w 3310"/>
                <a:gd name="T118" fmla="+- 0 367 339"/>
                <a:gd name="T119" fmla="*/ 367 h 1922"/>
                <a:gd name="T120" fmla="+- 0 3824 982"/>
                <a:gd name="T121" fmla="*/ T120 w 3310"/>
                <a:gd name="T122" fmla="+- 0 352 339"/>
                <a:gd name="T123" fmla="*/ 352 h 1922"/>
                <a:gd name="T124" fmla="+- 0 3728 982"/>
                <a:gd name="T125" fmla="*/ T124 w 3310"/>
                <a:gd name="T126" fmla="+- 0 343 339"/>
                <a:gd name="T127" fmla="*/ 343 h 1922"/>
                <a:gd name="T128" fmla="+- 0 3630 982"/>
                <a:gd name="T129" fmla="*/ T128 w 3310"/>
                <a:gd name="T130" fmla="+- 0 339 339"/>
                <a:gd name="T131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4"/>
                  </a:lnTo>
                  <a:lnTo>
                    <a:pt x="45" y="810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601A18C-D9B7-2042-979B-C0C651D211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1510 982"/>
                <a:gd name="T1" fmla="*/ T0 w 3310"/>
                <a:gd name="T2" fmla="+- 0 339 339"/>
                <a:gd name="T3" fmla="*/ 339 h 1922"/>
                <a:gd name="T4" fmla="+- 0 1412 982"/>
                <a:gd name="T5" fmla="*/ T4 w 3310"/>
                <a:gd name="T6" fmla="+- 0 343 339"/>
                <a:gd name="T7" fmla="*/ 343 h 1922"/>
                <a:gd name="T8" fmla="+- 0 1316 982"/>
                <a:gd name="T9" fmla="*/ T8 w 3310"/>
                <a:gd name="T10" fmla="+- 0 352 339"/>
                <a:gd name="T11" fmla="*/ 352 h 1922"/>
                <a:gd name="T12" fmla="+- 0 1227 982"/>
                <a:gd name="T13" fmla="*/ T12 w 3310"/>
                <a:gd name="T14" fmla="+- 0 367 339"/>
                <a:gd name="T15" fmla="*/ 367 h 1922"/>
                <a:gd name="T16" fmla="+- 0 1147 982"/>
                <a:gd name="T17" fmla="*/ T16 w 3310"/>
                <a:gd name="T18" fmla="+- 0 387 339"/>
                <a:gd name="T19" fmla="*/ 387 h 1922"/>
                <a:gd name="T20" fmla="+- 0 1079 982"/>
                <a:gd name="T21" fmla="*/ T20 w 3310"/>
                <a:gd name="T22" fmla="+- 0 409 339"/>
                <a:gd name="T23" fmla="*/ 409 h 1922"/>
                <a:gd name="T24" fmla="+- 0 994 982"/>
                <a:gd name="T25" fmla="*/ T24 w 3310"/>
                <a:gd name="T26" fmla="+- 0 462 339"/>
                <a:gd name="T27" fmla="*/ 462 h 1922"/>
                <a:gd name="T28" fmla="+- 0 982 982"/>
                <a:gd name="T29" fmla="*/ T28 w 3310"/>
                <a:gd name="T30" fmla="+- 0 489 339"/>
                <a:gd name="T31" fmla="*/ 489 h 1922"/>
                <a:gd name="T32" fmla="+- 0 982 982"/>
                <a:gd name="T33" fmla="*/ T32 w 3310"/>
                <a:gd name="T34" fmla="+- 0 603 339"/>
                <a:gd name="T35" fmla="*/ 603 h 1922"/>
                <a:gd name="T36" fmla="+- 0 982 982"/>
                <a:gd name="T37" fmla="*/ T36 w 3310"/>
                <a:gd name="T38" fmla="+- 0 715 339"/>
                <a:gd name="T39" fmla="*/ 715 h 1922"/>
                <a:gd name="T40" fmla="+- 0 982 982"/>
                <a:gd name="T41" fmla="*/ T40 w 3310"/>
                <a:gd name="T42" fmla="+- 0 869 339"/>
                <a:gd name="T43" fmla="*/ 869 h 1922"/>
                <a:gd name="T44" fmla="+- 0 982 982"/>
                <a:gd name="T45" fmla="*/ T44 w 3310"/>
                <a:gd name="T46" fmla="+- 0 981 339"/>
                <a:gd name="T47" fmla="*/ 981 h 1922"/>
                <a:gd name="T48" fmla="+- 0 982 982"/>
                <a:gd name="T49" fmla="*/ T48 w 3310"/>
                <a:gd name="T50" fmla="+- 0 1093 339"/>
                <a:gd name="T51" fmla="*/ 1093 h 1922"/>
                <a:gd name="T52" fmla="+- 0 994 982"/>
                <a:gd name="T53" fmla="*/ T52 w 3310"/>
                <a:gd name="T54" fmla="+- 0 1122 339"/>
                <a:gd name="T55" fmla="*/ 1122 h 1922"/>
                <a:gd name="T56" fmla="+- 0 1079 982"/>
                <a:gd name="T57" fmla="*/ T56 w 3310"/>
                <a:gd name="T58" fmla="+- 0 1175 339"/>
                <a:gd name="T59" fmla="*/ 1175 h 1922"/>
                <a:gd name="T60" fmla="+- 0 1147 982"/>
                <a:gd name="T61" fmla="*/ T60 w 3310"/>
                <a:gd name="T62" fmla="+- 0 1198 339"/>
                <a:gd name="T63" fmla="*/ 1198 h 1922"/>
                <a:gd name="T64" fmla="+- 0 1227 982"/>
                <a:gd name="T65" fmla="*/ T64 w 3310"/>
                <a:gd name="T66" fmla="+- 0 1217 339"/>
                <a:gd name="T67" fmla="*/ 1217 h 1922"/>
                <a:gd name="T68" fmla="+- 0 1316 982"/>
                <a:gd name="T69" fmla="*/ T68 w 3310"/>
                <a:gd name="T70" fmla="+- 0 1232 339"/>
                <a:gd name="T71" fmla="*/ 1232 h 1922"/>
                <a:gd name="T72" fmla="+- 0 1412 982"/>
                <a:gd name="T73" fmla="*/ T72 w 3310"/>
                <a:gd name="T74" fmla="+- 0 1242 339"/>
                <a:gd name="T75" fmla="*/ 1242 h 1922"/>
                <a:gd name="T76" fmla="+- 0 1510 982"/>
                <a:gd name="T77" fmla="*/ T76 w 3310"/>
                <a:gd name="T78" fmla="+- 0 1245 339"/>
                <a:gd name="T79" fmla="*/ 1245 h 1922"/>
                <a:gd name="T80" fmla="+- 0 1906 982"/>
                <a:gd name="T81" fmla="*/ T80 w 3310"/>
                <a:gd name="T82" fmla="+- 0 1245 339"/>
                <a:gd name="T83" fmla="*/ 1245 h 1922"/>
                <a:gd name="T84" fmla="+- 0 2300 982"/>
                <a:gd name="T85" fmla="*/ T84 w 3310"/>
                <a:gd name="T86" fmla="+- 0 1245 339"/>
                <a:gd name="T87" fmla="*/ 1245 h 1922"/>
                <a:gd name="T88" fmla="+- 0 2840 982"/>
                <a:gd name="T89" fmla="*/ T88 w 3310"/>
                <a:gd name="T90" fmla="+- 0 1245 339"/>
                <a:gd name="T91" fmla="*/ 1245 h 1922"/>
                <a:gd name="T92" fmla="+- 0 4292 982"/>
                <a:gd name="T93" fmla="*/ T92 w 3310"/>
                <a:gd name="T94" fmla="+- 0 2261 339"/>
                <a:gd name="T95" fmla="*/ 2261 h 1922"/>
                <a:gd name="T96" fmla="+- 0 3630 982"/>
                <a:gd name="T97" fmla="*/ T96 w 3310"/>
                <a:gd name="T98" fmla="+- 0 1245 339"/>
                <a:gd name="T99" fmla="*/ 1245 h 1922"/>
                <a:gd name="T100" fmla="+- 0 3728 982"/>
                <a:gd name="T101" fmla="*/ T100 w 3310"/>
                <a:gd name="T102" fmla="+- 0 1242 339"/>
                <a:gd name="T103" fmla="*/ 1242 h 1922"/>
                <a:gd name="T104" fmla="+- 0 3824 982"/>
                <a:gd name="T105" fmla="*/ T104 w 3310"/>
                <a:gd name="T106" fmla="+- 0 1232 339"/>
                <a:gd name="T107" fmla="*/ 1232 h 1922"/>
                <a:gd name="T108" fmla="+- 0 3913 982"/>
                <a:gd name="T109" fmla="*/ T108 w 3310"/>
                <a:gd name="T110" fmla="+- 0 1217 339"/>
                <a:gd name="T111" fmla="*/ 1217 h 1922"/>
                <a:gd name="T112" fmla="+- 0 3993 982"/>
                <a:gd name="T113" fmla="*/ T112 w 3310"/>
                <a:gd name="T114" fmla="+- 0 1198 339"/>
                <a:gd name="T115" fmla="*/ 1198 h 1922"/>
                <a:gd name="T116" fmla="+- 0 4061 982"/>
                <a:gd name="T117" fmla="*/ T116 w 3310"/>
                <a:gd name="T118" fmla="+- 0 1175 339"/>
                <a:gd name="T119" fmla="*/ 1175 h 1922"/>
                <a:gd name="T120" fmla="+- 0 4146 982"/>
                <a:gd name="T121" fmla="*/ T120 w 3310"/>
                <a:gd name="T122" fmla="+- 0 1122 339"/>
                <a:gd name="T123" fmla="*/ 1122 h 1922"/>
                <a:gd name="T124" fmla="+- 0 4158 982"/>
                <a:gd name="T125" fmla="*/ T124 w 3310"/>
                <a:gd name="T126" fmla="+- 0 1093 339"/>
                <a:gd name="T127" fmla="*/ 1093 h 1922"/>
                <a:gd name="T128" fmla="+- 0 4158 982"/>
                <a:gd name="T129" fmla="*/ T128 w 3310"/>
                <a:gd name="T130" fmla="+- 0 981 339"/>
                <a:gd name="T131" fmla="*/ 981 h 1922"/>
                <a:gd name="T132" fmla="+- 0 4158 982"/>
                <a:gd name="T133" fmla="*/ T132 w 3310"/>
                <a:gd name="T134" fmla="+- 0 869 339"/>
                <a:gd name="T135" fmla="*/ 869 h 1922"/>
                <a:gd name="T136" fmla="+- 0 4158 982"/>
                <a:gd name="T137" fmla="*/ T136 w 3310"/>
                <a:gd name="T138" fmla="+- 0 715 339"/>
                <a:gd name="T139" fmla="*/ 715 h 1922"/>
                <a:gd name="T140" fmla="+- 0 4158 982"/>
                <a:gd name="T141" fmla="*/ T140 w 3310"/>
                <a:gd name="T142" fmla="+- 0 603 339"/>
                <a:gd name="T143" fmla="*/ 603 h 1922"/>
                <a:gd name="T144" fmla="+- 0 4158 982"/>
                <a:gd name="T145" fmla="*/ T144 w 3310"/>
                <a:gd name="T146" fmla="+- 0 489 339"/>
                <a:gd name="T147" fmla="*/ 489 h 1922"/>
                <a:gd name="T148" fmla="+- 0 4146 982"/>
                <a:gd name="T149" fmla="*/ T148 w 3310"/>
                <a:gd name="T150" fmla="+- 0 462 339"/>
                <a:gd name="T151" fmla="*/ 462 h 1922"/>
                <a:gd name="T152" fmla="+- 0 4061 982"/>
                <a:gd name="T153" fmla="*/ T152 w 3310"/>
                <a:gd name="T154" fmla="+- 0 409 339"/>
                <a:gd name="T155" fmla="*/ 409 h 1922"/>
                <a:gd name="T156" fmla="+- 0 3993 982"/>
                <a:gd name="T157" fmla="*/ T156 w 3310"/>
                <a:gd name="T158" fmla="+- 0 387 339"/>
                <a:gd name="T159" fmla="*/ 387 h 1922"/>
                <a:gd name="T160" fmla="+- 0 3913 982"/>
                <a:gd name="T161" fmla="*/ T160 w 3310"/>
                <a:gd name="T162" fmla="+- 0 367 339"/>
                <a:gd name="T163" fmla="*/ 367 h 1922"/>
                <a:gd name="T164" fmla="+- 0 3824 982"/>
                <a:gd name="T165" fmla="*/ T164 w 3310"/>
                <a:gd name="T166" fmla="+- 0 352 339"/>
                <a:gd name="T167" fmla="*/ 352 h 1922"/>
                <a:gd name="T168" fmla="+- 0 3728 982"/>
                <a:gd name="T169" fmla="*/ T168 w 3310"/>
                <a:gd name="T170" fmla="+- 0 343 339"/>
                <a:gd name="T171" fmla="*/ 343 h 1922"/>
                <a:gd name="T172" fmla="+- 0 3630 982"/>
                <a:gd name="T173" fmla="*/ T172 w 3310"/>
                <a:gd name="T174" fmla="+- 0 339 339"/>
                <a:gd name="T175" fmla="*/ 339 h 1922"/>
                <a:gd name="T176" fmla="+- 0 3234 982"/>
                <a:gd name="T177" fmla="*/ T176 w 3310"/>
                <a:gd name="T178" fmla="+- 0 339 339"/>
                <a:gd name="T179" fmla="*/ 339 h 1922"/>
                <a:gd name="T180" fmla="+- 0 2840 982"/>
                <a:gd name="T181" fmla="*/ T180 w 3310"/>
                <a:gd name="T182" fmla="+- 0 339 339"/>
                <a:gd name="T183" fmla="*/ 339 h 1922"/>
                <a:gd name="T184" fmla="+- 0 2300 982"/>
                <a:gd name="T185" fmla="*/ T184 w 3310"/>
                <a:gd name="T186" fmla="+- 0 339 339"/>
                <a:gd name="T187" fmla="*/ 339 h 1922"/>
                <a:gd name="T188" fmla="+- 0 1906 982"/>
                <a:gd name="T189" fmla="*/ T188 w 3310"/>
                <a:gd name="T190" fmla="+- 0 339 339"/>
                <a:gd name="T191" fmla="*/ 339 h 1922"/>
                <a:gd name="T192" fmla="+- 0 1510 982"/>
                <a:gd name="T193" fmla="*/ T192 w 3310"/>
                <a:gd name="T194" fmla="+- 0 339 339"/>
                <a:gd name="T195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4"/>
                  </a:lnTo>
                  <a:lnTo>
                    <a:pt x="12" y="783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153">
              <a:extLst>
                <a:ext uri="{FF2B5EF4-FFF2-40B4-BE49-F238E27FC236}">
                  <a16:creationId xmlns:a16="http://schemas.microsoft.com/office/drawing/2014/main" id="{EA70BD25-37CF-0D42-A4AC-ED970890C8C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82" y="33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54">
              <a:extLst>
                <a:ext uri="{FF2B5EF4-FFF2-40B4-BE49-F238E27FC236}">
                  <a16:creationId xmlns:a16="http://schemas.microsoft.com/office/drawing/2014/main" id="{41C692DA-D548-E546-971E-070B81966E5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58" y="124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7DAE66-6639-CB4A-B922-2D324C71DFC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3610 962"/>
                <a:gd name="T1" fmla="*/ T0 w 3310"/>
                <a:gd name="T2" fmla="+- 0 319 319"/>
                <a:gd name="T3" fmla="*/ 319 h 1922"/>
                <a:gd name="T4" fmla="+- 0 1490 962"/>
                <a:gd name="T5" fmla="*/ T4 w 3310"/>
                <a:gd name="T6" fmla="+- 0 319 319"/>
                <a:gd name="T7" fmla="*/ 319 h 1922"/>
                <a:gd name="T8" fmla="+- 0 1392 962"/>
                <a:gd name="T9" fmla="*/ T8 w 3310"/>
                <a:gd name="T10" fmla="+- 0 323 319"/>
                <a:gd name="T11" fmla="*/ 323 h 1922"/>
                <a:gd name="T12" fmla="+- 0 1296 962"/>
                <a:gd name="T13" fmla="*/ T12 w 3310"/>
                <a:gd name="T14" fmla="+- 0 332 319"/>
                <a:gd name="T15" fmla="*/ 332 h 1922"/>
                <a:gd name="T16" fmla="+- 0 1207 962"/>
                <a:gd name="T17" fmla="*/ T16 w 3310"/>
                <a:gd name="T18" fmla="+- 0 347 319"/>
                <a:gd name="T19" fmla="*/ 347 h 1922"/>
                <a:gd name="T20" fmla="+- 0 1127 962"/>
                <a:gd name="T21" fmla="*/ T20 w 3310"/>
                <a:gd name="T22" fmla="+- 0 367 319"/>
                <a:gd name="T23" fmla="*/ 367 h 1922"/>
                <a:gd name="T24" fmla="+- 0 1059 962"/>
                <a:gd name="T25" fmla="*/ T24 w 3310"/>
                <a:gd name="T26" fmla="+- 0 389 319"/>
                <a:gd name="T27" fmla="*/ 389 h 1922"/>
                <a:gd name="T28" fmla="+- 0 974 962"/>
                <a:gd name="T29" fmla="*/ T28 w 3310"/>
                <a:gd name="T30" fmla="+- 0 442 319"/>
                <a:gd name="T31" fmla="*/ 442 h 1922"/>
                <a:gd name="T32" fmla="+- 0 962 962"/>
                <a:gd name="T33" fmla="*/ T32 w 3310"/>
                <a:gd name="T34" fmla="+- 0 469 319"/>
                <a:gd name="T35" fmla="*/ 469 h 1922"/>
                <a:gd name="T36" fmla="+- 0 962 962"/>
                <a:gd name="T37" fmla="*/ T36 w 3310"/>
                <a:gd name="T38" fmla="+- 0 1075 319"/>
                <a:gd name="T39" fmla="*/ 1075 h 1922"/>
                <a:gd name="T40" fmla="+- 0 1007 962"/>
                <a:gd name="T41" fmla="*/ T40 w 3310"/>
                <a:gd name="T42" fmla="+- 0 1130 319"/>
                <a:gd name="T43" fmla="*/ 1130 h 1922"/>
                <a:gd name="T44" fmla="+- 0 1127 962"/>
                <a:gd name="T45" fmla="*/ T44 w 3310"/>
                <a:gd name="T46" fmla="+- 0 1178 319"/>
                <a:gd name="T47" fmla="*/ 1178 h 1922"/>
                <a:gd name="T48" fmla="+- 0 1207 962"/>
                <a:gd name="T49" fmla="*/ T48 w 3310"/>
                <a:gd name="T50" fmla="+- 0 1197 319"/>
                <a:gd name="T51" fmla="*/ 1197 h 1922"/>
                <a:gd name="T52" fmla="+- 0 1296 962"/>
                <a:gd name="T53" fmla="*/ T52 w 3310"/>
                <a:gd name="T54" fmla="+- 0 1212 319"/>
                <a:gd name="T55" fmla="*/ 1212 h 1922"/>
                <a:gd name="T56" fmla="+- 0 1392 962"/>
                <a:gd name="T57" fmla="*/ T56 w 3310"/>
                <a:gd name="T58" fmla="+- 0 1222 319"/>
                <a:gd name="T59" fmla="*/ 1222 h 1922"/>
                <a:gd name="T60" fmla="+- 0 1490 962"/>
                <a:gd name="T61" fmla="*/ T60 w 3310"/>
                <a:gd name="T62" fmla="+- 0 1225 319"/>
                <a:gd name="T63" fmla="*/ 1225 h 1922"/>
                <a:gd name="T64" fmla="+- 0 2820 962"/>
                <a:gd name="T65" fmla="*/ T64 w 3310"/>
                <a:gd name="T66" fmla="+- 0 1225 319"/>
                <a:gd name="T67" fmla="*/ 1225 h 1922"/>
                <a:gd name="T68" fmla="+- 0 4272 962"/>
                <a:gd name="T69" fmla="*/ T68 w 3310"/>
                <a:gd name="T70" fmla="+- 0 2241 319"/>
                <a:gd name="T71" fmla="*/ 2241 h 1922"/>
                <a:gd name="T72" fmla="+- 0 3610 962"/>
                <a:gd name="T73" fmla="*/ T72 w 3310"/>
                <a:gd name="T74" fmla="+- 0 1225 319"/>
                <a:gd name="T75" fmla="*/ 1225 h 1922"/>
                <a:gd name="T76" fmla="+- 0 3708 962"/>
                <a:gd name="T77" fmla="*/ T76 w 3310"/>
                <a:gd name="T78" fmla="+- 0 1222 319"/>
                <a:gd name="T79" fmla="*/ 1222 h 1922"/>
                <a:gd name="T80" fmla="+- 0 3804 962"/>
                <a:gd name="T81" fmla="*/ T80 w 3310"/>
                <a:gd name="T82" fmla="+- 0 1212 319"/>
                <a:gd name="T83" fmla="*/ 1212 h 1922"/>
                <a:gd name="T84" fmla="+- 0 3893 962"/>
                <a:gd name="T85" fmla="*/ T84 w 3310"/>
                <a:gd name="T86" fmla="+- 0 1197 319"/>
                <a:gd name="T87" fmla="*/ 1197 h 1922"/>
                <a:gd name="T88" fmla="+- 0 3973 962"/>
                <a:gd name="T89" fmla="*/ T88 w 3310"/>
                <a:gd name="T90" fmla="+- 0 1178 319"/>
                <a:gd name="T91" fmla="*/ 1178 h 1922"/>
                <a:gd name="T92" fmla="+- 0 4041 962"/>
                <a:gd name="T93" fmla="*/ T92 w 3310"/>
                <a:gd name="T94" fmla="+- 0 1155 319"/>
                <a:gd name="T95" fmla="*/ 1155 h 1922"/>
                <a:gd name="T96" fmla="+- 0 4126 962"/>
                <a:gd name="T97" fmla="*/ T96 w 3310"/>
                <a:gd name="T98" fmla="+- 0 1103 319"/>
                <a:gd name="T99" fmla="*/ 1103 h 1922"/>
                <a:gd name="T100" fmla="+- 0 4138 962"/>
                <a:gd name="T101" fmla="*/ T100 w 3310"/>
                <a:gd name="T102" fmla="+- 0 1075 319"/>
                <a:gd name="T103" fmla="*/ 1075 h 1922"/>
                <a:gd name="T104" fmla="+- 0 4138 962"/>
                <a:gd name="T105" fmla="*/ T104 w 3310"/>
                <a:gd name="T106" fmla="+- 0 469 319"/>
                <a:gd name="T107" fmla="*/ 469 h 1922"/>
                <a:gd name="T108" fmla="+- 0 4093 962"/>
                <a:gd name="T109" fmla="*/ T108 w 3310"/>
                <a:gd name="T110" fmla="+- 0 415 319"/>
                <a:gd name="T111" fmla="*/ 415 h 1922"/>
                <a:gd name="T112" fmla="+- 0 3973 962"/>
                <a:gd name="T113" fmla="*/ T112 w 3310"/>
                <a:gd name="T114" fmla="+- 0 367 319"/>
                <a:gd name="T115" fmla="*/ 367 h 1922"/>
                <a:gd name="T116" fmla="+- 0 3893 962"/>
                <a:gd name="T117" fmla="*/ T116 w 3310"/>
                <a:gd name="T118" fmla="+- 0 347 319"/>
                <a:gd name="T119" fmla="*/ 347 h 1922"/>
                <a:gd name="T120" fmla="+- 0 3804 962"/>
                <a:gd name="T121" fmla="*/ T120 w 3310"/>
                <a:gd name="T122" fmla="+- 0 332 319"/>
                <a:gd name="T123" fmla="*/ 332 h 1922"/>
                <a:gd name="T124" fmla="+- 0 3708 962"/>
                <a:gd name="T125" fmla="*/ T124 w 3310"/>
                <a:gd name="T126" fmla="+- 0 323 319"/>
                <a:gd name="T127" fmla="*/ 323 h 1922"/>
                <a:gd name="T128" fmla="+- 0 3610 962"/>
                <a:gd name="T129" fmla="*/ T128 w 3310"/>
                <a:gd name="T130" fmla="+- 0 319 319"/>
                <a:gd name="T131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6"/>
                  </a:lnTo>
                  <a:lnTo>
                    <a:pt x="45" y="811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3D6A2F-7B7E-AD47-A5F6-29AEC16F24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1490 962"/>
                <a:gd name="T1" fmla="*/ T0 w 3310"/>
                <a:gd name="T2" fmla="+- 0 319 319"/>
                <a:gd name="T3" fmla="*/ 319 h 1922"/>
                <a:gd name="T4" fmla="+- 0 1392 962"/>
                <a:gd name="T5" fmla="*/ T4 w 3310"/>
                <a:gd name="T6" fmla="+- 0 323 319"/>
                <a:gd name="T7" fmla="*/ 323 h 1922"/>
                <a:gd name="T8" fmla="+- 0 1296 962"/>
                <a:gd name="T9" fmla="*/ T8 w 3310"/>
                <a:gd name="T10" fmla="+- 0 332 319"/>
                <a:gd name="T11" fmla="*/ 332 h 1922"/>
                <a:gd name="T12" fmla="+- 0 1207 962"/>
                <a:gd name="T13" fmla="*/ T12 w 3310"/>
                <a:gd name="T14" fmla="+- 0 347 319"/>
                <a:gd name="T15" fmla="*/ 347 h 1922"/>
                <a:gd name="T16" fmla="+- 0 1127 962"/>
                <a:gd name="T17" fmla="*/ T16 w 3310"/>
                <a:gd name="T18" fmla="+- 0 367 319"/>
                <a:gd name="T19" fmla="*/ 367 h 1922"/>
                <a:gd name="T20" fmla="+- 0 1059 962"/>
                <a:gd name="T21" fmla="*/ T20 w 3310"/>
                <a:gd name="T22" fmla="+- 0 389 319"/>
                <a:gd name="T23" fmla="*/ 389 h 1922"/>
                <a:gd name="T24" fmla="+- 0 974 962"/>
                <a:gd name="T25" fmla="*/ T24 w 3310"/>
                <a:gd name="T26" fmla="+- 0 442 319"/>
                <a:gd name="T27" fmla="*/ 442 h 1922"/>
                <a:gd name="T28" fmla="+- 0 962 962"/>
                <a:gd name="T29" fmla="*/ T28 w 3310"/>
                <a:gd name="T30" fmla="+- 0 469 319"/>
                <a:gd name="T31" fmla="*/ 469 h 1922"/>
                <a:gd name="T32" fmla="+- 0 962 962"/>
                <a:gd name="T33" fmla="*/ T32 w 3310"/>
                <a:gd name="T34" fmla="+- 0 583 319"/>
                <a:gd name="T35" fmla="*/ 583 h 1922"/>
                <a:gd name="T36" fmla="+- 0 962 962"/>
                <a:gd name="T37" fmla="*/ T36 w 3310"/>
                <a:gd name="T38" fmla="+- 0 695 319"/>
                <a:gd name="T39" fmla="*/ 695 h 1922"/>
                <a:gd name="T40" fmla="+- 0 962 962"/>
                <a:gd name="T41" fmla="*/ T40 w 3310"/>
                <a:gd name="T42" fmla="+- 0 849 319"/>
                <a:gd name="T43" fmla="*/ 849 h 1922"/>
                <a:gd name="T44" fmla="+- 0 962 962"/>
                <a:gd name="T45" fmla="*/ T44 w 3310"/>
                <a:gd name="T46" fmla="+- 0 961 319"/>
                <a:gd name="T47" fmla="*/ 961 h 1922"/>
                <a:gd name="T48" fmla="+- 0 962 962"/>
                <a:gd name="T49" fmla="*/ T48 w 3310"/>
                <a:gd name="T50" fmla="+- 0 1075 319"/>
                <a:gd name="T51" fmla="*/ 1075 h 1922"/>
                <a:gd name="T52" fmla="+- 0 974 962"/>
                <a:gd name="T53" fmla="*/ T52 w 3310"/>
                <a:gd name="T54" fmla="+- 0 1103 319"/>
                <a:gd name="T55" fmla="*/ 1103 h 1922"/>
                <a:gd name="T56" fmla="+- 0 1059 962"/>
                <a:gd name="T57" fmla="*/ T56 w 3310"/>
                <a:gd name="T58" fmla="+- 0 1155 319"/>
                <a:gd name="T59" fmla="*/ 1155 h 1922"/>
                <a:gd name="T60" fmla="+- 0 1127 962"/>
                <a:gd name="T61" fmla="*/ T60 w 3310"/>
                <a:gd name="T62" fmla="+- 0 1178 319"/>
                <a:gd name="T63" fmla="*/ 1178 h 1922"/>
                <a:gd name="T64" fmla="+- 0 1207 962"/>
                <a:gd name="T65" fmla="*/ T64 w 3310"/>
                <a:gd name="T66" fmla="+- 0 1197 319"/>
                <a:gd name="T67" fmla="*/ 1197 h 1922"/>
                <a:gd name="T68" fmla="+- 0 1296 962"/>
                <a:gd name="T69" fmla="*/ T68 w 3310"/>
                <a:gd name="T70" fmla="+- 0 1212 319"/>
                <a:gd name="T71" fmla="*/ 1212 h 1922"/>
                <a:gd name="T72" fmla="+- 0 1392 962"/>
                <a:gd name="T73" fmla="*/ T72 w 3310"/>
                <a:gd name="T74" fmla="+- 0 1222 319"/>
                <a:gd name="T75" fmla="*/ 1222 h 1922"/>
                <a:gd name="T76" fmla="+- 0 1490 962"/>
                <a:gd name="T77" fmla="*/ T76 w 3310"/>
                <a:gd name="T78" fmla="+- 0 1225 319"/>
                <a:gd name="T79" fmla="*/ 1225 h 1922"/>
                <a:gd name="T80" fmla="+- 0 1886 962"/>
                <a:gd name="T81" fmla="*/ T80 w 3310"/>
                <a:gd name="T82" fmla="+- 0 1225 319"/>
                <a:gd name="T83" fmla="*/ 1225 h 1922"/>
                <a:gd name="T84" fmla="+- 0 2280 962"/>
                <a:gd name="T85" fmla="*/ T84 w 3310"/>
                <a:gd name="T86" fmla="+- 0 1225 319"/>
                <a:gd name="T87" fmla="*/ 1225 h 1922"/>
                <a:gd name="T88" fmla="+- 0 2820 962"/>
                <a:gd name="T89" fmla="*/ T88 w 3310"/>
                <a:gd name="T90" fmla="+- 0 1225 319"/>
                <a:gd name="T91" fmla="*/ 1225 h 1922"/>
                <a:gd name="T92" fmla="+- 0 4272 962"/>
                <a:gd name="T93" fmla="*/ T92 w 3310"/>
                <a:gd name="T94" fmla="+- 0 2241 319"/>
                <a:gd name="T95" fmla="*/ 2241 h 1922"/>
                <a:gd name="T96" fmla="+- 0 3610 962"/>
                <a:gd name="T97" fmla="*/ T96 w 3310"/>
                <a:gd name="T98" fmla="+- 0 1225 319"/>
                <a:gd name="T99" fmla="*/ 1225 h 1922"/>
                <a:gd name="T100" fmla="+- 0 3708 962"/>
                <a:gd name="T101" fmla="*/ T100 w 3310"/>
                <a:gd name="T102" fmla="+- 0 1222 319"/>
                <a:gd name="T103" fmla="*/ 1222 h 1922"/>
                <a:gd name="T104" fmla="+- 0 3804 962"/>
                <a:gd name="T105" fmla="*/ T104 w 3310"/>
                <a:gd name="T106" fmla="+- 0 1212 319"/>
                <a:gd name="T107" fmla="*/ 1212 h 1922"/>
                <a:gd name="T108" fmla="+- 0 3893 962"/>
                <a:gd name="T109" fmla="*/ T108 w 3310"/>
                <a:gd name="T110" fmla="+- 0 1197 319"/>
                <a:gd name="T111" fmla="*/ 1197 h 1922"/>
                <a:gd name="T112" fmla="+- 0 3973 962"/>
                <a:gd name="T113" fmla="*/ T112 w 3310"/>
                <a:gd name="T114" fmla="+- 0 1178 319"/>
                <a:gd name="T115" fmla="*/ 1178 h 1922"/>
                <a:gd name="T116" fmla="+- 0 4041 962"/>
                <a:gd name="T117" fmla="*/ T116 w 3310"/>
                <a:gd name="T118" fmla="+- 0 1155 319"/>
                <a:gd name="T119" fmla="*/ 1155 h 1922"/>
                <a:gd name="T120" fmla="+- 0 4126 962"/>
                <a:gd name="T121" fmla="*/ T120 w 3310"/>
                <a:gd name="T122" fmla="+- 0 1103 319"/>
                <a:gd name="T123" fmla="*/ 1103 h 1922"/>
                <a:gd name="T124" fmla="+- 0 4138 962"/>
                <a:gd name="T125" fmla="*/ T124 w 3310"/>
                <a:gd name="T126" fmla="+- 0 1075 319"/>
                <a:gd name="T127" fmla="*/ 1075 h 1922"/>
                <a:gd name="T128" fmla="+- 0 4138 962"/>
                <a:gd name="T129" fmla="*/ T128 w 3310"/>
                <a:gd name="T130" fmla="+- 0 961 319"/>
                <a:gd name="T131" fmla="*/ 961 h 1922"/>
                <a:gd name="T132" fmla="+- 0 4138 962"/>
                <a:gd name="T133" fmla="*/ T132 w 3310"/>
                <a:gd name="T134" fmla="+- 0 849 319"/>
                <a:gd name="T135" fmla="*/ 849 h 1922"/>
                <a:gd name="T136" fmla="+- 0 4138 962"/>
                <a:gd name="T137" fmla="*/ T136 w 3310"/>
                <a:gd name="T138" fmla="+- 0 695 319"/>
                <a:gd name="T139" fmla="*/ 695 h 1922"/>
                <a:gd name="T140" fmla="+- 0 4138 962"/>
                <a:gd name="T141" fmla="*/ T140 w 3310"/>
                <a:gd name="T142" fmla="+- 0 583 319"/>
                <a:gd name="T143" fmla="*/ 583 h 1922"/>
                <a:gd name="T144" fmla="+- 0 4138 962"/>
                <a:gd name="T145" fmla="*/ T144 w 3310"/>
                <a:gd name="T146" fmla="+- 0 469 319"/>
                <a:gd name="T147" fmla="*/ 469 h 1922"/>
                <a:gd name="T148" fmla="+- 0 4126 962"/>
                <a:gd name="T149" fmla="*/ T148 w 3310"/>
                <a:gd name="T150" fmla="+- 0 442 319"/>
                <a:gd name="T151" fmla="*/ 442 h 1922"/>
                <a:gd name="T152" fmla="+- 0 4041 962"/>
                <a:gd name="T153" fmla="*/ T152 w 3310"/>
                <a:gd name="T154" fmla="+- 0 389 319"/>
                <a:gd name="T155" fmla="*/ 389 h 1922"/>
                <a:gd name="T156" fmla="+- 0 3973 962"/>
                <a:gd name="T157" fmla="*/ T156 w 3310"/>
                <a:gd name="T158" fmla="+- 0 367 319"/>
                <a:gd name="T159" fmla="*/ 367 h 1922"/>
                <a:gd name="T160" fmla="+- 0 3893 962"/>
                <a:gd name="T161" fmla="*/ T160 w 3310"/>
                <a:gd name="T162" fmla="+- 0 347 319"/>
                <a:gd name="T163" fmla="*/ 347 h 1922"/>
                <a:gd name="T164" fmla="+- 0 3804 962"/>
                <a:gd name="T165" fmla="*/ T164 w 3310"/>
                <a:gd name="T166" fmla="+- 0 332 319"/>
                <a:gd name="T167" fmla="*/ 332 h 1922"/>
                <a:gd name="T168" fmla="+- 0 3708 962"/>
                <a:gd name="T169" fmla="*/ T168 w 3310"/>
                <a:gd name="T170" fmla="+- 0 323 319"/>
                <a:gd name="T171" fmla="*/ 323 h 1922"/>
                <a:gd name="T172" fmla="+- 0 3610 962"/>
                <a:gd name="T173" fmla="*/ T172 w 3310"/>
                <a:gd name="T174" fmla="+- 0 319 319"/>
                <a:gd name="T175" fmla="*/ 319 h 1922"/>
                <a:gd name="T176" fmla="+- 0 3214 962"/>
                <a:gd name="T177" fmla="*/ T176 w 3310"/>
                <a:gd name="T178" fmla="+- 0 319 319"/>
                <a:gd name="T179" fmla="*/ 319 h 1922"/>
                <a:gd name="T180" fmla="+- 0 2820 962"/>
                <a:gd name="T181" fmla="*/ T180 w 3310"/>
                <a:gd name="T182" fmla="+- 0 319 319"/>
                <a:gd name="T183" fmla="*/ 319 h 1922"/>
                <a:gd name="T184" fmla="+- 0 2280 962"/>
                <a:gd name="T185" fmla="*/ T184 w 3310"/>
                <a:gd name="T186" fmla="+- 0 319 319"/>
                <a:gd name="T187" fmla="*/ 319 h 1922"/>
                <a:gd name="T188" fmla="+- 0 1886 962"/>
                <a:gd name="T189" fmla="*/ T188 w 3310"/>
                <a:gd name="T190" fmla="+- 0 319 319"/>
                <a:gd name="T191" fmla="*/ 319 h 1922"/>
                <a:gd name="T192" fmla="+- 0 1490 962"/>
                <a:gd name="T193" fmla="*/ T192 w 3310"/>
                <a:gd name="T194" fmla="+- 0 319 319"/>
                <a:gd name="T195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6"/>
                  </a:lnTo>
                  <a:lnTo>
                    <a:pt x="12" y="784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157">
              <a:extLst>
                <a:ext uri="{FF2B5EF4-FFF2-40B4-BE49-F238E27FC236}">
                  <a16:creationId xmlns:a16="http://schemas.microsoft.com/office/drawing/2014/main" id="{DDD21D95-DEE5-914D-A86F-C8B4B40B5E3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62" y="31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58">
              <a:extLst>
                <a:ext uri="{FF2B5EF4-FFF2-40B4-BE49-F238E27FC236}">
                  <a16:creationId xmlns:a16="http://schemas.microsoft.com/office/drawing/2014/main" id="{9DB465ED-C593-CD48-B064-CF16A4D2F4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38" y="122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59">
              <a:extLst>
                <a:ext uri="{FF2B5EF4-FFF2-40B4-BE49-F238E27FC236}">
                  <a16:creationId xmlns:a16="http://schemas.microsoft.com/office/drawing/2014/main" id="{355D5AC6-8528-E944-8033-5A911F1F83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311"/>
              <a:ext cx="5154" cy="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33045" marR="0">
                <a:spcBef>
                  <a:spcPts val="54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160">
              <a:extLst>
                <a:ext uri="{FF2B5EF4-FFF2-40B4-BE49-F238E27FC236}">
                  <a16:creationId xmlns:a16="http://schemas.microsoft.com/office/drawing/2014/main" id="{BF597CD6-7349-EC47-94CA-920F72C3C09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60"/>
                </a:lnSpc>
                <a:spcBef>
                  <a:spcPts val="97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+C</a:t>
              </a:r>
              <a:r>
                <a:rPr lang="en-US" sz="1800" b="1" dirty="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ompan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y: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al</a:t>
              </a:r>
              <a:r>
                <a:rPr lang="en-US" sz="18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ar</a:t>
              </a:r>
              <a:r>
                <a:rPr lang="en-US" sz="1800" b="1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 dirty="0" err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161">
              <a:extLst>
                <a:ext uri="{FF2B5EF4-FFF2-40B4-BE49-F238E27FC236}">
                  <a16:creationId xmlns:a16="http://schemas.microsoft.com/office/drawing/2014/main" id="{7BB62CD4-FF4F-B941-AC5E-27E301C9698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9339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Employee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12C3AB-1EE8-7B43-8A77-05181698CD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8519" y="1422304"/>
            <a:ext cx="5341620" cy="5196840"/>
            <a:chOff x="5158" y="843"/>
            <a:chExt cx="8412" cy="8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7B0A2E-3BED-C147-86E6-069E8F8F195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32E466-5F37-DE4B-B4F8-9452A92F73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custGeom>
              <a:avLst/>
              <a:gdLst>
                <a:gd name="T0" fmla="+- 0 7106 5178"/>
                <a:gd name="T1" fmla="*/ T0 w 3856"/>
                <a:gd name="T2" fmla="+- 0 2904 1996"/>
                <a:gd name="T3" fmla="*/ 2904 h 908"/>
                <a:gd name="T4" fmla="+- 0 5178 5178"/>
                <a:gd name="T5" fmla="*/ T4 w 3856"/>
                <a:gd name="T6" fmla="+- 0 2904 1996"/>
                <a:gd name="T7" fmla="*/ 2904 h 908"/>
                <a:gd name="T8" fmla="+- 0 5178 5178"/>
                <a:gd name="T9" fmla="*/ T8 w 3856"/>
                <a:gd name="T10" fmla="+- 0 1996 1996"/>
                <a:gd name="T11" fmla="*/ 1996 h 908"/>
                <a:gd name="T12" fmla="+- 0 9034 5178"/>
                <a:gd name="T13" fmla="*/ T12 w 3856"/>
                <a:gd name="T14" fmla="+- 0 1996 1996"/>
                <a:gd name="T15" fmla="*/ 1996 h 908"/>
                <a:gd name="T16" fmla="+- 0 9034 5178"/>
                <a:gd name="T17" fmla="*/ T16 w 3856"/>
                <a:gd name="T18" fmla="+- 0 2904 1996"/>
                <a:gd name="T19" fmla="*/ 2904 h 908"/>
                <a:gd name="T20" fmla="+- 0 7106 5178"/>
                <a:gd name="T21" fmla="*/ T20 w 3856"/>
                <a:gd name="T22" fmla="+- 0 2904 1996"/>
                <a:gd name="T23" fmla="*/ 290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BC2FC7-04BC-0245-A4AE-190287E2991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CFBF3D8-074C-4840-96D2-3AB269B17F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custGeom>
              <a:avLst/>
              <a:gdLst>
                <a:gd name="T0" fmla="+- 0 7086 5158"/>
                <a:gd name="T1" fmla="*/ T0 w 3856"/>
                <a:gd name="T2" fmla="+- 0 2884 1976"/>
                <a:gd name="T3" fmla="*/ 2884 h 908"/>
                <a:gd name="T4" fmla="+- 0 5158 5158"/>
                <a:gd name="T5" fmla="*/ T4 w 3856"/>
                <a:gd name="T6" fmla="+- 0 2884 1976"/>
                <a:gd name="T7" fmla="*/ 2884 h 908"/>
                <a:gd name="T8" fmla="+- 0 5158 5158"/>
                <a:gd name="T9" fmla="*/ T8 w 3856"/>
                <a:gd name="T10" fmla="+- 0 1976 1976"/>
                <a:gd name="T11" fmla="*/ 1976 h 908"/>
                <a:gd name="T12" fmla="+- 0 9014 5158"/>
                <a:gd name="T13" fmla="*/ T12 w 3856"/>
                <a:gd name="T14" fmla="+- 0 1976 1976"/>
                <a:gd name="T15" fmla="*/ 1976 h 908"/>
                <a:gd name="T16" fmla="+- 0 9014 5158"/>
                <a:gd name="T17" fmla="*/ T16 w 3856"/>
                <a:gd name="T18" fmla="+- 0 2884 1976"/>
                <a:gd name="T19" fmla="*/ 2884 h 908"/>
                <a:gd name="T20" fmla="+- 0 7086 5158"/>
                <a:gd name="T21" fmla="*/ T20 w 3856"/>
                <a:gd name="T22" fmla="+- 0 2884 1976"/>
                <a:gd name="T23" fmla="*/ 288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6383AC-FB59-4942-8951-37D745FC4B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E3B05D6-491A-784B-8439-EF3114E82A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custGeom>
              <a:avLst/>
              <a:gdLst>
                <a:gd name="T0" fmla="+- 0 7106 5178"/>
                <a:gd name="T1" fmla="*/ T0 w 3856"/>
                <a:gd name="T2" fmla="+- 0 4152 2904"/>
                <a:gd name="T3" fmla="*/ 4152 h 1248"/>
                <a:gd name="T4" fmla="+- 0 5178 5178"/>
                <a:gd name="T5" fmla="*/ T4 w 3856"/>
                <a:gd name="T6" fmla="+- 0 4152 2904"/>
                <a:gd name="T7" fmla="*/ 4152 h 1248"/>
                <a:gd name="T8" fmla="+- 0 5178 5178"/>
                <a:gd name="T9" fmla="*/ T8 w 3856"/>
                <a:gd name="T10" fmla="+- 0 2904 2904"/>
                <a:gd name="T11" fmla="*/ 2904 h 1248"/>
                <a:gd name="T12" fmla="+- 0 9034 5178"/>
                <a:gd name="T13" fmla="*/ T12 w 3856"/>
                <a:gd name="T14" fmla="+- 0 2904 2904"/>
                <a:gd name="T15" fmla="*/ 2904 h 1248"/>
                <a:gd name="T16" fmla="+- 0 9034 5178"/>
                <a:gd name="T17" fmla="*/ T16 w 3856"/>
                <a:gd name="T18" fmla="+- 0 4152 2904"/>
                <a:gd name="T19" fmla="*/ 4152 h 1248"/>
                <a:gd name="T20" fmla="+- 0 7106 5178"/>
                <a:gd name="T21" fmla="*/ T20 w 3856"/>
                <a:gd name="T22" fmla="+- 0 4152 2904"/>
                <a:gd name="T23" fmla="*/ 415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D251B6-F3D6-DD44-AC54-BD795DBD27B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5"/>
              <a:ext cx="3856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7F05B-4812-D74A-977D-63DCF976BE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06AE7E9-385F-4C46-9D63-CC602D14E2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custGeom>
              <a:avLst/>
              <a:gdLst>
                <a:gd name="T0" fmla="+- 0 7106 5178"/>
                <a:gd name="T1" fmla="*/ T0 w 3856"/>
                <a:gd name="T2" fmla="+- 0 4716 4152"/>
                <a:gd name="T3" fmla="*/ 4716 h 564"/>
                <a:gd name="T4" fmla="+- 0 5178 5178"/>
                <a:gd name="T5" fmla="*/ T4 w 3856"/>
                <a:gd name="T6" fmla="+- 0 4716 4152"/>
                <a:gd name="T7" fmla="*/ 4716 h 564"/>
                <a:gd name="T8" fmla="+- 0 5178 5178"/>
                <a:gd name="T9" fmla="*/ T8 w 3856"/>
                <a:gd name="T10" fmla="+- 0 4152 4152"/>
                <a:gd name="T11" fmla="*/ 4152 h 564"/>
                <a:gd name="T12" fmla="+- 0 9034 5178"/>
                <a:gd name="T13" fmla="*/ T12 w 3856"/>
                <a:gd name="T14" fmla="+- 0 4152 4152"/>
                <a:gd name="T15" fmla="*/ 4152 h 564"/>
                <a:gd name="T16" fmla="+- 0 9034 5178"/>
                <a:gd name="T17" fmla="*/ T16 w 3856"/>
                <a:gd name="T18" fmla="+- 0 4716 4152"/>
                <a:gd name="T19" fmla="*/ 4716 h 564"/>
                <a:gd name="T20" fmla="+- 0 7106 5178"/>
                <a:gd name="T21" fmla="*/ T20 w 3856"/>
                <a:gd name="T22" fmla="+- 0 4716 4152"/>
                <a:gd name="T23" fmla="*/ 4716 h 5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4">
                  <a:moveTo>
                    <a:pt x="1928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4"/>
                  </a:lnTo>
                  <a:lnTo>
                    <a:pt x="1928" y="564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6DBB36-E361-6844-BA60-94986BF5B6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9B878D4-C1FC-3741-9C6B-3E76C1261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custGeom>
              <a:avLst/>
              <a:gdLst>
                <a:gd name="T0" fmla="+- 0 7086 5158"/>
                <a:gd name="T1" fmla="*/ T0 w 3856"/>
                <a:gd name="T2" fmla="+- 0 4698 4132"/>
                <a:gd name="T3" fmla="*/ 4698 h 566"/>
                <a:gd name="T4" fmla="+- 0 5158 5158"/>
                <a:gd name="T5" fmla="*/ T4 w 3856"/>
                <a:gd name="T6" fmla="+- 0 4698 4132"/>
                <a:gd name="T7" fmla="*/ 4698 h 566"/>
                <a:gd name="T8" fmla="+- 0 5158 5158"/>
                <a:gd name="T9" fmla="*/ T8 w 3856"/>
                <a:gd name="T10" fmla="+- 0 4132 4132"/>
                <a:gd name="T11" fmla="*/ 4132 h 566"/>
                <a:gd name="T12" fmla="+- 0 9014 5158"/>
                <a:gd name="T13" fmla="*/ T12 w 3856"/>
                <a:gd name="T14" fmla="+- 0 4132 4132"/>
                <a:gd name="T15" fmla="*/ 4132 h 566"/>
                <a:gd name="T16" fmla="+- 0 9014 5158"/>
                <a:gd name="T17" fmla="*/ T16 w 3856"/>
                <a:gd name="T18" fmla="+- 0 4698 4132"/>
                <a:gd name="T19" fmla="*/ 4698 h 566"/>
                <a:gd name="T20" fmla="+- 0 7086 5158"/>
                <a:gd name="T21" fmla="*/ T20 w 3856"/>
                <a:gd name="T22" fmla="+- 0 4698 4132"/>
                <a:gd name="T23" fmla="*/ 469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AutoShape 174">
              <a:extLst>
                <a:ext uri="{FF2B5EF4-FFF2-40B4-BE49-F238E27FC236}">
                  <a16:creationId xmlns:a16="http://schemas.microsoft.com/office/drawing/2014/main" id="{1E436F66-B2A7-154F-AA63-420B44980B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2930 8538"/>
                <a:gd name="T1" fmla="*/ T0 w 5032"/>
                <a:gd name="T2" fmla="+- 0 864 864"/>
                <a:gd name="T3" fmla="*/ 864 h 1420"/>
                <a:gd name="T4" fmla="+- 0 10356 8538"/>
                <a:gd name="T5" fmla="*/ T4 w 5032"/>
                <a:gd name="T6" fmla="+- 0 864 864"/>
                <a:gd name="T7" fmla="*/ 864 h 1420"/>
                <a:gd name="T8" fmla="+- 0 10250 8538"/>
                <a:gd name="T9" fmla="*/ T8 w 5032"/>
                <a:gd name="T10" fmla="+- 0 867 864"/>
                <a:gd name="T11" fmla="*/ 867 h 1420"/>
                <a:gd name="T12" fmla="+- 0 10146 8538"/>
                <a:gd name="T13" fmla="*/ T12 w 5032"/>
                <a:gd name="T14" fmla="+- 0 877 864"/>
                <a:gd name="T15" fmla="*/ 877 h 1420"/>
                <a:gd name="T16" fmla="+- 0 10047 8538"/>
                <a:gd name="T17" fmla="*/ T16 w 5032"/>
                <a:gd name="T18" fmla="+- 0 892 864"/>
                <a:gd name="T19" fmla="*/ 892 h 1420"/>
                <a:gd name="T20" fmla="+- 0 9957 8538"/>
                <a:gd name="T21" fmla="*/ T20 w 5032"/>
                <a:gd name="T22" fmla="+- 0 911 864"/>
                <a:gd name="T23" fmla="*/ 911 h 1420"/>
                <a:gd name="T24" fmla="+- 0 9876 8538"/>
                <a:gd name="T25" fmla="*/ T24 w 5032"/>
                <a:gd name="T26" fmla="+- 0 935 864"/>
                <a:gd name="T27" fmla="*/ 935 h 1420"/>
                <a:gd name="T28" fmla="+- 0 9809 8538"/>
                <a:gd name="T29" fmla="*/ T28 w 5032"/>
                <a:gd name="T30" fmla="+- 0 961 864"/>
                <a:gd name="T31" fmla="*/ 961 h 1420"/>
                <a:gd name="T32" fmla="+- 0 9758 8538"/>
                <a:gd name="T33" fmla="*/ T32 w 5032"/>
                <a:gd name="T34" fmla="+- 0 990 864"/>
                <a:gd name="T35" fmla="*/ 990 h 1420"/>
                <a:gd name="T36" fmla="+- 0 9725 8538"/>
                <a:gd name="T37" fmla="*/ T36 w 5032"/>
                <a:gd name="T38" fmla="+- 0 1021 864"/>
                <a:gd name="T39" fmla="*/ 1021 h 1420"/>
                <a:gd name="T40" fmla="+- 0 9714 8538"/>
                <a:gd name="T41" fmla="*/ T40 w 5032"/>
                <a:gd name="T42" fmla="+- 0 1052 864"/>
                <a:gd name="T43" fmla="*/ 1052 h 1420"/>
                <a:gd name="T44" fmla="+- 0 9714 8538"/>
                <a:gd name="T45" fmla="*/ T44 w 5032"/>
                <a:gd name="T46" fmla="+- 0 1526 864"/>
                <a:gd name="T47" fmla="*/ 1526 h 1420"/>
                <a:gd name="T48" fmla="+- 0 8538 8538"/>
                <a:gd name="T49" fmla="*/ T48 w 5032"/>
                <a:gd name="T50" fmla="+- 0 2284 864"/>
                <a:gd name="T51" fmla="*/ 2284 h 1420"/>
                <a:gd name="T52" fmla="+- 0 9714 8538"/>
                <a:gd name="T53" fmla="*/ T52 w 5032"/>
                <a:gd name="T54" fmla="+- 0 1810 864"/>
                <a:gd name="T55" fmla="*/ 1810 h 1420"/>
                <a:gd name="T56" fmla="+- 0 13570 8538"/>
                <a:gd name="T57" fmla="*/ T56 w 5032"/>
                <a:gd name="T58" fmla="+- 0 1810 864"/>
                <a:gd name="T59" fmla="*/ 1810 h 1420"/>
                <a:gd name="T60" fmla="+- 0 13570 8538"/>
                <a:gd name="T61" fmla="*/ T60 w 5032"/>
                <a:gd name="T62" fmla="+- 0 1052 864"/>
                <a:gd name="T63" fmla="*/ 1052 h 1420"/>
                <a:gd name="T64" fmla="+- 0 13559 8538"/>
                <a:gd name="T65" fmla="*/ T64 w 5032"/>
                <a:gd name="T66" fmla="+- 0 1021 864"/>
                <a:gd name="T67" fmla="*/ 1021 h 1420"/>
                <a:gd name="T68" fmla="+- 0 13526 8538"/>
                <a:gd name="T69" fmla="*/ T68 w 5032"/>
                <a:gd name="T70" fmla="+- 0 990 864"/>
                <a:gd name="T71" fmla="*/ 990 h 1420"/>
                <a:gd name="T72" fmla="+- 0 13475 8538"/>
                <a:gd name="T73" fmla="*/ T72 w 5032"/>
                <a:gd name="T74" fmla="+- 0 961 864"/>
                <a:gd name="T75" fmla="*/ 961 h 1420"/>
                <a:gd name="T76" fmla="+- 0 13408 8538"/>
                <a:gd name="T77" fmla="*/ T76 w 5032"/>
                <a:gd name="T78" fmla="+- 0 935 864"/>
                <a:gd name="T79" fmla="*/ 935 h 1420"/>
                <a:gd name="T80" fmla="+- 0 13329 8538"/>
                <a:gd name="T81" fmla="*/ T80 w 5032"/>
                <a:gd name="T82" fmla="+- 0 911 864"/>
                <a:gd name="T83" fmla="*/ 911 h 1420"/>
                <a:gd name="T84" fmla="+- 0 13238 8538"/>
                <a:gd name="T85" fmla="*/ T84 w 5032"/>
                <a:gd name="T86" fmla="+- 0 892 864"/>
                <a:gd name="T87" fmla="*/ 892 h 1420"/>
                <a:gd name="T88" fmla="+- 0 13140 8538"/>
                <a:gd name="T89" fmla="*/ T88 w 5032"/>
                <a:gd name="T90" fmla="+- 0 877 864"/>
                <a:gd name="T91" fmla="*/ 877 h 1420"/>
                <a:gd name="T92" fmla="+- 0 13036 8538"/>
                <a:gd name="T93" fmla="*/ T92 w 5032"/>
                <a:gd name="T94" fmla="+- 0 867 864"/>
                <a:gd name="T95" fmla="*/ 867 h 1420"/>
                <a:gd name="T96" fmla="+- 0 12930 8538"/>
                <a:gd name="T97" fmla="*/ T96 w 5032"/>
                <a:gd name="T98" fmla="+- 0 864 864"/>
                <a:gd name="T99" fmla="*/ 864 h 1420"/>
                <a:gd name="T100" fmla="+- 0 13570 8538"/>
                <a:gd name="T101" fmla="*/ T100 w 5032"/>
                <a:gd name="T102" fmla="+- 0 1810 864"/>
                <a:gd name="T103" fmla="*/ 1810 h 1420"/>
                <a:gd name="T104" fmla="+- 0 9714 8538"/>
                <a:gd name="T105" fmla="*/ T104 w 5032"/>
                <a:gd name="T106" fmla="+- 0 1810 864"/>
                <a:gd name="T107" fmla="*/ 1810 h 1420"/>
                <a:gd name="T108" fmla="+- 0 9725 8538"/>
                <a:gd name="T109" fmla="*/ T108 w 5032"/>
                <a:gd name="T110" fmla="+- 0 1841 864"/>
                <a:gd name="T111" fmla="*/ 1841 h 1420"/>
                <a:gd name="T112" fmla="+- 0 9758 8538"/>
                <a:gd name="T113" fmla="*/ T112 w 5032"/>
                <a:gd name="T114" fmla="+- 0 1872 864"/>
                <a:gd name="T115" fmla="*/ 1872 h 1420"/>
                <a:gd name="T116" fmla="+- 0 9809 8538"/>
                <a:gd name="T117" fmla="*/ T116 w 5032"/>
                <a:gd name="T118" fmla="+- 0 1900 864"/>
                <a:gd name="T119" fmla="*/ 1900 h 1420"/>
                <a:gd name="T120" fmla="+- 0 9876 8538"/>
                <a:gd name="T121" fmla="*/ T120 w 5032"/>
                <a:gd name="T122" fmla="+- 0 1927 864"/>
                <a:gd name="T123" fmla="*/ 1927 h 1420"/>
                <a:gd name="T124" fmla="+- 0 9957 8538"/>
                <a:gd name="T125" fmla="*/ T124 w 5032"/>
                <a:gd name="T126" fmla="+- 0 1950 864"/>
                <a:gd name="T127" fmla="*/ 1950 h 1420"/>
                <a:gd name="T128" fmla="+- 0 10047 8538"/>
                <a:gd name="T129" fmla="*/ T128 w 5032"/>
                <a:gd name="T130" fmla="+- 0 1970 864"/>
                <a:gd name="T131" fmla="*/ 1970 h 1420"/>
                <a:gd name="T132" fmla="+- 0 10146 8538"/>
                <a:gd name="T133" fmla="*/ T132 w 5032"/>
                <a:gd name="T134" fmla="+- 0 1985 864"/>
                <a:gd name="T135" fmla="*/ 1985 h 1420"/>
                <a:gd name="T136" fmla="+- 0 10250 8538"/>
                <a:gd name="T137" fmla="*/ T136 w 5032"/>
                <a:gd name="T138" fmla="+- 0 1995 864"/>
                <a:gd name="T139" fmla="*/ 1995 h 1420"/>
                <a:gd name="T140" fmla="+- 0 10356 8538"/>
                <a:gd name="T141" fmla="*/ T140 w 5032"/>
                <a:gd name="T142" fmla="+- 0 1998 864"/>
                <a:gd name="T143" fmla="*/ 1998 h 1420"/>
                <a:gd name="T144" fmla="+- 0 12930 8538"/>
                <a:gd name="T145" fmla="*/ T144 w 5032"/>
                <a:gd name="T146" fmla="+- 0 1998 864"/>
                <a:gd name="T147" fmla="*/ 1998 h 1420"/>
                <a:gd name="T148" fmla="+- 0 13036 8538"/>
                <a:gd name="T149" fmla="*/ T148 w 5032"/>
                <a:gd name="T150" fmla="+- 0 1995 864"/>
                <a:gd name="T151" fmla="*/ 1995 h 1420"/>
                <a:gd name="T152" fmla="+- 0 13140 8538"/>
                <a:gd name="T153" fmla="*/ T152 w 5032"/>
                <a:gd name="T154" fmla="+- 0 1985 864"/>
                <a:gd name="T155" fmla="*/ 1985 h 1420"/>
                <a:gd name="T156" fmla="+- 0 13238 8538"/>
                <a:gd name="T157" fmla="*/ T156 w 5032"/>
                <a:gd name="T158" fmla="+- 0 1970 864"/>
                <a:gd name="T159" fmla="*/ 1970 h 1420"/>
                <a:gd name="T160" fmla="+- 0 13329 8538"/>
                <a:gd name="T161" fmla="*/ T160 w 5032"/>
                <a:gd name="T162" fmla="+- 0 1950 864"/>
                <a:gd name="T163" fmla="*/ 1950 h 1420"/>
                <a:gd name="T164" fmla="+- 0 13408 8538"/>
                <a:gd name="T165" fmla="*/ T164 w 5032"/>
                <a:gd name="T166" fmla="+- 0 1927 864"/>
                <a:gd name="T167" fmla="*/ 1927 h 1420"/>
                <a:gd name="T168" fmla="+- 0 13475 8538"/>
                <a:gd name="T169" fmla="*/ T168 w 5032"/>
                <a:gd name="T170" fmla="+- 0 1900 864"/>
                <a:gd name="T171" fmla="*/ 1900 h 1420"/>
                <a:gd name="T172" fmla="+- 0 13526 8538"/>
                <a:gd name="T173" fmla="*/ T172 w 5032"/>
                <a:gd name="T174" fmla="+- 0 1872 864"/>
                <a:gd name="T175" fmla="*/ 1872 h 1420"/>
                <a:gd name="T176" fmla="+- 0 13559 8538"/>
                <a:gd name="T177" fmla="*/ T176 w 5032"/>
                <a:gd name="T178" fmla="+- 0 1841 864"/>
                <a:gd name="T179" fmla="*/ 1841 h 1420"/>
                <a:gd name="T180" fmla="+- 0 13570 8538"/>
                <a:gd name="T181" fmla="*/ T180 w 5032"/>
                <a:gd name="T182" fmla="+- 0 1810 864"/>
                <a:gd name="T183" fmla="*/ 181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AutoShape 175">
              <a:extLst>
                <a:ext uri="{FF2B5EF4-FFF2-40B4-BE49-F238E27FC236}">
                  <a16:creationId xmlns:a16="http://schemas.microsoft.com/office/drawing/2014/main" id="{2321B0CF-2ABD-9240-821E-452461599DB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0356 8538"/>
                <a:gd name="T1" fmla="*/ T0 w 5032"/>
                <a:gd name="T2" fmla="+- 0 864 864"/>
                <a:gd name="T3" fmla="*/ 864 h 1420"/>
                <a:gd name="T4" fmla="+- 0 10250 8538"/>
                <a:gd name="T5" fmla="*/ T4 w 5032"/>
                <a:gd name="T6" fmla="+- 0 867 864"/>
                <a:gd name="T7" fmla="*/ 867 h 1420"/>
                <a:gd name="T8" fmla="+- 0 10146 8538"/>
                <a:gd name="T9" fmla="*/ T8 w 5032"/>
                <a:gd name="T10" fmla="+- 0 877 864"/>
                <a:gd name="T11" fmla="*/ 877 h 1420"/>
                <a:gd name="T12" fmla="+- 0 10047 8538"/>
                <a:gd name="T13" fmla="*/ T12 w 5032"/>
                <a:gd name="T14" fmla="+- 0 892 864"/>
                <a:gd name="T15" fmla="*/ 892 h 1420"/>
                <a:gd name="T16" fmla="+- 0 9957 8538"/>
                <a:gd name="T17" fmla="*/ T16 w 5032"/>
                <a:gd name="T18" fmla="+- 0 911 864"/>
                <a:gd name="T19" fmla="*/ 911 h 1420"/>
                <a:gd name="T20" fmla="+- 0 9876 8538"/>
                <a:gd name="T21" fmla="*/ T20 w 5032"/>
                <a:gd name="T22" fmla="+- 0 935 864"/>
                <a:gd name="T23" fmla="*/ 935 h 1420"/>
                <a:gd name="T24" fmla="+- 0 9809 8538"/>
                <a:gd name="T25" fmla="*/ T24 w 5032"/>
                <a:gd name="T26" fmla="+- 0 961 864"/>
                <a:gd name="T27" fmla="*/ 961 h 1420"/>
                <a:gd name="T28" fmla="+- 0 9758 8538"/>
                <a:gd name="T29" fmla="*/ T28 w 5032"/>
                <a:gd name="T30" fmla="+- 0 990 864"/>
                <a:gd name="T31" fmla="*/ 990 h 1420"/>
                <a:gd name="T32" fmla="+- 0 9725 8538"/>
                <a:gd name="T33" fmla="*/ T32 w 5032"/>
                <a:gd name="T34" fmla="+- 0 1021 864"/>
                <a:gd name="T35" fmla="*/ 1021 h 1420"/>
                <a:gd name="T36" fmla="+- 0 9714 8538"/>
                <a:gd name="T37" fmla="*/ T36 w 5032"/>
                <a:gd name="T38" fmla="+- 0 1052 864"/>
                <a:gd name="T39" fmla="*/ 1052 h 1420"/>
                <a:gd name="T40" fmla="+- 0 9714 8538"/>
                <a:gd name="T41" fmla="*/ T40 w 5032"/>
                <a:gd name="T42" fmla="+- 0 1194 864"/>
                <a:gd name="T43" fmla="*/ 1194 h 1420"/>
                <a:gd name="T44" fmla="+- 0 9714 8538"/>
                <a:gd name="T45" fmla="*/ T44 w 5032"/>
                <a:gd name="T46" fmla="+- 0 1336 864"/>
                <a:gd name="T47" fmla="*/ 1336 h 1420"/>
                <a:gd name="T48" fmla="+- 0 9714 8538"/>
                <a:gd name="T49" fmla="*/ T48 w 5032"/>
                <a:gd name="T50" fmla="+- 0 1526 864"/>
                <a:gd name="T51" fmla="*/ 1526 h 1420"/>
                <a:gd name="T52" fmla="+- 0 8538 8538"/>
                <a:gd name="T53" fmla="*/ T52 w 5032"/>
                <a:gd name="T54" fmla="+- 0 2284 864"/>
                <a:gd name="T55" fmla="*/ 2284 h 1420"/>
                <a:gd name="T56" fmla="+- 0 9714 8538"/>
                <a:gd name="T57" fmla="*/ T56 w 5032"/>
                <a:gd name="T58" fmla="+- 0 1810 864"/>
                <a:gd name="T59" fmla="*/ 1810 h 1420"/>
                <a:gd name="T60" fmla="+- 0 9725 8538"/>
                <a:gd name="T61" fmla="*/ T60 w 5032"/>
                <a:gd name="T62" fmla="+- 0 1841 864"/>
                <a:gd name="T63" fmla="*/ 1841 h 1420"/>
                <a:gd name="T64" fmla="+- 0 9758 8538"/>
                <a:gd name="T65" fmla="*/ T64 w 5032"/>
                <a:gd name="T66" fmla="+- 0 1872 864"/>
                <a:gd name="T67" fmla="*/ 1872 h 1420"/>
                <a:gd name="T68" fmla="+- 0 9809 8538"/>
                <a:gd name="T69" fmla="*/ T68 w 5032"/>
                <a:gd name="T70" fmla="+- 0 1900 864"/>
                <a:gd name="T71" fmla="*/ 1900 h 1420"/>
                <a:gd name="T72" fmla="+- 0 9876 8538"/>
                <a:gd name="T73" fmla="*/ T72 w 5032"/>
                <a:gd name="T74" fmla="+- 0 1927 864"/>
                <a:gd name="T75" fmla="*/ 1927 h 1420"/>
                <a:gd name="T76" fmla="+- 0 9957 8538"/>
                <a:gd name="T77" fmla="*/ T76 w 5032"/>
                <a:gd name="T78" fmla="+- 0 1950 864"/>
                <a:gd name="T79" fmla="*/ 1950 h 1420"/>
                <a:gd name="T80" fmla="+- 0 10047 8538"/>
                <a:gd name="T81" fmla="*/ T80 w 5032"/>
                <a:gd name="T82" fmla="+- 0 1970 864"/>
                <a:gd name="T83" fmla="*/ 1970 h 1420"/>
                <a:gd name="T84" fmla="+- 0 10146 8538"/>
                <a:gd name="T85" fmla="*/ T84 w 5032"/>
                <a:gd name="T86" fmla="+- 0 1985 864"/>
                <a:gd name="T87" fmla="*/ 1985 h 1420"/>
                <a:gd name="T88" fmla="+- 0 10250 8538"/>
                <a:gd name="T89" fmla="*/ T88 w 5032"/>
                <a:gd name="T90" fmla="+- 0 1995 864"/>
                <a:gd name="T91" fmla="*/ 1995 h 1420"/>
                <a:gd name="T92" fmla="+- 0 10356 8538"/>
                <a:gd name="T93" fmla="*/ T92 w 5032"/>
                <a:gd name="T94" fmla="+- 0 1998 864"/>
                <a:gd name="T95" fmla="*/ 1998 h 1420"/>
                <a:gd name="T96" fmla="+- 0 10836 8538"/>
                <a:gd name="T97" fmla="*/ T96 w 5032"/>
                <a:gd name="T98" fmla="+- 0 1998 864"/>
                <a:gd name="T99" fmla="*/ 1998 h 1420"/>
                <a:gd name="T100" fmla="+- 0 11316 8538"/>
                <a:gd name="T101" fmla="*/ T100 w 5032"/>
                <a:gd name="T102" fmla="+- 0 1998 864"/>
                <a:gd name="T103" fmla="*/ 1998 h 1420"/>
                <a:gd name="T104" fmla="+- 0 11970 8538"/>
                <a:gd name="T105" fmla="*/ T104 w 5032"/>
                <a:gd name="T106" fmla="+- 0 1998 864"/>
                <a:gd name="T107" fmla="*/ 1998 h 1420"/>
                <a:gd name="T108" fmla="+- 0 12450 8538"/>
                <a:gd name="T109" fmla="*/ T108 w 5032"/>
                <a:gd name="T110" fmla="+- 0 1998 864"/>
                <a:gd name="T111" fmla="*/ 1998 h 1420"/>
                <a:gd name="T112" fmla="+- 0 12930 8538"/>
                <a:gd name="T113" fmla="*/ T112 w 5032"/>
                <a:gd name="T114" fmla="+- 0 1998 864"/>
                <a:gd name="T115" fmla="*/ 1998 h 1420"/>
                <a:gd name="T116" fmla="+- 0 13036 8538"/>
                <a:gd name="T117" fmla="*/ T116 w 5032"/>
                <a:gd name="T118" fmla="+- 0 1995 864"/>
                <a:gd name="T119" fmla="*/ 1995 h 1420"/>
                <a:gd name="T120" fmla="+- 0 13140 8538"/>
                <a:gd name="T121" fmla="*/ T120 w 5032"/>
                <a:gd name="T122" fmla="+- 0 1985 864"/>
                <a:gd name="T123" fmla="*/ 1985 h 1420"/>
                <a:gd name="T124" fmla="+- 0 13238 8538"/>
                <a:gd name="T125" fmla="*/ T124 w 5032"/>
                <a:gd name="T126" fmla="+- 0 1970 864"/>
                <a:gd name="T127" fmla="*/ 1970 h 1420"/>
                <a:gd name="T128" fmla="+- 0 13329 8538"/>
                <a:gd name="T129" fmla="*/ T128 w 5032"/>
                <a:gd name="T130" fmla="+- 0 1950 864"/>
                <a:gd name="T131" fmla="*/ 1950 h 1420"/>
                <a:gd name="T132" fmla="+- 0 13408 8538"/>
                <a:gd name="T133" fmla="*/ T132 w 5032"/>
                <a:gd name="T134" fmla="+- 0 1927 864"/>
                <a:gd name="T135" fmla="*/ 1927 h 1420"/>
                <a:gd name="T136" fmla="+- 0 13475 8538"/>
                <a:gd name="T137" fmla="*/ T136 w 5032"/>
                <a:gd name="T138" fmla="+- 0 1900 864"/>
                <a:gd name="T139" fmla="*/ 1900 h 1420"/>
                <a:gd name="T140" fmla="+- 0 13526 8538"/>
                <a:gd name="T141" fmla="*/ T140 w 5032"/>
                <a:gd name="T142" fmla="+- 0 1872 864"/>
                <a:gd name="T143" fmla="*/ 1872 h 1420"/>
                <a:gd name="T144" fmla="+- 0 13559 8538"/>
                <a:gd name="T145" fmla="*/ T144 w 5032"/>
                <a:gd name="T146" fmla="+- 0 1841 864"/>
                <a:gd name="T147" fmla="*/ 1841 h 1420"/>
                <a:gd name="T148" fmla="+- 0 13570 8538"/>
                <a:gd name="T149" fmla="*/ T148 w 5032"/>
                <a:gd name="T150" fmla="+- 0 1810 864"/>
                <a:gd name="T151" fmla="*/ 1810 h 1420"/>
                <a:gd name="T152" fmla="+- 0 13570 8538"/>
                <a:gd name="T153" fmla="*/ T152 w 5032"/>
                <a:gd name="T154" fmla="+- 0 1668 864"/>
                <a:gd name="T155" fmla="*/ 1668 h 1420"/>
                <a:gd name="T156" fmla="+- 0 13570 8538"/>
                <a:gd name="T157" fmla="*/ T156 w 5032"/>
                <a:gd name="T158" fmla="+- 0 1526 864"/>
                <a:gd name="T159" fmla="*/ 1526 h 1420"/>
                <a:gd name="T160" fmla="+- 0 13570 8538"/>
                <a:gd name="T161" fmla="*/ T160 w 5032"/>
                <a:gd name="T162" fmla="+- 0 1336 864"/>
                <a:gd name="T163" fmla="*/ 1336 h 1420"/>
                <a:gd name="T164" fmla="+- 0 13570 8538"/>
                <a:gd name="T165" fmla="*/ T164 w 5032"/>
                <a:gd name="T166" fmla="+- 0 1194 864"/>
                <a:gd name="T167" fmla="*/ 1194 h 1420"/>
                <a:gd name="T168" fmla="+- 0 13570 8538"/>
                <a:gd name="T169" fmla="*/ T168 w 5032"/>
                <a:gd name="T170" fmla="+- 0 1052 864"/>
                <a:gd name="T171" fmla="*/ 1052 h 1420"/>
                <a:gd name="T172" fmla="+- 0 13559 8538"/>
                <a:gd name="T173" fmla="*/ T172 w 5032"/>
                <a:gd name="T174" fmla="+- 0 1021 864"/>
                <a:gd name="T175" fmla="*/ 1021 h 1420"/>
                <a:gd name="T176" fmla="+- 0 13526 8538"/>
                <a:gd name="T177" fmla="*/ T176 w 5032"/>
                <a:gd name="T178" fmla="+- 0 990 864"/>
                <a:gd name="T179" fmla="*/ 990 h 1420"/>
                <a:gd name="T180" fmla="+- 0 13475 8538"/>
                <a:gd name="T181" fmla="*/ T180 w 5032"/>
                <a:gd name="T182" fmla="+- 0 961 864"/>
                <a:gd name="T183" fmla="*/ 961 h 1420"/>
                <a:gd name="T184" fmla="+- 0 13408 8538"/>
                <a:gd name="T185" fmla="*/ T184 w 5032"/>
                <a:gd name="T186" fmla="+- 0 935 864"/>
                <a:gd name="T187" fmla="*/ 935 h 1420"/>
                <a:gd name="T188" fmla="+- 0 13329 8538"/>
                <a:gd name="T189" fmla="*/ T188 w 5032"/>
                <a:gd name="T190" fmla="+- 0 911 864"/>
                <a:gd name="T191" fmla="*/ 911 h 1420"/>
                <a:gd name="T192" fmla="+- 0 13238 8538"/>
                <a:gd name="T193" fmla="*/ T192 w 5032"/>
                <a:gd name="T194" fmla="+- 0 892 864"/>
                <a:gd name="T195" fmla="*/ 892 h 1420"/>
                <a:gd name="T196" fmla="+- 0 13140 8538"/>
                <a:gd name="T197" fmla="*/ T196 w 5032"/>
                <a:gd name="T198" fmla="+- 0 877 864"/>
                <a:gd name="T199" fmla="*/ 877 h 1420"/>
                <a:gd name="T200" fmla="+- 0 13036 8538"/>
                <a:gd name="T201" fmla="*/ T200 w 5032"/>
                <a:gd name="T202" fmla="+- 0 867 864"/>
                <a:gd name="T203" fmla="*/ 867 h 1420"/>
                <a:gd name="T204" fmla="+- 0 12930 8538"/>
                <a:gd name="T205" fmla="*/ T204 w 5032"/>
                <a:gd name="T206" fmla="+- 0 864 864"/>
                <a:gd name="T207" fmla="*/ 864 h 1420"/>
                <a:gd name="T208" fmla="+- 0 12450 8538"/>
                <a:gd name="T209" fmla="*/ T208 w 5032"/>
                <a:gd name="T210" fmla="+- 0 864 864"/>
                <a:gd name="T211" fmla="*/ 864 h 1420"/>
                <a:gd name="T212" fmla="+- 0 11970 8538"/>
                <a:gd name="T213" fmla="*/ T212 w 5032"/>
                <a:gd name="T214" fmla="+- 0 864 864"/>
                <a:gd name="T215" fmla="*/ 864 h 1420"/>
                <a:gd name="T216" fmla="+- 0 11316 8538"/>
                <a:gd name="T217" fmla="*/ T216 w 5032"/>
                <a:gd name="T218" fmla="+- 0 864 864"/>
                <a:gd name="T219" fmla="*/ 864 h 1420"/>
                <a:gd name="T220" fmla="+- 0 10836 8538"/>
                <a:gd name="T221" fmla="*/ T220 w 5032"/>
                <a:gd name="T222" fmla="+- 0 864 864"/>
                <a:gd name="T223" fmla="*/ 864 h 1420"/>
                <a:gd name="T224" fmla="+- 0 10356 8538"/>
                <a:gd name="T225" fmla="*/ T224 w 5032"/>
                <a:gd name="T226" fmla="+- 0 864 864"/>
                <a:gd name="T227" fmla="*/ 864 h 1420"/>
                <a:gd name="T228" fmla="+- 0 9714 8538"/>
                <a:gd name="T229" fmla="*/ T228 w 5032"/>
                <a:gd name="T230" fmla="+- 0 864 864"/>
                <a:gd name="T231" fmla="*/ 864 h 1420"/>
                <a:gd name="T232" fmla="+- 0 9714 8538"/>
                <a:gd name="T233" fmla="*/ T232 w 5032"/>
                <a:gd name="T234" fmla="+- 0 864 864"/>
                <a:gd name="T235" fmla="*/ 864 h 1420"/>
                <a:gd name="T236" fmla="+- 0 13570 8538"/>
                <a:gd name="T237" fmla="*/ T236 w 5032"/>
                <a:gd name="T238" fmla="+- 0 1998 864"/>
                <a:gd name="T239" fmla="*/ 1998 h 1420"/>
                <a:gd name="T240" fmla="+- 0 13570 8538"/>
                <a:gd name="T241" fmla="*/ T240 w 5032"/>
                <a:gd name="T242" fmla="+- 0 1998 864"/>
                <a:gd name="T243" fmla="*/ 199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330"/>
                  </a:lnTo>
                  <a:lnTo>
                    <a:pt x="1176" y="472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6" y="0"/>
                  </a:moveTo>
                  <a:lnTo>
                    <a:pt x="1176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AutoShape 176">
              <a:extLst>
                <a:ext uri="{FF2B5EF4-FFF2-40B4-BE49-F238E27FC236}">
                  <a16:creationId xmlns:a16="http://schemas.microsoft.com/office/drawing/2014/main" id="{E8EF1D60-EB27-2846-9284-398FB534E0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2910 8518"/>
                <a:gd name="T1" fmla="*/ T0 w 5032"/>
                <a:gd name="T2" fmla="+- 0 844 844"/>
                <a:gd name="T3" fmla="*/ 844 h 1420"/>
                <a:gd name="T4" fmla="+- 0 10336 8518"/>
                <a:gd name="T5" fmla="*/ T4 w 5032"/>
                <a:gd name="T6" fmla="+- 0 844 844"/>
                <a:gd name="T7" fmla="*/ 844 h 1420"/>
                <a:gd name="T8" fmla="+- 0 10230 8518"/>
                <a:gd name="T9" fmla="*/ T8 w 5032"/>
                <a:gd name="T10" fmla="+- 0 847 844"/>
                <a:gd name="T11" fmla="*/ 847 h 1420"/>
                <a:gd name="T12" fmla="+- 0 10126 8518"/>
                <a:gd name="T13" fmla="*/ T12 w 5032"/>
                <a:gd name="T14" fmla="+- 0 857 844"/>
                <a:gd name="T15" fmla="*/ 857 h 1420"/>
                <a:gd name="T16" fmla="+- 0 10028 8518"/>
                <a:gd name="T17" fmla="*/ T16 w 5032"/>
                <a:gd name="T18" fmla="+- 0 872 844"/>
                <a:gd name="T19" fmla="*/ 872 h 1420"/>
                <a:gd name="T20" fmla="+- 0 9937 8518"/>
                <a:gd name="T21" fmla="*/ T20 w 5032"/>
                <a:gd name="T22" fmla="+- 0 891 844"/>
                <a:gd name="T23" fmla="*/ 891 h 1420"/>
                <a:gd name="T24" fmla="+- 0 9858 8518"/>
                <a:gd name="T25" fmla="*/ T24 w 5032"/>
                <a:gd name="T26" fmla="+- 0 915 844"/>
                <a:gd name="T27" fmla="*/ 915 h 1420"/>
                <a:gd name="T28" fmla="+- 0 9791 8518"/>
                <a:gd name="T29" fmla="*/ T28 w 5032"/>
                <a:gd name="T30" fmla="+- 0 941 844"/>
                <a:gd name="T31" fmla="*/ 941 h 1420"/>
                <a:gd name="T32" fmla="+- 0 9740 8518"/>
                <a:gd name="T33" fmla="*/ T32 w 5032"/>
                <a:gd name="T34" fmla="+- 0 970 844"/>
                <a:gd name="T35" fmla="*/ 970 h 1420"/>
                <a:gd name="T36" fmla="+- 0 9707 8518"/>
                <a:gd name="T37" fmla="*/ T36 w 5032"/>
                <a:gd name="T38" fmla="+- 0 1001 844"/>
                <a:gd name="T39" fmla="*/ 1001 h 1420"/>
                <a:gd name="T40" fmla="+- 0 9696 8518"/>
                <a:gd name="T41" fmla="*/ T40 w 5032"/>
                <a:gd name="T42" fmla="+- 0 1032 844"/>
                <a:gd name="T43" fmla="*/ 1032 h 1420"/>
                <a:gd name="T44" fmla="+- 0 9696 8518"/>
                <a:gd name="T45" fmla="*/ T44 w 5032"/>
                <a:gd name="T46" fmla="+- 0 1506 844"/>
                <a:gd name="T47" fmla="*/ 1506 h 1420"/>
                <a:gd name="T48" fmla="+- 0 8518 8518"/>
                <a:gd name="T49" fmla="*/ T48 w 5032"/>
                <a:gd name="T50" fmla="+- 0 2264 844"/>
                <a:gd name="T51" fmla="*/ 2264 h 1420"/>
                <a:gd name="T52" fmla="+- 0 9696 8518"/>
                <a:gd name="T53" fmla="*/ T52 w 5032"/>
                <a:gd name="T54" fmla="+- 0 1790 844"/>
                <a:gd name="T55" fmla="*/ 1790 h 1420"/>
                <a:gd name="T56" fmla="+- 0 13550 8518"/>
                <a:gd name="T57" fmla="*/ T56 w 5032"/>
                <a:gd name="T58" fmla="+- 0 1790 844"/>
                <a:gd name="T59" fmla="*/ 1790 h 1420"/>
                <a:gd name="T60" fmla="+- 0 13550 8518"/>
                <a:gd name="T61" fmla="*/ T60 w 5032"/>
                <a:gd name="T62" fmla="+- 0 1032 844"/>
                <a:gd name="T63" fmla="*/ 1032 h 1420"/>
                <a:gd name="T64" fmla="+- 0 13539 8518"/>
                <a:gd name="T65" fmla="*/ T64 w 5032"/>
                <a:gd name="T66" fmla="+- 0 1001 844"/>
                <a:gd name="T67" fmla="*/ 1001 h 1420"/>
                <a:gd name="T68" fmla="+- 0 13506 8518"/>
                <a:gd name="T69" fmla="*/ T68 w 5032"/>
                <a:gd name="T70" fmla="+- 0 970 844"/>
                <a:gd name="T71" fmla="*/ 970 h 1420"/>
                <a:gd name="T72" fmla="+- 0 13455 8518"/>
                <a:gd name="T73" fmla="*/ T72 w 5032"/>
                <a:gd name="T74" fmla="+- 0 941 844"/>
                <a:gd name="T75" fmla="*/ 941 h 1420"/>
                <a:gd name="T76" fmla="+- 0 13388 8518"/>
                <a:gd name="T77" fmla="*/ T76 w 5032"/>
                <a:gd name="T78" fmla="+- 0 915 844"/>
                <a:gd name="T79" fmla="*/ 915 h 1420"/>
                <a:gd name="T80" fmla="+- 0 13309 8518"/>
                <a:gd name="T81" fmla="*/ T80 w 5032"/>
                <a:gd name="T82" fmla="+- 0 891 844"/>
                <a:gd name="T83" fmla="*/ 891 h 1420"/>
                <a:gd name="T84" fmla="+- 0 13218 8518"/>
                <a:gd name="T85" fmla="*/ T84 w 5032"/>
                <a:gd name="T86" fmla="+- 0 872 844"/>
                <a:gd name="T87" fmla="*/ 872 h 1420"/>
                <a:gd name="T88" fmla="+- 0 13120 8518"/>
                <a:gd name="T89" fmla="*/ T88 w 5032"/>
                <a:gd name="T90" fmla="+- 0 857 844"/>
                <a:gd name="T91" fmla="*/ 857 h 1420"/>
                <a:gd name="T92" fmla="+- 0 13016 8518"/>
                <a:gd name="T93" fmla="*/ T92 w 5032"/>
                <a:gd name="T94" fmla="+- 0 847 844"/>
                <a:gd name="T95" fmla="*/ 847 h 1420"/>
                <a:gd name="T96" fmla="+- 0 12910 8518"/>
                <a:gd name="T97" fmla="*/ T96 w 5032"/>
                <a:gd name="T98" fmla="+- 0 844 844"/>
                <a:gd name="T99" fmla="*/ 844 h 1420"/>
                <a:gd name="T100" fmla="+- 0 13550 8518"/>
                <a:gd name="T101" fmla="*/ T100 w 5032"/>
                <a:gd name="T102" fmla="+- 0 1790 844"/>
                <a:gd name="T103" fmla="*/ 1790 h 1420"/>
                <a:gd name="T104" fmla="+- 0 9696 8518"/>
                <a:gd name="T105" fmla="*/ T104 w 5032"/>
                <a:gd name="T106" fmla="+- 0 1790 844"/>
                <a:gd name="T107" fmla="*/ 1790 h 1420"/>
                <a:gd name="T108" fmla="+- 0 9707 8518"/>
                <a:gd name="T109" fmla="*/ T108 w 5032"/>
                <a:gd name="T110" fmla="+- 0 1821 844"/>
                <a:gd name="T111" fmla="*/ 1821 h 1420"/>
                <a:gd name="T112" fmla="+- 0 9740 8518"/>
                <a:gd name="T113" fmla="*/ T112 w 5032"/>
                <a:gd name="T114" fmla="+- 0 1852 844"/>
                <a:gd name="T115" fmla="*/ 1852 h 1420"/>
                <a:gd name="T116" fmla="+- 0 9791 8518"/>
                <a:gd name="T117" fmla="*/ T116 w 5032"/>
                <a:gd name="T118" fmla="+- 0 1880 844"/>
                <a:gd name="T119" fmla="*/ 1880 h 1420"/>
                <a:gd name="T120" fmla="+- 0 9858 8518"/>
                <a:gd name="T121" fmla="*/ T120 w 5032"/>
                <a:gd name="T122" fmla="+- 0 1907 844"/>
                <a:gd name="T123" fmla="*/ 1907 h 1420"/>
                <a:gd name="T124" fmla="+- 0 9937 8518"/>
                <a:gd name="T125" fmla="*/ T124 w 5032"/>
                <a:gd name="T126" fmla="+- 0 1930 844"/>
                <a:gd name="T127" fmla="*/ 1930 h 1420"/>
                <a:gd name="T128" fmla="+- 0 10028 8518"/>
                <a:gd name="T129" fmla="*/ T128 w 5032"/>
                <a:gd name="T130" fmla="+- 0 1950 844"/>
                <a:gd name="T131" fmla="*/ 1950 h 1420"/>
                <a:gd name="T132" fmla="+- 0 10126 8518"/>
                <a:gd name="T133" fmla="*/ T132 w 5032"/>
                <a:gd name="T134" fmla="+- 0 1965 844"/>
                <a:gd name="T135" fmla="*/ 1965 h 1420"/>
                <a:gd name="T136" fmla="+- 0 10230 8518"/>
                <a:gd name="T137" fmla="*/ T136 w 5032"/>
                <a:gd name="T138" fmla="+- 0 1975 844"/>
                <a:gd name="T139" fmla="*/ 1975 h 1420"/>
                <a:gd name="T140" fmla="+- 0 10336 8518"/>
                <a:gd name="T141" fmla="*/ T140 w 5032"/>
                <a:gd name="T142" fmla="+- 0 1978 844"/>
                <a:gd name="T143" fmla="*/ 1978 h 1420"/>
                <a:gd name="T144" fmla="+- 0 12910 8518"/>
                <a:gd name="T145" fmla="*/ T144 w 5032"/>
                <a:gd name="T146" fmla="+- 0 1978 844"/>
                <a:gd name="T147" fmla="*/ 1978 h 1420"/>
                <a:gd name="T148" fmla="+- 0 13016 8518"/>
                <a:gd name="T149" fmla="*/ T148 w 5032"/>
                <a:gd name="T150" fmla="+- 0 1975 844"/>
                <a:gd name="T151" fmla="*/ 1975 h 1420"/>
                <a:gd name="T152" fmla="+- 0 13120 8518"/>
                <a:gd name="T153" fmla="*/ T152 w 5032"/>
                <a:gd name="T154" fmla="+- 0 1965 844"/>
                <a:gd name="T155" fmla="*/ 1965 h 1420"/>
                <a:gd name="T156" fmla="+- 0 13218 8518"/>
                <a:gd name="T157" fmla="*/ T156 w 5032"/>
                <a:gd name="T158" fmla="+- 0 1950 844"/>
                <a:gd name="T159" fmla="*/ 1950 h 1420"/>
                <a:gd name="T160" fmla="+- 0 13309 8518"/>
                <a:gd name="T161" fmla="*/ T160 w 5032"/>
                <a:gd name="T162" fmla="+- 0 1930 844"/>
                <a:gd name="T163" fmla="*/ 1930 h 1420"/>
                <a:gd name="T164" fmla="+- 0 13388 8518"/>
                <a:gd name="T165" fmla="*/ T164 w 5032"/>
                <a:gd name="T166" fmla="+- 0 1907 844"/>
                <a:gd name="T167" fmla="*/ 1907 h 1420"/>
                <a:gd name="T168" fmla="+- 0 13455 8518"/>
                <a:gd name="T169" fmla="*/ T168 w 5032"/>
                <a:gd name="T170" fmla="+- 0 1880 844"/>
                <a:gd name="T171" fmla="*/ 1880 h 1420"/>
                <a:gd name="T172" fmla="+- 0 13506 8518"/>
                <a:gd name="T173" fmla="*/ T172 w 5032"/>
                <a:gd name="T174" fmla="+- 0 1852 844"/>
                <a:gd name="T175" fmla="*/ 1852 h 1420"/>
                <a:gd name="T176" fmla="+- 0 13539 8518"/>
                <a:gd name="T177" fmla="*/ T176 w 5032"/>
                <a:gd name="T178" fmla="+- 0 1821 844"/>
                <a:gd name="T179" fmla="*/ 1821 h 1420"/>
                <a:gd name="T180" fmla="+- 0 13550 8518"/>
                <a:gd name="T181" fmla="*/ T180 w 5032"/>
                <a:gd name="T182" fmla="+- 0 1790 844"/>
                <a:gd name="T183" fmla="*/ 179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AutoShape 177">
              <a:extLst>
                <a:ext uri="{FF2B5EF4-FFF2-40B4-BE49-F238E27FC236}">
                  <a16:creationId xmlns:a16="http://schemas.microsoft.com/office/drawing/2014/main" id="{2025EBD7-A28B-334D-B885-1C2347A653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0336 8518"/>
                <a:gd name="T1" fmla="*/ T0 w 5032"/>
                <a:gd name="T2" fmla="+- 0 844 844"/>
                <a:gd name="T3" fmla="*/ 844 h 1420"/>
                <a:gd name="T4" fmla="+- 0 10230 8518"/>
                <a:gd name="T5" fmla="*/ T4 w 5032"/>
                <a:gd name="T6" fmla="+- 0 847 844"/>
                <a:gd name="T7" fmla="*/ 847 h 1420"/>
                <a:gd name="T8" fmla="+- 0 10126 8518"/>
                <a:gd name="T9" fmla="*/ T8 w 5032"/>
                <a:gd name="T10" fmla="+- 0 857 844"/>
                <a:gd name="T11" fmla="*/ 857 h 1420"/>
                <a:gd name="T12" fmla="+- 0 10028 8518"/>
                <a:gd name="T13" fmla="*/ T12 w 5032"/>
                <a:gd name="T14" fmla="+- 0 872 844"/>
                <a:gd name="T15" fmla="*/ 872 h 1420"/>
                <a:gd name="T16" fmla="+- 0 9937 8518"/>
                <a:gd name="T17" fmla="*/ T16 w 5032"/>
                <a:gd name="T18" fmla="+- 0 891 844"/>
                <a:gd name="T19" fmla="*/ 891 h 1420"/>
                <a:gd name="T20" fmla="+- 0 9858 8518"/>
                <a:gd name="T21" fmla="*/ T20 w 5032"/>
                <a:gd name="T22" fmla="+- 0 915 844"/>
                <a:gd name="T23" fmla="*/ 915 h 1420"/>
                <a:gd name="T24" fmla="+- 0 9791 8518"/>
                <a:gd name="T25" fmla="*/ T24 w 5032"/>
                <a:gd name="T26" fmla="+- 0 941 844"/>
                <a:gd name="T27" fmla="*/ 941 h 1420"/>
                <a:gd name="T28" fmla="+- 0 9740 8518"/>
                <a:gd name="T29" fmla="*/ T28 w 5032"/>
                <a:gd name="T30" fmla="+- 0 970 844"/>
                <a:gd name="T31" fmla="*/ 970 h 1420"/>
                <a:gd name="T32" fmla="+- 0 9707 8518"/>
                <a:gd name="T33" fmla="*/ T32 w 5032"/>
                <a:gd name="T34" fmla="+- 0 1001 844"/>
                <a:gd name="T35" fmla="*/ 1001 h 1420"/>
                <a:gd name="T36" fmla="+- 0 9696 8518"/>
                <a:gd name="T37" fmla="*/ T36 w 5032"/>
                <a:gd name="T38" fmla="+- 0 1032 844"/>
                <a:gd name="T39" fmla="*/ 1032 h 1420"/>
                <a:gd name="T40" fmla="+- 0 9696 8518"/>
                <a:gd name="T41" fmla="*/ T40 w 5032"/>
                <a:gd name="T42" fmla="+- 0 1174 844"/>
                <a:gd name="T43" fmla="*/ 1174 h 1420"/>
                <a:gd name="T44" fmla="+- 0 9696 8518"/>
                <a:gd name="T45" fmla="*/ T44 w 5032"/>
                <a:gd name="T46" fmla="+- 0 1316 844"/>
                <a:gd name="T47" fmla="*/ 1316 h 1420"/>
                <a:gd name="T48" fmla="+- 0 9696 8518"/>
                <a:gd name="T49" fmla="*/ T48 w 5032"/>
                <a:gd name="T50" fmla="+- 0 1506 844"/>
                <a:gd name="T51" fmla="*/ 1506 h 1420"/>
                <a:gd name="T52" fmla="+- 0 8518 8518"/>
                <a:gd name="T53" fmla="*/ T52 w 5032"/>
                <a:gd name="T54" fmla="+- 0 2264 844"/>
                <a:gd name="T55" fmla="*/ 2264 h 1420"/>
                <a:gd name="T56" fmla="+- 0 9696 8518"/>
                <a:gd name="T57" fmla="*/ T56 w 5032"/>
                <a:gd name="T58" fmla="+- 0 1790 844"/>
                <a:gd name="T59" fmla="*/ 1790 h 1420"/>
                <a:gd name="T60" fmla="+- 0 9707 8518"/>
                <a:gd name="T61" fmla="*/ T60 w 5032"/>
                <a:gd name="T62" fmla="+- 0 1821 844"/>
                <a:gd name="T63" fmla="*/ 1821 h 1420"/>
                <a:gd name="T64" fmla="+- 0 9740 8518"/>
                <a:gd name="T65" fmla="*/ T64 w 5032"/>
                <a:gd name="T66" fmla="+- 0 1852 844"/>
                <a:gd name="T67" fmla="*/ 1852 h 1420"/>
                <a:gd name="T68" fmla="+- 0 9791 8518"/>
                <a:gd name="T69" fmla="*/ T68 w 5032"/>
                <a:gd name="T70" fmla="+- 0 1880 844"/>
                <a:gd name="T71" fmla="*/ 1880 h 1420"/>
                <a:gd name="T72" fmla="+- 0 9858 8518"/>
                <a:gd name="T73" fmla="*/ T72 w 5032"/>
                <a:gd name="T74" fmla="+- 0 1907 844"/>
                <a:gd name="T75" fmla="*/ 1907 h 1420"/>
                <a:gd name="T76" fmla="+- 0 9937 8518"/>
                <a:gd name="T77" fmla="*/ T76 w 5032"/>
                <a:gd name="T78" fmla="+- 0 1930 844"/>
                <a:gd name="T79" fmla="*/ 1930 h 1420"/>
                <a:gd name="T80" fmla="+- 0 10028 8518"/>
                <a:gd name="T81" fmla="*/ T80 w 5032"/>
                <a:gd name="T82" fmla="+- 0 1950 844"/>
                <a:gd name="T83" fmla="*/ 1950 h 1420"/>
                <a:gd name="T84" fmla="+- 0 10126 8518"/>
                <a:gd name="T85" fmla="*/ T84 w 5032"/>
                <a:gd name="T86" fmla="+- 0 1965 844"/>
                <a:gd name="T87" fmla="*/ 1965 h 1420"/>
                <a:gd name="T88" fmla="+- 0 10230 8518"/>
                <a:gd name="T89" fmla="*/ T88 w 5032"/>
                <a:gd name="T90" fmla="+- 0 1975 844"/>
                <a:gd name="T91" fmla="*/ 1975 h 1420"/>
                <a:gd name="T92" fmla="+- 0 10336 8518"/>
                <a:gd name="T93" fmla="*/ T92 w 5032"/>
                <a:gd name="T94" fmla="+- 0 1978 844"/>
                <a:gd name="T95" fmla="*/ 1978 h 1420"/>
                <a:gd name="T96" fmla="+- 0 10816 8518"/>
                <a:gd name="T97" fmla="*/ T96 w 5032"/>
                <a:gd name="T98" fmla="+- 0 1978 844"/>
                <a:gd name="T99" fmla="*/ 1978 h 1420"/>
                <a:gd name="T100" fmla="+- 0 11296 8518"/>
                <a:gd name="T101" fmla="*/ T100 w 5032"/>
                <a:gd name="T102" fmla="+- 0 1978 844"/>
                <a:gd name="T103" fmla="*/ 1978 h 1420"/>
                <a:gd name="T104" fmla="+- 0 11950 8518"/>
                <a:gd name="T105" fmla="*/ T104 w 5032"/>
                <a:gd name="T106" fmla="+- 0 1978 844"/>
                <a:gd name="T107" fmla="*/ 1978 h 1420"/>
                <a:gd name="T108" fmla="+- 0 12430 8518"/>
                <a:gd name="T109" fmla="*/ T108 w 5032"/>
                <a:gd name="T110" fmla="+- 0 1978 844"/>
                <a:gd name="T111" fmla="*/ 1978 h 1420"/>
                <a:gd name="T112" fmla="+- 0 12910 8518"/>
                <a:gd name="T113" fmla="*/ T112 w 5032"/>
                <a:gd name="T114" fmla="+- 0 1978 844"/>
                <a:gd name="T115" fmla="*/ 1978 h 1420"/>
                <a:gd name="T116" fmla="+- 0 13016 8518"/>
                <a:gd name="T117" fmla="*/ T116 w 5032"/>
                <a:gd name="T118" fmla="+- 0 1975 844"/>
                <a:gd name="T119" fmla="*/ 1975 h 1420"/>
                <a:gd name="T120" fmla="+- 0 13120 8518"/>
                <a:gd name="T121" fmla="*/ T120 w 5032"/>
                <a:gd name="T122" fmla="+- 0 1965 844"/>
                <a:gd name="T123" fmla="*/ 1965 h 1420"/>
                <a:gd name="T124" fmla="+- 0 13218 8518"/>
                <a:gd name="T125" fmla="*/ T124 w 5032"/>
                <a:gd name="T126" fmla="+- 0 1950 844"/>
                <a:gd name="T127" fmla="*/ 1950 h 1420"/>
                <a:gd name="T128" fmla="+- 0 13309 8518"/>
                <a:gd name="T129" fmla="*/ T128 w 5032"/>
                <a:gd name="T130" fmla="+- 0 1930 844"/>
                <a:gd name="T131" fmla="*/ 1930 h 1420"/>
                <a:gd name="T132" fmla="+- 0 13388 8518"/>
                <a:gd name="T133" fmla="*/ T132 w 5032"/>
                <a:gd name="T134" fmla="+- 0 1907 844"/>
                <a:gd name="T135" fmla="*/ 1907 h 1420"/>
                <a:gd name="T136" fmla="+- 0 13455 8518"/>
                <a:gd name="T137" fmla="*/ T136 w 5032"/>
                <a:gd name="T138" fmla="+- 0 1880 844"/>
                <a:gd name="T139" fmla="*/ 1880 h 1420"/>
                <a:gd name="T140" fmla="+- 0 13506 8518"/>
                <a:gd name="T141" fmla="*/ T140 w 5032"/>
                <a:gd name="T142" fmla="+- 0 1852 844"/>
                <a:gd name="T143" fmla="*/ 1852 h 1420"/>
                <a:gd name="T144" fmla="+- 0 13539 8518"/>
                <a:gd name="T145" fmla="*/ T144 w 5032"/>
                <a:gd name="T146" fmla="+- 0 1821 844"/>
                <a:gd name="T147" fmla="*/ 1821 h 1420"/>
                <a:gd name="T148" fmla="+- 0 13550 8518"/>
                <a:gd name="T149" fmla="*/ T148 w 5032"/>
                <a:gd name="T150" fmla="+- 0 1790 844"/>
                <a:gd name="T151" fmla="*/ 1790 h 1420"/>
                <a:gd name="T152" fmla="+- 0 13550 8518"/>
                <a:gd name="T153" fmla="*/ T152 w 5032"/>
                <a:gd name="T154" fmla="+- 0 1648 844"/>
                <a:gd name="T155" fmla="*/ 1648 h 1420"/>
                <a:gd name="T156" fmla="+- 0 13550 8518"/>
                <a:gd name="T157" fmla="*/ T156 w 5032"/>
                <a:gd name="T158" fmla="+- 0 1506 844"/>
                <a:gd name="T159" fmla="*/ 1506 h 1420"/>
                <a:gd name="T160" fmla="+- 0 13550 8518"/>
                <a:gd name="T161" fmla="*/ T160 w 5032"/>
                <a:gd name="T162" fmla="+- 0 1316 844"/>
                <a:gd name="T163" fmla="*/ 1316 h 1420"/>
                <a:gd name="T164" fmla="+- 0 13550 8518"/>
                <a:gd name="T165" fmla="*/ T164 w 5032"/>
                <a:gd name="T166" fmla="+- 0 1174 844"/>
                <a:gd name="T167" fmla="*/ 1174 h 1420"/>
                <a:gd name="T168" fmla="+- 0 13550 8518"/>
                <a:gd name="T169" fmla="*/ T168 w 5032"/>
                <a:gd name="T170" fmla="+- 0 1032 844"/>
                <a:gd name="T171" fmla="*/ 1032 h 1420"/>
                <a:gd name="T172" fmla="+- 0 13539 8518"/>
                <a:gd name="T173" fmla="*/ T172 w 5032"/>
                <a:gd name="T174" fmla="+- 0 1001 844"/>
                <a:gd name="T175" fmla="*/ 1001 h 1420"/>
                <a:gd name="T176" fmla="+- 0 13506 8518"/>
                <a:gd name="T177" fmla="*/ T176 w 5032"/>
                <a:gd name="T178" fmla="+- 0 970 844"/>
                <a:gd name="T179" fmla="*/ 970 h 1420"/>
                <a:gd name="T180" fmla="+- 0 13455 8518"/>
                <a:gd name="T181" fmla="*/ T180 w 5032"/>
                <a:gd name="T182" fmla="+- 0 941 844"/>
                <a:gd name="T183" fmla="*/ 941 h 1420"/>
                <a:gd name="T184" fmla="+- 0 13388 8518"/>
                <a:gd name="T185" fmla="*/ T184 w 5032"/>
                <a:gd name="T186" fmla="+- 0 915 844"/>
                <a:gd name="T187" fmla="*/ 915 h 1420"/>
                <a:gd name="T188" fmla="+- 0 13309 8518"/>
                <a:gd name="T189" fmla="*/ T188 w 5032"/>
                <a:gd name="T190" fmla="+- 0 891 844"/>
                <a:gd name="T191" fmla="*/ 891 h 1420"/>
                <a:gd name="T192" fmla="+- 0 13218 8518"/>
                <a:gd name="T193" fmla="*/ T192 w 5032"/>
                <a:gd name="T194" fmla="+- 0 872 844"/>
                <a:gd name="T195" fmla="*/ 872 h 1420"/>
                <a:gd name="T196" fmla="+- 0 13120 8518"/>
                <a:gd name="T197" fmla="*/ T196 w 5032"/>
                <a:gd name="T198" fmla="+- 0 857 844"/>
                <a:gd name="T199" fmla="*/ 857 h 1420"/>
                <a:gd name="T200" fmla="+- 0 13016 8518"/>
                <a:gd name="T201" fmla="*/ T200 w 5032"/>
                <a:gd name="T202" fmla="+- 0 847 844"/>
                <a:gd name="T203" fmla="*/ 847 h 1420"/>
                <a:gd name="T204" fmla="+- 0 12910 8518"/>
                <a:gd name="T205" fmla="*/ T204 w 5032"/>
                <a:gd name="T206" fmla="+- 0 844 844"/>
                <a:gd name="T207" fmla="*/ 844 h 1420"/>
                <a:gd name="T208" fmla="+- 0 12430 8518"/>
                <a:gd name="T209" fmla="*/ T208 w 5032"/>
                <a:gd name="T210" fmla="+- 0 844 844"/>
                <a:gd name="T211" fmla="*/ 844 h 1420"/>
                <a:gd name="T212" fmla="+- 0 11950 8518"/>
                <a:gd name="T213" fmla="*/ T212 w 5032"/>
                <a:gd name="T214" fmla="+- 0 844 844"/>
                <a:gd name="T215" fmla="*/ 844 h 1420"/>
                <a:gd name="T216" fmla="+- 0 11296 8518"/>
                <a:gd name="T217" fmla="*/ T216 w 5032"/>
                <a:gd name="T218" fmla="+- 0 844 844"/>
                <a:gd name="T219" fmla="*/ 844 h 1420"/>
                <a:gd name="T220" fmla="+- 0 10816 8518"/>
                <a:gd name="T221" fmla="*/ T220 w 5032"/>
                <a:gd name="T222" fmla="+- 0 844 844"/>
                <a:gd name="T223" fmla="*/ 844 h 1420"/>
                <a:gd name="T224" fmla="+- 0 10336 8518"/>
                <a:gd name="T225" fmla="*/ T224 w 5032"/>
                <a:gd name="T226" fmla="+- 0 844 844"/>
                <a:gd name="T227" fmla="*/ 844 h 1420"/>
                <a:gd name="T228" fmla="+- 0 9696 8518"/>
                <a:gd name="T229" fmla="*/ T228 w 5032"/>
                <a:gd name="T230" fmla="+- 0 844 844"/>
                <a:gd name="T231" fmla="*/ 844 h 1420"/>
                <a:gd name="T232" fmla="+- 0 9696 8518"/>
                <a:gd name="T233" fmla="*/ T232 w 5032"/>
                <a:gd name="T234" fmla="+- 0 844 844"/>
                <a:gd name="T235" fmla="*/ 844 h 1420"/>
                <a:gd name="T236" fmla="+- 0 13550 8518"/>
                <a:gd name="T237" fmla="*/ T236 w 5032"/>
                <a:gd name="T238" fmla="+- 0 1978 844"/>
                <a:gd name="T239" fmla="*/ 1978 h 1420"/>
                <a:gd name="T240" fmla="+- 0 13550 8518"/>
                <a:gd name="T241" fmla="*/ T240 w 5032"/>
                <a:gd name="T242" fmla="+- 0 1978 844"/>
                <a:gd name="T243" fmla="*/ 197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330"/>
                  </a:lnTo>
                  <a:lnTo>
                    <a:pt x="1178" y="472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01976D-C12E-2841-8475-44DA1346D8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EBF91A-E1E5-DF4E-8CF3-99161CD3A7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custGeom>
              <a:avLst/>
              <a:gdLst>
                <a:gd name="T0" fmla="+- 0 10058 8130"/>
                <a:gd name="T1" fmla="*/ T0 w 3858"/>
                <a:gd name="T2" fmla="+- 0 7214 6306"/>
                <a:gd name="T3" fmla="*/ 7214 h 908"/>
                <a:gd name="T4" fmla="+- 0 8130 8130"/>
                <a:gd name="T5" fmla="*/ T4 w 3858"/>
                <a:gd name="T6" fmla="+- 0 7214 6306"/>
                <a:gd name="T7" fmla="*/ 7214 h 908"/>
                <a:gd name="T8" fmla="+- 0 8130 8130"/>
                <a:gd name="T9" fmla="*/ T8 w 3858"/>
                <a:gd name="T10" fmla="+- 0 6306 6306"/>
                <a:gd name="T11" fmla="*/ 6306 h 908"/>
                <a:gd name="T12" fmla="+- 0 11988 8130"/>
                <a:gd name="T13" fmla="*/ T12 w 3858"/>
                <a:gd name="T14" fmla="+- 0 6306 6306"/>
                <a:gd name="T15" fmla="*/ 6306 h 908"/>
                <a:gd name="T16" fmla="+- 0 11988 8130"/>
                <a:gd name="T17" fmla="*/ T16 w 3858"/>
                <a:gd name="T18" fmla="+- 0 7214 6306"/>
                <a:gd name="T19" fmla="*/ 7214 h 908"/>
                <a:gd name="T20" fmla="+- 0 10058 8130"/>
                <a:gd name="T21" fmla="*/ T20 w 3858"/>
                <a:gd name="T22" fmla="+- 0 7214 6306"/>
                <a:gd name="T23" fmla="*/ 721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6901FF-383D-9545-8E76-4A4F1198E2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D89B34C-44C7-B94F-B2CC-26774309297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custGeom>
              <a:avLst/>
              <a:gdLst>
                <a:gd name="T0" fmla="+- 0 10038 8110"/>
                <a:gd name="T1" fmla="*/ T0 w 3858"/>
                <a:gd name="T2" fmla="+- 0 7194 6286"/>
                <a:gd name="T3" fmla="*/ 7194 h 908"/>
                <a:gd name="T4" fmla="+- 0 8110 8110"/>
                <a:gd name="T5" fmla="*/ T4 w 3858"/>
                <a:gd name="T6" fmla="+- 0 7194 6286"/>
                <a:gd name="T7" fmla="*/ 7194 h 908"/>
                <a:gd name="T8" fmla="+- 0 8110 8110"/>
                <a:gd name="T9" fmla="*/ T8 w 3858"/>
                <a:gd name="T10" fmla="+- 0 6286 6286"/>
                <a:gd name="T11" fmla="*/ 6286 h 908"/>
                <a:gd name="T12" fmla="+- 0 11968 8110"/>
                <a:gd name="T13" fmla="*/ T12 w 3858"/>
                <a:gd name="T14" fmla="+- 0 6286 6286"/>
                <a:gd name="T15" fmla="*/ 6286 h 908"/>
                <a:gd name="T16" fmla="+- 0 11968 8110"/>
                <a:gd name="T17" fmla="*/ T16 w 3858"/>
                <a:gd name="T18" fmla="+- 0 7194 6286"/>
                <a:gd name="T19" fmla="*/ 7194 h 908"/>
                <a:gd name="T20" fmla="+- 0 10038 8110"/>
                <a:gd name="T21" fmla="*/ T20 w 3858"/>
                <a:gd name="T22" fmla="+- 0 7194 6286"/>
                <a:gd name="T23" fmla="*/ 719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B6DCAD-154A-EF4A-A2CE-DAAD5FBC7D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91897EB-EE47-6F43-B15B-C5A042F4AE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custGeom>
              <a:avLst/>
              <a:gdLst>
                <a:gd name="T0" fmla="+- 0 10058 8130"/>
                <a:gd name="T1" fmla="*/ T0 w 3858"/>
                <a:gd name="T2" fmla="+- 0 8462 7214"/>
                <a:gd name="T3" fmla="*/ 8462 h 1248"/>
                <a:gd name="T4" fmla="+- 0 8130 8130"/>
                <a:gd name="T5" fmla="*/ T4 w 3858"/>
                <a:gd name="T6" fmla="+- 0 8462 7214"/>
                <a:gd name="T7" fmla="*/ 8462 h 1248"/>
                <a:gd name="T8" fmla="+- 0 8130 8130"/>
                <a:gd name="T9" fmla="*/ T8 w 3858"/>
                <a:gd name="T10" fmla="+- 0 7214 7214"/>
                <a:gd name="T11" fmla="*/ 7214 h 1248"/>
                <a:gd name="T12" fmla="+- 0 11988 8130"/>
                <a:gd name="T13" fmla="*/ T12 w 3858"/>
                <a:gd name="T14" fmla="+- 0 7214 7214"/>
                <a:gd name="T15" fmla="*/ 7214 h 1248"/>
                <a:gd name="T16" fmla="+- 0 11988 8130"/>
                <a:gd name="T17" fmla="*/ T16 w 3858"/>
                <a:gd name="T18" fmla="+- 0 8462 7214"/>
                <a:gd name="T19" fmla="*/ 8462 h 1248"/>
                <a:gd name="T20" fmla="+- 0 10058 8130"/>
                <a:gd name="T21" fmla="*/ T20 w 3858"/>
                <a:gd name="T22" fmla="+- 0 8462 7214"/>
                <a:gd name="T23" fmla="*/ 846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80D273-3D67-0746-A23C-E64A33FD40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072801-D824-B04D-A12F-06BC8FFF95B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B073FA-9F6E-C740-9328-DE38CCE24F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custGeom>
              <a:avLst/>
              <a:gdLst>
                <a:gd name="T0" fmla="+- 0 10058 8130"/>
                <a:gd name="T1" fmla="*/ T0 w 3858"/>
                <a:gd name="T2" fmla="+- 0 9028 8462"/>
                <a:gd name="T3" fmla="*/ 9028 h 566"/>
                <a:gd name="T4" fmla="+- 0 8130 8130"/>
                <a:gd name="T5" fmla="*/ T4 w 3858"/>
                <a:gd name="T6" fmla="+- 0 9028 8462"/>
                <a:gd name="T7" fmla="*/ 9028 h 566"/>
                <a:gd name="T8" fmla="+- 0 8130 8130"/>
                <a:gd name="T9" fmla="*/ T8 w 3858"/>
                <a:gd name="T10" fmla="+- 0 8462 8462"/>
                <a:gd name="T11" fmla="*/ 8462 h 566"/>
                <a:gd name="T12" fmla="+- 0 11988 8130"/>
                <a:gd name="T13" fmla="*/ T12 w 3858"/>
                <a:gd name="T14" fmla="+- 0 8462 8462"/>
                <a:gd name="T15" fmla="*/ 8462 h 566"/>
                <a:gd name="T16" fmla="+- 0 11988 8130"/>
                <a:gd name="T17" fmla="*/ T16 w 3858"/>
                <a:gd name="T18" fmla="+- 0 9028 8462"/>
                <a:gd name="T19" fmla="*/ 9028 h 566"/>
                <a:gd name="T20" fmla="+- 0 10058 8130"/>
                <a:gd name="T21" fmla="*/ T20 w 3858"/>
                <a:gd name="T22" fmla="+- 0 9028 8462"/>
                <a:gd name="T23" fmla="*/ 902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BEF66ED-E3FD-5041-BFE6-9FE0A26E91A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0A128C9-340C-C649-8AB9-F6921EB41B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custGeom>
              <a:avLst/>
              <a:gdLst>
                <a:gd name="T0" fmla="+- 0 10038 8110"/>
                <a:gd name="T1" fmla="*/ T0 w 3858"/>
                <a:gd name="T2" fmla="+- 0 9008 8442"/>
                <a:gd name="T3" fmla="*/ 9008 h 566"/>
                <a:gd name="T4" fmla="+- 0 8110 8110"/>
                <a:gd name="T5" fmla="*/ T4 w 3858"/>
                <a:gd name="T6" fmla="+- 0 9008 8442"/>
                <a:gd name="T7" fmla="*/ 9008 h 566"/>
                <a:gd name="T8" fmla="+- 0 8110 8110"/>
                <a:gd name="T9" fmla="*/ T8 w 3858"/>
                <a:gd name="T10" fmla="+- 0 8442 8442"/>
                <a:gd name="T11" fmla="*/ 8442 h 566"/>
                <a:gd name="T12" fmla="+- 0 11968 8110"/>
                <a:gd name="T13" fmla="*/ T12 w 3858"/>
                <a:gd name="T14" fmla="+- 0 8442 8442"/>
                <a:gd name="T15" fmla="*/ 8442 h 566"/>
                <a:gd name="T16" fmla="+- 0 11968 8110"/>
                <a:gd name="T17" fmla="*/ T16 w 3858"/>
                <a:gd name="T18" fmla="+- 0 9008 8442"/>
                <a:gd name="T19" fmla="*/ 9008 h 566"/>
                <a:gd name="T20" fmla="+- 0 10038 8110"/>
                <a:gd name="T21" fmla="*/ T20 w 3858"/>
                <a:gd name="T22" fmla="+- 0 9008 8442"/>
                <a:gd name="T23" fmla="*/ 900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EDE3B37-EB91-5F4D-BA2C-545BE6E48F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2928 9910"/>
                <a:gd name="T1" fmla="*/ T0 w 3546"/>
                <a:gd name="T2" fmla="+- 0 4492 4492"/>
                <a:gd name="T3" fmla="*/ 4492 h 1936"/>
                <a:gd name="T4" fmla="+- 0 10808 9910"/>
                <a:gd name="T5" fmla="*/ T4 w 3546"/>
                <a:gd name="T6" fmla="+- 0 4492 4492"/>
                <a:gd name="T7" fmla="*/ 4492 h 1936"/>
                <a:gd name="T8" fmla="+- 0 10710 9910"/>
                <a:gd name="T9" fmla="*/ T8 w 3546"/>
                <a:gd name="T10" fmla="+- 0 4495 4492"/>
                <a:gd name="T11" fmla="*/ 4495 h 1936"/>
                <a:gd name="T12" fmla="+- 0 10614 9910"/>
                <a:gd name="T13" fmla="*/ T12 w 3546"/>
                <a:gd name="T14" fmla="+- 0 4505 4492"/>
                <a:gd name="T15" fmla="*/ 4505 h 1936"/>
                <a:gd name="T16" fmla="+- 0 10525 9910"/>
                <a:gd name="T17" fmla="*/ T16 w 3546"/>
                <a:gd name="T18" fmla="+- 0 4520 4492"/>
                <a:gd name="T19" fmla="*/ 4520 h 1936"/>
                <a:gd name="T20" fmla="+- 0 10445 9910"/>
                <a:gd name="T21" fmla="*/ T20 w 3546"/>
                <a:gd name="T22" fmla="+- 0 4539 4492"/>
                <a:gd name="T23" fmla="*/ 4539 h 1936"/>
                <a:gd name="T24" fmla="+- 0 10377 9910"/>
                <a:gd name="T25" fmla="*/ T24 w 3546"/>
                <a:gd name="T26" fmla="+- 0 4562 4492"/>
                <a:gd name="T27" fmla="*/ 4562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5246 4492"/>
                <a:gd name="T39" fmla="*/ 5246 h 1936"/>
                <a:gd name="T40" fmla="+- 0 10325 9910"/>
                <a:gd name="T41" fmla="*/ T40 w 3546"/>
                <a:gd name="T42" fmla="+- 0 5302 4492"/>
                <a:gd name="T43" fmla="*/ 5302 h 1936"/>
                <a:gd name="T44" fmla="+- 0 10445 9910"/>
                <a:gd name="T45" fmla="*/ T44 w 3546"/>
                <a:gd name="T46" fmla="+- 0 5350 4492"/>
                <a:gd name="T47" fmla="*/ 5350 h 1936"/>
                <a:gd name="T48" fmla="+- 0 10525 9910"/>
                <a:gd name="T49" fmla="*/ T48 w 3546"/>
                <a:gd name="T50" fmla="+- 0 5370 4492"/>
                <a:gd name="T51" fmla="*/ 5370 h 1936"/>
                <a:gd name="T52" fmla="+- 0 10614 9910"/>
                <a:gd name="T53" fmla="*/ T52 w 3546"/>
                <a:gd name="T54" fmla="+- 0 5385 4492"/>
                <a:gd name="T55" fmla="*/ 5385 h 1936"/>
                <a:gd name="T56" fmla="+- 0 10710 9910"/>
                <a:gd name="T57" fmla="*/ T56 w 3546"/>
                <a:gd name="T58" fmla="+- 0 5394 4492"/>
                <a:gd name="T59" fmla="*/ 5394 h 1936"/>
                <a:gd name="T60" fmla="+- 0 10808 9910"/>
                <a:gd name="T61" fmla="*/ T60 w 3546"/>
                <a:gd name="T62" fmla="+- 0 5398 4492"/>
                <a:gd name="T63" fmla="*/ 5398 h 1936"/>
                <a:gd name="T64" fmla="+- 0 9910 9910"/>
                <a:gd name="T65" fmla="*/ T64 w 3546"/>
                <a:gd name="T66" fmla="+- 0 6428 4492"/>
                <a:gd name="T67" fmla="*/ 6428 h 1936"/>
                <a:gd name="T68" fmla="+- 0 11598 9910"/>
                <a:gd name="T69" fmla="*/ T68 w 3546"/>
                <a:gd name="T70" fmla="+- 0 5398 4492"/>
                <a:gd name="T71" fmla="*/ 5398 h 1936"/>
                <a:gd name="T72" fmla="+- 0 12928 9910"/>
                <a:gd name="T73" fmla="*/ T72 w 3546"/>
                <a:gd name="T74" fmla="+- 0 5398 4492"/>
                <a:gd name="T75" fmla="*/ 5398 h 1936"/>
                <a:gd name="T76" fmla="+- 0 13026 9910"/>
                <a:gd name="T77" fmla="*/ T76 w 3546"/>
                <a:gd name="T78" fmla="+- 0 5394 4492"/>
                <a:gd name="T79" fmla="*/ 5394 h 1936"/>
                <a:gd name="T80" fmla="+- 0 13122 9910"/>
                <a:gd name="T81" fmla="*/ T80 w 3546"/>
                <a:gd name="T82" fmla="+- 0 5385 4492"/>
                <a:gd name="T83" fmla="*/ 5385 h 1936"/>
                <a:gd name="T84" fmla="+- 0 13211 9910"/>
                <a:gd name="T85" fmla="*/ T84 w 3546"/>
                <a:gd name="T86" fmla="+- 0 5370 4492"/>
                <a:gd name="T87" fmla="*/ 5370 h 1936"/>
                <a:gd name="T88" fmla="+- 0 13291 9910"/>
                <a:gd name="T89" fmla="*/ T88 w 3546"/>
                <a:gd name="T90" fmla="+- 0 5350 4492"/>
                <a:gd name="T91" fmla="*/ 5350 h 1936"/>
                <a:gd name="T92" fmla="+- 0 13359 9910"/>
                <a:gd name="T93" fmla="*/ T92 w 3546"/>
                <a:gd name="T94" fmla="+- 0 5327 4492"/>
                <a:gd name="T95" fmla="*/ 5327 h 1936"/>
                <a:gd name="T96" fmla="+- 0 13444 9910"/>
                <a:gd name="T97" fmla="*/ T96 w 3546"/>
                <a:gd name="T98" fmla="+- 0 5274 4492"/>
                <a:gd name="T99" fmla="*/ 5274 h 1936"/>
                <a:gd name="T100" fmla="+- 0 13456 9910"/>
                <a:gd name="T101" fmla="*/ T100 w 3546"/>
                <a:gd name="T102" fmla="+- 0 5246 4492"/>
                <a:gd name="T103" fmla="*/ 5246 h 1936"/>
                <a:gd name="T104" fmla="+- 0 13456 9910"/>
                <a:gd name="T105" fmla="*/ T104 w 3546"/>
                <a:gd name="T106" fmla="+- 0 4642 4492"/>
                <a:gd name="T107" fmla="*/ 4642 h 1936"/>
                <a:gd name="T108" fmla="+- 0 13411 9910"/>
                <a:gd name="T109" fmla="*/ T108 w 3546"/>
                <a:gd name="T110" fmla="+- 0 4587 4492"/>
                <a:gd name="T111" fmla="*/ 4587 h 1936"/>
                <a:gd name="T112" fmla="+- 0 13291 9910"/>
                <a:gd name="T113" fmla="*/ T112 w 3546"/>
                <a:gd name="T114" fmla="+- 0 4539 4492"/>
                <a:gd name="T115" fmla="*/ 4539 h 1936"/>
                <a:gd name="T116" fmla="+- 0 13211 9910"/>
                <a:gd name="T117" fmla="*/ T116 w 3546"/>
                <a:gd name="T118" fmla="+- 0 4520 4492"/>
                <a:gd name="T119" fmla="*/ 4520 h 1936"/>
                <a:gd name="T120" fmla="+- 0 13122 9910"/>
                <a:gd name="T121" fmla="*/ T120 w 3546"/>
                <a:gd name="T122" fmla="+- 0 4505 4492"/>
                <a:gd name="T123" fmla="*/ 4505 h 1936"/>
                <a:gd name="T124" fmla="+- 0 13026 9910"/>
                <a:gd name="T125" fmla="*/ T124 w 3546"/>
                <a:gd name="T126" fmla="+- 0 4495 4492"/>
                <a:gd name="T127" fmla="*/ 4495 h 1936"/>
                <a:gd name="T128" fmla="+- 0 12928 9910"/>
                <a:gd name="T129" fmla="*/ T128 w 3546"/>
                <a:gd name="T130" fmla="+- 0 4492 4492"/>
                <a:gd name="T131" fmla="*/ 449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4"/>
                  </a:lnTo>
                  <a:lnTo>
                    <a:pt x="415" y="810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AutoShape 190">
              <a:extLst>
                <a:ext uri="{FF2B5EF4-FFF2-40B4-BE49-F238E27FC236}">
                  <a16:creationId xmlns:a16="http://schemas.microsoft.com/office/drawing/2014/main" id="{8C4E14CC-06B0-864D-AD04-ABD8011E7A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0808 9910"/>
                <a:gd name="T1" fmla="*/ T0 w 3546"/>
                <a:gd name="T2" fmla="+- 0 4492 4492"/>
                <a:gd name="T3" fmla="*/ 4492 h 1936"/>
                <a:gd name="T4" fmla="+- 0 10710 9910"/>
                <a:gd name="T5" fmla="*/ T4 w 3546"/>
                <a:gd name="T6" fmla="+- 0 4495 4492"/>
                <a:gd name="T7" fmla="*/ 4495 h 1936"/>
                <a:gd name="T8" fmla="+- 0 10614 9910"/>
                <a:gd name="T9" fmla="*/ T8 w 3546"/>
                <a:gd name="T10" fmla="+- 0 4505 4492"/>
                <a:gd name="T11" fmla="*/ 4505 h 1936"/>
                <a:gd name="T12" fmla="+- 0 10525 9910"/>
                <a:gd name="T13" fmla="*/ T12 w 3546"/>
                <a:gd name="T14" fmla="+- 0 4520 4492"/>
                <a:gd name="T15" fmla="*/ 4520 h 1936"/>
                <a:gd name="T16" fmla="+- 0 10445 9910"/>
                <a:gd name="T17" fmla="*/ T16 w 3546"/>
                <a:gd name="T18" fmla="+- 0 4539 4492"/>
                <a:gd name="T19" fmla="*/ 4539 h 1936"/>
                <a:gd name="T20" fmla="+- 0 10377 9910"/>
                <a:gd name="T21" fmla="*/ T20 w 3546"/>
                <a:gd name="T22" fmla="+- 0 4562 4492"/>
                <a:gd name="T23" fmla="*/ 4562 h 1936"/>
                <a:gd name="T24" fmla="+- 0 10325 9910"/>
                <a:gd name="T25" fmla="*/ T24 w 3546"/>
                <a:gd name="T26" fmla="+- 0 4587 4492"/>
                <a:gd name="T27" fmla="*/ 4587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4756 4492"/>
                <a:gd name="T39" fmla="*/ 4756 h 1936"/>
                <a:gd name="T40" fmla="+- 0 10280 9910"/>
                <a:gd name="T41" fmla="*/ T40 w 3546"/>
                <a:gd name="T42" fmla="+- 0 4868 4492"/>
                <a:gd name="T43" fmla="*/ 4868 h 1936"/>
                <a:gd name="T44" fmla="+- 0 10280 9910"/>
                <a:gd name="T45" fmla="*/ T44 w 3546"/>
                <a:gd name="T46" fmla="+- 0 5022 4492"/>
                <a:gd name="T47" fmla="*/ 5022 h 1936"/>
                <a:gd name="T48" fmla="+- 0 10280 9910"/>
                <a:gd name="T49" fmla="*/ T48 w 3546"/>
                <a:gd name="T50" fmla="+- 0 5134 4492"/>
                <a:gd name="T51" fmla="*/ 5134 h 1936"/>
                <a:gd name="T52" fmla="+- 0 10280 9910"/>
                <a:gd name="T53" fmla="*/ T52 w 3546"/>
                <a:gd name="T54" fmla="+- 0 5246 4492"/>
                <a:gd name="T55" fmla="*/ 5246 h 1936"/>
                <a:gd name="T56" fmla="+- 0 10292 9910"/>
                <a:gd name="T57" fmla="*/ T56 w 3546"/>
                <a:gd name="T58" fmla="+- 0 5274 4492"/>
                <a:gd name="T59" fmla="*/ 5274 h 1936"/>
                <a:gd name="T60" fmla="+- 0 10325 9910"/>
                <a:gd name="T61" fmla="*/ T60 w 3546"/>
                <a:gd name="T62" fmla="+- 0 5302 4492"/>
                <a:gd name="T63" fmla="*/ 5302 h 1936"/>
                <a:gd name="T64" fmla="+- 0 10377 9910"/>
                <a:gd name="T65" fmla="*/ T64 w 3546"/>
                <a:gd name="T66" fmla="+- 0 5327 4492"/>
                <a:gd name="T67" fmla="*/ 5327 h 1936"/>
                <a:gd name="T68" fmla="+- 0 10445 9910"/>
                <a:gd name="T69" fmla="*/ T68 w 3546"/>
                <a:gd name="T70" fmla="+- 0 5350 4492"/>
                <a:gd name="T71" fmla="*/ 5350 h 1936"/>
                <a:gd name="T72" fmla="+- 0 10525 9910"/>
                <a:gd name="T73" fmla="*/ T72 w 3546"/>
                <a:gd name="T74" fmla="+- 0 5370 4492"/>
                <a:gd name="T75" fmla="*/ 5370 h 1936"/>
                <a:gd name="T76" fmla="+- 0 10614 9910"/>
                <a:gd name="T77" fmla="*/ T76 w 3546"/>
                <a:gd name="T78" fmla="+- 0 5385 4492"/>
                <a:gd name="T79" fmla="*/ 5385 h 1936"/>
                <a:gd name="T80" fmla="+- 0 10710 9910"/>
                <a:gd name="T81" fmla="*/ T80 w 3546"/>
                <a:gd name="T82" fmla="+- 0 5394 4492"/>
                <a:gd name="T83" fmla="*/ 5394 h 1936"/>
                <a:gd name="T84" fmla="+- 0 10808 9910"/>
                <a:gd name="T85" fmla="*/ T84 w 3546"/>
                <a:gd name="T86" fmla="+- 0 5398 4492"/>
                <a:gd name="T87" fmla="*/ 5398 h 1936"/>
                <a:gd name="T88" fmla="+- 0 9910 9910"/>
                <a:gd name="T89" fmla="*/ T88 w 3546"/>
                <a:gd name="T90" fmla="+- 0 6428 4492"/>
                <a:gd name="T91" fmla="*/ 6428 h 1936"/>
                <a:gd name="T92" fmla="+- 0 11598 9910"/>
                <a:gd name="T93" fmla="*/ T92 w 3546"/>
                <a:gd name="T94" fmla="+- 0 5398 4492"/>
                <a:gd name="T95" fmla="*/ 5398 h 1936"/>
                <a:gd name="T96" fmla="+- 0 12136 9910"/>
                <a:gd name="T97" fmla="*/ T96 w 3546"/>
                <a:gd name="T98" fmla="+- 0 5398 4492"/>
                <a:gd name="T99" fmla="*/ 5398 h 1936"/>
                <a:gd name="T100" fmla="+- 0 12532 9910"/>
                <a:gd name="T101" fmla="*/ T100 w 3546"/>
                <a:gd name="T102" fmla="+- 0 5398 4492"/>
                <a:gd name="T103" fmla="*/ 5398 h 1936"/>
                <a:gd name="T104" fmla="+- 0 12928 9910"/>
                <a:gd name="T105" fmla="*/ T104 w 3546"/>
                <a:gd name="T106" fmla="+- 0 5398 4492"/>
                <a:gd name="T107" fmla="*/ 5398 h 1936"/>
                <a:gd name="T108" fmla="+- 0 13026 9910"/>
                <a:gd name="T109" fmla="*/ T108 w 3546"/>
                <a:gd name="T110" fmla="+- 0 5394 4492"/>
                <a:gd name="T111" fmla="*/ 5394 h 1936"/>
                <a:gd name="T112" fmla="+- 0 13122 9910"/>
                <a:gd name="T113" fmla="*/ T112 w 3546"/>
                <a:gd name="T114" fmla="+- 0 5385 4492"/>
                <a:gd name="T115" fmla="*/ 5385 h 1936"/>
                <a:gd name="T116" fmla="+- 0 13211 9910"/>
                <a:gd name="T117" fmla="*/ T116 w 3546"/>
                <a:gd name="T118" fmla="+- 0 5370 4492"/>
                <a:gd name="T119" fmla="*/ 5370 h 1936"/>
                <a:gd name="T120" fmla="+- 0 13291 9910"/>
                <a:gd name="T121" fmla="*/ T120 w 3546"/>
                <a:gd name="T122" fmla="+- 0 5350 4492"/>
                <a:gd name="T123" fmla="*/ 5350 h 1936"/>
                <a:gd name="T124" fmla="+- 0 13359 9910"/>
                <a:gd name="T125" fmla="*/ T124 w 3546"/>
                <a:gd name="T126" fmla="+- 0 5327 4492"/>
                <a:gd name="T127" fmla="*/ 5327 h 1936"/>
                <a:gd name="T128" fmla="+- 0 13411 9910"/>
                <a:gd name="T129" fmla="*/ T128 w 3546"/>
                <a:gd name="T130" fmla="+- 0 5302 4492"/>
                <a:gd name="T131" fmla="*/ 5302 h 1936"/>
                <a:gd name="T132" fmla="+- 0 13444 9910"/>
                <a:gd name="T133" fmla="*/ T132 w 3546"/>
                <a:gd name="T134" fmla="+- 0 5274 4492"/>
                <a:gd name="T135" fmla="*/ 5274 h 1936"/>
                <a:gd name="T136" fmla="+- 0 13456 9910"/>
                <a:gd name="T137" fmla="*/ T136 w 3546"/>
                <a:gd name="T138" fmla="+- 0 5246 4492"/>
                <a:gd name="T139" fmla="*/ 5246 h 1936"/>
                <a:gd name="T140" fmla="+- 0 13456 9910"/>
                <a:gd name="T141" fmla="*/ T140 w 3546"/>
                <a:gd name="T142" fmla="+- 0 5134 4492"/>
                <a:gd name="T143" fmla="*/ 5134 h 1936"/>
                <a:gd name="T144" fmla="+- 0 13456 9910"/>
                <a:gd name="T145" fmla="*/ T144 w 3546"/>
                <a:gd name="T146" fmla="+- 0 5022 4492"/>
                <a:gd name="T147" fmla="*/ 5022 h 1936"/>
                <a:gd name="T148" fmla="+- 0 13456 9910"/>
                <a:gd name="T149" fmla="*/ T148 w 3546"/>
                <a:gd name="T150" fmla="+- 0 4868 4492"/>
                <a:gd name="T151" fmla="*/ 4868 h 1936"/>
                <a:gd name="T152" fmla="+- 0 13456 9910"/>
                <a:gd name="T153" fmla="*/ T152 w 3546"/>
                <a:gd name="T154" fmla="+- 0 4756 4492"/>
                <a:gd name="T155" fmla="*/ 4756 h 1936"/>
                <a:gd name="T156" fmla="+- 0 13456 9910"/>
                <a:gd name="T157" fmla="*/ T156 w 3546"/>
                <a:gd name="T158" fmla="+- 0 4642 4492"/>
                <a:gd name="T159" fmla="*/ 4642 h 1936"/>
                <a:gd name="T160" fmla="+- 0 13444 9910"/>
                <a:gd name="T161" fmla="*/ T160 w 3546"/>
                <a:gd name="T162" fmla="+- 0 4614 4492"/>
                <a:gd name="T163" fmla="*/ 4614 h 1936"/>
                <a:gd name="T164" fmla="+- 0 13411 9910"/>
                <a:gd name="T165" fmla="*/ T164 w 3546"/>
                <a:gd name="T166" fmla="+- 0 4587 4492"/>
                <a:gd name="T167" fmla="*/ 4587 h 1936"/>
                <a:gd name="T168" fmla="+- 0 13359 9910"/>
                <a:gd name="T169" fmla="*/ T168 w 3546"/>
                <a:gd name="T170" fmla="+- 0 4562 4492"/>
                <a:gd name="T171" fmla="*/ 4562 h 1936"/>
                <a:gd name="T172" fmla="+- 0 13291 9910"/>
                <a:gd name="T173" fmla="*/ T172 w 3546"/>
                <a:gd name="T174" fmla="+- 0 4539 4492"/>
                <a:gd name="T175" fmla="*/ 4539 h 1936"/>
                <a:gd name="T176" fmla="+- 0 13211 9910"/>
                <a:gd name="T177" fmla="*/ T176 w 3546"/>
                <a:gd name="T178" fmla="+- 0 4520 4492"/>
                <a:gd name="T179" fmla="*/ 4520 h 1936"/>
                <a:gd name="T180" fmla="+- 0 13122 9910"/>
                <a:gd name="T181" fmla="*/ T180 w 3546"/>
                <a:gd name="T182" fmla="+- 0 4505 4492"/>
                <a:gd name="T183" fmla="*/ 4505 h 1936"/>
                <a:gd name="T184" fmla="+- 0 13026 9910"/>
                <a:gd name="T185" fmla="*/ T184 w 3546"/>
                <a:gd name="T186" fmla="+- 0 4495 4492"/>
                <a:gd name="T187" fmla="*/ 4495 h 1936"/>
                <a:gd name="T188" fmla="+- 0 12928 9910"/>
                <a:gd name="T189" fmla="*/ T188 w 3546"/>
                <a:gd name="T190" fmla="+- 0 4492 4492"/>
                <a:gd name="T191" fmla="*/ 4492 h 1936"/>
                <a:gd name="T192" fmla="+- 0 12532 9910"/>
                <a:gd name="T193" fmla="*/ T192 w 3546"/>
                <a:gd name="T194" fmla="+- 0 4492 4492"/>
                <a:gd name="T195" fmla="*/ 4492 h 1936"/>
                <a:gd name="T196" fmla="+- 0 12136 9910"/>
                <a:gd name="T197" fmla="*/ T196 w 3546"/>
                <a:gd name="T198" fmla="+- 0 4492 4492"/>
                <a:gd name="T199" fmla="*/ 4492 h 1936"/>
                <a:gd name="T200" fmla="+- 0 11598 9910"/>
                <a:gd name="T201" fmla="*/ T200 w 3546"/>
                <a:gd name="T202" fmla="+- 0 4492 4492"/>
                <a:gd name="T203" fmla="*/ 4492 h 1936"/>
                <a:gd name="T204" fmla="+- 0 11204 9910"/>
                <a:gd name="T205" fmla="*/ T204 w 3546"/>
                <a:gd name="T206" fmla="+- 0 4492 4492"/>
                <a:gd name="T207" fmla="*/ 4492 h 1936"/>
                <a:gd name="T208" fmla="+- 0 10808 9910"/>
                <a:gd name="T209" fmla="*/ T208 w 3546"/>
                <a:gd name="T210" fmla="+- 0 4492 4492"/>
                <a:gd name="T211" fmla="*/ 4492 h 1936"/>
                <a:gd name="T212" fmla="+- 0 10280 9910"/>
                <a:gd name="T213" fmla="*/ T212 w 3546"/>
                <a:gd name="T214" fmla="+- 0 4492 4492"/>
                <a:gd name="T215" fmla="*/ 4492 h 1936"/>
                <a:gd name="T216" fmla="+- 0 10280 9910"/>
                <a:gd name="T217" fmla="*/ T216 w 3546"/>
                <a:gd name="T218" fmla="+- 0 4492 4492"/>
                <a:gd name="T219" fmla="*/ 4492 h 1936"/>
                <a:gd name="T220" fmla="+- 0 13456 9910"/>
                <a:gd name="T221" fmla="*/ T220 w 3546"/>
                <a:gd name="T222" fmla="+- 0 5398 4492"/>
                <a:gd name="T223" fmla="*/ 5398 h 1936"/>
                <a:gd name="T224" fmla="+- 0 13456 9910"/>
                <a:gd name="T225" fmla="*/ T224 w 3546"/>
                <a:gd name="T226" fmla="+- 0 5398 4492"/>
                <a:gd name="T227" fmla="*/ 539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4"/>
                  </a:lnTo>
                  <a:lnTo>
                    <a:pt x="382" y="782"/>
                  </a:lnTo>
                  <a:lnTo>
                    <a:pt x="415" y="810"/>
                  </a:lnTo>
                  <a:lnTo>
                    <a:pt x="467" y="835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01" y="810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FF8B4-89BE-BF47-9BEA-7EC293E59E5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2908 9890"/>
                <a:gd name="T1" fmla="*/ T0 w 3546"/>
                <a:gd name="T2" fmla="+- 0 4472 4472"/>
                <a:gd name="T3" fmla="*/ 4472 h 1936"/>
                <a:gd name="T4" fmla="+- 0 10788 9890"/>
                <a:gd name="T5" fmla="*/ T4 w 3546"/>
                <a:gd name="T6" fmla="+- 0 4472 4472"/>
                <a:gd name="T7" fmla="*/ 4472 h 1936"/>
                <a:gd name="T8" fmla="+- 0 10690 9890"/>
                <a:gd name="T9" fmla="*/ T8 w 3546"/>
                <a:gd name="T10" fmla="+- 0 4475 4472"/>
                <a:gd name="T11" fmla="*/ 4475 h 1936"/>
                <a:gd name="T12" fmla="+- 0 10594 9890"/>
                <a:gd name="T13" fmla="*/ T12 w 3546"/>
                <a:gd name="T14" fmla="+- 0 4485 4472"/>
                <a:gd name="T15" fmla="*/ 4485 h 1936"/>
                <a:gd name="T16" fmla="+- 0 10505 9890"/>
                <a:gd name="T17" fmla="*/ T16 w 3546"/>
                <a:gd name="T18" fmla="+- 0 4500 4472"/>
                <a:gd name="T19" fmla="*/ 4500 h 1936"/>
                <a:gd name="T20" fmla="+- 0 10425 9890"/>
                <a:gd name="T21" fmla="*/ T20 w 3546"/>
                <a:gd name="T22" fmla="+- 0 4519 4472"/>
                <a:gd name="T23" fmla="*/ 4519 h 1936"/>
                <a:gd name="T24" fmla="+- 0 10357 9890"/>
                <a:gd name="T25" fmla="*/ T24 w 3546"/>
                <a:gd name="T26" fmla="+- 0 4542 4472"/>
                <a:gd name="T27" fmla="*/ 4542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5228 4472"/>
                <a:gd name="T39" fmla="*/ 5228 h 1936"/>
                <a:gd name="T40" fmla="+- 0 10305 9890"/>
                <a:gd name="T41" fmla="*/ T40 w 3546"/>
                <a:gd name="T42" fmla="+- 0 5283 4472"/>
                <a:gd name="T43" fmla="*/ 5283 h 1936"/>
                <a:gd name="T44" fmla="+- 0 10425 9890"/>
                <a:gd name="T45" fmla="*/ T44 w 3546"/>
                <a:gd name="T46" fmla="+- 0 5331 4472"/>
                <a:gd name="T47" fmla="*/ 5331 h 1936"/>
                <a:gd name="T48" fmla="+- 0 10505 9890"/>
                <a:gd name="T49" fmla="*/ T48 w 3546"/>
                <a:gd name="T50" fmla="+- 0 5350 4472"/>
                <a:gd name="T51" fmla="*/ 5350 h 1936"/>
                <a:gd name="T52" fmla="+- 0 10594 9890"/>
                <a:gd name="T53" fmla="*/ T52 w 3546"/>
                <a:gd name="T54" fmla="+- 0 5365 4472"/>
                <a:gd name="T55" fmla="*/ 5365 h 1936"/>
                <a:gd name="T56" fmla="+- 0 10690 9890"/>
                <a:gd name="T57" fmla="*/ T56 w 3546"/>
                <a:gd name="T58" fmla="+- 0 5374 4472"/>
                <a:gd name="T59" fmla="*/ 5374 h 1936"/>
                <a:gd name="T60" fmla="+- 0 10788 9890"/>
                <a:gd name="T61" fmla="*/ T60 w 3546"/>
                <a:gd name="T62" fmla="+- 0 5378 4472"/>
                <a:gd name="T63" fmla="*/ 5378 h 1936"/>
                <a:gd name="T64" fmla="+- 0 9890 9890"/>
                <a:gd name="T65" fmla="*/ T64 w 3546"/>
                <a:gd name="T66" fmla="+- 0 6408 4472"/>
                <a:gd name="T67" fmla="*/ 6408 h 1936"/>
                <a:gd name="T68" fmla="+- 0 11578 9890"/>
                <a:gd name="T69" fmla="*/ T68 w 3546"/>
                <a:gd name="T70" fmla="+- 0 5378 4472"/>
                <a:gd name="T71" fmla="*/ 5378 h 1936"/>
                <a:gd name="T72" fmla="+- 0 12908 9890"/>
                <a:gd name="T73" fmla="*/ T72 w 3546"/>
                <a:gd name="T74" fmla="+- 0 5378 4472"/>
                <a:gd name="T75" fmla="*/ 5378 h 1936"/>
                <a:gd name="T76" fmla="+- 0 13006 9890"/>
                <a:gd name="T77" fmla="*/ T76 w 3546"/>
                <a:gd name="T78" fmla="+- 0 5374 4472"/>
                <a:gd name="T79" fmla="*/ 5374 h 1936"/>
                <a:gd name="T80" fmla="+- 0 13102 9890"/>
                <a:gd name="T81" fmla="*/ T80 w 3546"/>
                <a:gd name="T82" fmla="+- 0 5365 4472"/>
                <a:gd name="T83" fmla="*/ 5365 h 1936"/>
                <a:gd name="T84" fmla="+- 0 13191 9890"/>
                <a:gd name="T85" fmla="*/ T84 w 3546"/>
                <a:gd name="T86" fmla="+- 0 5350 4472"/>
                <a:gd name="T87" fmla="*/ 5350 h 1936"/>
                <a:gd name="T88" fmla="+- 0 13271 9890"/>
                <a:gd name="T89" fmla="*/ T88 w 3546"/>
                <a:gd name="T90" fmla="+- 0 5331 4472"/>
                <a:gd name="T91" fmla="*/ 5331 h 1936"/>
                <a:gd name="T92" fmla="+- 0 13339 9890"/>
                <a:gd name="T93" fmla="*/ T92 w 3546"/>
                <a:gd name="T94" fmla="+- 0 5308 4472"/>
                <a:gd name="T95" fmla="*/ 5308 h 1936"/>
                <a:gd name="T96" fmla="+- 0 13424 9890"/>
                <a:gd name="T97" fmla="*/ T96 w 3546"/>
                <a:gd name="T98" fmla="+- 0 5256 4472"/>
                <a:gd name="T99" fmla="*/ 5256 h 1936"/>
                <a:gd name="T100" fmla="+- 0 13436 9890"/>
                <a:gd name="T101" fmla="*/ T100 w 3546"/>
                <a:gd name="T102" fmla="+- 0 5228 4472"/>
                <a:gd name="T103" fmla="*/ 5228 h 1936"/>
                <a:gd name="T104" fmla="+- 0 13436 9890"/>
                <a:gd name="T105" fmla="*/ T104 w 3546"/>
                <a:gd name="T106" fmla="+- 0 4622 4472"/>
                <a:gd name="T107" fmla="*/ 4622 h 1936"/>
                <a:gd name="T108" fmla="+- 0 13391 9890"/>
                <a:gd name="T109" fmla="*/ T108 w 3546"/>
                <a:gd name="T110" fmla="+- 0 4567 4472"/>
                <a:gd name="T111" fmla="*/ 4567 h 1936"/>
                <a:gd name="T112" fmla="+- 0 13271 9890"/>
                <a:gd name="T113" fmla="*/ T112 w 3546"/>
                <a:gd name="T114" fmla="+- 0 4519 4472"/>
                <a:gd name="T115" fmla="*/ 4519 h 1936"/>
                <a:gd name="T116" fmla="+- 0 13191 9890"/>
                <a:gd name="T117" fmla="*/ T116 w 3546"/>
                <a:gd name="T118" fmla="+- 0 4500 4472"/>
                <a:gd name="T119" fmla="*/ 4500 h 1936"/>
                <a:gd name="T120" fmla="+- 0 13102 9890"/>
                <a:gd name="T121" fmla="*/ T120 w 3546"/>
                <a:gd name="T122" fmla="+- 0 4485 4472"/>
                <a:gd name="T123" fmla="*/ 4485 h 1936"/>
                <a:gd name="T124" fmla="+- 0 13006 9890"/>
                <a:gd name="T125" fmla="*/ T124 w 3546"/>
                <a:gd name="T126" fmla="+- 0 4475 4472"/>
                <a:gd name="T127" fmla="*/ 4475 h 1936"/>
                <a:gd name="T128" fmla="+- 0 12908 9890"/>
                <a:gd name="T129" fmla="*/ T128 w 3546"/>
                <a:gd name="T130" fmla="+- 0 4472 4472"/>
                <a:gd name="T131" fmla="*/ 447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6"/>
                  </a:lnTo>
                  <a:lnTo>
                    <a:pt x="415" y="811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AutoShape 192">
              <a:extLst>
                <a:ext uri="{FF2B5EF4-FFF2-40B4-BE49-F238E27FC236}">
                  <a16:creationId xmlns:a16="http://schemas.microsoft.com/office/drawing/2014/main" id="{CED51020-913E-A841-AA3C-60D82B788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0788 9890"/>
                <a:gd name="T1" fmla="*/ T0 w 3546"/>
                <a:gd name="T2" fmla="+- 0 4472 4472"/>
                <a:gd name="T3" fmla="*/ 4472 h 1936"/>
                <a:gd name="T4" fmla="+- 0 10690 9890"/>
                <a:gd name="T5" fmla="*/ T4 w 3546"/>
                <a:gd name="T6" fmla="+- 0 4475 4472"/>
                <a:gd name="T7" fmla="*/ 4475 h 1936"/>
                <a:gd name="T8" fmla="+- 0 10594 9890"/>
                <a:gd name="T9" fmla="*/ T8 w 3546"/>
                <a:gd name="T10" fmla="+- 0 4485 4472"/>
                <a:gd name="T11" fmla="*/ 4485 h 1936"/>
                <a:gd name="T12" fmla="+- 0 10505 9890"/>
                <a:gd name="T13" fmla="*/ T12 w 3546"/>
                <a:gd name="T14" fmla="+- 0 4500 4472"/>
                <a:gd name="T15" fmla="*/ 4500 h 1936"/>
                <a:gd name="T16" fmla="+- 0 10425 9890"/>
                <a:gd name="T17" fmla="*/ T16 w 3546"/>
                <a:gd name="T18" fmla="+- 0 4519 4472"/>
                <a:gd name="T19" fmla="*/ 4519 h 1936"/>
                <a:gd name="T20" fmla="+- 0 10357 9890"/>
                <a:gd name="T21" fmla="*/ T20 w 3546"/>
                <a:gd name="T22" fmla="+- 0 4542 4472"/>
                <a:gd name="T23" fmla="*/ 4542 h 1936"/>
                <a:gd name="T24" fmla="+- 0 10305 9890"/>
                <a:gd name="T25" fmla="*/ T24 w 3546"/>
                <a:gd name="T26" fmla="+- 0 4567 4472"/>
                <a:gd name="T27" fmla="*/ 4567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4736 4472"/>
                <a:gd name="T39" fmla="*/ 4736 h 1936"/>
                <a:gd name="T40" fmla="+- 0 10260 9890"/>
                <a:gd name="T41" fmla="*/ T40 w 3546"/>
                <a:gd name="T42" fmla="+- 0 4848 4472"/>
                <a:gd name="T43" fmla="*/ 4848 h 1936"/>
                <a:gd name="T44" fmla="+- 0 10260 9890"/>
                <a:gd name="T45" fmla="*/ T44 w 3546"/>
                <a:gd name="T46" fmla="+- 0 5002 4472"/>
                <a:gd name="T47" fmla="*/ 5002 h 1936"/>
                <a:gd name="T48" fmla="+- 0 10260 9890"/>
                <a:gd name="T49" fmla="*/ T48 w 3546"/>
                <a:gd name="T50" fmla="+- 0 5114 4472"/>
                <a:gd name="T51" fmla="*/ 5114 h 1936"/>
                <a:gd name="T52" fmla="+- 0 10260 9890"/>
                <a:gd name="T53" fmla="*/ T52 w 3546"/>
                <a:gd name="T54" fmla="+- 0 5228 4472"/>
                <a:gd name="T55" fmla="*/ 5228 h 1936"/>
                <a:gd name="T56" fmla="+- 0 10272 9890"/>
                <a:gd name="T57" fmla="*/ T56 w 3546"/>
                <a:gd name="T58" fmla="+- 0 5256 4472"/>
                <a:gd name="T59" fmla="*/ 5256 h 1936"/>
                <a:gd name="T60" fmla="+- 0 10305 9890"/>
                <a:gd name="T61" fmla="*/ T60 w 3546"/>
                <a:gd name="T62" fmla="+- 0 5283 4472"/>
                <a:gd name="T63" fmla="*/ 5283 h 1936"/>
                <a:gd name="T64" fmla="+- 0 10357 9890"/>
                <a:gd name="T65" fmla="*/ T64 w 3546"/>
                <a:gd name="T66" fmla="+- 0 5308 4472"/>
                <a:gd name="T67" fmla="*/ 5308 h 1936"/>
                <a:gd name="T68" fmla="+- 0 10425 9890"/>
                <a:gd name="T69" fmla="*/ T68 w 3546"/>
                <a:gd name="T70" fmla="+- 0 5331 4472"/>
                <a:gd name="T71" fmla="*/ 5331 h 1936"/>
                <a:gd name="T72" fmla="+- 0 10505 9890"/>
                <a:gd name="T73" fmla="*/ T72 w 3546"/>
                <a:gd name="T74" fmla="+- 0 5350 4472"/>
                <a:gd name="T75" fmla="*/ 5350 h 1936"/>
                <a:gd name="T76" fmla="+- 0 10594 9890"/>
                <a:gd name="T77" fmla="*/ T76 w 3546"/>
                <a:gd name="T78" fmla="+- 0 5365 4472"/>
                <a:gd name="T79" fmla="*/ 5365 h 1936"/>
                <a:gd name="T80" fmla="+- 0 10690 9890"/>
                <a:gd name="T81" fmla="*/ T80 w 3546"/>
                <a:gd name="T82" fmla="+- 0 5374 4472"/>
                <a:gd name="T83" fmla="*/ 5374 h 1936"/>
                <a:gd name="T84" fmla="+- 0 10788 9890"/>
                <a:gd name="T85" fmla="*/ T84 w 3546"/>
                <a:gd name="T86" fmla="+- 0 5378 4472"/>
                <a:gd name="T87" fmla="*/ 5378 h 1936"/>
                <a:gd name="T88" fmla="+- 0 9890 9890"/>
                <a:gd name="T89" fmla="*/ T88 w 3546"/>
                <a:gd name="T90" fmla="+- 0 6408 4472"/>
                <a:gd name="T91" fmla="*/ 6408 h 1936"/>
                <a:gd name="T92" fmla="+- 0 11578 9890"/>
                <a:gd name="T93" fmla="*/ T92 w 3546"/>
                <a:gd name="T94" fmla="+- 0 5378 4472"/>
                <a:gd name="T95" fmla="*/ 5378 h 1936"/>
                <a:gd name="T96" fmla="+- 0 12116 9890"/>
                <a:gd name="T97" fmla="*/ T96 w 3546"/>
                <a:gd name="T98" fmla="+- 0 5378 4472"/>
                <a:gd name="T99" fmla="*/ 5378 h 1936"/>
                <a:gd name="T100" fmla="+- 0 12512 9890"/>
                <a:gd name="T101" fmla="*/ T100 w 3546"/>
                <a:gd name="T102" fmla="+- 0 5378 4472"/>
                <a:gd name="T103" fmla="*/ 5378 h 1936"/>
                <a:gd name="T104" fmla="+- 0 12908 9890"/>
                <a:gd name="T105" fmla="*/ T104 w 3546"/>
                <a:gd name="T106" fmla="+- 0 5378 4472"/>
                <a:gd name="T107" fmla="*/ 5378 h 1936"/>
                <a:gd name="T108" fmla="+- 0 13006 9890"/>
                <a:gd name="T109" fmla="*/ T108 w 3546"/>
                <a:gd name="T110" fmla="+- 0 5374 4472"/>
                <a:gd name="T111" fmla="*/ 5374 h 1936"/>
                <a:gd name="T112" fmla="+- 0 13102 9890"/>
                <a:gd name="T113" fmla="*/ T112 w 3546"/>
                <a:gd name="T114" fmla="+- 0 5365 4472"/>
                <a:gd name="T115" fmla="*/ 5365 h 1936"/>
                <a:gd name="T116" fmla="+- 0 13191 9890"/>
                <a:gd name="T117" fmla="*/ T116 w 3546"/>
                <a:gd name="T118" fmla="+- 0 5350 4472"/>
                <a:gd name="T119" fmla="*/ 5350 h 1936"/>
                <a:gd name="T120" fmla="+- 0 13271 9890"/>
                <a:gd name="T121" fmla="*/ T120 w 3546"/>
                <a:gd name="T122" fmla="+- 0 5331 4472"/>
                <a:gd name="T123" fmla="*/ 5331 h 1936"/>
                <a:gd name="T124" fmla="+- 0 13339 9890"/>
                <a:gd name="T125" fmla="*/ T124 w 3546"/>
                <a:gd name="T126" fmla="+- 0 5308 4472"/>
                <a:gd name="T127" fmla="*/ 5308 h 1936"/>
                <a:gd name="T128" fmla="+- 0 13391 9890"/>
                <a:gd name="T129" fmla="*/ T128 w 3546"/>
                <a:gd name="T130" fmla="+- 0 5283 4472"/>
                <a:gd name="T131" fmla="*/ 5283 h 1936"/>
                <a:gd name="T132" fmla="+- 0 13424 9890"/>
                <a:gd name="T133" fmla="*/ T132 w 3546"/>
                <a:gd name="T134" fmla="+- 0 5256 4472"/>
                <a:gd name="T135" fmla="*/ 5256 h 1936"/>
                <a:gd name="T136" fmla="+- 0 13436 9890"/>
                <a:gd name="T137" fmla="*/ T136 w 3546"/>
                <a:gd name="T138" fmla="+- 0 5228 4472"/>
                <a:gd name="T139" fmla="*/ 5228 h 1936"/>
                <a:gd name="T140" fmla="+- 0 13436 9890"/>
                <a:gd name="T141" fmla="*/ T140 w 3546"/>
                <a:gd name="T142" fmla="+- 0 5114 4472"/>
                <a:gd name="T143" fmla="*/ 5114 h 1936"/>
                <a:gd name="T144" fmla="+- 0 13436 9890"/>
                <a:gd name="T145" fmla="*/ T144 w 3546"/>
                <a:gd name="T146" fmla="+- 0 5002 4472"/>
                <a:gd name="T147" fmla="*/ 5002 h 1936"/>
                <a:gd name="T148" fmla="+- 0 13436 9890"/>
                <a:gd name="T149" fmla="*/ T148 w 3546"/>
                <a:gd name="T150" fmla="+- 0 4848 4472"/>
                <a:gd name="T151" fmla="*/ 4848 h 1936"/>
                <a:gd name="T152" fmla="+- 0 13436 9890"/>
                <a:gd name="T153" fmla="*/ T152 w 3546"/>
                <a:gd name="T154" fmla="+- 0 4736 4472"/>
                <a:gd name="T155" fmla="*/ 4736 h 1936"/>
                <a:gd name="T156" fmla="+- 0 13436 9890"/>
                <a:gd name="T157" fmla="*/ T156 w 3546"/>
                <a:gd name="T158" fmla="+- 0 4622 4472"/>
                <a:gd name="T159" fmla="*/ 4622 h 1936"/>
                <a:gd name="T160" fmla="+- 0 13424 9890"/>
                <a:gd name="T161" fmla="*/ T160 w 3546"/>
                <a:gd name="T162" fmla="+- 0 4594 4472"/>
                <a:gd name="T163" fmla="*/ 4594 h 1936"/>
                <a:gd name="T164" fmla="+- 0 13391 9890"/>
                <a:gd name="T165" fmla="*/ T164 w 3546"/>
                <a:gd name="T166" fmla="+- 0 4567 4472"/>
                <a:gd name="T167" fmla="*/ 4567 h 1936"/>
                <a:gd name="T168" fmla="+- 0 13339 9890"/>
                <a:gd name="T169" fmla="*/ T168 w 3546"/>
                <a:gd name="T170" fmla="+- 0 4542 4472"/>
                <a:gd name="T171" fmla="*/ 4542 h 1936"/>
                <a:gd name="T172" fmla="+- 0 13271 9890"/>
                <a:gd name="T173" fmla="*/ T172 w 3546"/>
                <a:gd name="T174" fmla="+- 0 4519 4472"/>
                <a:gd name="T175" fmla="*/ 4519 h 1936"/>
                <a:gd name="T176" fmla="+- 0 13191 9890"/>
                <a:gd name="T177" fmla="*/ T176 w 3546"/>
                <a:gd name="T178" fmla="+- 0 4500 4472"/>
                <a:gd name="T179" fmla="*/ 4500 h 1936"/>
                <a:gd name="T180" fmla="+- 0 13102 9890"/>
                <a:gd name="T181" fmla="*/ T180 w 3546"/>
                <a:gd name="T182" fmla="+- 0 4485 4472"/>
                <a:gd name="T183" fmla="*/ 4485 h 1936"/>
                <a:gd name="T184" fmla="+- 0 13006 9890"/>
                <a:gd name="T185" fmla="*/ T184 w 3546"/>
                <a:gd name="T186" fmla="+- 0 4475 4472"/>
                <a:gd name="T187" fmla="*/ 4475 h 1936"/>
                <a:gd name="T188" fmla="+- 0 12908 9890"/>
                <a:gd name="T189" fmla="*/ T188 w 3546"/>
                <a:gd name="T190" fmla="+- 0 4472 4472"/>
                <a:gd name="T191" fmla="*/ 4472 h 1936"/>
                <a:gd name="T192" fmla="+- 0 12512 9890"/>
                <a:gd name="T193" fmla="*/ T192 w 3546"/>
                <a:gd name="T194" fmla="+- 0 4472 4472"/>
                <a:gd name="T195" fmla="*/ 4472 h 1936"/>
                <a:gd name="T196" fmla="+- 0 12116 9890"/>
                <a:gd name="T197" fmla="*/ T196 w 3546"/>
                <a:gd name="T198" fmla="+- 0 4472 4472"/>
                <a:gd name="T199" fmla="*/ 4472 h 1936"/>
                <a:gd name="T200" fmla="+- 0 11578 9890"/>
                <a:gd name="T201" fmla="*/ T200 w 3546"/>
                <a:gd name="T202" fmla="+- 0 4472 4472"/>
                <a:gd name="T203" fmla="*/ 4472 h 1936"/>
                <a:gd name="T204" fmla="+- 0 11184 9890"/>
                <a:gd name="T205" fmla="*/ T204 w 3546"/>
                <a:gd name="T206" fmla="+- 0 4472 4472"/>
                <a:gd name="T207" fmla="*/ 4472 h 1936"/>
                <a:gd name="T208" fmla="+- 0 10788 9890"/>
                <a:gd name="T209" fmla="*/ T208 w 3546"/>
                <a:gd name="T210" fmla="+- 0 4472 4472"/>
                <a:gd name="T211" fmla="*/ 4472 h 1936"/>
                <a:gd name="T212" fmla="+- 0 10260 9890"/>
                <a:gd name="T213" fmla="*/ T212 w 3546"/>
                <a:gd name="T214" fmla="+- 0 4472 4472"/>
                <a:gd name="T215" fmla="*/ 4472 h 1936"/>
                <a:gd name="T216" fmla="+- 0 10260 9890"/>
                <a:gd name="T217" fmla="*/ T216 w 3546"/>
                <a:gd name="T218" fmla="+- 0 4472 4472"/>
                <a:gd name="T219" fmla="*/ 4472 h 1936"/>
                <a:gd name="T220" fmla="+- 0 13436 9890"/>
                <a:gd name="T221" fmla="*/ T220 w 3546"/>
                <a:gd name="T222" fmla="+- 0 5378 4472"/>
                <a:gd name="T223" fmla="*/ 5378 h 1936"/>
                <a:gd name="T224" fmla="+- 0 13436 9890"/>
                <a:gd name="T225" fmla="*/ T224 w 3546"/>
                <a:gd name="T226" fmla="+- 0 5378 4472"/>
                <a:gd name="T227" fmla="*/ 537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6"/>
                  </a:lnTo>
                  <a:lnTo>
                    <a:pt x="382" y="784"/>
                  </a:lnTo>
                  <a:lnTo>
                    <a:pt x="415" y="811"/>
                  </a:lnTo>
                  <a:lnTo>
                    <a:pt x="467" y="836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01" y="811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Text Box 193">
              <a:extLst>
                <a:ext uri="{FF2B5EF4-FFF2-40B4-BE49-F238E27FC236}">
                  <a16:creationId xmlns:a16="http://schemas.microsoft.com/office/drawing/2014/main" id="{DDF81D27-BEDF-5546-AF22-4C746456E8E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128" y="1078"/>
              <a:ext cx="3005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Superclass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Text Box 194">
              <a:extLst>
                <a:ext uri="{FF2B5EF4-FFF2-40B4-BE49-F238E27FC236}">
                  <a16:creationId xmlns:a16="http://schemas.microsoft.com/office/drawing/2014/main" id="{84E80BE2-29F4-0B47-AAA4-CBE25420B6F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620" y="4590"/>
              <a:ext cx="2474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Text Box 195">
              <a:extLst>
                <a:ext uri="{FF2B5EF4-FFF2-40B4-BE49-F238E27FC236}">
                  <a16:creationId xmlns:a16="http://schemas.microsoft.com/office/drawing/2014/main" id="{92D8AE1E-B18C-084B-940B-E92401538BF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spcBef>
                  <a:spcPts val="95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chool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l: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1800" b="1">
                  <a:solidFill>
                    <a:srgbClr val="BFBFB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Text Box 196">
              <a:extLst>
                <a:ext uri="{FF2B5EF4-FFF2-40B4-BE49-F238E27FC236}">
                  <a16:creationId xmlns:a16="http://schemas.microsoft.com/office/drawing/2014/main" id="{0200BF18-6A2E-7D42-9F61-2F18BFA5BA2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445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Student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Text Box 197">
              <a:extLst>
                <a:ext uri="{FF2B5EF4-FFF2-40B4-BE49-F238E27FC236}">
                  <a16:creationId xmlns:a16="http://schemas.microsoft.com/office/drawing/2014/main" id="{7E056861-AFF2-574A-9C1C-665A958B528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4"/>
              <a:ext cx="3856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160"/>
                </a:lnSpc>
                <a:spcBef>
                  <a:spcPts val="965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+Na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me: 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FFFFFF"/>
                  </a:solidFill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1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ddr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ess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198">
              <a:extLst>
                <a:ext uri="{FF2B5EF4-FFF2-40B4-BE49-F238E27FC236}">
                  <a16:creationId xmlns:a16="http://schemas.microsoft.com/office/drawing/2014/main" id="{EB385694-E569-5143-8E34-E3AB9F0AE6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9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953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900-C5C3-A345-AEA9-F9FB5D61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9DFA-1456-5E49-BAF9-F32FF223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plays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dual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role: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i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 secondary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C87-440B-2F45-B7DD-C0E1FA9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2433-8241-464C-A985-F1BFEAB8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571625"/>
            <a:ext cx="8398439" cy="4478319"/>
          </a:xfrm>
        </p:spPr>
        <p:txBody>
          <a:bodyPr/>
          <a:lstStyle/>
          <a:p>
            <a:r>
              <a:rPr lang="en-US" dirty="0"/>
              <a:t>1. What is OOP?</a:t>
            </a:r>
          </a:p>
          <a:p>
            <a:r>
              <a:rPr lang="en-US" dirty="0"/>
              <a:t>2. Classes and Objects</a:t>
            </a:r>
          </a:p>
          <a:p>
            <a:r>
              <a:rPr lang="en-US" dirty="0"/>
              <a:t>3. Principles of OOP</a:t>
            </a:r>
          </a:p>
          <a:p>
            <a:pPr lvl="1"/>
            <a:r>
              <a:rPr lang="en-US" dirty="0"/>
              <a:t>• Inheritance</a:t>
            </a:r>
          </a:p>
          <a:p>
            <a:pPr lvl="1"/>
            <a:r>
              <a:rPr lang="en-US" dirty="0"/>
              <a:t>• Abstraction</a:t>
            </a:r>
          </a:p>
          <a:p>
            <a:pPr lvl="1"/>
            <a:r>
              <a:rPr lang="en-US" dirty="0"/>
              <a:t>• Encapsulation</a:t>
            </a:r>
          </a:p>
          <a:p>
            <a:pPr lvl="1"/>
            <a:r>
              <a:rPr lang="en-US" dirty="0"/>
              <a:t>•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C458-EA40-4C44-B333-E9B64FA1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6660-46DB-2949-AA9A-AFC3306D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ignoring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irrelevant features,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emphasizing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ones...</a:t>
            </a: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eye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projects)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complexity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8F69F6-0F99-E345-B1C1-B8C684A6D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5785" y="2820670"/>
            <a:ext cx="5980430" cy="1215390"/>
            <a:chOff x="2440" y="364"/>
            <a:chExt cx="9418" cy="1914"/>
          </a:xfrm>
        </p:grpSpPr>
        <p:sp>
          <p:nvSpPr>
            <p:cNvPr id="5" name="AutoShape 60">
              <a:extLst>
                <a:ext uri="{FF2B5EF4-FFF2-40B4-BE49-F238E27FC236}">
                  <a16:creationId xmlns:a16="http://schemas.microsoft.com/office/drawing/2014/main" id="{7F830CAC-8696-1D41-8FDB-685DE473FD9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7016 3864"/>
                <a:gd name="T1" fmla="*/ T0 w 7986"/>
                <a:gd name="T2" fmla="+- 0 2161 723"/>
                <a:gd name="T3" fmla="*/ 2161 h 1548"/>
                <a:gd name="T4" fmla="+- 0 7307 3864"/>
                <a:gd name="T5" fmla="*/ T4 w 7986"/>
                <a:gd name="T6" fmla="+- 0 2224 723"/>
                <a:gd name="T7" fmla="*/ 2224 h 1548"/>
                <a:gd name="T8" fmla="+- 0 7651 3864"/>
                <a:gd name="T9" fmla="*/ T8 w 7986"/>
                <a:gd name="T10" fmla="+- 0 2262 723"/>
                <a:gd name="T11" fmla="*/ 2262 h 1548"/>
                <a:gd name="T12" fmla="+- 0 8033 3864"/>
                <a:gd name="T13" fmla="*/ T12 w 7986"/>
                <a:gd name="T14" fmla="+- 0 2269 723"/>
                <a:gd name="T15" fmla="*/ 2269 h 1548"/>
                <a:gd name="T16" fmla="+- 0 8421 3864"/>
                <a:gd name="T17" fmla="*/ T16 w 7986"/>
                <a:gd name="T18" fmla="+- 0 2244 723"/>
                <a:gd name="T19" fmla="*/ 2244 h 1548"/>
                <a:gd name="T20" fmla="+- 0 8755 3864"/>
                <a:gd name="T21" fmla="*/ T20 w 7986"/>
                <a:gd name="T22" fmla="+- 0 2189 723"/>
                <a:gd name="T23" fmla="*/ 2189 h 1548"/>
                <a:gd name="T24" fmla="+- 0 8978 3864"/>
                <a:gd name="T25" fmla="*/ T24 w 7986"/>
                <a:gd name="T26" fmla="+- 0 2121 723"/>
                <a:gd name="T27" fmla="*/ 2121 h 1548"/>
                <a:gd name="T28" fmla="+- 0 5519 3864"/>
                <a:gd name="T29" fmla="*/ T28 w 7986"/>
                <a:gd name="T30" fmla="+- 0 875 723"/>
                <a:gd name="T31" fmla="*/ 875 h 1548"/>
                <a:gd name="T32" fmla="+- 0 5153 3864"/>
                <a:gd name="T33" fmla="*/ T32 w 7986"/>
                <a:gd name="T34" fmla="+- 0 918 723"/>
                <a:gd name="T35" fmla="*/ 918 h 1548"/>
                <a:gd name="T36" fmla="+- 0 4847 3864"/>
                <a:gd name="T37" fmla="*/ T36 w 7986"/>
                <a:gd name="T38" fmla="+- 0 989 723"/>
                <a:gd name="T39" fmla="*/ 989 h 1548"/>
                <a:gd name="T40" fmla="+- 0 4637 3864"/>
                <a:gd name="T41" fmla="*/ T40 w 7986"/>
                <a:gd name="T42" fmla="+- 0 1079 723"/>
                <a:gd name="T43" fmla="*/ 1079 h 1548"/>
                <a:gd name="T44" fmla="+- 0 4558 3864"/>
                <a:gd name="T45" fmla="*/ T44 w 7986"/>
                <a:gd name="T46" fmla="+- 0 1182 723"/>
                <a:gd name="T47" fmla="*/ 1182 h 1548"/>
                <a:gd name="T48" fmla="+- 0 4349 3864"/>
                <a:gd name="T49" fmla="*/ T48 w 7986"/>
                <a:gd name="T50" fmla="+- 0 1253 723"/>
                <a:gd name="T51" fmla="*/ 1253 h 1548"/>
                <a:gd name="T52" fmla="+- 0 3999 3864"/>
                <a:gd name="T53" fmla="*/ T52 w 7986"/>
                <a:gd name="T54" fmla="+- 0 1330 723"/>
                <a:gd name="T55" fmla="*/ 1330 h 1548"/>
                <a:gd name="T56" fmla="+- 0 3864 3864"/>
                <a:gd name="T57" fmla="*/ T56 w 7986"/>
                <a:gd name="T58" fmla="+- 0 1449 723"/>
                <a:gd name="T59" fmla="*/ 1449 h 1548"/>
                <a:gd name="T60" fmla="+- 0 4044 3864"/>
                <a:gd name="T61" fmla="*/ T60 w 7986"/>
                <a:gd name="T62" fmla="+- 0 1584 723"/>
                <a:gd name="T63" fmla="*/ 1584 h 1548"/>
                <a:gd name="T64" fmla="+- 0 4098 3864"/>
                <a:gd name="T65" fmla="*/ T64 w 7986"/>
                <a:gd name="T66" fmla="+- 0 1696 723"/>
                <a:gd name="T67" fmla="*/ 1696 h 1548"/>
                <a:gd name="T68" fmla="+- 0 4063 3864"/>
                <a:gd name="T69" fmla="*/ T68 w 7986"/>
                <a:gd name="T70" fmla="+- 0 1825 723"/>
                <a:gd name="T71" fmla="*/ 1825 h 1548"/>
                <a:gd name="T72" fmla="+- 0 4234 3864"/>
                <a:gd name="T73" fmla="*/ T72 w 7986"/>
                <a:gd name="T74" fmla="+- 0 1914 723"/>
                <a:gd name="T75" fmla="*/ 1914 h 1548"/>
                <a:gd name="T76" fmla="+- 0 4573 3864"/>
                <a:gd name="T77" fmla="*/ T76 w 7986"/>
                <a:gd name="T78" fmla="+- 0 1971 723"/>
                <a:gd name="T79" fmla="*/ 1971 h 1548"/>
                <a:gd name="T80" fmla="+- 0 4985 3864"/>
                <a:gd name="T81" fmla="*/ T80 w 7986"/>
                <a:gd name="T82" fmla="+- 0 2008 723"/>
                <a:gd name="T83" fmla="*/ 2008 h 1548"/>
                <a:gd name="T84" fmla="+- 0 5229 3864"/>
                <a:gd name="T85" fmla="*/ T84 w 7986"/>
                <a:gd name="T86" fmla="+- 0 2083 723"/>
                <a:gd name="T87" fmla="*/ 2083 h 1548"/>
                <a:gd name="T88" fmla="+- 0 5535 3864"/>
                <a:gd name="T89" fmla="*/ T88 w 7986"/>
                <a:gd name="T90" fmla="+- 0 2137 723"/>
                <a:gd name="T91" fmla="*/ 2137 h 1548"/>
                <a:gd name="T92" fmla="+- 0 5888 3864"/>
                <a:gd name="T93" fmla="*/ T92 w 7986"/>
                <a:gd name="T94" fmla="+- 0 2169 723"/>
                <a:gd name="T95" fmla="*/ 2169 h 1548"/>
                <a:gd name="T96" fmla="+- 0 6427 3864"/>
                <a:gd name="T97" fmla="*/ T96 w 7986"/>
                <a:gd name="T98" fmla="+- 0 2175 723"/>
                <a:gd name="T99" fmla="*/ 2175 h 1548"/>
                <a:gd name="T100" fmla="+- 0 6688 3864"/>
                <a:gd name="T101" fmla="*/ T100 w 7986"/>
                <a:gd name="T102" fmla="+- 0 2162 723"/>
                <a:gd name="T103" fmla="*/ 2162 h 1548"/>
                <a:gd name="T104" fmla="+- 0 6850 3864"/>
                <a:gd name="T105" fmla="*/ T104 w 7986"/>
                <a:gd name="T106" fmla="+- 0 2129 723"/>
                <a:gd name="T107" fmla="*/ 2129 h 1548"/>
                <a:gd name="T108" fmla="+- 0 9055 3864"/>
                <a:gd name="T109" fmla="*/ T108 w 7986"/>
                <a:gd name="T110" fmla="+- 0 2085 723"/>
                <a:gd name="T111" fmla="*/ 2085 h 1548"/>
                <a:gd name="T112" fmla="+- 0 10325 3864"/>
                <a:gd name="T113" fmla="*/ T112 w 7986"/>
                <a:gd name="T114" fmla="+- 0 2025 723"/>
                <a:gd name="T115" fmla="*/ 2025 h 1548"/>
                <a:gd name="T116" fmla="+- 0 10615 3864"/>
                <a:gd name="T117" fmla="*/ T116 w 7986"/>
                <a:gd name="T118" fmla="+- 0 1940 723"/>
                <a:gd name="T119" fmla="*/ 1940 h 1548"/>
                <a:gd name="T120" fmla="+- 0 10754 3864"/>
                <a:gd name="T121" fmla="*/ T120 w 7986"/>
                <a:gd name="T122" fmla="+- 0 1829 723"/>
                <a:gd name="T123" fmla="*/ 1829 h 1548"/>
                <a:gd name="T124" fmla="+- 0 11088 3864"/>
                <a:gd name="T125" fmla="*/ T124 w 7986"/>
                <a:gd name="T126" fmla="+- 0 1774 723"/>
                <a:gd name="T127" fmla="*/ 1774 h 1548"/>
                <a:gd name="T128" fmla="+- 0 11457 3864"/>
                <a:gd name="T129" fmla="*/ T128 w 7986"/>
                <a:gd name="T130" fmla="+- 0 1709 723"/>
                <a:gd name="T131" fmla="*/ 1709 h 1548"/>
                <a:gd name="T132" fmla="+- 0 11720 3864"/>
                <a:gd name="T133" fmla="*/ T132 w 7986"/>
                <a:gd name="T134" fmla="+- 0 1616 723"/>
                <a:gd name="T135" fmla="*/ 1616 h 1548"/>
                <a:gd name="T136" fmla="+- 0 11844 3864"/>
                <a:gd name="T137" fmla="*/ T136 w 7986"/>
                <a:gd name="T138" fmla="+- 0 1503 723"/>
                <a:gd name="T139" fmla="*/ 1503 h 1548"/>
                <a:gd name="T140" fmla="+- 0 11742 3864"/>
                <a:gd name="T141" fmla="*/ T140 w 7986"/>
                <a:gd name="T142" fmla="+- 0 1346 723"/>
                <a:gd name="T143" fmla="*/ 1346 h 1548"/>
                <a:gd name="T144" fmla="+- 0 11631 3864"/>
                <a:gd name="T145" fmla="*/ T144 w 7986"/>
                <a:gd name="T146" fmla="+- 0 1221 723"/>
                <a:gd name="T147" fmla="*/ 1221 h 1548"/>
                <a:gd name="T148" fmla="+- 0 11621 3864"/>
                <a:gd name="T149" fmla="*/ T148 w 7986"/>
                <a:gd name="T150" fmla="+- 0 1106 723"/>
                <a:gd name="T151" fmla="*/ 1106 h 1548"/>
                <a:gd name="T152" fmla="+- 0 11411 3864"/>
                <a:gd name="T153" fmla="*/ T152 w 7986"/>
                <a:gd name="T154" fmla="+- 0 998 723"/>
                <a:gd name="T155" fmla="*/ 998 h 1548"/>
                <a:gd name="T156" fmla="+- 0 11041 3864"/>
                <a:gd name="T157" fmla="*/ T156 w 7986"/>
                <a:gd name="T158" fmla="+- 0 927 723"/>
                <a:gd name="T159" fmla="*/ 927 h 1548"/>
                <a:gd name="T160" fmla="+- 0 6369 3864"/>
                <a:gd name="T161" fmla="*/ T160 w 7986"/>
                <a:gd name="T162" fmla="+- 0 899 723"/>
                <a:gd name="T163" fmla="*/ 899 h 1548"/>
                <a:gd name="T164" fmla="+- 0 6058 3864"/>
                <a:gd name="T165" fmla="*/ T164 w 7986"/>
                <a:gd name="T166" fmla="+- 0 870 723"/>
                <a:gd name="T167" fmla="*/ 870 h 1548"/>
                <a:gd name="T168" fmla="+- 0 10269 3864"/>
                <a:gd name="T169" fmla="*/ T168 w 7986"/>
                <a:gd name="T170" fmla="+- 0 2035 723"/>
                <a:gd name="T171" fmla="*/ 2035 h 1548"/>
                <a:gd name="T172" fmla="+- 0 9358 3864"/>
                <a:gd name="T173" fmla="*/ T172 w 7986"/>
                <a:gd name="T174" fmla="+- 0 2064 723"/>
                <a:gd name="T175" fmla="*/ 2064 h 1548"/>
                <a:gd name="T176" fmla="+- 0 9694 3864"/>
                <a:gd name="T177" fmla="*/ T176 w 7986"/>
                <a:gd name="T178" fmla="+- 0 2079 723"/>
                <a:gd name="T179" fmla="*/ 2079 h 1548"/>
                <a:gd name="T180" fmla="+- 0 10136 3864"/>
                <a:gd name="T181" fmla="*/ T180 w 7986"/>
                <a:gd name="T182" fmla="+- 0 2054 723"/>
                <a:gd name="T183" fmla="*/ 2054 h 1548"/>
                <a:gd name="T184" fmla="+- 0 7217 3864"/>
                <a:gd name="T185" fmla="*/ T184 w 7986"/>
                <a:gd name="T186" fmla="+- 0 770 723"/>
                <a:gd name="T187" fmla="*/ 770 h 1548"/>
                <a:gd name="T188" fmla="+- 0 6848 3864"/>
                <a:gd name="T189" fmla="*/ T188 w 7986"/>
                <a:gd name="T190" fmla="+- 0 800 723"/>
                <a:gd name="T191" fmla="*/ 800 h 1548"/>
                <a:gd name="T192" fmla="+- 0 6551 3864"/>
                <a:gd name="T193" fmla="*/ T192 w 7986"/>
                <a:gd name="T194" fmla="+- 0 865 723"/>
                <a:gd name="T195" fmla="*/ 865 h 1548"/>
                <a:gd name="T196" fmla="+- 0 10905 3864"/>
                <a:gd name="T197" fmla="*/ T196 w 7986"/>
                <a:gd name="T198" fmla="+- 0 889 723"/>
                <a:gd name="T199" fmla="*/ 889 h 1548"/>
                <a:gd name="T200" fmla="+- 0 7944 3864"/>
                <a:gd name="T201" fmla="*/ T200 w 7986"/>
                <a:gd name="T202" fmla="+- 0 830 723"/>
                <a:gd name="T203" fmla="*/ 830 h 1548"/>
                <a:gd name="T204" fmla="+- 0 7645 3864"/>
                <a:gd name="T205" fmla="*/ T204 w 7986"/>
                <a:gd name="T206" fmla="+- 0 787 723"/>
                <a:gd name="T207" fmla="*/ 787 h 1548"/>
                <a:gd name="T208" fmla="+- 0 7316 3864"/>
                <a:gd name="T209" fmla="*/ T208 w 7986"/>
                <a:gd name="T210" fmla="+- 0 769 723"/>
                <a:gd name="T211" fmla="*/ 769 h 1548"/>
                <a:gd name="T212" fmla="+- 0 8435 3864"/>
                <a:gd name="T213" fmla="*/ T212 w 7986"/>
                <a:gd name="T214" fmla="+- 0 737 723"/>
                <a:gd name="T215" fmla="*/ 737 h 1548"/>
                <a:gd name="T216" fmla="+- 0 8118 3864"/>
                <a:gd name="T217" fmla="*/ T216 w 7986"/>
                <a:gd name="T218" fmla="+- 0 798 723"/>
                <a:gd name="T219" fmla="*/ 798 h 1548"/>
                <a:gd name="T220" fmla="+- 0 10821 3864"/>
                <a:gd name="T221" fmla="*/ T220 w 7986"/>
                <a:gd name="T222" fmla="+- 0 838 723"/>
                <a:gd name="T223" fmla="*/ 838 h 1548"/>
                <a:gd name="T224" fmla="+- 0 9303 3864"/>
                <a:gd name="T225" fmla="*/ T224 w 7986"/>
                <a:gd name="T226" fmla="+- 0 789 723"/>
                <a:gd name="T227" fmla="*/ 789 h 1548"/>
                <a:gd name="T228" fmla="+- 0 9000 3864"/>
                <a:gd name="T229" fmla="*/ T228 w 7986"/>
                <a:gd name="T230" fmla="+- 0 736 723"/>
                <a:gd name="T231" fmla="*/ 736 h 1548"/>
                <a:gd name="T232" fmla="+- 0 10052 3864"/>
                <a:gd name="T233" fmla="*/ T232 w 7986"/>
                <a:gd name="T234" fmla="+- 0 723 723"/>
                <a:gd name="T235" fmla="*/ 723 h 1548"/>
                <a:gd name="T236" fmla="+- 0 9711 3864"/>
                <a:gd name="T237" fmla="*/ T236 w 7986"/>
                <a:gd name="T238" fmla="+- 0 740 723"/>
                <a:gd name="T239" fmla="*/ 740 h 1548"/>
                <a:gd name="T240" fmla="+- 0 9422 3864"/>
                <a:gd name="T241" fmla="*/ T240 w 7986"/>
                <a:gd name="T242" fmla="+- 0 790 723"/>
                <a:gd name="T243" fmla="*/ 790 h 1548"/>
                <a:gd name="T244" fmla="+- 0 10624 3864"/>
                <a:gd name="T245" fmla="*/ T244 w 7986"/>
                <a:gd name="T246" fmla="+- 0 777 723"/>
                <a:gd name="T247" fmla="*/ 777 h 1548"/>
                <a:gd name="T248" fmla="+- 0 10262 3864"/>
                <a:gd name="T249" fmla="*/ T248 w 7986"/>
                <a:gd name="T250" fmla="+- 0 729 723"/>
                <a:gd name="T251" fmla="*/ 729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7986" h="1548">
                  <a:moveTo>
                    <a:pt x="5114" y="1398"/>
                  </a:moveTo>
                  <a:lnTo>
                    <a:pt x="3034" y="1398"/>
                  </a:lnTo>
                  <a:lnTo>
                    <a:pt x="3091" y="1418"/>
                  </a:lnTo>
                  <a:lnTo>
                    <a:pt x="3152" y="1438"/>
                  </a:lnTo>
                  <a:lnTo>
                    <a:pt x="3219" y="1456"/>
                  </a:lnTo>
                  <a:lnTo>
                    <a:pt x="3290" y="1472"/>
                  </a:lnTo>
                  <a:lnTo>
                    <a:pt x="3365" y="1487"/>
                  </a:lnTo>
                  <a:lnTo>
                    <a:pt x="3443" y="1501"/>
                  </a:lnTo>
                  <a:lnTo>
                    <a:pt x="3525" y="1513"/>
                  </a:lnTo>
                  <a:lnTo>
                    <a:pt x="3610" y="1523"/>
                  </a:lnTo>
                  <a:lnTo>
                    <a:pt x="3698" y="1532"/>
                  </a:lnTo>
                  <a:lnTo>
                    <a:pt x="3787" y="1539"/>
                  </a:lnTo>
                  <a:lnTo>
                    <a:pt x="3879" y="1544"/>
                  </a:lnTo>
                  <a:lnTo>
                    <a:pt x="3972" y="1547"/>
                  </a:lnTo>
                  <a:lnTo>
                    <a:pt x="4066" y="1548"/>
                  </a:lnTo>
                  <a:lnTo>
                    <a:pt x="4169" y="1546"/>
                  </a:lnTo>
                  <a:lnTo>
                    <a:pt x="4270" y="1543"/>
                  </a:lnTo>
                  <a:lnTo>
                    <a:pt x="4368" y="1538"/>
                  </a:lnTo>
                  <a:lnTo>
                    <a:pt x="4464" y="1530"/>
                  </a:lnTo>
                  <a:lnTo>
                    <a:pt x="4557" y="1521"/>
                  </a:lnTo>
                  <a:lnTo>
                    <a:pt x="4647" y="1510"/>
                  </a:lnTo>
                  <a:lnTo>
                    <a:pt x="4733" y="1497"/>
                  </a:lnTo>
                  <a:lnTo>
                    <a:pt x="4814" y="1482"/>
                  </a:lnTo>
                  <a:lnTo>
                    <a:pt x="4891" y="1466"/>
                  </a:lnTo>
                  <a:lnTo>
                    <a:pt x="4963" y="1448"/>
                  </a:lnTo>
                  <a:lnTo>
                    <a:pt x="5029" y="1428"/>
                  </a:lnTo>
                  <a:lnTo>
                    <a:pt x="5089" y="1407"/>
                  </a:lnTo>
                  <a:lnTo>
                    <a:pt x="5114" y="1398"/>
                  </a:lnTo>
                  <a:close/>
                  <a:moveTo>
                    <a:pt x="1948" y="142"/>
                  </a:moveTo>
                  <a:lnTo>
                    <a:pt x="1850" y="143"/>
                  </a:lnTo>
                  <a:lnTo>
                    <a:pt x="1752" y="146"/>
                  </a:lnTo>
                  <a:lnTo>
                    <a:pt x="1655" y="152"/>
                  </a:lnTo>
                  <a:lnTo>
                    <a:pt x="1559" y="160"/>
                  </a:lnTo>
                  <a:lnTo>
                    <a:pt x="1466" y="170"/>
                  </a:lnTo>
                  <a:lnTo>
                    <a:pt x="1376" y="182"/>
                  </a:lnTo>
                  <a:lnTo>
                    <a:pt x="1289" y="195"/>
                  </a:lnTo>
                  <a:lnTo>
                    <a:pt x="1205" y="211"/>
                  </a:lnTo>
                  <a:lnTo>
                    <a:pt x="1126" y="228"/>
                  </a:lnTo>
                  <a:lnTo>
                    <a:pt x="1052" y="246"/>
                  </a:lnTo>
                  <a:lnTo>
                    <a:pt x="983" y="266"/>
                  </a:lnTo>
                  <a:lnTo>
                    <a:pt x="920" y="287"/>
                  </a:lnTo>
                  <a:lnTo>
                    <a:pt x="864" y="309"/>
                  </a:lnTo>
                  <a:lnTo>
                    <a:pt x="815" y="332"/>
                  </a:lnTo>
                  <a:lnTo>
                    <a:pt x="773" y="356"/>
                  </a:lnTo>
                  <a:lnTo>
                    <a:pt x="740" y="381"/>
                  </a:lnTo>
                  <a:lnTo>
                    <a:pt x="715" y="406"/>
                  </a:lnTo>
                  <a:lnTo>
                    <a:pt x="700" y="432"/>
                  </a:lnTo>
                  <a:lnTo>
                    <a:pt x="694" y="459"/>
                  </a:lnTo>
                  <a:lnTo>
                    <a:pt x="698" y="486"/>
                  </a:lnTo>
                  <a:lnTo>
                    <a:pt x="714" y="514"/>
                  </a:lnTo>
                  <a:lnTo>
                    <a:pt x="596" y="519"/>
                  </a:lnTo>
                  <a:lnTo>
                    <a:pt x="485" y="530"/>
                  </a:lnTo>
                  <a:lnTo>
                    <a:pt x="382" y="544"/>
                  </a:lnTo>
                  <a:lnTo>
                    <a:pt x="288" y="562"/>
                  </a:lnTo>
                  <a:lnTo>
                    <a:pt x="205" y="583"/>
                  </a:lnTo>
                  <a:lnTo>
                    <a:pt x="135" y="607"/>
                  </a:lnTo>
                  <a:lnTo>
                    <a:pt x="78" y="634"/>
                  </a:lnTo>
                  <a:lnTo>
                    <a:pt x="35" y="662"/>
                  </a:lnTo>
                  <a:lnTo>
                    <a:pt x="9" y="693"/>
                  </a:lnTo>
                  <a:lnTo>
                    <a:pt x="0" y="726"/>
                  </a:lnTo>
                  <a:lnTo>
                    <a:pt x="12" y="764"/>
                  </a:lnTo>
                  <a:lnTo>
                    <a:pt x="46" y="799"/>
                  </a:lnTo>
                  <a:lnTo>
                    <a:pt x="102" y="832"/>
                  </a:lnTo>
                  <a:lnTo>
                    <a:pt x="180" y="861"/>
                  </a:lnTo>
                  <a:lnTo>
                    <a:pt x="278" y="886"/>
                  </a:lnTo>
                  <a:lnTo>
                    <a:pt x="396" y="906"/>
                  </a:lnTo>
                  <a:lnTo>
                    <a:pt x="302" y="938"/>
                  </a:lnTo>
                  <a:lnTo>
                    <a:pt x="234" y="973"/>
                  </a:lnTo>
                  <a:lnTo>
                    <a:pt x="192" y="1010"/>
                  </a:lnTo>
                  <a:lnTo>
                    <a:pt x="178" y="1050"/>
                  </a:lnTo>
                  <a:lnTo>
                    <a:pt x="183" y="1076"/>
                  </a:lnTo>
                  <a:lnTo>
                    <a:pt x="199" y="1102"/>
                  </a:lnTo>
                  <a:lnTo>
                    <a:pt x="226" y="1127"/>
                  </a:lnTo>
                  <a:lnTo>
                    <a:pt x="263" y="1150"/>
                  </a:lnTo>
                  <a:lnTo>
                    <a:pt x="311" y="1171"/>
                  </a:lnTo>
                  <a:lnTo>
                    <a:pt x="370" y="1191"/>
                  </a:lnTo>
                  <a:lnTo>
                    <a:pt x="439" y="1209"/>
                  </a:lnTo>
                  <a:lnTo>
                    <a:pt x="518" y="1224"/>
                  </a:lnTo>
                  <a:lnTo>
                    <a:pt x="608" y="1238"/>
                  </a:lnTo>
                  <a:lnTo>
                    <a:pt x="709" y="1248"/>
                  </a:lnTo>
                  <a:lnTo>
                    <a:pt x="819" y="1256"/>
                  </a:lnTo>
                  <a:lnTo>
                    <a:pt x="941" y="1261"/>
                  </a:lnTo>
                  <a:lnTo>
                    <a:pt x="1072" y="1264"/>
                  </a:lnTo>
                  <a:lnTo>
                    <a:pt x="1121" y="1285"/>
                  </a:lnTo>
                  <a:lnTo>
                    <a:pt x="1175" y="1306"/>
                  </a:lnTo>
                  <a:lnTo>
                    <a:pt x="1234" y="1325"/>
                  </a:lnTo>
                  <a:lnTo>
                    <a:pt x="1297" y="1343"/>
                  </a:lnTo>
                  <a:lnTo>
                    <a:pt x="1365" y="1360"/>
                  </a:lnTo>
                  <a:lnTo>
                    <a:pt x="1436" y="1376"/>
                  </a:lnTo>
                  <a:lnTo>
                    <a:pt x="1511" y="1390"/>
                  </a:lnTo>
                  <a:lnTo>
                    <a:pt x="1589" y="1403"/>
                  </a:lnTo>
                  <a:lnTo>
                    <a:pt x="1671" y="1414"/>
                  </a:lnTo>
                  <a:lnTo>
                    <a:pt x="1756" y="1425"/>
                  </a:lnTo>
                  <a:lnTo>
                    <a:pt x="1843" y="1433"/>
                  </a:lnTo>
                  <a:lnTo>
                    <a:pt x="1932" y="1440"/>
                  </a:lnTo>
                  <a:lnTo>
                    <a:pt x="2024" y="1446"/>
                  </a:lnTo>
                  <a:lnTo>
                    <a:pt x="2117" y="1450"/>
                  </a:lnTo>
                  <a:lnTo>
                    <a:pt x="2212" y="1453"/>
                  </a:lnTo>
                  <a:lnTo>
                    <a:pt x="2308" y="1454"/>
                  </a:lnTo>
                  <a:lnTo>
                    <a:pt x="2563" y="1452"/>
                  </a:lnTo>
                  <a:lnTo>
                    <a:pt x="2654" y="1450"/>
                  </a:lnTo>
                  <a:lnTo>
                    <a:pt x="2726" y="1447"/>
                  </a:lnTo>
                  <a:lnTo>
                    <a:pt x="2781" y="1443"/>
                  </a:lnTo>
                  <a:lnTo>
                    <a:pt x="2824" y="1439"/>
                  </a:lnTo>
                  <a:lnTo>
                    <a:pt x="2859" y="1434"/>
                  </a:lnTo>
                  <a:lnTo>
                    <a:pt x="2888" y="1428"/>
                  </a:lnTo>
                  <a:lnTo>
                    <a:pt x="2949" y="1414"/>
                  </a:lnTo>
                  <a:lnTo>
                    <a:pt x="2986" y="1406"/>
                  </a:lnTo>
                  <a:lnTo>
                    <a:pt x="3034" y="1398"/>
                  </a:lnTo>
                  <a:lnTo>
                    <a:pt x="5114" y="1398"/>
                  </a:lnTo>
                  <a:lnTo>
                    <a:pt x="5144" y="1385"/>
                  </a:lnTo>
                  <a:lnTo>
                    <a:pt x="5191" y="1362"/>
                  </a:lnTo>
                  <a:lnTo>
                    <a:pt x="5231" y="1337"/>
                  </a:lnTo>
                  <a:lnTo>
                    <a:pt x="5264" y="1312"/>
                  </a:lnTo>
                  <a:lnTo>
                    <a:pt x="6405" y="1312"/>
                  </a:lnTo>
                  <a:lnTo>
                    <a:pt x="6461" y="1302"/>
                  </a:lnTo>
                  <a:lnTo>
                    <a:pt x="6546" y="1284"/>
                  </a:lnTo>
                  <a:lnTo>
                    <a:pt x="6623" y="1264"/>
                  </a:lnTo>
                  <a:lnTo>
                    <a:pt x="6691" y="1241"/>
                  </a:lnTo>
                  <a:lnTo>
                    <a:pt x="6751" y="1217"/>
                  </a:lnTo>
                  <a:lnTo>
                    <a:pt x="6802" y="1192"/>
                  </a:lnTo>
                  <a:lnTo>
                    <a:pt x="6842" y="1165"/>
                  </a:lnTo>
                  <a:lnTo>
                    <a:pt x="6872" y="1136"/>
                  </a:lnTo>
                  <a:lnTo>
                    <a:pt x="6890" y="1106"/>
                  </a:lnTo>
                  <a:lnTo>
                    <a:pt x="6896" y="1076"/>
                  </a:lnTo>
                  <a:lnTo>
                    <a:pt x="7009" y="1070"/>
                  </a:lnTo>
                  <a:lnTo>
                    <a:pt x="7119" y="1061"/>
                  </a:lnTo>
                  <a:lnTo>
                    <a:pt x="7224" y="1051"/>
                  </a:lnTo>
                  <a:lnTo>
                    <a:pt x="7324" y="1038"/>
                  </a:lnTo>
                  <a:lnTo>
                    <a:pt x="7420" y="1022"/>
                  </a:lnTo>
                  <a:lnTo>
                    <a:pt x="7510" y="1005"/>
                  </a:lnTo>
                  <a:lnTo>
                    <a:pt x="7593" y="986"/>
                  </a:lnTo>
                  <a:lnTo>
                    <a:pt x="7670" y="965"/>
                  </a:lnTo>
                  <a:lnTo>
                    <a:pt x="7740" y="942"/>
                  </a:lnTo>
                  <a:lnTo>
                    <a:pt x="7802" y="918"/>
                  </a:lnTo>
                  <a:lnTo>
                    <a:pt x="7856" y="893"/>
                  </a:lnTo>
                  <a:lnTo>
                    <a:pt x="7902" y="866"/>
                  </a:lnTo>
                  <a:lnTo>
                    <a:pt x="7938" y="838"/>
                  </a:lnTo>
                  <a:lnTo>
                    <a:pt x="7964" y="810"/>
                  </a:lnTo>
                  <a:lnTo>
                    <a:pt x="7980" y="780"/>
                  </a:lnTo>
                  <a:lnTo>
                    <a:pt x="7986" y="750"/>
                  </a:lnTo>
                  <a:lnTo>
                    <a:pt x="7973" y="706"/>
                  </a:lnTo>
                  <a:lnTo>
                    <a:pt x="7937" y="664"/>
                  </a:lnTo>
                  <a:lnTo>
                    <a:pt x="7878" y="623"/>
                  </a:lnTo>
                  <a:lnTo>
                    <a:pt x="7798" y="585"/>
                  </a:lnTo>
                  <a:lnTo>
                    <a:pt x="7700" y="550"/>
                  </a:lnTo>
                  <a:lnTo>
                    <a:pt x="7740" y="524"/>
                  </a:lnTo>
                  <a:lnTo>
                    <a:pt x="7767" y="498"/>
                  </a:lnTo>
                  <a:lnTo>
                    <a:pt x="7782" y="472"/>
                  </a:lnTo>
                  <a:lnTo>
                    <a:pt x="7786" y="446"/>
                  </a:lnTo>
                  <a:lnTo>
                    <a:pt x="7779" y="414"/>
                  </a:lnTo>
                  <a:lnTo>
                    <a:pt x="7757" y="383"/>
                  </a:lnTo>
                  <a:lnTo>
                    <a:pt x="7722" y="354"/>
                  </a:lnTo>
                  <a:lnTo>
                    <a:pt x="7675" y="326"/>
                  </a:lnTo>
                  <a:lnTo>
                    <a:pt x="7616" y="300"/>
                  </a:lnTo>
                  <a:lnTo>
                    <a:pt x="7547" y="275"/>
                  </a:lnTo>
                  <a:lnTo>
                    <a:pt x="7467" y="254"/>
                  </a:lnTo>
                  <a:lnTo>
                    <a:pt x="7378" y="234"/>
                  </a:lnTo>
                  <a:lnTo>
                    <a:pt x="7281" y="218"/>
                  </a:lnTo>
                  <a:lnTo>
                    <a:pt x="7177" y="204"/>
                  </a:lnTo>
                  <a:lnTo>
                    <a:pt x="7066" y="194"/>
                  </a:lnTo>
                  <a:lnTo>
                    <a:pt x="7059" y="186"/>
                  </a:lnTo>
                  <a:lnTo>
                    <a:pt x="2576" y="186"/>
                  </a:lnTo>
                  <a:lnTo>
                    <a:pt x="2505" y="176"/>
                  </a:lnTo>
                  <a:lnTo>
                    <a:pt x="2431" y="167"/>
                  </a:lnTo>
                  <a:lnTo>
                    <a:pt x="2354" y="159"/>
                  </a:lnTo>
                  <a:lnTo>
                    <a:pt x="2275" y="152"/>
                  </a:lnTo>
                  <a:lnTo>
                    <a:pt x="2194" y="147"/>
                  </a:lnTo>
                  <a:lnTo>
                    <a:pt x="2112" y="144"/>
                  </a:lnTo>
                  <a:lnTo>
                    <a:pt x="2030" y="142"/>
                  </a:lnTo>
                  <a:lnTo>
                    <a:pt x="1948" y="142"/>
                  </a:lnTo>
                  <a:close/>
                  <a:moveTo>
                    <a:pt x="6405" y="1312"/>
                  </a:moveTo>
                  <a:lnTo>
                    <a:pt x="5264" y="1312"/>
                  </a:lnTo>
                  <a:lnTo>
                    <a:pt x="5338" y="1323"/>
                  </a:lnTo>
                  <a:lnTo>
                    <a:pt x="5415" y="1333"/>
                  </a:lnTo>
                  <a:lnTo>
                    <a:pt x="5494" y="1341"/>
                  </a:lnTo>
                  <a:lnTo>
                    <a:pt x="5575" y="1348"/>
                  </a:lnTo>
                  <a:lnTo>
                    <a:pt x="5658" y="1352"/>
                  </a:lnTo>
                  <a:lnTo>
                    <a:pt x="5743" y="1355"/>
                  </a:lnTo>
                  <a:lnTo>
                    <a:pt x="5830" y="1356"/>
                  </a:lnTo>
                  <a:lnTo>
                    <a:pt x="5947" y="1354"/>
                  </a:lnTo>
                  <a:lnTo>
                    <a:pt x="6060" y="1349"/>
                  </a:lnTo>
                  <a:lnTo>
                    <a:pt x="6168" y="1341"/>
                  </a:lnTo>
                  <a:lnTo>
                    <a:pt x="6272" y="1331"/>
                  </a:lnTo>
                  <a:lnTo>
                    <a:pt x="6369" y="1318"/>
                  </a:lnTo>
                  <a:lnTo>
                    <a:pt x="6405" y="1312"/>
                  </a:lnTo>
                  <a:close/>
                  <a:moveTo>
                    <a:pt x="3452" y="46"/>
                  </a:moveTo>
                  <a:lnTo>
                    <a:pt x="3353" y="47"/>
                  </a:lnTo>
                  <a:lnTo>
                    <a:pt x="3256" y="51"/>
                  </a:lnTo>
                  <a:lnTo>
                    <a:pt x="3162" y="57"/>
                  </a:lnTo>
                  <a:lnTo>
                    <a:pt x="3071" y="66"/>
                  </a:lnTo>
                  <a:lnTo>
                    <a:pt x="2984" y="77"/>
                  </a:lnTo>
                  <a:lnTo>
                    <a:pt x="2902" y="90"/>
                  </a:lnTo>
                  <a:lnTo>
                    <a:pt x="2825" y="105"/>
                  </a:lnTo>
                  <a:lnTo>
                    <a:pt x="2753" y="123"/>
                  </a:lnTo>
                  <a:lnTo>
                    <a:pt x="2687" y="142"/>
                  </a:lnTo>
                  <a:lnTo>
                    <a:pt x="2628" y="163"/>
                  </a:lnTo>
                  <a:lnTo>
                    <a:pt x="2576" y="186"/>
                  </a:lnTo>
                  <a:lnTo>
                    <a:pt x="7059" y="186"/>
                  </a:lnTo>
                  <a:lnTo>
                    <a:pt x="7041" y="166"/>
                  </a:lnTo>
                  <a:lnTo>
                    <a:pt x="7004" y="140"/>
                  </a:lnTo>
                  <a:lnTo>
                    <a:pt x="6969" y="122"/>
                  </a:lnTo>
                  <a:lnTo>
                    <a:pt x="4144" y="122"/>
                  </a:lnTo>
                  <a:lnTo>
                    <a:pt x="4080" y="107"/>
                  </a:lnTo>
                  <a:lnTo>
                    <a:pt x="4011" y="94"/>
                  </a:lnTo>
                  <a:lnTo>
                    <a:pt x="3937" y="82"/>
                  </a:lnTo>
                  <a:lnTo>
                    <a:pt x="3861" y="72"/>
                  </a:lnTo>
                  <a:lnTo>
                    <a:pt x="3781" y="64"/>
                  </a:lnTo>
                  <a:lnTo>
                    <a:pt x="3700" y="57"/>
                  </a:lnTo>
                  <a:lnTo>
                    <a:pt x="3617" y="51"/>
                  </a:lnTo>
                  <a:lnTo>
                    <a:pt x="3534" y="48"/>
                  </a:lnTo>
                  <a:lnTo>
                    <a:pt x="3452" y="46"/>
                  </a:lnTo>
                  <a:close/>
                  <a:moveTo>
                    <a:pt x="4862" y="0"/>
                  </a:moveTo>
                  <a:lnTo>
                    <a:pt x="4762" y="1"/>
                  </a:lnTo>
                  <a:lnTo>
                    <a:pt x="4664" y="6"/>
                  </a:lnTo>
                  <a:lnTo>
                    <a:pt x="4571" y="14"/>
                  </a:lnTo>
                  <a:lnTo>
                    <a:pt x="4482" y="25"/>
                  </a:lnTo>
                  <a:lnTo>
                    <a:pt x="4398" y="39"/>
                  </a:lnTo>
                  <a:lnTo>
                    <a:pt x="4322" y="56"/>
                  </a:lnTo>
                  <a:lnTo>
                    <a:pt x="4254" y="75"/>
                  </a:lnTo>
                  <a:lnTo>
                    <a:pt x="4194" y="97"/>
                  </a:lnTo>
                  <a:lnTo>
                    <a:pt x="4144" y="122"/>
                  </a:lnTo>
                  <a:lnTo>
                    <a:pt x="6969" y="122"/>
                  </a:lnTo>
                  <a:lnTo>
                    <a:pt x="6957" y="115"/>
                  </a:lnTo>
                  <a:lnTo>
                    <a:pt x="6900" y="93"/>
                  </a:lnTo>
                  <a:lnTo>
                    <a:pt x="6871" y="84"/>
                  </a:lnTo>
                  <a:lnTo>
                    <a:pt x="5498" y="84"/>
                  </a:lnTo>
                  <a:lnTo>
                    <a:pt x="5439" y="66"/>
                  </a:lnTo>
                  <a:lnTo>
                    <a:pt x="5372" y="49"/>
                  </a:lnTo>
                  <a:lnTo>
                    <a:pt x="5299" y="35"/>
                  </a:lnTo>
                  <a:lnTo>
                    <a:pt x="5220" y="23"/>
                  </a:lnTo>
                  <a:lnTo>
                    <a:pt x="5136" y="13"/>
                  </a:lnTo>
                  <a:lnTo>
                    <a:pt x="5048" y="6"/>
                  </a:lnTo>
                  <a:lnTo>
                    <a:pt x="4956" y="1"/>
                  </a:lnTo>
                  <a:lnTo>
                    <a:pt x="4862" y="0"/>
                  </a:lnTo>
                  <a:close/>
                  <a:moveTo>
                    <a:pt x="6188" y="0"/>
                  </a:moveTo>
                  <a:lnTo>
                    <a:pt x="6100" y="1"/>
                  </a:lnTo>
                  <a:lnTo>
                    <a:pt x="6013" y="4"/>
                  </a:lnTo>
                  <a:lnTo>
                    <a:pt x="5929" y="10"/>
                  </a:lnTo>
                  <a:lnTo>
                    <a:pt x="5847" y="17"/>
                  </a:lnTo>
                  <a:lnTo>
                    <a:pt x="5768" y="27"/>
                  </a:lnTo>
                  <a:lnTo>
                    <a:pt x="5693" y="39"/>
                  </a:lnTo>
                  <a:lnTo>
                    <a:pt x="5623" y="52"/>
                  </a:lnTo>
                  <a:lnTo>
                    <a:pt x="5558" y="67"/>
                  </a:lnTo>
                  <a:lnTo>
                    <a:pt x="5498" y="84"/>
                  </a:lnTo>
                  <a:lnTo>
                    <a:pt x="6871" y="84"/>
                  </a:lnTo>
                  <a:lnTo>
                    <a:pt x="6834" y="72"/>
                  </a:lnTo>
                  <a:lnTo>
                    <a:pt x="6760" y="54"/>
                  </a:lnTo>
                  <a:lnTo>
                    <a:pt x="6679" y="38"/>
                  </a:lnTo>
                  <a:lnTo>
                    <a:pt x="6591" y="25"/>
                  </a:lnTo>
                  <a:lnTo>
                    <a:pt x="6497" y="14"/>
                  </a:lnTo>
                  <a:lnTo>
                    <a:pt x="6398" y="6"/>
                  </a:lnTo>
                  <a:lnTo>
                    <a:pt x="6295" y="1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0A626C-8EA2-674D-8AB8-A980548F38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4564 3864"/>
                <a:gd name="T1" fmla="*/ T0 w 7986"/>
                <a:gd name="T2" fmla="+- 0 1155 723"/>
                <a:gd name="T3" fmla="*/ 1155 h 1548"/>
                <a:gd name="T4" fmla="+- 0 4847 3864"/>
                <a:gd name="T5" fmla="*/ T4 w 7986"/>
                <a:gd name="T6" fmla="+- 0 989 723"/>
                <a:gd name="T7" fmla="*/ 989 h 1548"/>
                <a:gd name="T8" fmla="+- 0 5153 3864"/>
                <a:gd name="T9" fmla="*/ T8 w 7986"/>
                <a:gd name="T10" fmla="+- 0 918 723"/>
                <a:gd name="T11" fmla="*/ 918 h 1548"/>
                <a:gd name="T12" fmla="+- 0 5519 3864"/>
                <a:gd name="T13" fmla="*/ T12 w 7986"/>
                <a:gd name="T14" fmla="+- 0 875 723"/>
                <a:gd name="T15" fmla="*/ 875 h 1548"/>
                <a:gd name="T16" fmla="+- 0 5894 3864"/>
                <a:gd name="T17" fmla="*/ T16 w 7986"/>
                <a:gd name="T18" fmla="+- 0 865 723"/>
                <a:gd name="T19" fmla="*/ 865 h 1548"/>
                <a:gd name="T20" fmla="+- 0 6218 3864"/>
                <a:gd name="T21" fmla="*/ T20 w 7986"/>
                <a:gd name="T22" fmla="+- 0 882 723"/>
                <a:gd name="T23" fmla="*/ 882 h 1548"/>
                <a:gd name="T24" fmla="+- 0 6492 3864"/>
                <a:gd name="T25" fmla="*/ T24 w 7986"/>
                <a:gd name="T26" fmla="+- 0 886 723"/>
                <a:gd name="T27" fmla="*/ 886 h 1548"/>
                <a:gd name="T28" fmla="+- 0 6766 3864"/>
                <a:gd name="T29" fmla="*/ T28 w 7986"/>
                <a:gd name="T30" fmla="+- 0 813 723"/>
                <a:gd name="T31" fmla="*/ 813 h 1548"/>
                <a:gd name="T32" fmla="+- 0 7120 3864"/>
                <a:gd name="T33" fmla="*/ T32 w 7986"/>
                <a:gd name="T34" fmla="+- 0 774 723"/>
                <a:gd name="T35" fmla="*/ 774 h 1548"/>
                <a:gd name="T36" fmla="+- 0 7481 3864"/>
                <a:gd name="T37" fmla="*/ T36 w 7986"/>
                <a:gd name="T38" fmla="+- 0 774 723"/>
                <a:gd name="T39" fmla="*/ 774 h 1548"/>
                <a:gd name="T40" fmla="+- 0 7801 3864"/>
                <a:gd name="T41" fmla="*/ T40 w 7986"/>
                <a:gd name="T42" fmla="+- 0 805 723"/>
                <a:gd name="T43" fmla="*/ 805 h 1548"/>
                <a:gd name="T44" fmla="+- 0 8058 3864"/>
                <a:gd name="T45" fmla="*/ T44 w 7986"/>
                <a:gd name="T46" fmla="+- 0 820 723"/>
                <a:gd name="T47" fmla="*/ 820 h 1548"/>
                <a:gd name="T48" fmla="+- 0 8346 3864"/>
                <a:gd name="T49" fmla="*/ T48 w 7986"/>
                <a:gd name="T50" fmla="+- 0 748 723"/>
                <a:gd name="T51" fmla="*/ 748 h 1548"/>
                <a:gd name="T52" fmla="+- 0 8726 3864"/>
                <a:gd name="T53" fmla="*/ T52 w 7986"/>
                <a:gd name="T54" fmla="+- 0 723 723"/>
                <a:gd name="T55" fmla="*/ 723 h 1548"/>
                <a:gd name="T56" fmla="+- 0 9084 3864"/>
                <a:gd name="T57" fmla="*/ T56 w 7986"/>
                <a:gd name="T58" fmla="+- 0 746 723"/>
                <a:gd name="T59" fmla="*/ 746 h 1548"/>
                <a:gd name="T60" fmla="+- 0 9362 3864"/>
                <a:gd name="T61" fmla="*/ T60 w 7986"/>
                <a:gd name="T62" fmla="+- 0 807 723"/>
                <a:gd name="T63" fmla="*/ 807 h 1548"/>
                <a:gd name="T64" fmla="+- 0 9632 3864"/>
                <a:gd name="T65" fmla="*/ T64 w 7986"/>
                <a:gd name="T66" fmla="+- 0 750 723"/>
                <a:gd name="T67" fmla="*/ 750 h 1548"/>
                <a:gd name="T68" fmla="+- 0 9964 3864"/>
                <a:gd name="T69" fmla="*/ T68 w 7986"/>
                <a:gd name="T70" fmla="+- 0 724 723"/>
                <a:gd name="T71" fmla="*/ 724 h 1548"/>
                <a:gd name="T72" fmla="+- 0 10361 3864"/>
                <a:gd name="T73" fmla="*/ T72 w 7986"/>
                <a:gd name="T74" fmla="+- 0 737 723"/>
                <a:gd name="T75" fmla="*/ 737 h 1548"/>
                <a:gd name="T76" fmla="+- 0 10698 3864"/>
                <a:gd name="T77" fmla="*/ T76 w 7986"/>
                <a:gd name="T78" fmla="+- 0 795 723"/>
                <a:gd name="T79" fmla="*/ 795 h 1548"/>
                <a:gd name="T80" fmla="+- 0 10930 3864"/>
                <a:gd name="T81" fmla="*/ T80 w 7986"/>
                <a:gd name="T82" fmla="+- 0 917 723"/>
                <a:gd name="T83" fmla="*/ 917 h 1548"/>
                <a:gd name="T84" fmla="+- 0 11331 3864"/>
                <a:gd name="T85" fmla="*/ T84 w 7986"/>
                <a:gd name="T86" fmla="+- 0 977 723"/>
                <a:gd name="T87" fmla="*/ 977 h 1548"/>
                <a:gd name="T88" fmla="+- 0 11621 3864"/>
                <a:gd name="T89" fmla="*/ T88 w 7986"/>
                <a:gd name="T90" fmla="+- 0 1106 723"/>
                <a:gd name="T91" fmla="*/ 1106 h 1548"/>
                <a:gd name="T92" fmla="+- 0 11604 3864"/>
                <a:gd name="T93" fmla="*/ T92 w 7986"/>
                <a:gd name="T94" fmla="+- 0 1247 723"/>
                <a:gd name="T95" fmla="*/ 1247 h 1548"/>
                <a:gd name="T96" fmla="+- 0 11801 3864"/>
                <a:gd name="T97" fmla="*/ T96 w 7986"/>
                <a:gd name="T98" fmla="+- 0 1387 723"/>
                <a:gd name="T99" fmla="*/ 1387 h 1548"/>
                <a:gd name="T100" fmla="+- 0 11802 3864"/>
                <a:gd name="T101" fmla="*/ T100 w 7986"/>
                <a:gd name="T102" fmla="+- 0 1561 723"/>
                <a:gd name="T103" fmla="*/ 1561 h 1548"/>
                <a:gd name="T104" fmla="+- 0 11457 3864"/>
                <a:gd name="T105" fmla="*/ T104 w 7986"/>
                <a:gd name="T106" fmla="+- 0 1709 723"/>
                <a:gd name="T107" fmla="*/ 1709 h 1548"/>
                <a:gd name="T108" fmla="+- 0 11088 3864"/>
                <a:gd name="T109" fmla="*/ T108 w 7986"/>
                <a:gd name="T110" fmla="+- 0 1774 723"/>
                <a:gd name="T111" fmla="*/ 1774 h 1548"/>
                <a:gd name="T112" fmla="+- 0 10754 3864"/>
                <a:gd name="T113" fmla="*/ T112 w 7986"/>
                <a:gd name="T114" fmla="+- 0 1829 723"/>
                <a:gd name="T115" fmla="*/ 1829 h 1548"/>
                <a:gd name="T116" fmla="+- 0 10487 3864"/>
                <a:gd name="T117" fmla="*/ T116 w 7986"/>
                <a:gd name="T118" fmla="+- 0 1987 723"/>
                <a:gd name="T119" fmla="*/ 1987 h 1548"/>
                <a:gd name="T120" fmla="+- 0 10136 3864"/>
                <a:gd name="T121" fmla="*/ T120 w 7986"/>
                <a:gd name="T122" fmla="+- 0 2054 723"/>
                <a:gd name="T123" fmla="*/ 2054 h 1548"/>
                <a:gd name="T124" fmla="+- 0 9694 3864"/>
                <a:gd name="T125" fmla="*/ T124 w 7986"/>
                <a:gd name="T126" fmla="+- 0 2079 723"/>
                <a:gd name="T127" fmla="*/ 2079 h 1548"/>
                <a:gd name="T128" fmla="+- 0 9358 3864"/>
                <a:gd name="T129" fmla="*/ T128 w 7986"/>
                <a:gd name="T130" fmla="+- 0 2064 723"/>
                <a:gd name="T131" fmla="*/ 2064 h 1548"/>
                <a:gd name="T132" fmla="+- 0 9095 3864"/>
                <a:gd name="T133" fmla="*/ T132 w 7986"/>
                <a:gd name="T134" fmla="+- 0 2060 723"/>
                <a:gd name="T135" fmla="*/ 2060 h 1548"/>
                <a:gd name="T136" fmla="+- 0 8755 3864"/>
                <a:gd name="T137" fmla="*/ T136 w 7986"/>
                <a:gd name="T138" fmla="+- 0 2189 723"/>
                <a:gd name="T139" fmla="*/ 2189 h 1548"/>
                <a:gd name="T140" fmla="+- 0 8421 3864"/>
                <a:gd name="T141" fmla="*/ T140 w 7986"/>
                <a:gd name="T142" fmla="+- 0 2244 723"/>
                <a:gd name="T143" fmla="*/ 2244 h 1548"/>
                <a:gd name="T144" fmla="+- 0 8033 3864"/>
                <a:gd name="T145" fmla="*/ T144 w 7986"/>
                <a:gd name="T146" fmla="+- 0 2269 723"/>
                <a:gd name="T147" fmla="*/ 2269 h 1548"/>
                <a:gd name="T148" fmla="+- 0 7651 3864"/>
                <a:gd name="T149" fmla="*/ T148 w 7986"/>
                <a:gd name="T150" fmla="+- 0 2262 723"/>
                <a:gd name="T151" fmla="*/ 2262 h 1548"/>
                <a:gd name="T152" fmla="+- 0 7307 3864"/>
                <a:gd name="T153" fmla="*/ T152 w 7986"/>
                <a:gd name="T154" fmla="+- 0 2224 723"/>
                <a:gd name="T155" fmla="*/ 2224 h 1548"/>
                <a:gd name="T156" fmla="+- 0 7016 3864"/>
                <a:gd name="T157" fmla="*/ T156 w 7986"/>
                <a:gd name="T158" fmla="+- 0 2161 723"/>
                <a:gd name="T159" fmla="*/ 2161 h 1548"/>
                <a:gd name="T160" fmla="+- 0 6813 3864"/>
                <a:gd name="T161" fmla="*/ T160 w 7986"/>
                <a:gd name="T162" fmla="+- 0 2137 723"/>
                <a:gd name="T163" fmla="*/ 2137 h 1548"/>
                <a:gd name="T164" fmla="+- 0 6590 3864"/>
                <a:gd name="T165" fmla="*/ T164 w 7986"/>
                <a:gd name="T166" fmla="+- 0 2170 723"/>
                <a:gd name="T167" fmla="*/ 2170 h 1548"/>
                <a:gd name="T168" fmla="+- 0 6172 3864"/>
                <a:gd name="T169" fmla="*/ T168 w 7986"/>
                <a:gd name="T170" fmla="+- 0 2177 723"/>
                <a:gd name="T171" fmla="*/ 2177 h 1548"/>
                <a:gd name="T172" fmla="+- 0 5796 3864"/>
                <a:gd name="T173" fmla="*/ T172 w 7986"/>
                <a:gd name="T174" fmla="+- 0 2163 723"/>
                <a:gd name="T175" fmla="*/ 2163 h 1548"/>
                <a:gd name="T176" fmla="+- 0 5453 3864"/>
                <a:gd name="T177" fmla="*/ T176 w 7986"/>
                <a:gd name="T178" fmla="+- 0 2126 723"/>
                <a:gd name="T179" fmla="*/ 2126 h 1548"/>
                <a:gd name="T180" fmla="+- 0 5161 3864"/>
                <a:gd name="T181" fmla="*/ T180 w 7986"/>
                <a:gd name="T182" fmla="+- 0 2066 723"/>
                <a:gd name="T183" fmla="*/ 2066 h 1548"/>
                <a:gd name="T184" fmla="+- 0 4805 3864"/>
                <a:gd name="T185" fmla="*/ T184 w 7986"/>
                <a:gd name="T186" fmla="+- 0 1984 723"/>
                <a:gd name="T187" fmla="*/ 1984 h 1548"/>
                <a:gd name="T188" fmla="+- 0 4382 3864"/>
                <a:gd name="T189" fmla="*/ T188 w 7986"/>
                <a:gd name="T190" fmla="+- 0 1947 723"/>
                <a:gd name="T191" fmla="*/ 1947 h 1548"/>
                <a:gd name="T192" fmla="+- 0 4090 3864"/>
                <a:gd name="T193" fmla="*/ T192 w 7986"/>
                <a:gd name="T194" fmla="+- 0 1850 723"/>
                <a:gd name="T195" fmla="*/ 1850 h 1548"/>
                <a:gd name="T196" fmla="+- 0 4098 3864"/>
                <a:gd name="T197" fmla="*/ T196 w 7986"/>
                <a:gd name="T198" fmla="+- 0 1696 723"/>
                <a:gd name="T199" fmla="*/ 1696 h 1548"/>
                <a:gd name="T200" fmla="+- 0 4044 3864"/>
                <a:gd name="T201" fmla="*/ T200 w 7986"/>
                <a:gd name="T202" fmla="+- 0 1584 723"/>
                <a:gd name="T203" fmla="*/ 1584 h 1548"/>
                <a:gd name="T204" fmla="+- 0 3873 3864"/>
                <a:gd name="T205" fmla="*/ T204 w 7986"/>
                <a:gd name="T206" fmla="+- 0 1416 723"/>
                <a:gd name="T207" fmla="*/ 1416 h 1548"/>
                <a:gd name="T208" fmla="+- 0 4152 3864"/>
                <a:gd name="T209" fmla="*/ T208 w 7986"/>
                <a:gd name="T210" fmla="+- 0 1285 723"/>
                <a:gd name="T211" fmla="*/ 1285 h 1548"/>
                <a:gd name="T212" fmla="+- 0 4578 3864"/>
                <a:gd name="T213" fmla="*/ T212 w 7986"/>
                <a:gd name="T214" fmla="+- 0 1237 723"/>
                <a:gd name="T215" fmla="*/ 1237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7986" h="1548">
                  <a:moveTo>
                    <a:pt x="714" y="514"/>
                  </a:moveTo>
                  <a:lnTo>
                    <a:pt x="698" y="486"/>
                  </a:lnTo>
                  <a:lnTo>
                    <a:pt x="694" y="459"/>
                  </a:lnTo>
                  <a:lnTo>
                    <a:pt x="700" y="432"/>
                  </a:lnTo>
                  <a:lnTo>
                    <a:pt x="740" y="381"/>
                  </a:lnTo>
                  <a:lnTo>
                    <a:pt x="815" y="332"/>
                  </a:lnTo>
                  <a:lnTo>
                    <a:pt x="920" y="287"/>
                  </a:lnTo>
                  <a:lnTo>
                    <a:pt x="983" y="266"/>
                  </a:lnTo>
                  <a:lnTo>
                    <a:pt x="1052" y="246"/>
                  </a:lnTo>
                  <a:lnTo>
                    <a:pt x="1126" y="228"/>
                  </a:lnTo>
                  <a:lnTo>
                    <a:pt x="1205" y="211"/>
                  </a:lnTo>
                  <a:lnTo>
                    <a:pt x="1289" y="195"/>
                  </a:lnTo>
                  <a:lnTo>
                    <a:pt x="1376" y="182"/>
                  </a:lnTo>
                  <a:lnTo>
                    <a:pt x="1466" y="170"/>
                  </a:lnTo>
                  <a:lnTo>
                    <a:pt x="1559" y="160"/>
                  </a:lnTo>
                  <a:lnTo>
                    <a:pt x="1655" y="152"/>
                  </a:lnTo>
                  <a:lnTo>
                    <a:pt x="1752" y="146"/>
                  </a:lnTo>
                  <a:lnTo>
                    <a:pt x="1850" y="143"/>
                  </a:lnTo>
                  <a:lnTo>
                    <a:pt x="1948" y="142"/>
                  </a:lnTo>
                  <a:lnTo>
                    <a:pt x="2030" y="142"/>
                  </a:lnTo>
                  <a:lnTo>
                    <a:pt x="2112" y="144"/>
                  </a:lnTo>
                  <a:lnTo>
                    <a:pt x="2194" y="147"/>
                  </a:lnTo>
                  <a:lnTo>
                    <a:pt x="2275" y="152"/>
                  </a:lnTo>
                  <a:lnTo>
                    <a:pt x="2354" y="159"/>
                  </a:lnTo>
                  <a:lnTo>
                    <a:pt x="2431" y="167"/>
                  </a:lnTo>
                  <a:lnTo>
                    <a:pt x="2505" y="176"/>
                  </a:lnTo>
                  <a:lnTo>
                    <a:pt x="2576" y="186"/>
                  </a:lnTo>
                  <a:lnTo>
                    <a:pt x="2628" y="163"/>
                  </a:lnTo>
                  <a:lnTo>
                    <a:pt x="2687" y="142"/>
                  </a:lnTo>
                  <a:lnTo>
                    <a:pt x="2753" y="123"/>
                  </a:lnTo>
                  <a:lnTo>
                    <a:pt x="2825" y="105"/>
                  </a:lnTo>
                  <a:lnTo>
                    <a:pt x="2902" y="90"/>
                  </a:lnTo>
                  <a:lnTo>
                    <a:pt x="2984" y="77"/>
                  </a:lnTo>
                  <a:lnTo>
                    <a:pt x="3071" y="66"/>
                  </a:lnTo>
                  <a:lnTo>
                    <a:pt x="3162" y="57"/>
                  </a:lnTo>
                  <a:lnTo>
                    <a:pt x="3256" y="51"/>
                  </a:lnTo>
                  <a:lnTo>
                    <a:pt x="3353" y="47"/>
                  </a:lnTo>
                  <a:lnTo>
                    <a:pt x="3452" y="46"/>
                  </a:lnTo>
                  <a:lnTo>
                    <a:pt x="3534" y="48"/>
                  </a:lnTo>
                  <a:lnTo>
                    <a:pt x="3617" y="51"/>
                  </a:lnTo>
                  <a:lnTo>
                    <a:pt x="3700" y="57"/>
                  </a:lnTo>
                  <a:lnTo>
                    <a:pt x="3781" y="64"/>
                  </a:lnTo>
                  <a:lnTo>
                    <a:pt x="3861" y="72"/>
                  </a:lnTo>
                  <a:lnTo>
                    <a:pt x="3937" y="82"/>
                  </a:lnTo>
                  <a:lnTo>
                    <a:pt x="4011" y="94"/>
                  </a:lnTo>
                  <a:lnTo>
                    <a:pt x="4080" y="107"/>
                  </a:lnTo>
                  <a:lnTo>
                    <a:pt x="4144" y="122"/>
                  </a:lnTo>
                  <a:lnTo>
                    <a:pt x="4194" y="97"/>
                  </a:lnTo>
                  <a:lnTo>
                    <a:pt x="4254" y="75"/>
                  </a:lnTo>
                  <a:lnTo>
                    <a:pt x="4322" y="56"/>
                  </a:lnTo>
                  <a:lnTo>
                    <a:pt x="4398" y="39"/>
                  </a:lnTo>
                  <a:lnTo>
                    <a:pt x="4482" y="25"/>
                  </a:lnTo>
                  <a:lnTo>
                    <a:pt x="4571" y="14"/>
                  </a:lnTo>
                  <a:lnTo>
                    <a:pt x="4664" y="6"/>
                  </a:lnTo>
                  <a:lnTo>
                    <a:pt x="4762" y="1"/>
                  </a:lnTo>
                  <a:lnTo>
                    <a:pt x="4862" y="0"/>
                  </a:lnTo>
                  <a:lnTo>
                    <a:pt x="4956" y="1"/>
                  </a:lnTo>
                  <a:lnTo>
                    <a:pt x="5048" y="6"/>
                  </a:lnTo>
                  <a:lnTo>
                    <a:pt x="5136" y="13"/>
                  </a:lnTo>
                  <a:lnTo>
                    <a:pt x="5220" y="23"/>
                  </a:lnTo>
                  <a:lnTo>
                    <a:pt x="5299" y="35"/>
                  </a:lnTo>
                  <a:lnTo>
                    <a:pt x="5372" y="49"/>
                  </a:lnTo>
                  <a:lnTo>
                    <a:pt x="5439" y="66"/>
                  </a:lnTo>
                  <a:lnTo>
                    <a:pt x="5498" y="84"/>
                  </a:lnTo>
                  <a:lnTo>
                    <a:pt x="5558" y="67"/>
                  </a:lnTo>
                  <a:lnTo>
                    <a:pt x="5623" y="52"/>
                  </a:lnTo>
                  <a:lnTo>
                    <a:pt x="5693" y="39"/>
                  </a:lnTo>
                  <a:lnTo>
                    <a:pt x="5768" y="27"/>
                  </a:lnTo>
                  <a:lnTo>
                    <a:pt x="5847" y="17"/>
                  </a:lnTo>
                  <a:lnTo>
                    <a:pt x="5929" y="10"/>
                  </a:lnTo>
                  <a:lnTo>
                    <a:pt x="6013" y="4"/>
                  </a:lnTo>
                  <a:lnTo>
                    <a:pt x="6100" y="1"/>
                  </a:lnTo>
                  <a:lnTo>
                    <a:pt x="6188" y="0"/>
                  </a:lnTo>
                  <a:lnTo>
                    <a:pt x="6295" y="1"/>
                  </a:lnTo>
                  <a:lnTo>
                    <a:pt x="6398" y="6"/>
                  </a:lnTo>
                  <a:lnTo>
                    <a:pt x="6497" y="14"/>
                  </a:lnTo>
                  <a:lnTo>
                    <a:pt x="6591" y="25"/>
                  </a:lnTo>
                  <a:lnTo>
                    <a:pt x="6679" y="38"/>
                  </a:lnTo>
                  <a:lnTo>
                    <a:pt x="6760" y="54"/>
                  </a:lnTo>
                  <a:lnTo>
                    <a:pt x="6834" y="72"/>
                  </a:lnTo>
                  <a:lnTo>
                    <a:pt x="6900" y="93"/>
                  </a:lnTo>
                  <a:lnTo>
                    <a:pt x="6957" y="115"/>
                  </a:lnTo>
                  <a:lnTo>
                    <a:pt x="7041" y="166"/>
                  </a:lnTo>
                  <a:lnTo>
                    <a:pt x="7066" y="194"/>
                  </a:lnTo>
                  <a:lnTo>
                    <a:pt x="7177" y="204"/>
                  </a:lnTo>
                  <a:lnTo>
                    <a:pt x="7281" y="218"/>
                  </a:lnTo>
                  <a:lnTo>
                    <a:pt x="7378" y="234"/>
                  </a:lnTo>
                  <a:lnTo>
                    <a:pt x="7467" y="254"/>
                  </a:lnTo>
                  <a:lnTo>
                    <a:pt x="7547" y="275"/>
                  </a:lnTo>
                  <a:lnTo>
                    <a:pt x="7616" y="300"/>
                  </a:lnTo>
                  <a:lnTo>
                    <a:pt x="7675" y="326"/>
                  </a:lnTo>
                  <a:lnTo>
                    <a:pt x="7757" y="383"/>
                  </a:lnTo>
                  <a:lnTo>
                    <a:pt x="7786" y="446"/>
                  </a:lnTo>
                  <a:lnTo>
                    <a:pt x="7782" y="472"/>
                  </a:lnTo>
                  <a:lnTo>
                    <a:pt x="7767" y="498"/>
                  </a:lnTo>
                  <a:lnTo>
                    <a:pt x="7740" y="524"/>
                  </a:lnTo>
                  <a:lnTo>
                    <a:pt x="7700" y="550"/>
                  </a:lnTo>
                  <a:lnTo>
                    <a:pt x="7798" y="585"/>
                  </a:lnTo>
                  <a:lnTo>
                    <a:pt x="7878" y="623"/>
                  </a:lnTo>
                  <a:lnTo>
                    <a:pt x="7937" y="664"/>
                  </a:lnTo>
                  <a:lnTo>
                    <a:pt x="7973" y="706"/>
                  </a:lnTo>
                  <a:lnTo>
                    <a:pt x="7986" y="750"/>
                  </a:lnTo>
                  <a:lnTo>
                    <a:pt x="7980" y="780"/>
                  </a:lnTo>
                  <a:lnTo>
                    <a:pt x="7938" y="838"/>
                  </a:lnTo>
                  <a:lnTo>
                    <a:pt x="7856" y="893"/>
                  </a:lnTo>
                  <a:lnTo>
                    <a:pt x="7740" y="942"/>
                  </a:lnTo>
                  <a:lnTo>
                    <a:pt x="7670" y="965"/>
                  </a:lnTo>
                  <a:lnTo>
                    <a:pt x="7593" y="986"/>
                  </a:lnTo>
                  <a:lnTo>
                    <a:pt x="7510" y="1005"/>
                  </a:lnTo>
                  <a:lnTo>
                    <a:pt x="7420" y="1022"/>
                  </a:lnTo>
                  <a:lnTo>
                    <a:pt x="7324" y="1038"/>
                  </a:lnTo>
                  <a:lnTo>
                    <a:pt x="7224" y="1051"/>
                  </a:lnTo>
                  <a:lnTo>
                    <a:pt x="7119" y="1061"/>
                  </a:lnTo>
                  <a:lnTo>
                    <a:pt x="7009" y="1070"/>
                  </a:lnTo>
                  <a:lnTo>
                    <a:pt x="6896" y="1076"/>
                  </a:lnTo>
                  <a:lnTo>
                    <a:pt x="6890" y="1106"/>
                  </a:lnTo>
                  <a:lnTo>
                    <a:pt x="6842" y="1165"/>
                  </a:lnTo>
                  <a:lnTo>
                    <a:pt x="6751" y="1217"/>
                  </a:lnTo>
                  <a:lnTo>
                    <a:pt x="6691" y="1241"/>
                  </a:lnTo>
                  <a:lnTo>
                    <a:pt x="6623" y="1264"/>
                  </a:lnTo>
                  <a:lnTo>
                    <a:pt x="6546" y="1284"/>
                  </a:lnTo>
                  <a:lnTo>
                    <a:pt x="6461" y="1302"/>
                  </a:lnTo>
                  <a:lnTo>
                    <a:pt x="6369" y="1318"/>
                  </a:lnTo>
                  <a:lnTo>
                    <a:pt x="6272" y="1331"/>
                  </a:lnTo>
                  <a:lnTo>
                    <a:pt x="6168" y="1341"/>
                  </a:lnTo>
                  <a:lnTo>
                    <a:pt x="6060" y="1349"/>
                  </a:lnTo>
                  <a:lnTo>
                    <a:pt x="5947" y="1354"/>
                  </a:lnTo>
                  <a:lnTo>
                    <a:pt x="5830" y="1356"/>
                  </a:lnTo>
                  <a:lnTo>
                    <a:pt x="5743" y="1355"/>
                  </a:lnTo>
                  <a:lnTo>
                    <a:pt x="5658" y="1352"/>
                  </a:lnTo>
                  <a:lnTo>
                    <a:pt x="5575" y="1348"/>
                  </a:lnTo>
                  <a:lnTo>
                    <a:pt x="5494" y="1341"/>
                  </a:lnTo>
                  <a:lnTo>
                    <a:pt x="5415" y="1333"/>
                  </a:lnTo>
                  <a:lnTo>
                    <a:pt x="5338" y="1323"/>
                  </a:lnTo>
                  <a:lnTo>
                    <a:pt x="5264" y="1312"/>
                  </a:lnTo>
                  <a:lnTo>
                    <a:pt x="5231" y="1337"/>
                  </a:lnTo>
                  <a:lnTo>
                    <a:pt x="5144" y="1385"/>
                  </a:lnTo>
                  <a:lnTo>
                    <a:pt x="5029" y="1428"/>
                  </a:lnTo>
                  <a:lnTo>
                    <a:pt x="4963" y="1448"/>
                  </a:lnTo>
                  <a:lnTo>
                    <a:pt x="4891" y="1466"/>
                  </a:lnTo>
                  <a:lnTo>
                    <a:pt x="4814" y="1482"/>
                  </a:lnTo>
                  <a:lnTo>
                    <a:pt x="4733" y="1497"/>
                  </a:lnTo>
                  <a:lnTo>
                    <a:pt x="4647" y="1510"/>
                  </a:lnTo>
                  <a:lnTo>
                    <a:pt x="4557" y="1521"/>
                  </a:lnTo>
                  <a:lnTo>
                    <a:pt x="4464" y="1530"/>
                  </a:lnTo>
                  <a:lnTo>
                    <a:pt x="4368" y="1538"/>
                  </a:lnTo>
                  <a:lnTo>
                    <a:pt x="4270" y="1543"/>
                  </a:lnTo>
                  <a:lnTo>
                    <a:pt x="4169" y="1546"/>
                  </a:lnTo>
                  <a:lnTo>
                    <a:pt x="4066" y="1548"/>
                  </a:lnTo>
                  <a:lnTo>
                    <a:pt x="3972" y="1547"/>
                  </a:lnTo>
                  <a:lnTo>
                    <a:pt x="3879" y="1544"/>
                  </a:lnTo>
                  <a:lnTo>
                    <a:pt x="3787" y="1539"/>
                  </a:lnTo>
                  <a:lnTo>
                    <a:pt x="3698" y="1532"/>
                  </a:lnTo>
                  <a:lnTo>
                    <a:pt x="3610" y="1523"/>
                  </a:lnTo>
                  <a:lnTo>
                    <a:pt x="3525" y="1513"/>
                  </a:lnTo>
                  <a:lnTo>
                    <a:pt x="3443" y="1501"/>
                  </a:lnTo>
                  <a:lnTo>
                    <a:pt x="3365" y="1487"/>
                  </a:lnTo>
                  <a:lnTo>
                    <a:pt x="3290" y="1472"/>
                  </a:lnTo>
                  <a:lnTo>
                    <a:pt x="3219" y="1456"/>
                  </a:lnTo>
                  <a:lnTo>
                    <a:pt x="3152" y="1438"/>
                  </a:lnTo>
                  <a:lnTo>
                    <a:pt x="3091" y="1418"/>
                  </a:lnTo>
                  <a:lnTo>
                    <a:pt x="3034" y="1398"/>
                  </a:lnTo>
                  <a:lnTo>
                    <a:pt x="2986" y="1406"/>
                  </a:lnTo>
                  <a:lnTo>
                    <a:pt x="2949" y="1414"/>
                  </a:lnTo>
                  <a:lnTo>
                    <a:pt x="2917" y="1421"/>
                  </a:lnTo>
                  <a:lnTo>
                    <a:pt x="2888" y="1428"/>
                  </a:lnTo>
                  <a:lnTo>
                    <a:pt x="2824" y="1439"/>
                  </a:lnTo>
                  <a:lnTo>
                    <a:pt x="2726" y="1447"/>
                  </a:lnTo>
                  <a:lnTo>
                    <a:pt x="2654" y="1450"/>
                  </a:lnTo>
                  <a:lnTo>
                    <a:pt x="2563" y="1452"/>
                  </a:lnTo>
                  <a:lnTo>
                    <a:pt x="2449" y="1453"/>
                  </a:lnTo>
                  <a:lnTo>
                    <a:pt x="2308" y="1454"/>
                  </a:lnTo>
                  <a:lnTo>
                    <a:pt x="2212" y="1453"/>
                  </a:lnTo>
                  <a:lnTo>
                    <a:pt x="2117" y="1450"/>
                  </a:lnTo>
                  <a:lnTo>
                    <a:pt x="2024" y="1446"/>
                  </a:lnTo>
                  <a:lnTo>
                    <a:pt x="1932" y="1440"/>
                  </a:lnTo>
                  <a:lnTo>
                    <a:pt x="1843" y="1433"/>
                  </a:lnTo>
                  <a:lnTo>
                    <a:pt x="1756" y="1425"/>
                  </a:lnTo>
                  <a:lnTo>
                    <a:pt x="1671" y="1414"/>
                  </a:lnTo>
                  <a:lnTo>
                    <a:pt x="1589" y="1403"/>
                  </a:lnTo>
                  <a:lnTo>
                    <a:pt x="1511" y="1390"/>
                  </a:lnTo>
                  <a:lnTo>
                    <a:pt x="1436" y="1376"/>
                  </a:lnTo>
                  <a:lnTo>
                    <a:pt x="1365" y="1360"/>
                  </a:lnTo>
                  <a:lnTo>
                    <a:pt x="1297" y="1343"/>
                  </a:lnTo>
                  <a:lnTo>
                    <a:pt x="1234" y="1325"/>
                  </a:lnTo>
                  <a:lnTo>
                    <a:pt x="1175" y="1306"/>
                  </a:lnTo>
                  <a:lnTo>
                    <a:pt x="1072" y="1264"/>
                  </a:lnTo>
                  <a:lnTo>
                    <a:pt x="941" y="1261"/>
                  </a:lnTo>
                  <a:lnTo>
                    <a:pt x="819" y="1256"/>
                  </a:lnTo>
                  <a:lnTo>
                    <a:pt x="709" y="1248"/>
                  </a:lnTo>
                  <a:lnTo>
                    <a:pt x="608" y="1238"/>
                  </a:lnTo>
                  <a:lnTo>
                    <a:pt x="518" y="1224"/>
                  </a:lnTo>
                  <a:lnTo>
                    <a:pt x="439" y="1209"/>
                  </a:lnTo>
                  <a:lnTo>
                    <a:pt x="370" y="1191"/>
                  </a:lnTo>
                  <a:lnTo>
                    <a:pt x="311" y="1171"/>
                  </a:lnTo>
                  <a:lnTo>
                    <a:pt x="226" y="1127"/>
                  </a:lnTo>
                  <a:lnTo>
                    <a:pt x="183" y="1076"/>
                  </a:lnTo>
                  <a:lnTo>
                    <a:pt x="178" y="1050"/>
                  </a:lnTo>
                  <a:lnTo>
                    <a:pt x="192" y="1010"/>
                  </a:lnTo>
                  <a:lnTo>
                    <a:pt x="234" y="973"/>
                  </a:lnTo>
                  <a:lnTo>
                    <a:pt x="302" y="938"/>
                  </a:lnTo>
                  <a:lnTo>
                    <a:pt x="396" y="906"/>
                  </a:lnTo>
                  <a:lnTo>
                    <a:pt x="278" y="886"/>
                  </a:lnTo>
                  <a:lnTo>
                    <a:pt x="180" y="861"/>
                  </a:lnTo>
                  <a:lnTo>
                    <a:pt x="102" y="832"/>
                  </a:lnTo>
                  <a:lnTo>
                    <a:pt x="46" y="799"/>
                  </a:lnTo>
                  <a:lnTo>
                    <a:pt x="0" y="726"/>
                  </a:lnTo>
                  <a:lnTo>
                    <a:pt x="9" y="693"/>
                  </a:lnTo>
                  <a:lnTo>
                    <a:pt x="78" y="634"/>
                  </a:lnTo>
                  <a:lnTo>
                    <a:pt x="135" y="607"/>
                  </a:lnTo>
                  <a:lnTo>
                    <a:pt x="205" y="583"/>
                  </a:lnTo>
                  <a:lnTo>
                    <a:pt x="288" y="562"/>
                  </a:lnTo>
                  <a:lnTo>
                    <a:pt x="382" y="544"/>
                  </a:lnTo>
                  <a:lnTo>
                    <a:pt x="485" y="530"/>
                  </a:lnTo>
                  <a:lnTo>
                    <a:pt x="596" y="519"/>
                  </a:lnTo>
                  <a:lnTo>
                    <a:pt x="714" y="514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" name="Line 62">
              <a:extLst>
                <a:ext uri="{FF2B5EF4-FFF2-40B4-BE49-F238E27FC236}">
                  <a16:creationId xmlns:a16="http://schemas.microsoft.com/office/drawing/2014/main" id="{BFED8878-29A2-6C44-89A6-6214675266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3">
              <a:extLst>
                <a:ext uri="{FF2B5EF4-FFF2-40B4-BE49-F238E27FC236}">
                  <a16:creationId xmlns:a16="http://schemas.microsoft.com/office/drawing/2014/main" id="{DE1F9B8A-D76C-D247-BFCA-17EA81F275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9DBA66-7145-9544-9096-01180D8CC2C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578" y="1236"/>
              <a:ext cx="58" cy="54"/>
            </a:xfrm>
            <a:custGeom>
              <a:avLst/>
              <a:gdLst>
                <a:gd name="T0" fmla="+- 0 4578 4578"/>
                <a:gd name="T1" fmla="*/ T0 w 58"/>
                <a:gd name="T2" fmla="+- 0 1237 1237"/>
                <a:gd name="T3" fmla="*/ 1237 h 54"/>
                <a:gd name="T4" fmla="+- 0 4587 4578"/>
                <a:gd name="T5" fmla="*/ T4 w 58"/>
                <a:gd name="T6" fmla="+- 0 1249 1237"/>
                <a:gd name="T7" fmla="*/ 1249 h 54"/>
                <a:gd name="T8" fmla="+- 0 4603 4578"/>
                <a:gd name="T9" fmla="*/ T8 w 58"/>
                <a:gd name="T10" fmla="+- 0 1264 1237"/>
                <a:gd name="T11" fmla="*/ 1264 h 54"/>
                <a:gd name="T12" fmla="+- 0 4620 4578"/>
                <a:gd name="T13" fmla="*/ T12 w 58"/>
                <a:gd name="T14" fmla="+- 0 1278 1237"/>
                <a:gd name="T15" fmla="*/ 1278 h 54"/>
                <a:gd name="T16" fmla="+- 0 4636 4578"/>
                <a:gd name="T17" fmla="*/ T16 w 58"/>
                <a:gd name="T18" fmla="+- 0 1291 1237"/>
                <a:gd name="T19" fmla="*/ 1291 h 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9" y="12"/>
                  </a:lnTo>
                  <a:lnTo>
                    <a:pt x="25" y="27"/>
                  </a:lnTo>
                  <a:lnTo>
                    <a:pt x="42" y="41"/>
                  </a:lnTo>
                  <a:lnTo>
                    <a:pt x="58" y="5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65">
              <a:extLst>
                <a:ext uri="{FF2B5EF4-FFF2-40B4-BE49-F238E27FC236}">
                  <a16:creationId xmlns:a16="http://schemas.microsoft.com/office/drawing/2014/main" id="{C737E4E3-56C0-4D4D-AD3E-5D8F49DAE5A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66">
              <a:extLst>
                <a:ext uri="{FF2B5EF4-FFF2-40B4-BE49-F238E27FC236}">
                  <a16:creationId xmlns:a16="http://schemas.microsoft.com/office/drawing/2014/main" id="{BE48FC45-7EBE-FC4D-91DB-2DF684D8A6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4CE0AD-B9C0-B045-8AB2-C1039B3AAB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40" y="908"/>
              <a:ext cx="260" cy="52"/>
            </a:xfrm>
            <a:custGeom>
              <a:avLst/>
              <a:gdLst>
                <a:gd name="T0" fmla="+- 0 6440 6440"/>
                <a:gd name="T1" fmla="*/ T0 w 260"/>
                <a:gd name="T2" fmla="+- 0 909 909"/>
                <a:gd name="T3" fmla="*/ 909 h 52"/>
                <a:gd name="T4" fmla="+- 0 6507 6440"/>
                <a:gd name="T5" fmla="*/ T4 w 260"/>
                <a:gd name="T6" fmla="+- 0 920 909"/>
                <a:gd name="T7" fmla="*/ 920 h 52"/>
                <a:gd name="T8" fmla="+- 0 6576 6440"/>
                <a:gd name="T9" fmla="*/ T8 w 260"/>
                <a:gd name="T10" fmla="+- 0 932 909"/>
                <a:gd name="T11" fmla="*/ 932 h 52"/>
                <a:gd name="T12" fmla="+- 0 6642 6440"/>
                <a:gd name="T13" fmla="*/ T12 w 260"/>
                <a:gd name="T14" fmla="+- 0 946 909"/>
                <a:gd name="T15" fmla="*/ 946 h 52"/>
                <a:gd name="T16" fmla="+- 0 6700 6440"/>
                <a:gd name="T17" fmla="*/ T16 w 260"/>
                <a:gd name="T18" fmla="+- 0 961 909"/>
                <a:gd name="T19" fmla="*/ 961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67" y="11"/>
                  </a:lnTo>
                  <a:lnTo>
                    <a:pt x="136" y="23"/>
                  </a:lnTo>
                  <a:lnTo>
                    <a:pt x="202" y="37"/>
                  </a:lnTo>
                  <a:lnTo>
                    <a:pt x="260" y="5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" name="Line 68">
              <a:extLst>
                <a:ext uri="{FF2B5EF4-FFF2-40B4-BE49-F238E27FC236}">
                  <a16:creationId xmlns:a16="http://schemas.microsoft.com/office/drawing/2014/main" id="{82A6FDAF-E5D0-F347-BD62-5D0857A7499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69">
              <a:extLst>
                <a:ext uri="{FF2B5EF4-FFF2-40B4-BE49-F238E27FC236}">
                  <a16:creationId xmlns:a16="http://schemas.microsoft.com/office/drawing/2014/main" id="{5BBAB8BD-87F0-0741-B50F-6910A748B2E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B1E935C-E6C6-2244-A6AD-51C7D8BA3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942" y="844"/>
              <a:ext cx="66" cy="50"/>
            </a:xfrm>
            <a:custGeom>
              <a:avLst/>
              <a:gdLst>
                <a:gd name="T0" fmla="+- 0 8008 7942"/>
                <a:gd name="T1" fmla="*/ T0 w 66"/>
                <a:gd name="T2" fmla="+- 0 845 845"/>
                <a:gd name="T3" fmla="*/ 845 h 50"/>
                <a:gd name="T4" fmla="+- 0 7988 7942"/>
                <a:gd name="T5" fmla="*/ T4 w 66"/>
                <a:gd name="T6" fmla="+- 0 856 845"/>
                <a:gd name="T7" fmla="*/ 856 h 50"/>
                <a:gd name="T8" fmla="+- 0 7971 7942"/>
                <a:gd name="T9" fmla="*/ T8 w 66"/>
                <a:gd name="T10" fmla="+- 0 869 845"/>
                <a:gd name="T11" fmla="*/ 869 h 50"/>
                <a:gd name="T12" fmla="+- 0 7956 7942"/>
                <a:gd name="T13" fmla="*/ T12 w 66"/>
                <a:gd name="T14" fmla="+- 0 882 845"/>
                <a:gd name="T15" fmla="*/ 882 h 50"/>
                <a:gd name="T16" fmla="+- 0 7942 7942"/>
                <a:gd name="T17" fmla="*/ T16 w 66"/>
                <a:gd name="T18" fmla="+- 0 895 845"/>
                <a:gd name="T19" fmla="*/ 895 h 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66" h="50">
                  <a:moveTo>
                    <a:pt x="66" y="0"/>
                  </a:moveTo>
                  <a:lnTo>
                    <a:pt x="46" y="11"/>
                  </a:lnTo>
                  <a:lnTo>
                    <a:pt x="29" y="24"/>
                  </a:lnTo>
                  <a:lnTo>
                    <a:pt x="14" y="37"/>
                  </a:lnTo>
                  <a:lnTo>
                    <a:pt x="0" y="5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6" name="Line 71">
              <a:extLst>
                <a:ext uri="{FF2B5EF4-FFF2-40B4-BE49-F238E27FC236}">
                  <a16:creationId xmlns:a16="http://schemas.microsoft.com/office/drawing/2014/main" id="{762BEA5E-B22E-0E40-A81C-0D6B046B35F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2">
              <a:extLst>
                <a:ext uri="{FF2B5EF4-FFF2-40B4-BE49-F238E27FC236}">
                  <a16:creationId xmlns:a16="http://schemas.microsoft.com/office/drawing/2014/main" id="{23545A34-18E5-5E4E-AD45-4212EE1D17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1A0BF59-0FA1-324A-A09C-AB438359B6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240" y="806"/>
              <a:ext cx="122" cy="60"/>
            </a:xfrm>
            <a:custGeom>
              <a:avLst/>
              <a:gdLst>
                <a:gd name="T0" fmla="+- 0 9362 9240"/>
                <a:gd name="T1" fmla="*/ T0 w 122"/>
                <a:gd name="T2" fmla="+- 0 807 807"/>
                <a:gd name="T3" fmla="*/ 807 h 60"/>
                <a:gd name="T4" fmla="+- 0 9324 9240"/>
                <a:gd name="T5" fmla="*/ T4 w 122"/>
                <a:gd name="T6" fmla="+- 0 820 807"/>
                <a:gd name="T7" fmla="*/ 820 h 60"/>
                <a:gd name="T8" fmla="+- 0 9294 9240"/>
                <a:gd name="T9" fmla="*/ T8 w 122"/>
                <a:gd name="T10" fmla="+- 0 835 807"/>
                <a:gd name="T11" fmla="*/ 835 h 60"/>
                <a:gd name="T12" fmla="+- 0 9266 9240"/>
                <a:gd name="T13" fmla="*/ T12 w 122"/>
                <a:gd name="T14" fmla="+- 0 851 807"/>
                <a:gd name="T15" fmla="*/ 851 h 60"/>
                <a:gd name="T16" fmla="+- 0 9240 9240"/>
                <a:gd name="T17" fmla="*/ T16 w 122"/>
                <a:gd name="T18" fmla="+- 0 867 807"/>
                <a:gd name="T19" fmla="*/ 867 h 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84" y="13"/>
                  </a:lnTo>
                  <a:lnTo>
                    <a:pt x="54" y="28"/>
                  </a:lnTo>
                  <a:lnTo>
                    <a:pt x="26" y="44"/>
                  </a:lnTo>
                  <a:lnTo>
                    <a:pt x="0" y="6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74">
              <a:extLst>
                <a:ext uri="{FF2B5EF4-FFF2-40B4-BE49-F238E27FC236}">
                  <a16:creationId xmlns:a16="http://schemas.microsoft.com/office/drawing/2014/main" id="{F6469E10-ADC2-724F-8027-A0CC0F26B1C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75">
              <a:extLst>
                <a:ext uri="{FF2B5EF4-FFF2-40B4-BE49-F238E27FC236}">
                  <a16:creationId xmlns:a16="http://schemas.microsoft.com/office/drawing/2014/main" id="{239C8743-8C8A-0740-A524-BEC08BA53DE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60A0776-5681-2544-8AF7-3DD3EA58E75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930" y="916"/>
              <a:ext cx="32" cy="48"/>
            </a:xfrm>
            <a:custGeom>
              <a:avLst/>
              <a:gdLst>
                <a:gd name="T0" fmla="+- 0 10930 10930"/>
                <a:gd name="T1" fmla="*/ T0 w 32"/>
                <a:gd name="T2" fmla="+- 0 917 917"/>
                <a:gd name="T3" fmla="*/ 917 h 48"/>
                <a:gd name="T4" fmla="+- 0 10939 10930"/>
                <a:gd name="T5" fmla="*/ T4 w 32"/>
                <a:gd name="T6" fmla="+- 0 929 917"/>
                <a:gd name="T7" fmla="*/ 929 h 48"/>
                <a:gd name="T8" fmla="+- 0 10952 10930"/>
                <a:gd name="T9" fmla="*/ T8 w 32"/>
                <a:gd name="T10" fmla="+- 0 944 917"/>
                <a:gd name="T11" fmla="*/ 944 h 48"/>
                <a:gd name="T12" fmla="+- 0 10961 10930"/>
                <a:gd name="T13" fmla="*/ T12 w 32"/>
                <a:gd name="T14" fmla="+- 0 956 917"/>
                <a:gd name="T15" fmla="*/ 956 h 48"/>
                <a:gd name="T16" fmla="+- 0 10958 10930"/>
                <a:gd name="T17" fmla="*/ T16 w 32"/>
                <a:gd name="T18" fmla="+- 0 965 917"/>
                <a:gd name="T19" fmla="*/ 96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32" h="48">
                  <a:moveTo>
                    <a:pt x="0" y="0"/>
                  </a:moveTo>
                  <a:lnTo>
                    <a:pt x="9" y="12"/>
                  </a:lnTo>
                  <a:lnTo>
                    <a:pt x="22" y="27"/>
                  </a:lnTo>
                  <a:lnTo>
                    <a:pt x="31" y="39"/>
                  </a:lnTo>
                  <a:lnTo>
                    <a:pt x="28" y="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77">
              <a:extLst>
                <a:ext uri="{FF2B5EF4-FFF2-40B4-BE49-F238E27FC236}">
                  <a16:creationId xmlns:a16="http://schemas.microsoft.com/office/drawing/2014/main" id="{532C68A0-B4A4-6D44-8F41-8540F6CE1E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8">
              <a:extLst>
                <a:ext uri="{FF2B5EF4-FFF2-40B4-BE49-F238E27FC236}">
                  <a16:creationId xmlns:a16="http://schemas.microsoft.com/office/drawing/2014/main" id="{F311996C-11F6-2042-8435-2B28CBD17D0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3DDE78B-0632-C747-AD3A-BA8B21D7C3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298" y="1272"/>
              <a:ext cx="266" cy="94"/>
            </a:xfrm>
            <a:custGeom>
              <a:avLst/>
              <a:gdLst>
                <a:gd name="T0" fmla="+- 0 11564 11298"/>
                <a:gd name="T1" fmla="*/ T0 w 266"/>
                <a:gd name="T2" fmla="+- 0 1273 1273"/>
                <a:gd name="T3" fmla="*/ 1273 h 94"/>
                <a:gd name="T4" fmla="+- 0 11513 11298"/>
                <a:gd name="T5" fmla="*/ T4 w 266"/>
                <a:gd name="T6" fmla="+- 0 1299 1273"/>
                <a:gd name="T7" fmla="*/ 1299 h 94"/>
                <a:gd name="T8" fmla="+- 0 11453 11298"/>
                <a:gd name="T9" fmla="*/ T8 w 266"/>
                <a:gd name="T10" fmla="+- 0 1323 1273"/>
                <a:gd name="T11" fmla="*/ 1323 h 94"/>
                <a:gd name="T12" fmla="+- 0 11381 11298"/>
                <a:gd name="T13" fmla="*/ T12 w 266"/>
                <a:gd name="T14" fmla="+- 0 1346 1273"/>
                <a:gd name="T15" fmla="*/ 1346 h 94"/>
                <a:gd name="T16" fmla="+- 0 11298 11298"/>
                <a:gd name="T17" fmla="*/ T16 w 266"/>
                <a:gd name="T18" fmla="+- 0 1367 1273"/>
                <a:gd name="T19" fmla="*/ 1367 h 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6" h="94">
                  <a:moveTo>
                    <a:pt x="266" y="0"/>
                  </a:moveTo>
                  <a:lnTo>
                    <a:pt x="215" y="26"/>
                  </a:lnTo>
                  <a:lnTo>
                    <a:pt x="155" y="50"/>
                  </a:lnTo>
                  <a:lnTo>
                    <a:pt x="83" y="73"/>
                  </a:lnTo>
                  <a:lnTo>
                    <a:pt x="0" y="9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80">
              <a:extLst>
                <a:ext uri="{FF2B5EF4-FFF2-40B4-BE49-F238E27FC236}">
                  <a16:creationId xmlns:a16="http://schemas.microsoft.com/office/drawing/2014/main" id="{477EFBE0-351E-0345-9404-DAB8C7BED40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81">
              <a:extLst>
                <a:ext uri="{FF2B5EF4-FFF2-40B4-BE49-F238E27FC236}">
                  <a16:creationId xmlns:a16="http://schemas.microsoft.com/office/drawing/2014/main" id="{56A9BADE-80DC-AB41-9E10-FAAE6A9687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205226-FC11-A641-9454-354D0B2F2BA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150" y="1542"/>
              <a:ext cx="615" cy="256"/>
            </a:xfrm>
            <a:custGeom>
              <a:avLst/>
              <a:gdLst>
                <a:gd name="T0" fmla="+- 0 10762 10150"/>
                <a:gd name="T1" fmla="*/ T0 w 615"/>
                <a:gd name="T2" fmla="+- 0 1799 1543"/>
                <a:gd name="T3" fmla="*/ 1799 h 256"/>
                <a:gd name="T4" fmla="+- 0 10732 10150"/>
                <a:gd name="T5" fmla="*/ T4 w 615"/>
                <a:gd name="T6" fmla="+- 0 1728 1543"/>
                <a:gd name="T7" fmla="*/ 1728 h 256"/>
                <a:gd name="T8" fmla="+- 0 10644 10150"/>
                <a:gd name="T9" fmla="*/ T8 w 615"/>
                <a:gd name="T10" fmla="+- 0 1669 1543"/>
                <a:gd name="T11" fmla="*/ 1669 h 256"/>
                <a:gd name="T12" fmla="+- 0 10578 10150"/>
                <a:gd name="T13" fmla="*/ T12 w 615"/>
                <a:gd name="T14" fmla="+- 0 1639 1543"/>
                <a:gd name="T15" fmla="*/ 1639 h 256"/>
                <a:gd name="T16" fmla="+- 0 10496 10150"/>
                <a:gd name="T17" fmla="*/ T16 w 615"/>
                <a:gd name="T18" fmla="+- 0 1611 1543"/>
                <a:gd name="T19" fmla="*/ 1611 h 256"/>
                <a:gd name="T20" fmla="+- 0 10398 10150"/>
                <a:gd name="T21" fmla="*/ T20 w 615"/>
                <a:gd name="T22" fmla="+- 0 1584 1543"/>
                <a:gd name="T23" fmla="*/ 1584 h 256"/>
                <a:gd name="T24" fmla="+- 0 10283 10150"/>
                <a:gd name="T25" fmla="*/ T24 w 615"/>
                <a:gd name="T26" fmla="+- 0 1561 1543"/>
                <a:gd name="T27" fmla="*/ 1561 h 256"/>
                <a:gd name="T28" fmla="+- 0 10150 10150"/>
                <a:gd name="T29" fmla="*/ T28 w 615"/>
                <a:gd name="T30" fmla="+- 0 1543 1543"/>
                <a:gd name="T31" fmla="*/ 1543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5" h="256">
                  <a:moveTo>
                    <a:pt x="612" y="256"/>
                  </a:moveTo>
                  <a:lnTo>
                    <a:pt x="582" y="185"/>
                  </a:lnTo>
                  <a:lnTo>
                    <a:pt x="494" y="126"/>
                  </a:lnTo>
                  <a:lnTo>
                    <a:pt x="428" y="96"/>
                  </a:lnTo>
                  <a:lnTo>
                    <a:pt x="346" y="68"/>
                  </a:lnTo>
                  <a:lnTo>
                    <a:pt x="248" y="41"/>
                  </a:lnTo>
                  <a:lnTo>
                    <a:pt x="133" y="18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Line 83">
              <a:extLst>
                <a:ext uri="{FF2B5EF4-FFF2-40B4-BE49-F238E27FC236}">
                  <a16:creationId xmlns:a16="http://schemas.microsoft.com/office/drawing/2014/main" id="{5906DCB4-FB8D-0A41-A22A-2DC52AEB49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84">
              <a:extLst>
                <a:ext uri="{FF2B5EF4-FFF2-40B4-BE49-F238E27FC236}">
                  <a16:creationId xmlns:a16="http://schemas.microsoft.com/office/drawing/2014/main" id="{2D19375A-CCAA-374B-B1C9-BD67385890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5D8E955-39F2-B74E-9EEA-30E2C53440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128" y="1966"/>
              <a:ext cx="48" cy="68"/>
            </a:xfrm>
            <a:custGeom>
              <a:avLst/>
              <a:gdLst>
                <a:gd name="T0" fmla="+- 0 9128 9128"/>
                <a:gd name="T1" fmla="*/ T0 w 48"/>
                <a:gd name="T2" fmla="+- 0 2035 1967"/>
                <a:gd name="T3" fmla="*/ 2035 h 68"/>
                <a:gd name="T4" fmla="+- 0 9147 9128"/>
                <a:gd name="T5" fmla="*/ T4 w 48"/>
                <a:gd name="T6" fmla="+- 0 2017 1967"/>
                <a:gd name="T7" fmla="*/ 2017 h 68"/>
                <a:gd name="T8" fmla="+- 0 9161 9128"/>
                <a:gd name="T9" fmla="*/ T8 w 48"/>
                <a:gd name="T10" fmla="+- 0 2001 1967"/>
                <a:gd name="T11" fmla="*/ 2001 h 68"/>
                <a:gd name="T12" fmla="+- 0 9170 9128"/>
                <a:gd name="T13" fmla="*/ T12 w 48"/>
                <a:gd name="T14" fmla="+- 0 1984 1967"/>
                <a:gd name="T15" fmla="*/ 1984 h 68"/>
                <a:gd name="T16" fmla="+- 0 9176 9128"/>
                <a:gd name="T17" fmla="*/ T16 w 48"/>
                <a:gd name="T18" fmla="+- 0 1967 1967"/>
                <a:gd name="T19" fmla="*/ 1967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8" h="68">
                  <a:moveTo>
                    <a:pt x="0" y="68"/>
                  </a:moveTo>
                  <a:lnTo>
                    <a:pt x="19" y="50"/>
                  </a:lnTo>
                  <a:lnTo>
                    <a:pt x="33" y="34"/>
                  </a:lnTo>
                  <a:lnTo>
                    <a:pt x="42" y="17"/>
                  </a:lnTo>
                  <a:lnTo>
                    <a:pt x="4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86">
              <a:extLst>
                <a:ext uri="{FF2B5EF4-FFF2-40B4-BE49-F238E27FC236}">
                  <a16:creationId xmlns:a16="http://schemas.microsoft.com/office/drawing/2014/main" id="{8552D3E5-84A3-014F-B087-58105A5A25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87">
              <a:extLst>
                <a:ext uri="{FF2B5EF4-FFF2-40B4-BE49-F238E27FC236}">
                  <a16:creationId xmlns:a16="http://schemas.microsoft.com/office/drawing/2014/main" id="{645D5B01-A9E8-504F-B0C5-A822632AA5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CC1EF0-BB82-CA46-BE3B-67BC8205245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70" y="2058"/>
              <a:ext cx="132" cy="62"/>
            </a:xfrm>
            <a:custGeom>
              <a:avLst/>
              <a:gdLst>
                <a:gd name="T0" fmla="+- 0 6902 6770"/>
                <a:gd name="T1" fmla="*/ T0 w 132"/>
                <a:gd name="T2" fmla="+- 0 2121 2059"/>
                <a:gd name="T3" fmla="*/ 2121 h 62"/>
                <a:gd name="T4" fmla="+- 0 6862 6770"/>
                <a:gd name="T5" fmla="*/ T4 w 132"/>
                <a:gd name="T6" fmla="+- 0 2106 2059"/>
                <a:gd name="T7" fmla="*/ 2106 h 62"/>
                <a:gd name="T8" fmla="+- 0 6828 6770"/>
                <a:gd name="T9" fmla="*/ T8 w 132"/>
                <a:gd name="T10" fmla="+- 0 2091 2059"/>
                <a:gd name="T11" fmla="*/ 2091 h 62"/>
                <a:gd name="T12" fmla="+- 0 6798 6770"/>
                <a:gd name="T13" fmla="*/ T12 w 132"/>
                <a:gd name="T14" fmla="+- 0 2075 2059"/>
                <a:gd name="T15" fmla="*/ 2075 h 62"/>
                <a:gd name="T16" fmla="+- 0 6770 6770"/>
                <a:gd name="T17" fmla="*/ T16 w 132"/>
                <a:gd name="T18" fmla="+- 0 2059 2059"/>
                <a:gd name="T19" fmla="*/ 2059 h 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2" h="62">
                  <a:moveTo>
                    <a:pt x="132" y="62"/>
                  </a:moveTo>
                  <a:lnTo>
                    <a:pt x="92" y="47"/>
                  </a:lnTo>
                  <a:lnTo>
                    <a:pt x="58" y="32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4" name="Line 89">
              <a:extLst>
                <a:ext uri="{FF2B5EF4-FFF2-40B4-BE49-F238E27FC236}">
                  <a16:creationId xmlns:a16="http://schemas.microsoft.com/office/drawing/2014/main" id="{A6B21FD9-9D0B-1C40-AA7D-16D015FA7E5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90">
              <a:extLst>
                <a:ext uri="{FF2B5EF4-FFF2-40B4-BE49-F238E27FC236}">
                  <a16:creationId xmlns:a16="http://schemas.microsoft.com/office/drawing/2014/main" id="{3E30FD68-D3A5-CB4F-891A-FE01969B1F3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D9D6290-8D4A-E042-8ACC-DD398D681C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936" y="1972"/>
              <a:ext cx="208" cy="14"/>
            </a:xfrm>
            <a:custGeom>
              <a:avLst/>
              <a:gdLst>
                <a:gd name="T0" fmla="+- 0 4936 4936"/>
                <a:gd name="T1" fmla="*/ T0 w 208"/>
                <a:gd name="T2" fmla="+- 0 1987 1973"/>
                <a:gd name="T3" fmla="*/ 1987 h 14"/>
                <a:gd name="T4" fmla="+- 0 4988 4936"/>
                <a:gd name="T5" fmla="*/ T4 w 208"/>
                <a:gd name="T6" fmla="+- 0 1985 1973"/>
                <a:gd name="T7" fmla="*/ 1985 h 14"/>
                <a:gd name="T8" fmla="+- 0 5041 4936"/>
                <a:gd name="T9" fmla="*/ T8 w 208"/>
                <a:gd name="T10" fmla="+- 0 1982 1973"/>
                <a:gd name="T11" fmla="*/ 1982 h 14"/>
                <a:gd name="T12" fmla="+- 0 5093 4936"/>
                <a:gd name="T13" fmla="*/ T12 w 208"/>
                <a:gd name="T14" fmla="+- 0 1978 1973"/>
                <a:gd name="T15" fmla="*/ 1978 h 14"/>
                <a:gd name="T16" fmla="+- 0 5144 4936"/>
                <a:gd name="T17" fmla="*/ T16 w 208"/>
                <a:gd name="T18" fmla="+- 0 1973 1973"/>
                <a:gd name="T19" fmla="*/ 1973 h 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08" h="14">
                  <a:moveTo>
                    <a:pt x="0" y="14"/>
                  </a:moveTo>
                  <a:lnTo>
                    <a:pt x="52" y="12"/>
                  </a:lnTo>
                  <a:lnTo>
                    <a:pt x="105" y="9"/>
                  </a:lnTo>
                  <a:lnTo>
                    <a:pt x="157" y="5"/>
                  </a:lnTo>
                  <a:lnTo>
                    <a:pt x="20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92">
              <a:extLst>
                <a:ext uri="{FF2B5EF4-FFF2-40B4-BE49-F238E27FC236}">
                  <a16:creationId xmlns:a16="http://schemas.microsoft.com/office/drawing/2014/main" id="{A019FD5A-D799-6D46-903A-7D293EEA67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93">
              <a:extLst>
                <a:ext uri="{FF2B5EF4-FFF2-40B4-BE49-F238E27FC236}">
                  <a16:creationId xmlns:a16="http://schemas.microsoft.com/office/drawing/2014/main" id="{DD615513-3BD6-B646-BBB0-4271D0EA06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DD1C7D8-6B25-6D44-9A6E-A9A59A7FB2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0" y="1628"/>
              <a:ext cx="466" cy="31"/>
            </a:xfrm>
            <a:custGeom>
              <a:avLst/>
              <a:gdLst>
                <a:gd name="T0" fmla="+- 0 4260 4260"/>
                <a:gd name="T1" fmla="*/ T0 w 466"/>
                <a:gd name="T2" fmla="+- 0 1629 1629"/>
                <a:gd name="T3" fmla="*/ 1629 h 31"/>
                <a:gd name="T4" fmla="+- 0 4323 4260"/>
                <a:gd name="T5" fmla="*/ T4 w 466"/>
                <a:gd name="T6" fmla="+- 0 1638 1629"/>
                <a:gd name="T7" fmla="*/ 1638 h 31"/>
                <a:gd name="T8" fmla="+- 0 4390 4260"/>
                <a:gd name="T9" fmla="*/ T8 w 466"/>
                <a:gd name="T10" fmla="+- 0 1646 1629"/>
                <a:gd name="T11" fmla="*/ 1646 h 31"/>
                <a:gd name="T12" fmla="+- 0 4462 4260"/>
                <a:gd name="T13" fmla="*/ T12 w 466"/>
                <a:gd name="T14" fmla="+- 0 1653 1629"/>
                <a:gd name="T15" fmla="*/ 1653 h 31"/>
                <a:gd name="T16" fmla="+- 0 4542 4260"/>
                <a:gd name="T17" fmla="*/ T16 w 466"/>
                <a:gd name="T18" fmla="+- 0 1657 1629"/>
                <a:gd name="T19" fmla="*/ 1657 h 31"/>
                <a:gd name="T20" fmla="+- 0 4629 4260"/>
                <a:gd name="T21" fmla="*/ T20 w 466"/>
                <a:gd name="T22" fmla="+- 0 1659 1629"/>
                <a:gd name="T23" fmla="*/ 1659 h 31"/>
                <a:gd name="T24" fmla="+- 0 4726 4260"/>
                <a:gd name="T25" fmla="*/ T24 w 466"/>
                <a:gd name="T26" fmla="+- 0 1657 1629"/>
                <a:gd name="T27" fmla="*/ 1657 h 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466" h="31">
                  <a:moveTo>
                    <a:pt x="0" y="0"/>
                  </a:moveTo>
                  <a:lnTo>
                    <a:pt x="63" y="9"/>
                  </a:lnTo>
                  <a:lnTo>
                    <a:pt x="130" y="17"/>
                  </a:lnTo>
                  <a:lnTo>
                    <a:pt x="202" y="24"/>
                  </a:lnTo>
                  <a:lnTo>
                    <a:pt x="282" y="28"/>
                  </a:lnTo>
                  <a:lnTo>
                    <a:pt x="369" y="30"/>
                  </a:lnTo>
                  <a:lnTo>
                    <a:pt x="466" y="2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" name="Line 95">
              <a:extLst>
                <a:ext uri="{FF2B5EF4-FFF2-40B4-BE49-F238E27FC236}">
                  <a16:creationId xmlns:a16="http://schemas.microsoft.com/office/drawing/2014/main" id="{F51D8D7D-AD6B-D24D-9EF4-7FAA701723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96">
              <a:extLst>
                <a:ext uri="{FF2B5EF4-FFF2-40B4-BE49-F238E27FC236}">
                  <a16:creationId xmlns:a16="http://schemas.microsoft.com/office/drawing/2014/main" id="{7058D557-4224-004A-AE37-50B9AF2F89C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4F4D697-483B-104C-9196-3E85C2453F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724 4180"/>
                <a:gd name="T5" fmla="*/ T4 w 1330"/>
                <a:gd name="T6" fmla="+- 0 717 715"/>
                <a:gd name="T7" fmla="*/ 717 h 256"/>
                <a:gd name="T8" fmla="+- 0 4610 4180"/>
                <a:gd name="T9" fmla="*/ T8 w 1330"/>
                <a:gd name="T10" fmla="+- 0 722 715"/>
                <a:gd name="T11" fmla="*/ 722 h 256"/>
                <a:gd name="T12" fmla="+- 0 4505 4180"/>
                <a:gd name="T13" fmla="*/ T12 w 1330"/>
                <a:gd name="T14" fmla="+- 0 732 715"/>
                <a:gd name="T15" fmla="*/ 732 h 256"/>
                <a:gd name="T16" fmla="+- 0 4413 4180"/>
                <a:gd name="T17" fmla="*/ T16 w 1330"/>
                <a:gd name="T18" fmla="+- 0 744 715"/>
                <a:gd name="T19" fmla="*/ 744 h 256"/>
                <a:gd name="T20" fmla="+- 0 4333 4180"/>
                <a:gd name="T21" fmla="*/ T20 w 1330"/>
                <a:gd name="T22" fmla="+- 0 760 715"/>
                <a:gd name="T23" fmla="*/ 760 h 256"/>
                <a:gd name="T24" fmla="+- 0 4269 4180"/>
                <a:gd name="T25" fmla="*/ T24 w 1330"/>
                <a:gd name="T26" fmla="+- 0 777 715"/>
                <a:gd name="T27" fmla="*/ 777 h 256"/>
                <a:gd name="T28" fmla="+- 0 4190 4180"/>
                <a:gd name="T29" fmla="*/ T28 w 1330"/>
                <a:gd name="T30" fmla="+- 0 819 715"/>
                <a:gd name="T31" fmla="*/ 819 h 256"/>
                <a:gd name="T32" fmla="+- 0 4180 4180"/>
                <a:gd name="T33" fmla="*/ T32 w 1330"/>
                <a:gd name="T34" fmla="+- 0 843 715"/>
                <a:gd name="T35" fmla="*/ 843 h 256"/>
                <a:gd name="T36" fmla="+- 0 4190 4180"/>
                <a:gd name="T37" fmla="*/ T36 w 1330"/>
                <a:gd name="T38" fmla="+- 0 866 715"/>
                <a:gd name="T39" fmla="*/ 866 h 256"/>
                <a:gd name="T40" fmla="+- 0 4269 4180"/>
                <a:gd name="T41" fmla="*/ T40 w 1330"/>
                <a:gd name="T42" fmla="+- 0 908 715"/>
                <a:gd name="T43" fmla="*/ 908 h 256"/>
                <a:gd name="T44" fmla="+- 0 4333 4180"/>
                <a:gd name="T45" fmla="*/ T44 w 1330"/>
                <a:gd name="T46" fmla="+- 0 926 715"/>
                <a:gd name="T47" fmla="*/ 926 h 256"/>
                <a:gd name="T48" fmla="+- 0 4413 4180"/>
                <a:gd name="T49" fmla="*/ T48 w 1330"/>
                <a:gd name="T50" fmla="+- 0 941 715"/>
                <a:gd name="T51" fmla="*/ 941 h 256"/>
                <a:gd name="T52" fmla="+- 0 4505 4180"/>
                <a:gd name="T53" fmla="*/ T52 w 1330"/>
                <a:gd name="T54" fmla="+- 0 953 715"/>
                <a:gd name="T55" fmla="*/ 953 h 256"/>
                <a:gd name="T56" fmla="+- 0 4610 4180"/>
                <a:gd name="T57" fmla="*/ T56 w 1330"/>
                <a:gd name="T58" fmla="+- 0 963 715"/>
                <a:gd name="T59" fmla="*/ 963 h 256"/>
                <a:gd name="T60" fmla="+- 0 4724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968 4180"/>
                <a:gd name="T69" fmla="*/ T68 w 1330"/>
                <a:gd name="T70" fmla="+- 0 969 715"/>
                <a:gd name="T71" fmla="*/ 969 h 256"/>
                <a:gd name="T72" fmla="+- 0 5081 4180"/>
                <a:gd name="T73" fmla="*/ T72 w 1330"/>
                <a:gd name="T74" fmla="+- 0 963 715"/>
                <a:gd name="T75" fmla="*/ 963 h 256"/>
                <a:gd name="T76" fmla="+- 0 5185 4180"/>
                <a:gd name="T77" fmla="*/ T76 w 1330"/>
                <a:gd name="T78" fmla="+- 0 953 715"/>
                <a:gd name="T79" fmla="*/ 953 h 256"/>
                <a:gd name="T80" fmla="+- 0 5278 4180"/>
                <a:gd name="T81" fmla="*/ T80 w 1330"/>
                <a:gd name="T82" fmla="+- 0 941 715"/>
                <a:gd name="T83" fmla="*/ 941 h 256"/>
                <a:gd name="T84" fmla="+- 0 5357 4180"/>
                <a:gd name="T85" fmla="*/ T84 w 1330"/>
                <a:gd name="T86" fmla="+- 0 926 715"/>
                <a:gd name="T87" fmla="*/ 926 h 256"/>
                <a:gd name="T88" fmla="+- 0 5421 4180"/>
                <a:gd name="T89" fmla="*/ T88 w 1330"/>
                <a:gd name="T90" fmla="+- 0 908 715"/>
                <a:gd name="T91" fmla="*/ 908 h 256"/>
                <a:gd name="T92" fmla="+- 0 5500 4180"/>
                <a:gd name="T93" fmla="*/ T92 w 1330"/>
                <a:gd name="T94" fmla="+- 0 866 715"/>
                <a:gd name="T95" fmla="*/ 866 h 256"/>
                <a:gd name="T96" fmla="+- 0 5510 4180"/>
                <a:gd name="T97" fmla="*/ T96 w 1330"/>
                <a:gd name="T98" fmla="+- 0 843 715"/>
                <a:gd name="T99" fmla="*/ 843 h 256"/>
                <a:gd name="T100" fmla="+- 0 5500 4180"/>
                <a:gd name="T101" fmla="*/ T100 w 1330"/>
                <a:gd name="T102" fmla="+- 0 819 715"/>
                <a:gd name="T103" fmla="*/ 819 h 256"/>
                <a:gd name="T104" fmla="+- 0 5421 4180"/>
                <a:gd name="T105" fmla="*/ T104 w 1330"/>
                <a:gd name="T106" fmla="+- 0 777 715"/>
                <a:gd name="T107" fmla="*/ 777 h 256"/>
                <a:gd name="T108" fmla="+- 0 5357 4180"/>
                <a:gd name="T109" fmla="*/ T108 w 1330"/>
                <a:gd name="T110" fmla="+- 0 760 715"/>
                <a:gd name="T111" fmla="*/ 760 h 256"/>
                <a:gd name="T112" fmla="+- 0 5278 4180"/>
                <a:gd name="T113" fmla="*/ T112 w 1330"/>
                <a:gd name="T114" fmla="+- 0 744 715"/>
                <a:gd name="T115" fmla="*/ 744 h 256"/>
                <a:gd name="T116" fmla="+- 0 5185 4180"/>
                <a:gd name="T117" fmla="*/ T116 w 1330"/>
                <a:gd name="T118" fmla="+- 0 732 715"/>
                <a:gd name="T119" fmla="*/ 732 h 256"/>
                <a:gd name="T120" fmla="+- 0 5081 4180"/>
                <a:gd name="T121" fmla="*/ T120 w 1330"/>
                <a:gd name="T122" fmla="+- 0 722 715"/>
                <a:gd name="T123" fmla="*/ 722 h 256"/>
                <a:gd name="T124" fmla="+- 0 4968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544" y="2"/>
                  </a:lnTo>
                  <a:lnTo>
                    <a:pt x="430" y="7"/>
                  </a:lnTo>
                  <a:lnTo>
                    <a:pt x="325" y="17"/>
                  </a:lnTo>
                  <a:lnTo>
                    <a:pt x="233" y="29"/>
                  </a:lnTo>
                  <a:lnTo>
                    <a:pt x="153" y="45"/>
                  </a:lnTo>
                  <a:lnTo>
                    <a:pt x="89" y="62"/>
                  </a:lnTo>
                  <a:lnTo>
                    <a:pt x="10" y="104"/>
                  </a:lnTo>
                  <a:lnTo>
                    <a:pt x="0" y="128"/>
                  </a:lnTo>
                  <a:lnTo>
                    <a:pt x="10" y="151"/>
                  </a:lnTo>
                  <a:lnTo>
                    <a:pt x="89" y="193"/>
                  </a:lnTo>
                  <a:lnTo>
                    <a:pt x="153" y="211"/>
                  </a:lnTo>
                  <a:lnTo>
                    <a:pt x="233" y="226"/>
                  </a:lnTo>
                  <a:lnTo>
                    <a:pt x="325" y="238"/>
                  </a:lnTo>
                  <a:lnTo>
                    <a:pt x="430" y="248"/>
                  </a:lnTo>
                  <a:lnTo>
                    <a:pt x="544" y="254"/>
                  </a:lnTo>
                  <a:lnTo>
                    <a:pt x="666" y="256"/>
                  </a:lnTo>
                  <a:lnTo>
                    <a:pt x="788" y="254"/>
                  </a:lnTo>
                  <a:lnTo>
                    <a:pt x="901" y="248"/>
                  </a:lnTo>
                  <a:lnTo>
                    <a:pt x="1005" y="238"/>
                  </a:lnTo>
                  <a:lnTo>
                    <a:pt x="1098" y="226"/>
                  </a:lnTo>
                  <a:lnTo>
                    <a:pt x="1177" y="211"/>
                  </a:lnTo>
                  <a:lnTo>
                    <a:pt x="1241" y="193"/>
                  </a:lnTo>
                  <a:lnTo>
                    <a:pt x="1320" y="151"/>
                  </a:lnTo>
                  <a:lnTo>
                    <a:pt x="1330" y="128"/>
                  </a:lnTo>
                  <a:lnTo>
                    <a:pt x="1320" y="104"/>
                  </a:lnTo>
                  <a:lnTo>
                    <a:pt x="1241" y="62"/>
                  </a:lnTo>
                  <a:lnTo>
                    <a:pt x="1177" y="45"/>
                  </a:lnTo>
                  <a:lnTo>
                    <a:pt x="1098" y="29"/>
                  </a:lnTo>
                  <a:lnTo>
                    <a:pt x="1005" y="17"/>
                  </a:lnTo>
                  <a:lnTo>
                    <a:pt x="901" y="7"/>
                  </a:lnTo>
                  <a:lnTo>
                    <a:pt x="788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54B46A3-62FD-CD4B-A391-014C30CBAEE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968 4180"/>
                <a:gd name="T5" fmla="*/ T4 w 1330"/>
                <a:gd name="T6" fmla="+- 0 717 715"/>
                <a:gd name="T7" fmla="*/ 717 h 256"/>
                <a:gd name="T8" fmla="+- 0 5081 4180"/>
                <a:gd name="T9" fmla="*/ T8 w 1330"/>
                <a:gd name="T10" fmla="+- 0 722 715"/>
                <a:gd name="T11" fmla="*/ 722 h 256"/>
                <a:gd name="T12" fmla="+- 0 5185 4180"/>
                <a:gd name="T13" fmla="*/ T12 w 1330"/>
                <a:gd name="T14" fmla="+- 0 732 715"/>
                <a:gd name="T15" fmla="*/ 732 h 256"/>
                <a:gd name="T16" fmla="+- 0 5278 4180"/>
                <a:gd name="T17" fmla="*/ T16 w 1330"/>
                <a:gd name="T18" fmla="+- 0 744 715"/>
                <a:gd name="T19" fmla="*/ 744 h 256"/>
                <a:gd name="T20" fmla="+- 0 5357 4180"/>
                <a:gd name="T21" fmla="*/ T20 w 1330"/>
                <a:gd name="T22" fmla="+- 0 760 715"/>
                <a:gd name="T23" fmla="*/ 760 h 256"/>
                <a:gd name="T24" fmla="+- 0 5421 4180"/>
                <a:gd name="T25" fmla="*/ T24 w 1330"/>
                <a:gd name="T26" fmla="+- 0 777 715"/>
                <a:gd name="T27" fmla="*/ 777 h 256"/>
                <a:gd name="T28" fmla="+- 0 5500 4180"/>
                <a:gd name="T29" fmla="*/ T28 w 1330"/>
                <a:gd name="T30" fmla="+- 0 819 715"/>
                <a:gd name="T31" fmla="*/ 819 h 256"/>
                <a:gd name="T32" fmla="+- 0 5510 4180"/>
                <a:gd name="T33" fmla="*/ T32 w 1330"/>
                <a:gd name="T34" fmla="+- 0 843 715"/>
                <a:gd name="T35" fmla="*/ 843 h 256"/>
                <a:gd name="T36" fmla="+- 0 5500 4180"/>
                <a:gd name="T37" fmla="*/ T36 w 1330"/>
                <a:gd name="T38" fmla="+- 0 866 715"/>
                <a:gd name="T39" fmla="*/ 866 h 256"/>
                <a:gd name="T40" fmla="+- 0 5421 4180"/>
                <a:gd name="T41" fmla="*/ T40 w 1330"/>
                <a:gd name="T42" fmla="+- 0 908 715"/>
                <a:gd name="T43" fmla="*/ 908 h 256"/>
                <a:gd name="T44" fmla="+- 0 5357 4180"/>
                <a:gd name="T45" fmla="*/ T44 w 1330"/>
                <a:gd name="T46" fmla="+- 0 926 715"/>
                <a:gd name="T47" fmla="*/ 926 h 256"/>
                <a:gd name="T48" fmla="+- 0 5278 4180"/>
                <a:gd name="T49" fmla="*/ T48 w 1330"/>
                <a:gd name="T50" fmla="+- 0 941 715"/>
                <a:gd name="T51" fmla="*/ 941 h 256"/>
                <a:gd name="T52" fmla="+- 0 5185 4180"/>
                <a:gd name="T53" fmla="*/ T52 w 1330"/>
                <a:gd name="T54" fmla="+- 0 953 715"/>
                <a:gd name="T55" fmla="*/ 953 h 256"/>
                <a:gd name="T56" fmla="+- 0 5081 4180"/>
                <a:gd name="T57" fmla="*/ T56 w 1330"/>
                <a:gd name="T58" fmla="+- 0 963 715"/>
                <a:gd name="T59" fmla="*/ 963 h 256"/>
                <a:gd name="T60" fmla="+- 0 4968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724 4180"/>
                <a:gd name="T69" fmla="*/ T68 w 1330"/>
                <a:gd name="T70" fmla="+- 0 969 715"/>
                <a:gd name="T71" fmla="*/ 969 h 256"/>
                <a:gd name="T72" fmla="+- 0 4610 4180"/>
                <a:gd name="T73" fmla="*/ T72 w 1330"/>
                <a:gd name="T74" fmla="+- 0 963 715"/>
                <a:gd name="T75" fmla="*/ 963 h 256"/>
                <a:gd name="T76" fmla="+- 0 4505 4180"/>
                <a:gd name="T77" fmla="*/ T76 w 1330"/>
                <a:gd name="T78" fmla="+- 0 953 715"/>
                <a:gd name="T79" fmla="*/ 953 h 256"/>
                <a:gd name="T80" fmla="+- 0 4413 4180"/>
                <a:gd name="T81" fmla="*/ T80 w 1330"/>
                <a:gd name="T82" fmla="+- 0 941 715"/>
                <a:gd name="T83" fmla="*/ 941 h 256"/>
                <a:gd name="T84" fmla="+- 0 4333 4180"/>
                <a:gd name="T85" fmla="*/ T84 w 1330"/>
                <a:gd name="T86" fmla="+- 0 926 715"/>
                <a:gd name="T87" fmla="*/ 926 h 256"/>
                <a:gd name="T88" fmla="+- 0 4269 4180"/>
                <a:gd name="T89" fmla="*/ T88 w 1330"/>
                <a:gd name="T90" fmla="+- 0 908 715"/>
                <a:gd name="T91" fmla="*/ 908 h 256"/>
                <a:gd name="T92" fmla="+- 0 4190 4180"/>
                <a:gd name="T93" fmla="*/ T92 w 1330"/>
                <a:gd name="T94" fmla="+- 0 866 715"/>
                <a:gd name="T95" fmla="*/ 866 h 256"/>
                <a:gd name="T96" fmla="+- 0 4180 4180"/>
                <a:gd name="T97" fmla="*/ T96 w 1330"/>
                <a:gd name="T98" fmla="+- 0 843 715"/>
                <a:gd name="T99" fmla="*/ 843 h 256"/>
                <a:gd name="T100" fmla="+- 0 4190 4180"/>
                <a:gd name="T101" fmla="*/ T100 w 1330"/>
                <a:gd name="T102" fmla="+- 0 819 715"/>
                <a:gd name="T103" fmla="*/ 819 h 256"/>
                <a:gd name="T104" fmla="+- 0 4269 4180"/>
                <a:gd name="T105" fmla="*/ T104 w 1330"/>
                <a:gd name="T106" fmla="+- 0 777 715"/>
                <a:gd name="T107" fmla="*/ 777 h 256"/>
                <a:gd name="T108" fmla="+- 0 4333 4180"/>
                <a:gd name="T109" fmla="*/ T108 w 1330"/>
                <a:gd name="T110" fmla="+- 0 760 715"/>
                <a:gd name="T111" fmla="*/ 760 h 256"/>
                <a:gd name="T112" fmla="+- 0 4413 4180"/>
                <a:gd name="T113" fmla="*/ T112 w 1330"/>
                <a:gd name="T114" fmla="+- 0 744 715"/>
                <a:gd name="T115" fmla="*/ 744 h 256"/>
                <a:gd name="T116" fmla="+- 0 4505 4180"/>
                <a:gd name="T117" fmla="*/ T116 w 1330"/>
                <a:gd name="T118" fmla="+- 0 732 715"/>
                <a:gd name="T119" fmla="*/ 732 h 256"/>
                <a:gd name="T120" fmla="+- 0 4610 4180"/>
                <a:gd name="T121" fmla="*/ T120 w 1330"/>
                <a:gd name="T122" fmla="+- 0 722 715"/>
                <a:gd name="T123" fmla="*/ 722 h 256"/>
                <a:gd name="T124" fmla="+- 0 4724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788" y="2"/>
                  </a:lnTo>
                  <a:lnTo>
                    <a:pt x="901" y="7"/>
                  </a:lnTo>
                  <a:lnTo>
                    <a:pt x="1005" y="17"/>
                  </a:lnTo>
                  <a:lnTo>
                    <a:pt x="1098" y="29"/>
                  </a:lnTo>
                  <a:lnTo>
                    <a:pt x="1177" y="45"/>
                  </a:lnTo>
                  <a:lnTo>
                    <a:pt x="1241" y="62"/>
                  </a:lnTo>
                  <a:lnTo>
                    <a:pt x="1320" y="104"/>
                  </a:lnTo>
                  <a:lnTo>
                    <a:pt x="1330" y="128"/>
                  </a:lnTo>
                  <a:lnTo>
                    <a:pt x="1320" y="151"/>
                  </a:lnTo>
                  <a:lnTo>
                    <a:pt x="1241" y="193"/>
                  </a:lnTo>
                  <a:lnTo>
                    <a:pt x="1177" y="211"/>
                  </a:lnTo>
                  <a:lnTo>
                    <a:pt x="1098" y="226"/>
                  </a:lnTo>
                  <a:lnTo>
                    <a:pt x="1005" y="238"/>
                  </a:lnTo>
                  <a:lnTo>
                    <a:pt x="901" y="248"/>
                  </a:lnTo>
                  <a:lnTo>
                    <a:pt x="788" y="254"/>
                  </a:lnTo>
                  <a:lnTo>
                    <a:pt x="666" y="256"/>
                  </a:lnTo>
                  <a:lnTo>
                    <a:pt x="544" y="254"/>
                  </a:lnTo>
                  <a:lnTo>
                    <a:pt x="430" y="248"/>
                  </a:lnTo>
                  <a:lnTo>
                    <a:pt x="325" y="238"/>
                  </a:lnTo>
                  <a:lnTo>
                    <a:pt x="233" y="226"/>
                  </a:lnTo>
                  <a:lnTo>
                    <a:pt x="153" y="211"/>
                  </a:lnTo>
                  <a:lnTo>
                    <a:pt x="89" y="193"/>
                  </a:lnTo>
                  <a:lnTo>
                    <a:pt x="10" y="151"/>
                  </a:lnTo>
                  <a:lnTo>
                    <a:pt x="0" y="128"/>
                  </a:lnTo>
                  <a:lnTo>
                    <a:pt x="10" y="104"/>
                  </a:lnTo>
                  <a:lnTo>
                    <a:pt x="89" y="62"/>
                  </a:lnTo>
                  <a:lnTo>
                    <a:pt x="153" y="45"/>
                  </a:lnTo>
                  <a:lnTo>
                    <a:pt x="233" y="29"/>
                  </a:lnTo>
                  <a:lnTo>
                    <a:pt x="325" y="17"/>
                  </a:lnTo>
                  <a:lnTo>
                    <a:pt x="430" y="7"/>
                  </a:lnTo>
                  <a:lnTo>
                    <a:pt x="544" y="2"/>
                  </a:lnTo>
                  <a:lnTo>
                    <a:pt x="66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4" name="Line 99">
              <a:extLst>
                <a:ext uri="{FF2B5EF4-FFF2-40B4-BE49-F238E27FC236}">
                  <a16:creationId xmlns:a16="http://schemas.microsoft.com/office/drawing/2014/main" id="{F7165F2B-CECC-004C-8876-5D87FBCF5E6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00">
              <a:extLst>
                <a:ext uri="{FF2B5EF4-FFF2-40B4-BE49-F238E27FC236}">
                  <a16:creationId xmlns:a16="http://schemas.microsoft.com/office/drawing/2014/main" id="{31476024-78C5-B64B-A66F-C674201CC83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A8100F5-9071-0748-9C4F-D8D1B92DD4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3930 3608"/>
                <a:gd name="T5" fmla="*/ T4 w 886"/>
                <a:gd name="T6" fmla="+- 0 588 585"/>
                <a:gd name="T7" fmla="*/ 588 h 172"/>
                <a:gd name="T8" fmla="+- 0 3824 3608"/>
                <a:gd name="T9" fmla="*/ T8 w 886"/>
                <a:gd name="T10" fmla="+- 0 596 585"/>
                <a:gd name="T11" fmla="*/ 596 h 172"/>
                <a:gd name="T12" fmla="+- 0 3735 3608"/>
                <a:gd name="T13" fmla="*/ T12 w 886"/>
                <a:gd name="T14" fmla="+- 0 610 585"/>
                <a:gd name="T15" fmla="*/ 610 h 172"/>
                <a:gd name="T16" fmla="+- 0 3667 3608"/>
                <a:gd name="T17" fmla="*/ T16 w 886"/>
                <a:gd name="T18" fmla="+- 0 627 585"/>
                <a:gd name="T19" fmla="*/ 627 h 172"/>
                <a:gd name="T20" fmla="+- 0 3608 3608"/>
                <a:gd name="T21" fmla="*/ T20 w 886"/>
                <a:gd name="T22" fmla="+- 0 671 585"/>
                <a:gd name="T23" fmla="*/ 671 h 172"/>
                <a:gd name="T24" fmla="+- 0 3623 3608"/>
                <a:gd name="T25" fmla="*/ T24 w 886"/>
                <a:gd name="T26" fmla="+- 0 694 585"/>
                <a:gd name="T27" fmla="*/ 694 h 172"/>
                <a:gd name="T28" fmla="+- 0 3735 3608"/>
                <a:gd name="T29" fmla="*/ T28 w 886"/>
                <a:gd name="T30" fmla="+- 0 732 585"/>
                <a:gd name="T31" fmla="*/ 732 h 172"/>
                <a:gd name="T32" fmla="+- 0 3824 3608"/>
                <a:gd name="T33" fmla="*/ T32 w 886"/>
                <a:gd name="T34" fmla="+- 0 745 585"/>
                <a:gd name="T35" fmla="*/ 745 h 172"/>
                <a:gd name="T36" fmla="+- 0 393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4170 3608"/>
                <a:gd name="T45" fmla="*/ T44 w 886"/>
                <a:gd name="T46" fmla="+- 0 754 585"/>
                <a:gd name="T47" fmla="*/ 754 h 172"/>
                <a:gd name="T48" fmla="+- 0 4277 3608"/>
                <a:gd name="T49" fmla="*/ T48 w 886"/>
                <a:gd name="T50" fmla="+- 0 745 585"/>
                <a:gd name="T51" fmla="*/ 745 h 172"/>
                <a:gd name="T52" fmla="+- 0 4367 3608"/>
                <a:gd name="T53" fmla="*/ T52 w 886"/>
                <a:gd name="T54" fmla="+- 0 732 585"/>
                <a:gd name="T55" fmla="*/ 732 h 172"/>
                <a:gd name="T56" fmla="+- 0 4435 3608"/>
                <a:gd name="T57" fmla="*/ T56 w 886"/>
                <a:gd name="T58" fmla="+- 0 714 585"/>
                <a:gd name="T59" fmla="*/ 714 h 172"/>
                <a:gd name="T60" fmla="+- 0 4494 3608"/>
                <a:gd name="T61" fmla="*/ T60 w 886"/>
                <a:gd name="T62" fmla="+- 0 671 585"/>
                <a:gd name="T63" fmla="*/ 671 h 172"/>
                <a:gd name="T64" fmla="+- 0 4479 3608"/>
                <a:gd name="T65" fmla="*/ T64 w 886"/>
                <a:gd name="T66" fmla="+- 0 648 585"/>
                <a:gd name="T67" fmla="*/ 648 h 172"/>
                <a:gd name="T68" fmla="+- 0 4367 3608"/>
                <a:gd name="T69" fmla="*/ T68 w 886"/>
                <a:gd name="T70" fmla="+- 0 610 585"/>
                <a:gd name="T71" fmla="*/ 610 h 172"/>
                <a:gd name="T72" fmla="+- 0 4277 3608"/>
                <a:gd name="T73" fmla="*/ T72 w 886"/>
                <a:gd name="T74" fmla="+- 0 596 585"/>
                <a:gd name="T75" fmla="*/ 596 h 172"/>
                <a:gd name="T76" fmla="+- 0 417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322" y="3"/>
                  </a:lnTo>
                  <a:lnTo>
                    <a:pt x="216" y="11"/>
                  </a:lnTo>
                  <a:lnTo>
                    <a:pt x="127" y="25"/>
                  </a:lnTo>
                  <a:lnTo>
                    <a:pt x="59" y="42"/>
                  </a:lnTo>
                  <a:lnTo>
                    <a:pt x="0" y="86"/>
                  </a:lnTo>
                  <a:lnTo>
                    <a:pt x="15" y="109"/>
                  </a:lnTo>
                  <a:lnTo>
                    <a:pt x="127" y="147"/>
                  </a:lnTo>
                  <a:lnTo>
                    <a:pt x="216" y="160"/>
                  </a:lnTo>
                  <a:lnTo>
                    <a:pt x="322" y="169"/>
                  </a:lnTo>
                  <a:lnTo>
                    <a:pt x="442" y="172"/>
                  </a:lnTo>
                  <a:lnTo>
                    <a:pt x="562" y="169"/>
                  </a:lnTo>
                  <a:lnTo>
                    <a:pt x="669" y="160"/>
                  </a:lnTo>
                  <a:lnTo>
                    <a:pt x="759" y="147"/>
                  </a:lnTo>
                  <a:lnTo>
                    <a:pt x="827" y="129"/>
                  </a:lnTo>
                  <a:lnTo>
                    <a:pt x="886" y="86"/>
                  </a:lnTo>
                  <a:lnTo>
                    <a:pt x="871" y="63"/>
                  </a:lnTo>
                  <a:lnTo>
                    <a:pt x="759" y="25"/>
                  </a:lnTo>
                  <a:lnTo>
                    <a:pt x="669" y="11"/>
                  </a:lnTo>
                  <a:lnTo>
                    <a:pt x="562" y="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ED5DB6-F36D-3043-B07E-13180FBE5A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4170 3608"/>
                <a:gd name="T5" fmla="*/ T4 w 886"/>
                <a:gd name="T6" fmla="+- 0 588 585"/>
                <a:gd name="T7" fmla="*/ 588 h 172"/>
                <a:gd name="T8" fmla="+- 0 4277 3608"/>
                <a:gd name="T9" fmla="*/ T8 w 886"/>
                <a:gd name="T10" fmla="+- 0 596 585"/>
                <a:gd name="T11" fmla="*/ 596 h 172"/>
                <a:gd name="T12" fmla="+- 0 4367 3608"/>
                <a:gd name="T13" fmla="*/ T12 w 886"/>
                <a:gd name="T14" fmla="+- 0 610 585"/>
                <a:gd name="T15" fmla="*/ 610 h 172"/>
                <a:gd name="T16" fmla="+- 0 4435 3608"/>
                <a:gd name="T17" fmla="*/ T16 w 886"/>
                <a:gd name="T18" fmla="+- 0 627 585"/>
                <a:gd name="T19" fmla="*/ 627 h 172"/>
                <a:gd name="T20" fmla="+- 0 4494 3608"/>
                <a:gd name="T21" fmla="*/ T20 w 886"/>
                <a:gd name="T22" fmla="+- 0 671 585"/>
                <a:gd name="T23" fmla="*/ 671 h 172"/>
                <a:gd name="T24" fmla="+- 0 4479 3608"/>
                <a:gd name="T25" fmla="*/ T24 w 886"/>
                <a:gd name="T26" fmla="+- 0 694 585"/>
                <a:gd name="T27" fmla="*/ 694 h 172"/>
                <a:gd name="T28" fmla="+- 0 4367 3608"/>
                <a:gd name="T29" fmla="*/ T28 w 886"/>
                <a:gd name="T30" fmla="+- 0 732 585"/>
                <a:gd name="T31" fmla="*/ 732 h 172"/>
                <a:gd name="T32" fmla="+- 0 4277 3608"/>
                <a:gd name="T33" fmla="*/ T32 w 886"/>
                <a:gd name="T34" fmla="+- 0 745 585"/>
                <a:gd name="T35" fmla="*/ 745 h 172"/>
                <a:gd name="T36" fmla="+- 0 417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3930 3608"/>
                <a:gd name="T45" fmla="*/ T44 w 886"/>
                <a:gd name="T46" fmla="+- 0 754 585"/>
                <a:gd name="T47" fmla="*/ 754 h 172"/>
                <a:gd name="T48" fmla="+- 0 3824 3608"/>
                <a:gd name="T49" fmla="*/ T48 w 886"/>
                <a:gd name="T50" fmla="+- 0 745 585"/>
                <a:gd name="T51" fmla="*/ 745 h 172"/>
                <a:gd name="T52" fmla="+- 0 3735 3608"/>
                <a:gd name="T53" fmla="*/ T52 w 886"/>
                <a:gd name="T54" fmla="+- 0 732 585"/>
                <a:gd name="T55" fmla="*/ 732 h 172"/>
                <a:gd name="T56" fmla="+- 0 3667 3608"/>
                <a:gd name="T57" fmla="*/ T56 w 886"/>
                <a:gd name="T58" fmla="+- 0 714 585"/>
                <a:gd name="T59" fmla="*/ 714 h 172"/>
                <a:gd name="T60" fmla="+- 0 3608 3608"/>
                <a:gd name="T61" fmla="*/ T60 w 886"/>
                <a:gd name="T62" fmla="+- 0 671 585"/>
                <a:gd name="T63" fmla="*/ 671 h 172"/>
                <a:gd name="T64" fmla="+- 0 3623 3608"/>
                <a:gd name="T65" fmla="*/ T64 w 886"/>
                <a:gd name="T66" fmla="+- 0 648 585"/>
                <a:gd name="T67" fmla="*/ 648 h 172"/>
                <a:gd name="T68" fmla="+- 0 3735 3608"/>
                <a:gd name="T69" fmla="*/ T68 w 886"/>
                <a:gd name="T70" fmla="+- 0 610 585"/>
                <a:gd name="T71" fmla="*/ 610 h 172"/>
                <a:gd name="T72" fmla="+- 0 3824 3608"/>
                <a:gd name="T73" fmla="*/ T72 w 886"/>
                <a:gd name="T74" fmla="+- 0 596 585"/>
                <a:gd name="T75" fmla="*/ 596 h 172"/>
                <a:gd name="T76" fmla="+- 0 393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562" y="3"/>
                  </a:lnTo>
                  <a:lnTo>
                    <a:pt x="669" y="11"/>
                  </a:lnTo>
                  <a:lnTo>
                    <a:pt x="759" y="25"/>
                  </a:lnTo>
                  <a:lnTo>
                    <a:pt x="827" y="42"/>
                  </a:lnTo>
                  <a:lnTo>
                    <a:pt x="886" y="86"/>
                  </a:lnTo>
                  <a:lnTo>
                    <a:pt x="871" y="109"/>
                  </a:lnTo>
                  <a:lnTo>
                    <a:pt x="759" y="147"/>
                  </a:lnTo>
                  <a:lnTo>
                    <a:pt x="669" y="160"/>
                  </a:lnTo>
                  <a:lnTo>
                    <a:pt x="562" y="169"/>
                  </a:lnTo>
                  <a:lnTo>
                    <a:pt x="442" y="172"/>
                  </a:lnTo>
                  <a:lnTo>
                    <a:pt x="322" y="169"/>
                  </a:lnTo>
                  <a:lnTo>
                    <a:pt x="216" y="160"/>
                  </a:lnTo>
                  <a:lnTo>
                    <a:pt x="127" y="147"/>
                  </a:lnTo>
                  <a:lnTo>
                    <a:pt x="59" y="129"/>
                  </a:lnTo>
                  <a:lnTo>
                    <a:pt x="0" y="86"/>
                  </a:lnTo>
                  <a:lnTo>
                    <a:pt x="15" y="63"/>
                  </a:lnTo>
                  <a:lnTo>
                    <a:pt x="127" y="25"/>
                  </a:lnTo>
                  <a:lnTo>
                    <a:pt x="216" y="11"/>
                  </a:lnTo>
                  <a:lnTo>
                    <a:pt x="322" y="3"/>
                  </a:lnTo>
                  <a:lnTo>
                    <a:pt x="442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8" name="Line 103">
              <a:extLst>
                <a:ext uri="{FF2B5EF4-FFF2-40B4-BE49-F238E27FC236}">
                  <a16:creationId xmlns:a16="http://schemas.microsoft.com/office/drawing/2014/main" id="{73573130-F3E8-084B-A92F-9194186185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04">
              <a:extLst>
                <a:ext uri="{FF2B5EF4-FFF2-40B4-BE49-F238E27FC236}">
                  <a16:creationId xmlns:a16="http://schemas.microsoft.com/office/drawing/2014/main" id="{9907270B-3909-1B43-AE1B-C008756588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3B0BBF-0058-EF48-8B86-C42AB9F85B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374 3218"/>
                <a:gd name="T5" fmla="*/ T4 w 516"/>
                <a:gd name="T6" fmla="+- 0 500 497"/>
                <a:gd name="T7" fmla="*/ 500 h 98"/>
                <a:gd name="T8" fmla="+- 0 3292 3218"/>
                <a:gd name="T9" fmla="*/ T8 w 516"/>
                <a:gd name="T10" fmla="+- 0 510 497"/>
                <a:gd name="T11" fmla="*/ 510 h 98"/>
                <a:gd name="T12" fmla="+- 0 3238 3218"/>
                <a:gd name="T13" fmla="*/ T12 w 516"/>
                <a:gd name="T14" fmla="+- 0 525 497"/>
                <a:gd name="T15" fmla="*/ 525 h 98"/>
                <a:gd name="T16" fmla="+- 0 3218 3218"/>
                <a:gd name="T17" fmla="*/ T16 w 516"/>
                <a:gd name="T18" fmla="+- 0 545 497"/>
                <a:gd name="T19" fmla="*/ 545 h 98"/>
                <a:gd name="T20" fmla="+- 0 3238 3218"/>
                <a:gd name="T21" fmla="*/ T20 w 516"/>
                <a:gd name="T22" fmla="+- 0 565 497"/>
                <a:gd name="T23" fmla="*/ 565 h 98"/>
                <a:gd name="T24" fmla="+- 0 3292 3218"/>
                <a:gd name="T25" fmla="*/ T24 w 516"/>
                <a:gd name="T26" fmla="+- 0 581 497"/>
                <a:gd name="T27" fmla="*/ 581 h 98"/>
                <a:gd name="T28" fmla="+- 0 3374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578 3218"/>
                <a:gd name="T37" fmla="*/ T36 w 516"/>
                <a:gd name="T38" fmla="+- 0 591 497"/>
                <a:gd name="T39" fmla="*/ 591 h 98"/>
                <a:gd name="T40" fmla="+- 0 3660 3218"/>
                <a:gd name="T41" fmla="*/ T40 w 516"/>
                <a:gd name="T42" fmla="+- 0 581 497"/>
                <a:gd name="T43" fmla="*/ 581 h 98"/>
                <a:gd name="T44" fmla="+- 0 3714 3218"/>
                <a:gd name="T45" fmla="*/ T44 w 516"/>
                <a:gd name="T46" fmla="+- 0 565 497"/>
                <a:gd name="T47" fmla="*/ 565 h 98"/>
                <a:gd name="T48" fmla="+- 0 3734 3218"/>
                <a:gd name="T49" fmla="*/ T48 w 516"/>
                <a:gd name="T50" fmla="+- 0 545 497"/>
                <a:gd name="T51" fmla="*/ 545 h 98"/>
                <a:gd name="T52" fmla="+- 0 3714 3218"/>
                <a:gd name="T53" fmla="*/ T52 w 516"/>
                <a:gd name="T54" fmla="+- 0 525 497"/>
                <a:gd name="T55" fmla="*/ 525 h 98"/>
                <a:gd name="T56" fmla="+- 0 3660 3218"/>
                <a:gd name="T57" fmla="*/ T56 w 516"/>
                <a:gd name="T58" fmla="+- 0 510 497"/>
                <a:gd name="T59" fmla="*/ 510 h 98"/>
                <a:gd name="T60" fmla="+- 0 3578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156" y="3"/>
                  </a:lnTo>
                  <a:lnTo>
                    <a:pt x="74" y="13"/>
                  </a:lnTo>
                  <a:lnTo>
                    <a:pt x="20" y="28"/>
                  </a:lnTo>
                  <a:lnTo>
                    <a:pt x="0" y="48"/>
                  </a:lnTo>
                  <a:lnTo>
                    <a:pt x="20" y="68"/>
                  </a:lnTo>
                  <a:lnTo>
                    <a:pt x="74" y="84"/>
                  </a:lnTo>
                  <a:lnTo>
                    <a:pt x="156" y="94"/>
                  </a:lnTo>
                  <a:lnTo>
                    <a:pt x="258" y="98"/>
                  </a:lnTo>
                  <a:lnTo>
                    <a:pt x="360" y="94"/>
                  </a:lnTo>
                  <a:lnTo>
                    <a:pt x="442" y="84"/>
                  </a:lnTo>
                  <a:lnTo>
                    <a:pt x="496" y="68"/>
                  </a:lnTo>
                  <a:lnTo>
                    <a:pt x="516" y="48"/>
                  </a:lnTo>
                  <a:lnTo>
                    <a:pt x="496" y="28"/>
                  </a:lnTo>
                  <a:lnTo>
                    <a:pt x="442" y="13"/>
                  </a:lnTo>
                  <a:lnTo>
                    <a:pt x="360" y="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18C9FDC-02A2-634E-AE0A-580714174D9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578 3218"/>
                <a:gd name="T5" fmla="*/ T4 w 516"/>
                <a:gd name="T6" fmla="+- 0 500 497"/>
                <a:gd name="T7" fmla="*/ 500 h 98"/>
                <a:gd name="T8" fmla="+- 0 3660 3218"/>
                <a:gd name="T9" fmla="*/ T8 w 516"/>
                <a:gd name="T10" fmla="+- 0 510 497"/>
                <a:gd name="T11" fmla="*/ 510 h 98"/>
                <a:gd name="T12" fmla="+- 0 3714 3218"/>
                <a:gd name="T13" fmla="*/ T12 w 516"/>
                <a:gd name="T14" fmla="+- 0 525 497"/>
                <a:gd name="T15" fmla="*/ 525 h 98"/>
                <a:gd name="T16" fmla="+- 0 3734 3218"/>
                <a:gd name="T17" fmla="*/ T16 w 516"/>
                <a:gd name="T18" fmla="+- 0 545 497"/>
                <a:gd name="T19" fmla="*/ 545 h 98"/>
                <a:gd name="T20" fmla="+- 0 3714 3218"/>
                <a:gd name="T21" fmla="*/ T20 w 516"/>
                <a:gd name="T22" fmla="+- 0 565 497"/>
                <a:gd name="T23" fmla="*/ 565 h 98"/>
                <a:gd name="T24" fmla="+- 0 3660 3218"/>
                <a:gd name="T25" fmla="*/ T24 w 516"/>
                <a:gd name="T26" fmla="+- 0 581 497"/>
                <a:gd name="T27" fmla="*/ 581 h 98"/>
                <a:gd name="T28" fmla="+- 0 3578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374 3218"/>
                <a:gd name="T37" fmla="*/ T36 w 516"/>
                <a:gd name="T38" fmla="+- 0 591 497"/>
                <a:gd name="T39" fmla="*/ 591 h 98"/>
                <a:gd name="T40" fmla="+- 0 3292 3218"/>
                <a:gd name="T41" fmla="*/ T40 w 516"/>
                <a:gd name="T42" fmla="+- 0 581 497"/>
                <a:gd name="T43" fmla="*/ 581 h 98"/>
                <a:gd name="T44" fmla="+- 0 3238 3218"/>
                <a:gd name="T45" fmla="*/ T44 w 516"/>
                <a:gd name="T46" fmla="+- 0 565 497"/>
                <a:gd name="T47" fmla="*/ 565 h 98"/>
                <a:gd name="T48" fmla="+- 0 3218 3218"/>
                <a:gd name="T49" fmla="*/ T48 w 516"/>
                <a:gd name="T50" fmla="+- 0 545 497"/>
                <a:gd name="T51" fmla="*/ 545 h 98"/>
                <a:gd name="T52" fmla="+- 0 3238 3218"/>
                <a:gd name="T53" fmla="*/ T52 w 516"/>
                <a:gd name="T54" fmla="+- 0 525 497"/>
                <a:gd name="T55" fmla="*/ 525 h 98"/>
                <a:gd name="T56" fmla="+- 0 3292 3218"/>
                <a:gd name="T57" fmla="*/ T56 w 516"/>
                <a:gd name="T58" fmla="+- 0 510 497"/>
                <a:gd name="T59" fmla="*/ 510 h 98"/>
                <a:gd name="T60" fmla="+- 0 3374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360" y="3"/>
                  </a:lnTo>
                  <a:lnTo>
                    <a:pt x="442" y="13"/>
                  </a:lnTo>
                  <a:lnTo>
                    <a:pt x="496" y="28"/>
                  </a:lnTo>
                  <a:lnTo>
                    <a:pt x="516" y="48"/>
                  </a:lnTo>
                  <a:lnTo>
                    <a:pt x="496" y="68"/>
                  </a:lnTo>
                  <a:lnTo>
                    <a:pt x="442" y="84"/>
                  </a:lnTo>
                  <a:lnTo>
                    <a:pt x="360" y="94"/>
                  </a:lnTo>
                  <a:lnTo>
                    <a:pt x="258" y="98"/>
                  </a:lnTo>
                  <a:lnTo>
                    <a:pt x="156" y="94"/>
                  </a:lnTo>
                  <a:lnTo>
                    <a:pt x="74" y="84"/>
                  </a:lnTo>
                  <a:lnTo>
                    <a:pt x="20" y="68"/>
                  </a:lnTo>
                  <a:lnTo>
                    <a:pt x="0" y="48"/>
                  </a:lnTo>
                  <a:lnTo>
                    <a:pt x="20" y="28"/>
                  </a:lnTo>
                  <a:lnTo>
                    <a:pt x="74" y="13"/>
                  </a:lnTo>
                  <a:lnTo>
                    <a:pt x="156" y="3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2" name="Line 107">
              <a:extLst>
                <a:ext uri="{FF2B5EF4-FFF2-40B4-BE49-F238E27FC236}">
                  <a16:creationId xmlns:a16="http://schemas.microsoft.com/office/drawing/2014/main" id="{6F07955F-2624-224B-B062-02A5ECE46A8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108">
              <a:extLst>
                <a:ext uri="{FF2B5EF4-FFF2-40B4-BE49-F238E27FC236}">
                  <a16:creationId xmlns:a16="http://schemas.microsoft.com/office/drawing/2014/main" id="{E9ED3981-2192-4245-BB54-D27895C0421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94BD4B-93F2-8340-9C4E-6027FEFD1E2C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594"/>
              <a:ext cx="35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AutoShape 110">
              <a:extLst>
                <a:ext uri="{FF2B5EF4-FFF2-40B4-BE49-F238E27FC236}">
                  <a16:creationId xmlns:a16="http://schemas.microsoft.com/office/drawing/2014/main" id="{C34B0B4C-1141-6541-A900-6B7507D971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502"/>
              <a:ext cx="410" cy="580"/>
            </a:xfrm>
            <a:custGeom>
              <a:avLst/>
              <a:gdLst>
                <a:gd name="T0" fmla="+- 0 2730 2440"/>
                <a:gd name="T1" fmla="*/ T0 w 410"/>
                <a:gd name="T2" fmla="+- 0 503 503"/>
                <a:gd name="T3" fmla="*/ 503 h 580"/>
                <a:gd name="T4" fmla="+- 0 2680 2440"/>
                <a:gd name="T5" fmla="*/ T4 w 410"/>
                <a:gd name="T6" fmla="+- 0 517 503"/>
                <a:gd name="T7" fmla="*/ 517 h 580"/>
                <a:gd name="T8" fmla="+- 0 2700 2440"/>
                <a:gd name="T9" fmla="*/ T8 w 410"/>
                <a:gd name="T10" fmla="+- 0 517 503"/>
                <a:gd name="T11" fmla="*/ 517 h 580"/>
                <a:gd name="T12" fmla="+- 0 2648 2440"/>
                <a:gd name="T13" fmla="*/ T12 w 410"/>
                <a:gd name="T14" fmla="+- 0 537 503"/>
                <a:gd name="T15" fmla="*/ 537 h 580"/>
                <a:gd name="T16" fmla="+- 0 2608 2440"/>
                <a:gd name="T17" fmla="*/ T16 w 410"/>
                <a:gd name="T18" fmla="+- 0 579 503"/>
                <a:gd name="T19" fmla="*/ 579 h 580"/>
                <a:gd name="T20" fmla="+- 0 2552 2440"/>
                <a:gd name="T21" fmla="*/ T20 w 410"/>
                <a:gd name="T22" fmla="+- 0 651 503"/>
                <a:gd name="T23" fmla="*/ 651 h 580"/>
                <a:gd name="T24" fmla="+- 0 2510 2440"/>
                <a:gd name="T25" fmla="*/ T24 w 410"/>
                <a:gd name="T26" fmla="+- 0 721 503"/>
                <a:gd name="T27" fmla="*/ 721 h 580"/>
                <a:gd name="T28" fmla="+- 0 2462 2440"/>
                <a:gd name="T29" fmla="*/ T28 w 410"/>
                <a:gd name="T30" fmla="+- 0 805 503"/>
                <a:gd name="T31" fmla="*/ 805 h 580"/>
                <a:gd name="T32" fmla="+- 0 2440 2440"/>
                <a:gd name="T33" fmla="*/ T32 w 410"/>
                <a:gd name="T34" fmla="+- 0 861 503"/>
                <a:gd name="T35" fmla="*/ 861 h 580"/>
                <a:gd name="T36" fmla="+- 0 2444 2440"/>
                <a:gd name="T37" fmla="*/ T36 w 410"/>
                <a:gd name="T38" fmla="+- 0 903 503"/>
                <a:gd name="T39" fmla="*/ 903 h 580"/>
                <a:gd name="T40" fmla="+- 0 2486 2440"/>
                <a:gd name="T41" fmla="*/ T40 w 410"/>
                <a:gd name="T42" fmla="+- 0 937 503"/>
                <a:gd name="T43" fmla="*/ 937 h 580"/>
                <a:gd name="T44" fmla="+- 0 2548 2440"/>
                <a:gd name="T45" fmla="*/ T44 w 410"/>
                <a:gd name="T46" fmla="+- 0 977 503"/>
                <a:gd name="T47" fmla="*/ 977 h 580"/>
                <a:gd name="T48" fmla="+- 0 2638 2440"/>
                <a:gd name="T49" fmla="*/ T48 w 410"/>
                <a:gd name="T50" fmla="+- 0 1011 503"/>
                <a:gd name="T51" fmla="*/ 1011 h 580"/>
                <a:gd name="T52" fmla="+- 0 2746 2440"/>
                <a:gd name="T53" fmla="*/ T52 w 410"/>
                <a:gd name="T54" fmla="+- 0 1063 503"/>
                <a:gd name="T55" fmla="*/ 1063 h 580"/>
                <a:gd name="T56" fmla="+- 0 2794 2440"/>
                <a:gd name="T57" fmla="*/ T56 w 410"/>
                <a:gd name="T58" fmla="+- 0 1083 503"/>
                <a:gd name="T59" fmla="*/ 1083 h 580"/>
                <a:gd name="T60" fmla="+- 0 2824 2440"/>
                <a:gd name="T61" fmla="*/ T60 w 410"/>
                <a:gd name="T62" fmla="+- 0 1077 503"/>
                <a:gd name="T63" fmla="*/ 1077 h 580"/>
                <a:gd name="T64" fmla="+- 0 2850 2440"/>
                <a:gd name="T65" fmla="*/ T64 w 410"/>
                <a:gd name="T66" fmla="+- 0 1053 503"/>
                <a:gd name="T67" fmla="*/ 1053 h 580"/>
                <a:gd name="T68" fmla="+- 0 2848 2440"/>
                <a:gd name="T69" fmla="*/ T68 w 410"/>
                <a:gd name="T70" fmla="+- 0 1021 503"/>
                <a:gd name="T71" fmla="*/ 1021 h 580"/>
                <a:gd name="T72" fmla="+- 0 2796 2440"/>
                <a:gd name="T73" fmla="*/ T72 w 410"/>
                <a:gd name="T74" fmla="+- 0 1005 503"/>
                <a:gd name="T75" fmla="*/ 1005 h 580"/>
                <a:gd name="T76" fmla="+- 0 2726 2440"/>
                <a:gd name="T77" fmla="*/ T76 w 410"/>
                <a:gd name="T78" fmla="+- 0 979 503"/>
                <a:gd name="T79" fmla="*/ 979 h 580"/>
                <a:gd name="T80" fmla="+- 0 2680 2440"/>
                <a:gd name="T81" fmla="*/ T80 w 410"/>
                <a:gd name="T82" fmla="+- 0 971 503"/>
                <a:gd name="T83" fmla="*/ 971 h 580"/>
                <a:gd name="T84" fmla="+- 0 2634 2440"/>
                <a:gd name="T85" fmla="*/ T84 w 410"/>
                <a:gd name="T86" fmla="+- 0 959 503"/>
                <a:gd name="T87" fmla="*/ 959 h 580"/>
                <a:gd name="T88" fmla="+- 0 2548 2440"/>
                <a:gd name="T89" fmla="*/ T88 w 410"/>
                <a:gd name="T90" fmla="+- 0 927 503"/>
                <a:gd name="T91" fmla="*/ 927 h 580"/>
                <a:gd name="T92" fmla="+- 0 2506 2440"/>
                <a:gd name="T93" fmla="*/ T92 w 410"/>
                <a:gd name="T94" fmla="+- 0 893 503"/>
                <a:gd name="T95" fmla="*/ 893 h 580"/>
                <a:gd name="T96" fmla="+- 0 2498 2440"/>
                <a:gd name="T97" fmla="*/ T96 w 410"/>
                <a:gd name="T98" fmla="+- 0 865 503"/>
                <a:gd name="T99" fmla="*/ 865 h 580"/>
                <a:gd name="T100" fmla="+- 0 2510 2440"/>
                <a:gd name="T101" fmla="*/ T100 w 410"/>
                <a:gd name="T102" fmla="+- 0 811 503"/>
                <a:gd name="T103" fmla="*/ 811 h 580"/>
                <a:gd name="T104" fmla="+- 0 2532 2440"/>
                <a:gd name="T105" fmla="*/ T104 w 410"/>
                <a:gd name="T106" fmla="+- 0 755 503"/>
                <a:gd name="T107" fmla="*/ 755 h 580"/>
                <a:gd name="T108" fmla="+- 0 2568 2440"/>
                <a:gd name="T109" fmla="*/ T108 w 410"/>
                <a:gd name="T110" fmla="+- 0 693 503"/>
                <a:gd name="T111" fmla="*/ 693 h 580"/>
                <a:gd name="T112" fmla="+- 0 2594 2440"/>
                <a:gd name="T113" fmla="*/ T112 w 410"/>
                <a:gd name="T114" fmla="+- 0 645 503"/>
                <a:gd name="T115" fmla="*/ 645 h 580"/>
                <a:gd name="T116" fmla="+- 0 2638 2440"/>
                <a:gd name="T117" fmla="*/ T116 w 410"/>
                <a:gd name="T118" fmla="+- 0 599 503"/>
                <a:gd name="T119" fmla="*/ 599 h 580"/>
                <a:gd name="T120" fmla="+- 0 2729 2440"/>
                <a:gd name="T121" fmla="*/ T120 w 410"/>
                <a:gd name="T122" fmla="+- 0 599 503"/>
                <a:gd name="T123" fmla="*/ 599 h 580"/>
                <a:gd name="T124" fmla="+- 0 2730 2440"/>
                <a:gd name="T125" fmla="*/ T124 w 410"/>
                <a:gd name="T126" fmla="+- 0 593 503"/>
                <a:gd name="T127" fmla="*/ 593 h 580"/>
                <a:gd name="T128" fmla="+- 0 2726 2440"/>
                <a:gd name="T129" fmla="*/ T128 w 410"/>
                <a:gd name="T130" fmla="+- 0 567 503"/>
                <a:gd name="T131" fmla="*/ 567 h 580"/>
                <a:gd name="T132" fmla="+- 0 2710 2440"/>
                <a:gd name="T133" fmla="*/ T132 w 410"/>
                <a:gd name="T134" fmla="+- 0 539 503"/>
                <a:gd name="T135" fmla="*/ 539 h 580"/>
                <a:gd name="T136" fmla="+- 0 2750 2440"/>
                <a:gd name="T137" fmla="*/ T136 w 410"/>
                <a:gd name="T138" fmla="+- 0 531 503"/>
                <a:gd name="T139" fmla="*/ 531 h 580"/>
                <a:gd name="T140" fmla="+- 0 2808 2440"/>
                <a:gd name="T141" fmla="*/ T140 w 410"/>
                <a:gd name="T142" fmla="+- 0 531 503"/>
                <a:gd name="T143" fmla="*/ 531 h 580"/>
                <a:gd name="T144" fmla="+- 0 2804 2440"/>
                <a:gd name="T145" fmla="*/ T144 w 410"/>
                <a:gd name="T146" fmla="+- 0 525 503"/>
                <a:gd name="T147" fmla="*/ 525 h 580"/>
                <a:gd name="T148" fmla="+- 0 2772 2440"/>
                <a:gd name="T149" fmla="*/ T148 w 410"/>
                <a:gd name="T150" fmla="+- 0 505 503"/>
                <a:gd name="T151" fmla="*/ 505 h 580"/>
                <a:gd name="T152" fmla="+- 0 2730 2440"/>
                <a:gd name="T153" fmla="*/ T152 w 410"/>
                <a:gd name="T154" fmla="+- 0 503 503"/>
                <a:gd name="T155" fmla="*/ 503 h 580"/>
                <a:gd name="T156" fmla="+- 0 2729 2440"/>
                <a:gd name="T157" fmla="*/ T156 w 410"/>
                <a:gd name="T158" fmla="+- 0 599 503"/>
                <a:gd name="T159" fmla="*/ 599 h 580"/>
                <a:gd name="T160" fmla="+- 0 2638 2440"/>
                <a:gd name="T161" fmla="*/ T160 w 410"/>
                <a:gd name="T162" fmla="+- 0 599 503"/>
                <a:gd name="T163" fmla="*/ 599 h 580"/>
                <a:gd name="T164" fmla="+- 0 2646 2440"/>
                <a:gd name="T165" fmla="*/ T164 w 410"/>
                <a:gd name="T166" fmla="+- 0 617 503"/>
                <a:gd name="T167" fmla="*/ 617 h 580"/>
                <a:gd name="T168" fmla="+- 0 2688 2440"/>
                <a:gd name="T169" fmla="*/ T168 w 410"/>
                <a:gd name="T170" fmla="+- 0 623 503"/>
                <a:gd name="T171" fmla="*/ 623 h 580"/>
                <a:gd name="T172" fmla="+- 0 2726 2440"/>
                <a:gd name="T173" fmla="*/ T172 w 410"/>
                <a:gd name="T174" fmla="+- 0 615 503"/>
                <a:gd name="T175" fmla="*/ 615 h 580"/>
                <a:gd name="T176" fmla="+- 0 2729 2440"/>
                <a:gd name="T177" fmla="*/ T176 w 410"/>
                <a:gd name="T178" fmla="+- 0 599 503"/>
                <a:gd name="T179" fmla="*/ 599 h 580"/>
                <a:gd name="T180" fmla="+- 0 2808 2440"/>
                <a:gd name="T181" fmla="*/ T180 w 410"/>
                <a:gd name="T182" fmla="+- 0 531 503"/>
                <a:gd name="T183" fmla="*/ 531 h 580"/>
                <a:gd name="T184" fmla="+- 0 2750 2440"/>
                <a:gd name="T185" fmla="*/ T184 w 410"/>
                <a:gd name="T186" fmla="+- 0 531 503"/>
                <a:gd name="T187" fmla="*/ 531 h 580"/>
                <a:gd name="T188" fmla="+- 0 2772 2440"/>
                <a:gd name="T189" fmla="*/ T188 w 410"/>
                <a:gd name="T190" fmla="+- 0 539 503"/>
                <a:gd name="T191" fmla="*/ 539 h 580"/>
                <a:gd name="T192" fmla="+- 0 2796 2440"/>
                <a:gd name="T193" fmla="*/ T192 w 410"/>
                <a:gd name="T194" fmla="+- 0 565 503"/>
                <a:gd name="T195" fmla="*/ 565 h 580"/>
                <a:gd name="T196" fmla="+- 0 2788 2440"/>
                <a:gd name="T197" fmla="*/ T196 w 410"/>
                <a:gd name="T198" fmla="+- 0 593 503"/>
                <a:gd name="T199" fmla="*/ 593 h 580"/>
                <a:gd name="T200" fmla="+- 0 2816 2440"/>
                <a:gd name="T201" fmla="*/ T200 w 410"/>
                <a:gd name="T202" fmla="+- 0 593 503"/>
                <a:gd name="T203" fmla="*/ 593 h 580"/>
                <a:gd name="T204" fmla="+- 0 2824 2440"/>
                <a:gd name="T205" fmla="*/ T204 w 410"/>
                <a:gd name="T206" fmla="+- 0 559 503"/>
                <a:gd name="T207" fmla="*/ 559 h 580"/>
                <a:gd name="T208" fmla="+- 0 2808 2440"/>
                <a:gd name="T209" fmla="*/ T208 w 410"/>
                <a:gd name="T210" fmla="+- 0 531 503"/>
                <a:gd name="T211" fmla="*/ 531 h 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10" h="580">
                  <a:moveTo>
                    <a:pt x="290" y="0"/>
                  </a:moveTo>
                  <a:lnTo>
                    <a:pt x="240" y="14"/>
                  </a:lnTo>
                  <a:lnTo>
                    <a:pt x="260" y="14"/>
                  </a:lnTo>
                  <a:lnTo>
                    <a:pt x="208" y="34"/>
                  </a:lnTo>
                  <a:lnTo>
                    <a:pt x="168" y="76"/>
                  </a:lnTo>
                  <a:lnTo>
                    <a:pt x="112" y="148"/>
                  </a:lnTo>
                  <a:lnTo>
                    <a:pt x="70" y="218"/>
                  </a:lnTo>
                  <a:lnTo>
                    <a:pt x="22" y="302"/>
                  </a:lnTo>
                  <a:lnTo>
                    <a:pt x="0" y="358"/>
                  </a:lnTo>
                  <a:lnTo>
                    <a:pt x="4" y="400"/>
                  </a:lnTo>
                  <a:lnTo>
                    <a:pt x="46" y="434"/>
                  </a:lnTo>
                  <a:lnTo>
                    <a:pt x="108" y="474"/>
                  </a:lnTo>
                  <a:lnTo>
                    <a:pt x="198" y="508"/>
                  </a:lnTo>
                  <a:lnTo>
                    <a:pt x="306" y="560"/>
                  </a:lnTo>
                  <a:lnTo>
                    <a:pt x="354" y="580"/>
                  </a:lnTo>
                  <a:lnTo>
                    <a:pt x="384" y="574"/>
                  </a:lnTo>
                  <a:lnTo>
                    <a:pt x="410" y="550"/>
                  </a:lnTo>
                  <a:lnTo>
                    <a:pt x="408" y="518"/>
                  </a:lnTo>
                  <a:lnTo>
                    <a:pt x="356" y="502"/>
                  </a:lnTo>
                  <a:lnTo>
                    <a:pt x="286" y="476"/>
                  </a:lnTo>
                  <a:lnTo>
                    <a:pt x="240" y="468"/>
                  </a:lnTo>
                  <a:lnTo>
                    <a:pt x="194" y="456"/>
                  </a:lnTo>
                  <a:lnTo>
                    <a:pt x="108" y="424"/>
                  </a:lnTo>
                  <a:lnTo>
                    <a:pt x="66" y="390"/>
                  </a:lnTo>
                  <a:lnTo>
                    <a:pt x="58" y="362"/>
                  </a:lnTo>
                  <a:lnTo>
                    <a:pt x="70" y="308"/>
                  </a:lnTo>
                  <a:lnTo>
                    <a:pt x="92" y="252"/>
                  </a:lnTo>
                  <a:lnTo>
                    <a:pt x="128" y="190"/>
                  </a:lnTo>
                  <a:lnTo>
                    <a:pt x="154" y="142"/>
                  </a:lnTo>
                  <a:lnTo>
                    <a:pt x="198" y="96"/>
                  </a:lnTo>
                  <a:lnTo>
                    <a:pt x="289" y="96"/>
                  </a:lnTo>
                  <a:lnTo>
                    <a:pt x="290" y="90"/>
                  </a:lnTo>
                  <a:lnTo>
                    <a:pt x="286" y="64"/>
                  </a:lnTo>
                  <a:lnTo>
                    <a:pt x="270" y="36"/>
                  </a:lnTo>
                  <a:lnTo>
                    <a:pt x="310" y="28"/>
                  </a:lnTo>
                  <a:lnTo>
                    <a:pt x="368" y="28"/>
                  </a:lnTo>
                  <a:lnTo>
                    <a:pt x="364" y="22"/>
                  </a:lnTo>
                  <a:lnTo>
                    <a:pt x="332" y="2"/>
                  </a:lnTo>
                  <a:lnTo>
                    <a:pt x="290" y="0"/>
                  </a:lnTo>
                  <a:close/>
                  <a:moveTo>
                    <a:pt x="289" y="96"/>
                  </a:moveTo>
                  <a:lnTo>
                    <a:pt x="198" y="96"/>
                  </a:lnTo>
                  <a:lnTo>
                    <a:pt x="206" y="114"/>
                  </a:lnTo>
                  <a:lnTo>
                    <a:pt x="248" y="120"/>
                  </a:lnTo>
                  <a:lnTo>
                    <a:pt x="286" y="112"/>
                  </a:lnTo>
                  <a:lnTo>
                    <a:pt x="289" y="96"/>
                  </a:lnTo>
                  <a:close/>
                  <a:moveTo>
                    <a:pt x="368" y="28"/>
                  </a:moveTo>
                  <a:lnTo>
                    <a:pt x="310" y="28"/>
                  </a:lnTo>
                  <a:lnTo>
                    <a:pt x="332" y="36"/>
                  </a:lnTo>
                  <a:lnTo>
                    <a:pt x="356" y="62"/>
                  </a:lnTo>
                  <a:lnTo>
                    <a:pt x="348" y="90"/>
                  </a:lnTo>
                  <a:lnTo>
                    <a:pt x="376" y="90"/>
                  </a:lnTo>
                  <a:lnTo>
                    <a:pt x="384" y="56"/>
                  </a:lnTo>
                  <a:lnTo>
                    <a:pt x="36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CD838B-C66D-4C41-82F4-A371E40336F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28" y="984"/>
              <a:ext cx="214" cy="546"/>
            </a:xfrm>
            <a:custGeom>
              <a:avLst/>
              <a:gdLst>
                <a:gd name="T0" fmla="+- 0 2912 2828"/>
                <a:gd name="T1" fmla="*/ T0 w 214"/>
                <a:gd name="T2" fmla="+- 0 985 985"/>
                <a:gd name="T3" fmla="*/ 985 h 546"/>
                <a:gd name="T4" fmla="+- 0 2882 2828"/>
                <a:gd name="T5" fmla="*/ T4 w 214"/>
                <a:gd name="T6" fmla="+- 0 985 985"/>
                <a:gd name="T7" fmla="*/ 985 h 546"/>
                <a:gd name="T8" fmla="+- 0 2848 2828"/>
                <a:gd name="T9" fmla="*/ T8 w 214"/>
                <a:gd name="T10" fmla="+- 0 999 985"/>
                <a:gd name="T11" fmla="*/ 999 h 546"/>
                <a:gd name="T12" fmla="+- 0 2840 2828"/>
                <a:gd name="T13" fmla="*/ T12 w 214"/>
                <a:gd name="T14" fmla="+- 0 1027 985"/>
                <a:gd name="T15" fmla="*/ 1027 h 546"/>
                <a:gd name="T16" fmla="+- 0 2840 2828"/>
                <a:gd name="T17" fmla="*/ T16 w 214"/>
                <a:gd name="T18" fmla="+- 0 1047 985"/>
                <a:gd name="T19" fmla="*/ 1047 h 546"/>
                <a:gd name="T20" fmla="+- 0 2828 2828"/>
                <a:gd name="T21" fmla="*/ T20 w 214"/>
                <a:gd name="T22" fmla="+- 0 1099 985"/>
                <a:gd name="T23" fmla="*/ 1099 h 546"/>
                <a:gd name="T24" fmla="+- 0 2828 2828"/>
                <a:gd name="T25" fmla="*/ T24 w 214"/>
                <a:gd name="T26" fmla="+- 0 1215 985"/>
                <a:gd name="T27" fmla="*/ 1215 h 546"/>
                <a:gd name="T28" fmla="+- 0 2832 2828"/>
                <a:gd name="T29" fmla="*/ T28 w 214"/>
                <a:gd name="T30" fmla="+- 0 1315 985"/>
                <a:gd name="T31" fmla="*/ 1315 h 546"/>
                <a:gd name="T32" fmla="+- 0 2842 2828"/>
                <a:gd name="T33" fmla="*/ T32 w 214"/>
                <a:gd name="T34" fmla="+- 0 1403 985"/>
                <a:gd name="T35" fmla="*/ 1403 h 546"/>
                <a:gd name="T36" fmla="+- 0 2856 2828"/>
                <a:gd name="T37" fmla="*/ T36 w 214"/>
                <a:gd name="T38" fmla="+- 0 1451 985"/>
                <a:gd name="T39" fmla="*/ 1451 h 546"/>
                <a:gd name="T40" fmla="+- 0 2870 2828"/>
                <a:gd name="T41" fmla="*/ T40 w 214"/>
                <a:gd name="T42" fmla="+- 0 1501 985"/>
                <a:gd name="T43" fmla="*/ 1501 h 546"/>
                <a:gd name="T44" fmla="+- 0 2898 2828"/>
                <a:gd name="T45" fmla="*/ T44 w 214"/>
                <a:gd name="T46" fmla="+- 0 1527 985"/>
                <a:gd name="T47" fmla="*/ 1527 h 546"/>
                <a:gd name="T48" fmla="+- 0 2948 2828"/>
                <a:gd name="T49" fmla="*/ T48 w 214"/>
                <a:gd name="T50" fmla="+- 0 1531 985"/>
                <a:gd name="T51" fmla="*/ 1531 h 546"/>
                <a:gd name="T52" fmla="+- 0 2998 2828"/>
                <a:gd name="T53" fmla="*/ T52 w 214"/>
                <a:gd name="T54" fmla="+- 0 1523 985"/>
                <a:gd name="T55" fmla="*/ 1523 h 546"/>
                <a:gd name="T56" fmla="+- 0 3026 2828"/>
                <a:gd name="T57" fmla="*/ T56 w 214"/>
                <a:gd name="T58" fmla="+- 0 1501 985"/>
                <a:gd name="T59" fmla="*/ 1501 h 546"/>
                <a:gd name="T60" fmla="+- 0 3042 2828"/>
                <a:gd name="T61" fmla="*/ T60 w 214"/>
                <a:gd name="T62" fmla="+- 0 1437 985"/>
                <a:gd name="T63" fmla="*/ 1437 h 546"/>
                <a:gd name="T64" fmla="+- 0 3042 2828"/>
                <a:gd name="T65" fmla="*/ T64 w 214"/>
                <a:gd name="T66" fmla="+- 0 1335 985"/>
                <a:gd name="T67" fmla="*/ 1335 h 546"/>
                <a:gd name="T68" fmla="+- 0 3038 2828"/>
                <a:gd name="T69" fmla="*/ T68 w 214"/>
                <a:gd name="T70" fmla="+- 0 1257 985"/>
                <a:gd name="T71" fmla="*/ 1257 h 546"/>
                <a:gd name="T72" fmla="+- 0 3026 2828"/>
                <a:gd name="T73" fmla="*/ T72 w 214"/>
                <a:gd name="T74" fmla="+- 0 1175 985"/>
                <a:gd name="T75" fmla="*/ 1175 h 546"/>
                <a:gd name="T76" fmla="+- 0 3014 2828"/>
                <a:gd name="T77" fmla="*/ T76 w 214"/>
                <a:gd name="T78" fmla="+- 0 1105 985"/>
                <a:gd name="T79" fmla="*/ 1105 h 546"/>
                <a:gd name="T80" fmla="+- 0 2952 2828"/>
                <a:gd name="T81" fmla="*/ T80 w 214"/>
                <a:gd name="T82" fmla="+- 0 1005 985"/>
                <a:gd name="T83" fmla="*/ 1005 h 546"/>
                <a:gd name="T84" fmla="+- 0 2912 2828"/>
                <a:gd name="T85" fmla="*/ T84 w 214"/>
                <a:gd name="T86" fmla="+- 0 985 985"/>
                <a:gd name="T87" fmla="*/ 985 h 5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14" h="546">
                  <a:moveTo>
                    <a:pt x="84" y="0"/>
                  </a:moveTo>
                  <a:lnTo>
                    <a:pt x="54" y="0"/>
                  </a:lnTo>
                  <a:lnTo>
                    <a:pt x="20" y="14"/>
                  </a:lnTo>
                  <a:lnTo>
                    <a:pt x="12" y="42"/>
                  </a:lnTo>
                  <a:lnTo>
                    <a:pt x="12" y="62"/>
                  </a:lnTo>
                  <a:lnTo>
                    <a:pt x="0" y="114"/>
                  </a:lnTo>
                  <a:lnTo>
                    <a:pt x="0" y="230"/>
                  </a:lnTo>
                  <a:lnTo>
                    <a:pt x="4" y="330"/>
                  </a:lnTo>
                  <a:lnTo>
                    <a:pt x="14" y="418"/>
                  </a:lnTo>
                  <a:lnTo>
                    <a:pt x="28" y="466"/>
                  </a:lnTo>
                  <a:lnTo>
                    <a:pt x="42" y="516"/>
                  </a:lnTo>
                  <a:lnTo>
                    <a:pt x="70" y="542"/>
                  </a:lnTo>
                  <a:lnTo>
                    <a:pt x="120" y="546"/>
                  </a:lnTo>
                  <a:lnTo>
                    <a:pt x="170" y="538"/>
                  </a:lnTo>
                  <a:lnTo>
                    <a:pt x="198" y="516"/>
                  </a:lnTo>
                  <a:lnTo>
                    <a:pt x="214" y="452"/>
                  </a:lnTo>
                  <a:lnTo>
                    <a:pt x="214" y="350"/>
                  </a:lnTo>
                  <a:lnTo>
                    <a:pt x="210" y="272"/>
                  </a:lnTo>
                  <a:lnTo>
                    <a:pt x="198" y="190"/>
                  </a:lnTo>
                  <a:lnTo>
                    <a:pt x="186" y="120"/>
                  </a:lnTo>
                  <a:lnTo>
                    <a:pt x="124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2B07583-EB2E-3340-BB45-861DED8AFCF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26" y="998"/>
              <a:ext cx="328" cy="420"/>
            </a:xfrm>
            <a:custGeom>
              <a:avLst/>
              <a:gdLst>
                <a:gd name="T0" fmla="+- 0 2944 2926"/>
                <a:gd name="T1" fmla="*/ T0 w 328"/>
                <a:gd name="T2" fmla="+- 0 999 999"/>
                <a:gd name="T3" fmla="*/ 999 h 420"/>
                <a:gd name="T4" fmla="+- 0 2926 2926"/>
                <a:gd name="T5" fmla="*/ T4 w 328"/>
                <a:gd name="T6" fmla="+- 0 1027 999"/>
                <a:gd name="T7" fmla="*/ 1027 h 420"/>
                <a:gd name="T8" fmla="+- 0 2944 2926"/>
                <a:gd name="T9" fmla="*/ T8 w 328"/>
                <a:gd name="T10" fmla="+- 0 1053 999"/>
                <a:gd name="T11" fmla="*/ 1053 h 420"/>
                <a:gd name="T12" fmla="+- 0 2988 2926"/>
                <a:gd name="T13" fmla="*/ T12 w 328"/>
                <a:gd name="T14" fmla="+- 0 1053 999"/>
                <a:gd name="T15" fmla="*/ 1053 h 420"/>
                <a:gd name="T16" fmla="+- 0 3038 2926"/>
                <a:gd name="T17" fmla="*/ T16 w 328"/>
                <a:gd name="T18" fmla="+- 0 1055 999"/>
                <a:gd name="T19" fmla="*/ 1055 h 420"/>
                <a:gd name="T20" fmla="+- 0 3112 2926"/>
                <a:gd name="T21" fmla="*/ T20 w 328"/>
                <a:gd name="T22" fmla="+- 0 1069 999"/>
                <a:gd name="T23" fmla="*/ 1069 h 420"/>
                <a:gd name="T24" fmla="+- 0 3174 2926"/>
                <a:gd name="T25" fmla="*/ T24 w 328"/>
                <a:gd name="T26" fmla="+- 0 1109 999"/>
                <a:gd name="T27" fmla="*/ 1109 h 420"/>
                <a:gd name="T28" fmla="+- 0 3200 2926"/>
                <a:gd name="T29" fmla="*/ T28 w 328"/>
                <a:gd name="T30" fmla="+- 0 1137 999"/>
                <a:gd name="T31" fmla="*/ 1137 h 420"/>
                <a:gd name="T32" fmla="+- 0 3208 2926"/>
                <a:gd name="T33" fmla="*/ T32 w 328"/>
                <a:gd name="T34" fmla="+- 0 1161 999"/>
                <a:gd name="T35" fmla="*/ 1161 h 420"/>
                <a:gd name="T36" fmla="+- 0 3174 2926"/>
                <a:gd name="T37" fmla="*/ T36 w 328"/>
                <a:gd name="T38" fmla="+- 0 1209 999"/>
                <a:gd name="T39" fmla="*/ 1209 h 420"/>
                <a:gd name="T40" fmla="+- 0 3128 2926"/>
                <a:gd name="T41" fmla="*/ T40 w 328"/>
                <a:gd name="T42" fmla="+- 0 1255 999"/>
                <a:gd name="T43" fmla="*/ 1255 h 420"/>
                <a:gd name="T44" fmla="+- 0 3044 2926"/>
                <a:gd name="T45" fmla="*/ T44 w 328"/>
                <a:gd name="T46" fmla="+- 0 1285 999"/>
                <a:gd name="T47" fmla="*/ 1285 h 420"/>
                <a:gd name="T48" fmla="+- 0 3020 2926"/>
                <a:gd name="T49" fmla="*/ T48 w 328"/>
                <a:gd name="T50" fmla="+- 0 1297 999"/>
                <a:gd name="T51" fmla="*/ 1297 h 420"/>
                <a:gd name="T52" fmla="+- 0 3012 2926"/>
                <a:gd name="T53" fmla="*/ T52 w 328"/>
                <a:gd name="T54" fmla="+- 0 1327 999"/>
                <a:gd name="T55" fmla="*/ 1327 h 420"/>
                <a:gd name="T56" fmla="+- 0 3012 2926"/>
                <a:gd name="T57" fmla="*/ T56 w 328"/>
                <a:gd name="T58" fmla="+- 0 1355 999"/>
                <a:gd name="T59" fmla="*/ 1355 h 420"/>
                <a:gd name="T60" fmla="+- 0 3104 2926"/>
                <a:gd name="T61" fmla="*/ T60 w 328"/>
                <a:gd name="T62" fmla="+- 0 1387 999"/>
                <a:gd name="T63" fmla="*/ 1387 h 420"/>
                <a:gd name="T64" fmla="+- 0 3138 2926"/>
                <a:gd name="T65" fmla="*/ T64 w 328"/>
                <a:gd name="T66" fmla="+- 0 1419 999"/>
                <a:gd name="T67" fmla="*/ 1419 h 420"/>
                <a:gd name="T68" fmla="+- 0 3162 2926"/>
                <a:gd name="T69" fmla="*/ T68 w 328"/>
                <a:gd name="T70" fmla="+- 0 1411 999"/>
                <a:gd name="T71" fmla="*/ 1411 h 420"/>
                <a:gd name="T72" fmla="+- 0 3184 2926"/>
                <a:gd name="T73" fmla="*/ T72 w 328"/>
                <a:gd name="T74" fmla="+- 0 1391 999"/>
                <a:gd name="T75" fmla="*/ 1391 h 420"/>
                <a:gd name="T76" fmla="+- 0 3128 2926"/>
                <a:gd name="T77" fmla="*/ T76 w 328"/>
                <a:gd name="T78" fmla="+- 0 1363 999"/>
                <a:gd name="T79" fmla="*/ 1363 h 420"/>
                <a:gd name="T80" fmla="+- 0 3068 2926"/>
                <a:gd name="T81" fmla="*/ T80 w 328"/>
                <a:gd name="T82" fmla="+- 0 1349 999"/>
                <a:gd name="T83" fmla="*/ 1349 h 420"/>
                <a:gd name="T84" fmla="+- 0 3028 2926"/>
                <a:gd name="T85" fmla="*/ T84 w 328"/>
                <a:gd name="T86" fmla="+- 0 1333 999"/>
                <a:gd name="T87" fmla="*/ 1333 h 420"/>
                <a:gd name="T88" fmla="+- 0 3030 2926"/>
                <a:gd name="T89" fmla="*/ T88 w 328"/>
                <a:gd name="T90" fmla="+- 0 1313 999"/>
                <a:gd name="T91" fmla="*/ 1313 h 420"/>
                <a:gd name="T92" fmla="+- 0 3084 2926"/>
                <a:gd name="T93" fmla="*/ T92 w 328"/>
                <a:gd name="T94" fmla="+- 0 1305 999"/>
                <a:gd name="T95" fmla="*/ 1305 h 420"/>
                <a:gd name="T96" fmla="+- 0 3114 2926"/>
                <a:gd name="T97" fmla="*/ T96 w 328"/>
                <a:gd name="T98" fmla="+- 0 1285 999"/>
                <a:gd name="T99" fmla="*/ 1285 h 420"/>
                <a:gd name="T100" fmla="+- 0 3174 2926"/>
                <a:gd name="T101" fmla="*/ T100 w 328"/>
                <a:gd name="T102" fmla="+- 0 1255 999"/>
                <a:gd name="T103" fmla="*/ 1255 h 420"/>
                <a:gd name="T104" fmla="+- 0 3224 2926"/>
                <a:gd name="T105" fmla="*/ T104 w 328"/>
                <a:gd name="T106" fmla="+- 0 1215 999"/>
                <a:gd name="T107" fmla="*/ 1215 h 420"/>
                <a:gd name="T108" fmla="+- 0 3254 2926"/>
                <a:gd name="T109" fmla="*/ T108 w 328"/>
                <a:gd name="T110" fmla="+- 0 1147 999"/>
                <a:gd name="T111" fmla="*/ 1147 h 420"/>
                <a:gd name="T112" fmla="+- 0 3238 2926"/>
                <a:gd name="T113" fmla="*/ T112 w 328"/>
                <a:gd name="T114" fmla="+- 0 1123 999"/>
                <a:gd name="T115" fmla="*/ 1123 h 420"/>
                <a:gd name="T116" fmla="+- 0 3206 2926"/>
                <a:gd name="T117" fmla="*/ T116 w 328"/>
                <a:gd name="T118" fmla="+- 0 1083 999"/>
                <a:gd name="T119" fmla="*/ 1083 h 420"/>
                <a:gd name="T120" fmla="+- 0 3154 2926"/>
                <a:gd name="T121" fmla="*/ T120 w 328"/>
                <a:gd name="T122" fmla="+- 0 1055 999"/>
                <a:gd name="T123" fmla="*/ 1055 h 420"/>
                <a:gd name="T124" fmla="+- 0 3080 2926"/>
                <a:gd name="T125" fmla="*/ T124 w 328"/>
                <a:gd name="T126" fmla="+- 0 1019 999"/>
                <a:gd name="T127" fmla="*/ 1019 h 420"/>
                <a:gd name="T128" fmla="+- 0 3012 2926"/>
                <a:gd name="T129" fmla="*/ T128 w 328"/>
                <a:gd name="T130" fmla="+- 0 1007 999"/>
                <a:gd name="T131" fmla="*/ 1007 h 420"/>
                <a:gd name="T132" fmla="+- 0 2944 2926"/>
                <a:gd name="T133" fmla="*/ T132 w 328"/>
                <a:gd name="T134" fmla="+- 0 999 999"/>
                <a:gd name="T135" fmla="*/ 999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28" h="420">
                  <a:moveTo>
                    <a:pt x="18" y="0"/>
                  </a:moveTo>
                  <a:lnTo>
                    <a:pt x="0" y="28"/>
                  </a:lnTo>
                  <a:lnTo>
                    <a:pt x="18" y="54"/>
                  </a:lnTo>
                  <a:lnTo>
                    <a:pt x="62" y="54"/>
                  </a:lnTo>
                  <a:lnTo>
                    <a:pt x="112" y="56"/>
                  </a:lnTo>
                  <a:lnTo>
                    <a:pt x="186" y="70"/>
                  </a:lnTo>
                  <a:lnTo>
                    <a:pt x="248" y="110"/>
                  </a:lnTo>
                  <a:lnTo>
                    <a:pt x="274" y="138"/>
                  </a:lnTo>
                  <a:lnTo>
                    <a:pt x="282" y="162"/>
                  </a:lnTo>
                  <a:lnTo>
                    <a:pt x="248" y="210"/>
                  </a:lnTo>
                  <a:lnTo>
                    <a:pt x="202" y="256"/>
                  </a:lnTo>
                  <a:lnTo>
                    <a:pt x="118" y="286"/>
                  </a:lnTo>
                  <a:lnTo>
                    <a:pt x="94" y="298"/>
                  </a:lnTo>
                  <a:lnTo>
                    <a:pt x="86" y="328"/>
                  </a:lnTo>
                  <a:lnTo>
                    <a:pt x="86" y="356"/>
                  </a:lnTo>
                  <a:lnTo>
                    <a:pt x="178" y="388"/>
                  </a:lnTo>
                  <a:lnTo>
                    <a:pt x="212" y="420"/>
                  </a:lnTo>
                  <a:lnTo>
                    <a:pt x="236" y="412"/>
                  </a:lnTo>
                  <a:lnTo>
                    <a:pt x="258" y="392"/>
                  </a:lnTo>
                  <a:lnTo>
                    <a:pt x="202" y="364"/>
                  </a:lnTo>
                  <a:lnTo>
                    <a:pt x="142" y="350"/>
                  </a:lnTo>
                  <a:lnTo>
                    <a:pt x="102" y="334"/>
                  </a:lnTo>
                  <a:lnTo>
                    <a:pt x="104" y="314"/>
                  </a:lnTo>
                  <a:lnTo>
                    <a:pt x="158" y="306"/>
                  </a:lnTo>
                  <a:lnTo>
                    <a:pt x="188" y="286"/>
                  </a:lnTo>
                  <a:lnTo>
                    <a:pt x="248" y="256"/>
                  </a:lnTo>
                  <a:lnTo>
                    <a:pt x="298" y="216"/>
                  </a:lnTo>
                  <a:lnTo>
                    <a:pt x="328" y="148"/>
                  </a:lnTo>
                  <a:lnTo>
                    <a:pt x="312" y="124"/>
                  </a:lnTo>
                  <a:lnTo>
                    <a:pt x="280" y="84"/>
                  </a:lnTo>
                  <a:lnTo>
                    <a:pt x="228" y="56"/>
                  </a:lnTo>
                  <a:lnTo>
                    <a:pt x="154" y="20"/>
                  </a:lnTo>
                  <a:lnTo>
                    <a:pt x="86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AutoShape 113">
              <a:extLst>
                <a:ext uri="{FF2B5EF4-FFF2-40B4-BE49-F238E27FC236}">
                  <a16:creationId xmlns:a16="http://schemas.microsoft.com/office/drawing/2014/main" id="{54BDC7DF-D3C5-434F-9B4D-10B2296BFE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52" y="1474"/>
              <a:ext cx="400" cy="676"/>
            </a:xfrm>
            <a:custGeom>
              <a:avLst/>
              <a:gdLst>
                <a:gd name="T0" fmla="+- 0 3340 2952"/>
                <a:gd name="T1" fmla="*/ T0 w 400"/>
                <a:gd name="T2" fmla="+- 0 2129 1475"/>
                <a:gd name="T3" fmla="*/ 2129 h 676"/>
                <a:gd name="T4" fmla="+- 0 3170 2952"/>
                <a:gd name="T5" fmla="*/ T4 w 400"/>
                <a:gd name="T6" fmla="+- 0 2129 1475"/>
                <a:gd name="T7" fmla="*/ 2129 h 676"/>
                <a:gd name="T8" fmla="+- 0 3180 2952"/>
                <a:gd name="T9" fmla="*/ T8 w 400"/>
                <a:gd name="T10" fmla="+- 0 2131 1475"/>
                <a:gd name="T11" fmla="*/ 2131 h 676"/>
                <a:gd name="T12" fmla="+- 0 3256 2952"/>
                <a:gd name="T13" fmla="*/ T12 w 400"/>
                <a:gd name="T14" fmla="+- 0 2135 1475"/>
                <a:gd name="T15" fmla="*/ 2135 h 676"/>
                <a:gd name="T16" fmla="+- 0 3312 2952"/>
                <a:gd name="T17" fmla="*/ T16 w 400"/>
                <a:gd name="T18" fmla="+- 0 2151 1475"/>
                <a:gd name="T19" fmla="*/ 2151 h 676"/>
                <a:gd name="T20" fmla="+- 0 3332 2952"/>
                <a:gd name="T21" fmla="*/ T20 w 400"/>
                <a:gd name="T22" fmla="+- 0 2143 1475"/>
                <a:gd name="T23" fmla="*/ 2143 h 676"/>
                <a:gd name="T24" fmla="+- 0 3340 2952"/>
                <a:gd name="T25" fmla="*/ T24 w 400"/>
                <a:gd name="T26" fmla="+- 0 2129 1475"/>
                <a:gd name="T27" fmla="*/ 2129 h 676"/>
                <a:gd name="T28" fmla="+- 0 2998 2952"/>
                <a:gd name="T29" fmla="*/ T28 w 400"/>
                <a:gd name="T30" fmla="+- 0 1475 1475"/>
                <a:gd name="T31" fmla="*/ 1475 h 676"/>
                <a:gd name="T32" fmla="+- 0 2962 2952"/>
                <a:gd name="T33" fmla="*/ T32 w 400"/>
                <a:gd name="T34" fmla="+- 0 1475 1475"/>
                <a:gd name="T35" fmla="*/ 1475 h 676"/>
                <a:gd name="T36" fmla="+- 0 2952 2952"/>
                <a:gd name="T37" fmla="*/ T36 w 400"/>
                <a:gd name="T38" fmla="+- 0 1523 1475"/>
                <a:gd name="T39" fmla="*/ 1523 h 676"/>
                <a:gd name="T40" fmla="+- 0 2978 2952"/>
                <a:gd name="T41" fmla="*/ T40 w 400"/>
                <a:gd name="T42" fmla="+- 0 1551 1475"/>
                <a:gd name="T43" fmla="*/ 1551 h 676"/>
                <a:gd name="T44" fmla="+- 0 3060 2952"/>
                <a:gd name="T45" fmla="*/ T44 w 400"/>
                <a:gd name="T46" fmla="+- 0 1619 1475"/>
                <a:gd name="T47" fmla="*/ 1619 h 676"/>
                <a:gd name="T48" fmla="+- 0 3134 2952"/>
                <a:gd name="T49" fmla="*/ T48 w 400"/>
                <a:gd name="T50" fmla="+- 0 1705 1475"/>
                <a:gd name="T51" fmla="*/ 1705 h 676"/>
                <a:gd name="T52" fmla="+- 0 3180 2952"/>
                <a:gd name="T53" fmla="*/ T52 w 400"/>
                <a:gd name="T54" fmla="+- 0 1793 1475"/>
                <a:gd name="T55" fmla="*/ 1793 h 676"/>
                <a:gd name="T56" fmla="+- 0 3188 2952"/>
                <a:gd name="T57" fmla="*/ T56 w 400"/>
                <a:gd name="T58" fmla="+- 0 1851 1475"/>
                <a:gd name="T59" fmla="*/ 1851 h 676"/>
                <a:gd name="T60" fmla="+- 0 3184 2952"/>
                <a:gd name="T61" fmla="*/ T60 w 400"/>
                <a:gd name="T62" fmla="+- 0 1893 1475"/>
                <a:gd name="T63" fmla="*/ 1893 h 676"/>
                <a:gd name="T64" fmla="+- 0 3164 2952"/>
                <a:gd name="T65" fmla="*/ T64 w 400"/>
                <a:gd name="T66" fmla="+- 0 1989 1475"/>
                <a:gd name="T67" fmla="*/ 1989 h 676"/>
                <a:gd name="T68" fmla="+- 0 3138 2952"/>
                <a:gd name="T69" fmla="*/ T68 w 400"/>
                <a:gd name="T70" fmla="+- 0 2065 1475"/>
                <a:gd name="T71" fmla="*/ 2065 h 676"/>
                <a:gd name="T72" fmla="+- 0 3116 2952"/>
                <a:gd name="T73" fmla="*/ T72 w 400"/>
                <a:gd name="T74" fmla="+- 0 2111 1475"/>
                <a:gd name="T75" fmla="*/ 2111 h 676"/>
                <a:gd name="T76" fmla="+- 0 3110 2952"/>
                <a:gd name="T77" fmla="*/ T76 w 400"/>
                <a:gd name="T78" fmla="+- 0 2137 1475"/>
                <a:gd name="T79" fmla="*/ 2137 h 676"/>
                <a:gd name="T80" fmla="+- 0 3134 2952"/>
                <a:gd name="T81" fmla="*/ T80 w 400"/>
                <a:gd name="T82" fmla="+- 0 2137 1475"/>
                <a:gd name="T83" fmla="*/ 2137 h 676"/>
                <a:gd name="T84" fmla="+- 0 3170 2952"/>
                <a:gd name="T85" fmla="*/ T84 w 400"/>
                <a:gd name="T86" fmla="+- 0 2129 1475"/>
                <a:gd name="T87" fmla="*/ 2129 h 676"/>
                <a:gd name="T88" fmla="+- 0 3340 2952"/>
                <a:gd name="T89" fmla="*/ T88 w 400"/>
                <a:gd name="T90" fmla="+- 0 2129 1475"/>
                <a:gd name="T91" fmla="*/ 2129 h 676"/>
                <a:gd name="T92" fmla="+- 0 3352 2952"/>
                <a:gd name="T93" fmla="*/ T92 w 400"/>
                <a:gd name="T94" fmla="+- 0 2107 1475"/>
                <a:gd name="T95" fmla="*/ 2107 h 676"/>
                <a:gd name="T96" fmla="+- 0 3156 2952"/>
                <a:gd name="T97" fmla="*/ T96 w 400"/>
                <a:gd name="T98" fmla="+- 0 2107 1475"/>
                <a:gd name="T99" fmla="*/ 2107 h 676"/>
                <a:gd name="T100" fmla="+- 0 3162 2952"/>
                <a:gd name="T101" fmla="*/ T100 w 400"/>
                <a:gd name="T102" fmla="+- 0 2075 1475"/>
                <a:gd name="T103" fmla="*/ 2075 h 676"/>
                <a:gd name="T104" fmla="+- 0 3192 2952"/>
                <a:gd name="T105" fmla="*/ T104 w 400"/>
                <a:gd name="T106" fmla="+- 0 2025 1475"/>
                <a:gd name="T107" fmla="*/ 2025 h 676"/>
                <a:gd name="T108" fmla="+- 0 3218 2952"/>
                <a:gd name="T109" fmla="*/ T108 w 400"/>
                <a:gd name="T110" fmla="+- 0 1949 1475"/>
                <a:gd name="T111" fmla="*/ 1949 h 676"/>
                <a:gd name="T112" fmla="+- 0 3240 2952"/>
                <a:gd name="T113" fmla="*/ T112 w 400"/>
                <a:gd name="T114" fmla="+- 0 1885 1475"/>
                <a:gd name="T115" fmla="*/ 1885 h 676"/>
                <a:gd name="T116" fmla="+- 0 3224 2952"/>
                <a:gd name="T117" fmla="*/ T116 w 400"/>
                <a:gd name="T118" fmla="+- 0 1809 1475"/>
                <a:gd name="T119" fmla="*/ 1809 h 676"/>
                <a:gd name="T120" fmla="+- 0 3200 2952"/>
                <a:gd name="T121" fmla="*/ T120 w 400"/>
                <a:gd name="T122" fmla="+- 0 1731 1475"/>
                <a:gd name="T123" fmla="*/ 1731 h 676"/>
                <a:gd name="T124" fmla="+- 0 3154 2952"/>
                <a:gd name="T125" fmla="*/ T124 w 400"/>
                <a:gd name="T126" fmla="+- 0 1639 1475"/>
                <a:gd name="T127" fmla="*/ 1639 h 676"/>
                <a:gd name="T128" fmla="+- 0 3086 2952"/>
                <a:gd name="T129" fmla="*/ T128 w 400"/>
                <a:gd name="T130" fmla="+- 0 1555 1475"/>
                <a:gd name="T131" fmla="*/ 1555 h 676"/>
                <a:gd name="T132" fmla="+- 0 3030 2952"/>
                <a:gd name="T133" fmla="*/ T132 w 400"/>
                <a:gd name="T134" fmla="+- 0 1495 1475"/>
                <a:gd name="T135" fmla="*/ 1495 h 676"/>
                <a:gd name="T136" fmla="+- 0 2998 2952"/>
                <a:gd name="T137" fmla="*/ T136 w 400"/>
                <a:gd name="T138" fmla="+- 0 1475 1475"/>
                <a:gd name="T139" fmla="*/ 1475 h 676"/>
                <a:gd name="T140" fmla="+- 0 3248 2952"/>
                <a:gd name="T141" fmla="*/ T140 w 400"/>
                <a:gd name="T142" fmla="+- 0 2087 1475"/>
                <a:gd name="T143" fmla="*/ 2087 h 676"/>
                <a:gd name="T144" fmla="+- 0 3188 2952"/>
                <a:gd name="T145" fmla="*/ T144 w 400"/>
                <a:gd name="T146" fmla="+- 0 2093 1475"/>
                <a:gd name="T147" fmla="*/ 2093 h 676"/>
                <a:gd name="T148" fmla="+- 0 3156 2952"/>
                <a:gd name="T149" fmla="*/ T148 w 400"/>
                <a:gd name="T150" fmla="+- 0 2107 1475"/>
                <a:gd name="T151" fmla="*/ 2107 h 676"/>
                <a:gd name="T152" fmla="+- 0 3352 2952"/>
                <a:gd name="T153" fmla="*/ T152 w 400"/>
                <a:gd name="T154" fmla="+- 0 2107 1475"/>
                <a:gd name="T155" fmla="*/ 2107 h 676"/>
                <a:gd name="T156" fmla="+- 0 3332 2952"/>
                <a:gd name="T157" fmla="*/ T156 w 400"/>
                <a:gd name="T158" fmla="+- 0 2089 1475"/>
                <a:gd name="T159" fmla="*/ 2089 h 676"/>
                <a:gd name="T160" fmla="+- 0 3248 2952"/>
                <a:gd name="T161" fmla="*/ T160 w 400"/>
                <a:gd name="T162" fmla="+- 0 2087 1475"/>
                <a:gd name="T163" fmla="*/ 2087 h 6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400" h="676">
                  <a:moveTo>
                    <a:pt x="388" y="654"/>
                  </a:moveTo>
                  <a:lnTo>
                    <a:pt x="218" y="654"/>
                  </a:lnTo>
                  <a:lnTo>
                    <a:pt x="228" y="656"/>
                  </a:lnTo>
                  <a:lnTo>
                    <a:pt x="304" y="660"/>
                  </a:lnTo>
                  <a:lnTo>
                    <a:pt x="360" y="676"/>
                  </a:lnTo>
                  <a:lnTo>
                    <a:pt x="380" y="668"/>
                  </a:lnTo>
                  <a:lnTo>
                    <a:pt x="388" y="654"/>
                  </a:lnTo>
                  <a:close/>
                  <a:moveTo>
                    <a:pt x="46" y="0"/>
                  </a:moveTo>
                  <a:lnTo>
                    <a:pt x="10" y="0"/>
                  </a:lnTo>
                  <a:lnTo>
                    <a:pt x="0" y="48"/>
                  </a:lnTo>
                  <a:lnTo>
                    <a:pt x="26" y="76"/>
                  </a:lnTo>
                  <a:lnTo>
                    <a:pt x="108" y="144"/>
                  </a:lnTo>
                  <a:lnTo>
                    <a:pt x="182" y="230"/>
                  </a:lnTo>
                  <a:lnTo>
                    <a:pt x="228" y="318"/>
                  </a:lnTo>
                  <a:lnTo>
                    <a:pt x="236" y="376"/>
                  </a:lnTo>
                  <a:lnTo>
                    <a:pt x="232" y="418"/>
                  </a:lnTo>
                  <a:lnTo>
                    <a:pt x="212" y="514"/>
                  </a:lnTo>
                  <a:lnTo>
                    <a:pt x="186" y="590"/>
                  </a:lnTo>
                  <a:lnTo>
                    <a:pt x="164" y="636"/>
                  </a:lnTo>
                  <a:lnTo>
                    <a:pt x="158" y="662"/>
                  </a:lnTo>
                  <a:lnTo>
                    <a:pt x="182" y="662"/>
                  </a:lnTo>
                  <a:lnTo>
                    <a:pt x="218" y="654"/>
                  </a:lnTo>
                  <a:lnTo>
                    <a:pt x="388" y="654"/>
                  </a:lnTo>
                  <a:lnTo>
                    <a:pt x="400" y="632"/>
                  </a:lnTo>
                  <a:lnTo>
                    <a:pt x="204" y="632"/>
                  </a:lnTo>
                  <a:lnTo>
                    <a:pt x="210" y="600"/>
                  </a:lnTo>
                  <a:lnTo>
                    <a:pt x="240" y="550"/>
                  </a:lnTo>
                  <a:lnTo>
                    <a:pt x="266" y="474"/>
                  </a:lnTo>
                  <a:lnTo>
                    <a:pt x="288" y="410"/>
                  </a:lnTo>
                  <a:lnTo>
                    <a:pt x="272" y="334"/>
                  </a:lnTo>
                  <a:lnTo>
                    <a:pt x="248" y="256"/>
                  </a:lnTo>
                  <a:lnTo>
                    <a:pt x="202" y="164"/>
                  </a:lnTo>
                  <a:lnTo>
                    <a:pt x="134" y="80"/>
                  </a:lnTo>
                  <a:lnTo>
                    <a:pt x="78" y="20"/>
                  </a:lnTo>
                  <a:lnTo>
                    <a:pt x="46" y="0"/>
                  </a:lnTo>
                  <a:close/>
                  <a:moveTo>
                    <a:pt x="296" y="612"/>
                  </a:moveTo>
                  <a:lnTo>
                    <a:pt x="236" y="618"/>
                  </a:lnTo>
                  <a:lnTo>
                    <a:pt x="204" y="632"/>
                  </a:lnTo>
                  <a:lnTo>
                    <a:pt x="400" y="632"/>
                  </a:lnTo>
                  <a:lnTo>
                    <a:pt x="380" y="614"/>
                  </a:lnTo>
                  <a:lnTo>
                    <a:pt x="296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3E147B2-DC97-F14D-A0D1-816481563A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702" y="1472"/>
              <a:ext cx="268" cy="690"/>
            </a:xfrm>
            <a:custGeom>
              <a:avLst/>
              <a:gdLst>
                <a:gd name="T0" fmla="+- 0 2908 2702"/>
                <a:gd name="T1" fmla="*/ T0 w 268"/>
                <a:gd name="T2" fmla="+- 0 1473 1473"/>
                <a:gd name="T3" fmla="*/ 1473 h 690"/>
                <a:gd name="T4" fmla="+- 0 2888 2702"/>
                <a:gd name="T5" fmla="*/ T4 w 268"/>
                <a:gd name="T6" fmla="+- 0 1473 1473"/>
                <a:gd name="T7" fmla="*/ 1473 h 690"/>
                <a:gd name="T8" fmla="+- 0 2854 2702"/>
                <a:gd name="T9" fmla="*/ T8 w 268"/>
                <a:gd name="T10" fmla="+- 0 1537 1473"/>
                <a:gd name="T11" fmla="*/ 1537 h 690"/>
                <a:gd name="T12" fmla="+- 0 2830 2702"/>
                <a:gd name="T13" fmla="*/ T12 w 268"/>
                <a:gd name="T14" fmla="+- 0 1633 1473"/>
                <a:gd name="T15" fmla="*/ 1633 h 690"/>
                <a:gd name="T16" fmla="+- 0 2802 2702"/>
                <a:gd name="T17" fmla="*/ T16 w 268"/>
                <a:gd name="T18" fmla="+- 0 1739 1473"/>
                <a:gd name="T19" fmla="*/ 1739 h 690"/>
                <a:gd name="T20" fmla="+- 0 2776 2702"/>
                <a:gd name="T21" fmla="*/ T20 w 268"/>
                <a:gd name="T22" fmla="+- 0 1845 1473"/>
                <a:gd name="T23" fmla="*/ 1845 h 690"/>
                <a:gd name="T24" fmla="+- 0 2776 2702"/>
                <a:gd name="T25" fmla="*/ T24 w 268"/>
                <a:gd name="T26" fmla="+- 0 1885 1473"/>
                <a:gd name="T27" fmla="*/ 1885 h 690"/>
                <a:gd name="T28" fmla="+- 0 2802 2702"/>
                <a:gd name="T29" fmla="*/ T28 w 268"/>
                <a:gd name="T30" fmla="+- 0 1955 1473"/>
                <a:gd name="T31" fmla="*/ 1955 h 690"/>
                <a:gd name="T32" fmla="+- 0 2838 2702"/>
                <a:gd name="T33" fmla="*/ T32 w 268"/>
                <a:gd name="T34" fmla="+- 0 1991 1473"/>
                <a:gd name="T35" fmla="*/ 1991 h 690"/>
                <a:gd name="T36" fmla="+- 0 2872 2702"/>
                <a:gd name="T37" fmla="*/ T36 w 268"/>
                <a:gd name="T38" fmla="+- 0 2037 1473"/>
                <a:gd name="T39" fmla="*/ 2037 h 690"/>
                <a:gd name="T40" fmla="+- 0 2896 2702"/>
                <a:gd name="T41" fmla="*/ T40 w 268"/>
                <a:gd name="T42" fmla="+- 0 2073 1473"/>
                <a:gd name="T43" fmla="*/ 2073 h 690"/>
                <a:gd name="T44" fmla="+- 0 2884 2702"/>
                <a:gd name="T45" fmla="*/ T44 w 268"/>
                <a:gd name="T46" fmla="+- 0 2089 1473"/>
                <a:gd name="T47" fmla="*/ 2089 h 690"/>
                <a:gd name="T48" fmla="+- 0 2826 2702"/>
                <a:gd name="T49" fmla="*/ T48 w 268"/>
                <a:gd name="T50" fmla="+- 0 2095 1473"/>
                <a:gd name="T51" fmla="*/ 2095 h 690"/>
                <a:gd name="T52" fmla="+- 0 2730 2702"/>
                <a:gd name="T53" fmla="*/ T52 w 268"/>
                <a:gd name="T54" fmla="+- 0 2109 1473"/>
                <a:gd name="T55" fmla="*/ 2109 h 690"/>
                <a:gd name="T56" fmla="+- 0 2702 2702"/>
                <a:gd name="T57" fmla="*/ T56 w 268"/>
                <a:gd name="T58" fmla="+- 0 2131 1473"/>
                <a:gd name="T59" fmla="*/ 2131 h 690"/>
                <a:gd name="T60" fmla="+- 0 2724 2702"/>
                <a:gd name="T61" fmla="*/ T60 w 268"/>
                <a:gd name="T62" fmla="+- 0 2149 1473"/>
                <a:gd name="T63" fmla="*/ 2149 h 690"/>
                <a:gd name="T64" fmla="+- 0 2778 2702"/>
                <a:gd name="T65" fmla="*/ T64 w 268"/>
                <a:gd name="T66" fmla="+- 0 2163 1473"/>
                <a:gd name="T67" fmla="*/ 2163 h 690"/>
                <a:gd name="T68" fmla="+- 0 2842 2702"/>
                <a:gd name="T69" fmla="*/ T68 w 268"/>
                <a:gd name="T70" fmla="+- 0 2135 1473"/>
                <a:gd name="T71" fmla="*/ 2135 h 690"/>
                <a:gd name="T72" fmla="+- 0 2888 2702"/>
                <a:gd name="T73" fmla="*/ T72 w 268"/>
                <a:gd name="T74" fmla="+- 0 2117 1473"/>
                <a:gd name="T75" fmla="*/ 2117 h 690"/>
                <a:gd name="T76" fmla="+- 0 2946 2702"/>
                <a:gd name="T77" fmla="*/ T76 w 268"/>
                <a:gd name="T78" fmla="+- 0 2109 1473"/>
                <a:gd name="T79" fmla="*/ 2109 h 690"/>
                <a:gd name="T80" fmla="+- 0 2970 2702"/>
                <a:gd name="T81" fmla="*/ T80 w 268"/>
                <a:gd name="T82" fmla="+- 0 2103 1473"/>
                <a:gd name="T83" fmla="*/ 2103 h 690"/>
                <a:gd name="T84" fmla="+- 0 2962 2702"/>
                <a:gd name="T85" fmla="*/ T84 w 268"/>
                <a:gd name="T86" fmla="+- 0 2079 1473"/>
                <a:gd name="T87" fmla="*/ 2079 h 690"/>
                <a:gd name="T88" fmla="+- 0 2896 2702"/>
                <a:gd name="T89" fmla="*/ T88 w 268"/>
                <a:gd name="T90" fmla="+- 0 2019 1473"/>
                <a:gd name="T91" fmla="*/ 2019 h 690"/>
                <a:gd name="T92" fmla="+- 0 2856 2702"/>
                <a:gd name="T93" fmla="*/ T92 w 268"/>
                <a:gd name="T94" fmla="+- 0 1957 1473"/>
                <a:gd name="T95" fmla="*/ 1957 h 690"/>
                <a:gd name="T96" fmla="+- 0 2822 2702"/>
                <a:gd name="T97" fmla="*/ T96 w 268"/>
                <a:gd name="T98" fmla="+- 0 1915 1473"/>
                <a:gd name="T99" fmla="*/ 1915 h 690"/>
                <a:gd name="T100" fmla="+- 0 2818 2702"/>
                <a:gd name="T101" fmla="*/ T100 w 268"/>
                <a:gd name="T102" fmla="+- 0 1873 1473"/>
                <a:gd name="T103" fmla="*/ 1873 h 690"/>
                <a:gd name="T104" fmla="+- 0 2834 2702"/>
                <a:gd name="T105" fmla="*/ T104 w 268"/>
                <a:gd name="T106" fmla="+- 0 1803 1473"/>
                <a:gd name="T107" fmla="*/ 1803 h 690"/>
                <a:gd name="T108" fmla="+- 0 2870 2702"/>
                <a:gd name="T109" fmla="*/ T108 w 268"/>
                <a:gd name="T110" fmla="+- 0 1731 1473"/>
                <a:gd name="T111" fmla="*/ 1731 h 690"/>
                <a:gd name="T112" fmla="+- 0 2908 2702"/>
                <a:gd name="T113" fmla="*/ T112 w 268"/>
                <a:gd name="T114" fmla="+- 0 1609 1473"/>
                <a:gd name="T115" fmla="*/ 1609 h 690"/>
                <a:gd name="T116" fmla="+- 0 2942 2702"/>
                <a:gd name="T117" fmla="*/ T116 w 268"/>
                <a:gd name="T118" fmla="+- 0 1535 1473"/>
                <a:gd name="T119" fmla="*/ 1535 h 690"/>
                <a:gd name="T120" fmla="+- 0 2938 2702"/>
                <a:gd name="T121" fmla="*/ T120 w 268"/>
                <a:gd name="T122" fmla="+- 0 1493 1473"/>
                <a:gd name="T123" fmla="*/ 1493 h 690"/>
                <a:gd name="T124" fmla="+- 0 2908 2702"/>
                <a:gd name="T125" fmla="*/ T124 w 268"/>
                <a:gd name="T126" fmla="+- 0 1473 1473"/>
                <a:gd name="T127" fmla="*/ 1473 h 6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68" h="690">
                  <a:moveTo>
                    <a:pt x="206" y="0"/>
                  </a:moveTo>
                  <a:lnTo>
                    <a:pt x="186" y="0"/>
                  </a:lnTo>
                  <a:lnTo>
                    <a:pt x="152" y="64"/>
                  </a:lnTo>
                  <a:lnTo>
                    <a:pt x="128" y="160"/>
                  </a:lnTo>
                  <a:lnTo>
                    <a:pt x="100" y="266"/>
                  </a:lnTo>
                  <a:lnTo>
                    <a:pt x="74" y="372"/>
                  </a:lnTo>
                  <a:lnTo>
                    <a:pt x="74" y="412"/>
                  </a:lnTo>
                  <a:lnTo>
                    <a:pt x="100" y="482"/>
                  </a:lnTo>
                  <a:lnTo>
                    <a:pt x="136" y="518"/>
                  </a:lnTo>
                  <a:lnTo>
                    <a:pt x="170" y="564"/>
                  </a:lnTo>
                  <a:lnTo>
                    <a:pt x="194" y="600"/>
                  </a:lnTo>
                  <a:lnTo>
                    <a:pt x="182" y="616"/>
                  </a:lnTo>
                  <a:lnTo>
                    <a:pt x="124" y="622"/>
                  </a:lnTo>
                  <a:lnTo>
                    <a:pt x="28" y="636"/>
                  </a:lnTo>
                  <a:lnTo>
                    <a:pt x="0" y="658"/>
                  </a:lnTo>
                  <a:lnTo>
                    <a:pt x="22" y="676"/>
                  </a:lnTo>
                  <a:lnTo>
                    <a:pt x="76" y="690"/>
                  </a:lnTo>
                  <a:lnTo>
                    <a:pt x="140" y="662"/>
                  </a:lnTo>
                  <a:lnTo>
                    <a:pt x="186" y="644"/>
                  </a:lnTo>
                  <a:lnTo>
                    <a:pt x="244" y="636"/>
                  </a:lnTo>
                  <a:lnTo>
                    <a:pt x="268" y="630"/>
                  </a:lnTo>
                  <a:lnTo>
                    <a:pt x="260" y="606"/>
                  </a:lnTo>
                  <a:lnTo>
                    <a:pt x="194" y="546"/>
                  </a:lnTo>
                  <a:lnTo>
                    <a:pt x="154" y="484"/>
                  </a:lnTo>
                  <a:lnTo>
                    <a:pt x="120" y="442"/>
                  </a:lnTo>
                  <a:lnTo>
                    <a:pt x="116" y="400"/>
                  </a:lnTo>
                  <a:lnTo>
                    <a:pt x="132" y="330"/>
                  </a:lnTo>
                  <a:lnTo>
                    <a:pt x="168" y="258"/>
                  </a:lnTo>
                  <a:lnTo>
                    <a:pt x="206" y="136"/>
                  </a:lnTo>
                  <a:lnTo>
                    <a:pt x="240" y="62"/>
                  </a:lnTo>
                  <a:lnTo>
                    <a:pt x="236" y="2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42A7DC0-2DF4-5840-8BFD-186895821A77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" y="364"/>
              <a:ext cx="1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116">
              <a:extLst>
                <a:ext uri="{FF2B5EF4-FFF2-40B4-BE49-F238E27FC236}">
                  <a16:creationId xmlns:a16="http://schemas.microsoft.com/office/drawing/2014/main" id="{64730AA8-3E2F-9542-8657-E61163800B5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364"/>
              <a:ext cx="9418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15"/>
                </a:spcBef>
                <a:spcAft>
                  <a:spcPts val="0"/>
                </a:spcAft>
              </a:pPr>
              <a:r>
                <a:rPr lang="en-US" sz="345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551305" marR="1005205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“Relevant”</a:t>
              </a:r>
              <a:r>
                <a:rPr lang="en-US" sz="2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to</a:t>
              </a:r>
              <a:r>
                <a:rPr lang="en-US" sz="28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what?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06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5B1-871F-D64A-84BB-5A6603A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950-A193-8C49-AB9A-753C66D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Looking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things about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keep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terms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highlights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entity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interested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hides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AF9C-DBF2-494E-9DBF-830427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C189-2BCA-814E-9B95-84B47E6A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(ADT)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4C-BE8A-8B49-87BC-AA9A6D07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AWT/Swing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E24-BB5A-0C4C-8714-1187A0D0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95" y="1505415"/>
            <a:ext cx="8785944" cy="4627756"/>
          </a:xfrm>
        </p:spPr>
        <p:txBody>
          <a:bodyPr>
            <a:normAutofit/>
          </a:bodyPr>
          <a:lstStyle/>
          <a:p>
            <a:pPr lvl="0"/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java.lang.Object</a:t>
            </a:r>
            <a:endParaRPr lang="en-US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	</a:t>
            </a:r>
          </a:p>
          <a:p>
            <a:pPr lvl="1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java.awt.Component</a:t>
            </a:r>
            <a:endParaRPr lang="en-US" b="1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java.awt.Container</a:t>
            </a:r>
            <a:endParaRPr lang="en-US" b="1" dirty="0"/>
          </a:p>
          <a:p>
            <a:pPr lvl="4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4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javax.swing.JComponent</a:t>
            </a:r>
            <a:endParaRPr lang="en-US" b="1" dirty="0"/>
          </a:p>
          <a:p>
            <a:pPr lvl="5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r>
              <a:rPr lang="en-US" dirty="0"/>
              <a:t> </a:t>
            </a:r>
          </a:p>
          <a:p>
            <a:pPr lvl="5"/>
            <a:r>
              <a:rPr lang="en-US" dirty="0"/>
              <a:t>•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javax.swing.AbstractButton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8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869-2316-BB47-B416-87A74D52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0438-F437-B542-B4E7-00C823B9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 (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too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(called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 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serve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9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498-2DDE-A94F-B6BE-41963C2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8A82-AE0A-A243-9C76-1F89F782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remain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local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Usually,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internal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often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 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 change,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“locality”)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details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reduces complexity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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  <a:r>
              <a:rPr lang="en-US" b="1" dirty="0"/>
              <a:t>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72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CDA0-1011-FA45-AE22-F4DF1380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284D15-8743-9F41-9804-CC6CB979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defined</a:t>
            </a: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31003-4D0F-D644-A2D8-1696FE91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69" y="3408344"/>
            <a:ext cx="3200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8CF2-33A2-CF40-B4B0-DC91902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4D36-62A4-5D46-865F-B6F684AA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Ability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take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parent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 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superclass (late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binding)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1600" dirty="0"/>
              <a:t>3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dirty="0"/>
              <a:t>5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9CC5-FC51-8B42-B7E2-B0DE2B8F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495-12A4-1C40-9FA5-6B4F1876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different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same collection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parameter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(especially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which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initialized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“specialized”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later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3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AB3-C29C-5744-ADFD-71B976A6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FFD-72BF-EB4C-925C-0F8EF6E9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46" y="1628775"/>
            <a:ext cx="9872662" cy="5229225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6CEAC-72D3-1D46-BDDB-93A132DC42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9804" y="1138556"/>
            <a:ext cx="2559685" cy="812165"/>
            <a:chOff x="2090" y="262"/>
            <a:chExt cx="4031" cy="1279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BC7C065-D74A-394F-80F6-4F3F3264DE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4198 2116"/>
                <a:gd name="T1" fmla="*/ T0 w 3998"/>
                <a:gd name="T2" fmla="+- 0 290 290"/>
                <a:gd name="T3" fmla="*/ 290 h 1244"/>
                <a:gd name="T4" fmla="+- 0 2532 2116"/>
                <a:gd name="T5" fmla="*/ T4 w 3998"/>
                <a:gd name="T6" fmla="+- 0 290 290"/>
                <a:gd name="T7" fmla="*/ 290 h 1244"/>
                <a:gd name="T8" fmla="+- 0 2443 2116"/>
                <a:gd name="T9" fmla="*/ T8 w 3998"/>
                <a:gd name="T10" fmla="+- 0 296 290"/>
                <a:gd name="T11" fmla="*/ 296 h 1244"/>
                <a:gd name="T12" fmla="+- 0 2359 2116"/>
                <a:gd name="T13" fmla="*/ T12 w 3998"/>
                <a:gd name="T14" fmla="+- 0 313 290"/>
                <a:gd name="T15" fmla="*/ 313 h 1244"/>
                <a:gd name="T16" fmla="+- 0 2281 2116"/>
                <a:gd name="T17" fmla="*/ T16 w 3998"/>
                <a:gd name="T18" fmla="+- 0 338 290"/>
                <a:gd name="T19" fmla="*/ 338 h 1244"/>
                <a:gd name="T20" fmla="+- 0 2214 2116"/>
                <a:gd name="T21" fmla="*/ T20 w 3998"/>
                <a:gd name="T22" fmla="+- 0 371 290"/>
                <a:gd name="T23" fmla="*/ 371 h 1244"/>
                <a:gd name="T24" fmla="+- 0 2162 2116"/>
                <a:gd name="T25" fmla="*/ T24 w 3998"/>
                <a:gd name="T26" fmla="+- 0 410 290"/>
                <a:gd name="T27" fmla="*/ 410 h 1244"/>
                <a:gd name="T28" fmla="+- 0 2116 2116"/>
                <a:gd name="T29" fmla="*/ T28 w 3998"/>
                <a:gd name="T30" fmla="+- 0 496 290"/>
                <a:gd name="T31" fmla="*/ 496 h 1244"/>
                <a:gd name="T32" fmla="+- 0 2116 2116"/>
                <a:gd name="T33" fmla="*/ T32 w 3998"/>
                <a:gd name="T34" fmla="+- 0 1328 290"/>
                <a:gd name="T35" fmla="*/ 1328 h 1244"/>
                <a:gd name="T36" fmla="+- 0 2162 2116"/>
                <a:gd name="T37" fmla="*/ T36 w 3998"/>
                <a:gd name="T38" fmla="+- 0 1414 290"/>
                <a:gd name="T39" fmla="*/ 1414 h 1244"/>
                <a:gd name="T40" fmla="+- 0 2214 2116"/>
                <a:gd name="T41" fmla="*/ T40 w 3998"/>
                <a:gd name="T42" fmla="+- 0 1452 290"/>
                <a:gd name="T43" fmla="*/ 1452 h 1244"/>
                <a:gd name="T44" fmla="+- 0 2281 2116"/>
                <a:gd name="T45" fmla="*/ T44 w 3998"/>
                <a:gd name="T46" fmla="+- 0 1485 290"/>
                <a:gd name="T47" fmla="*/ 1485 h 1244"/>
                <a:gd name="T48" fmla="+- 0 2359 2116"/>
                <a:gd name="T49" fmla="*/ T48 w 3998"/>
                <a:gd name="T50" fmla="+- 0 1511 290"/>
                <a:gd name="T51" fmla="*/ 1511 h 1244"/>
                <a:gd name="T52" fmla="+- 0 2443 2116"/>
                <a:gd name="T53" fmla="*/ T52 w 3998"/>
                <a:gd name="T54" fmla="+- 0 1528 290"/>
                <a:gd name="T55" fmla="*/ 1528 h 1244"/>
                <a:gd name="T56" fmla="+- 0 2532 2116"/>
                <a:gd name="T57" fmla="*/ T56 w 3998"/>
                <a:gd name="T58" fmla="+- 0 1534 290"/>
                <a:gd name="T59" fmla="*/ 1534 h 1244"/>
                <a:gd name="T60" fmla="+- 0 4198 2116"/>
                <a:gd name="T61" fmla="*/ T60 w 3998"/>
                <a:gd name="T62" fmla="+- 0 1534 290"/>
                <a:gd name="T63" fmla="*/ 1534 h 1244"/>
                <a:gd name="T64" fmla="+- 0 4286 2116"/>
                <a:gd name="T65" fmla="*/ T64 w 3998"/>
                <a:gd name="T66" fmla="+- 0 1528 290"/>
                <a:gd name="T67" fmla="*/ 1528 h 1244"/>
                <a:gd name="T68" fmla="+- 0 4371 2116"/>
                <a:gd name="T69" fmla="*/ T68 w 3998"/>
                <a:gd name="T70" fmla="+- 0 1511 290"/>
                <a:gd name="T71" fmla="*/ 1511 h 1244"/>
                <a:gd name="T72" fmla="+- 0 4448 2116"/>
                <a:gd name="T73" fmla="*/ T72 w 3998"/>
                <a:gd name="T74" fmla="+- 0 1485 290"/>
                <a:gd name="T75" fmla="*/ 1485 h 1244"/>
                <a:gd name="T76" fmla="+- 0 4515 2116"/>
                <a:gd name="T77" fmla="*/ T76 w 3998"/>
                <a:gd name="T78" fmla="+- 0 1452 290"/>
                <a:gd name="T79" fmla="*/ 1452 h 1244"/>
                <a:gd name="T80" fmla="+- 0 4566 2116"/>
                <a:gd name="T81" fmla="*/ T80 w 3998"/>
                <a:gd name="T82" fmla="+- 0 1414 290"/>
                <a:gd name="T83" fmla="*/ 1414 h 1244"/>
                <a:gd name="T84" fmla="+- 0 4612 2116"/>
                <a:gd name="T85" fmla="*/ T84 w 3998"/>
                <a:gd name="T86" fmla="+- 0 1328 290"/>
                <a:gd name="T87" fmla="*/ 1328 h 1244"/>
                <a:gd name="T88" fmla="+- 0 4612 2116"/>
                <a:gd name="T89" fmla="*/ T88 w 3998"/>
                <a:gd name="T90" fmla="+- 0 806 290"/>
                <a:gd name="T91" fmla="*/ 806 h 1244"/>
                <a:gd name="T92" fmla="+- 0 6114 2116"/>
                <a:gd name="T93" fmla="*/ T92 w 3998"/>
                <a:gd name="T94" fmla="+- 0 746 290"/>
                <a:gd name="T95" fmla="*/ 746 h 1244"/>
                <a:gd name="T96" fmla="+- 0 4612 2116"/>
                <a:gd name="T97" fmla="*/ T96 w 3998"/>
                <a:gd name="T98" fmla="+- 0 496 290"/>
                <a:gd name="T99" fmla="*/ 496 h 1244"/>
                <a:gd name="T100" fmla="+- 0 4600 2116"/>
                <a:gd name="T101" fmla="*/ T100 w 3998"/>
                <a:gd name="T102" fmla="+- 0 452 290"/>
                <a:gd name="T103" fmla="*/ 452 h 1244"/>
                <a:gd name="T104" fmla="+- 0 4566 2116"/>
                <a:gd name="T105" fmla="*/ T104 w 3998"/>
                <a:gd name="T106" fmla="+- 0 410 290"/>
                <a:gd name="T107" fmla="*/ 410 h 1244"/>
                <a:gd name="T108" fmla="+- 0 4515 2116"/>
                <a:gd name="T109" fmla="*/ T108 w 3998"/>
                <a:gd name="T110" fmla="+- 0 371 290"/>
                <a:gd name="T111" fmla="*/ 371 h 1244"/>
                <a:gd name="T112" fmla="+- 0 4448 2116"/>
                <a:gd name="T113" fmla="*/ T112 w 3998"/>
                <a:gd name="T114" fmla="+- 0 338 290"/>
                <a:gd name="T115" fmla="*/ 338 h 1244"/>
                <a:gd name="T116" fmla="+- 0 4371 2116"/>
                <a:gd name="T117" fmla="*/ T116 w 3998"/>
                <a:gd name="T118" fmla="+- 0 313 290"/>
                <a:gd name="T119" fmla="*/ 313 h 1244"/>
                <a:gd name="T120" fmla="+- 0 4286 2116"/>
                <a:gd name="T121" fmla="*/ T120 w 3998"/>
                <a:gd name="T122" fmla="+- 0 296 290"/>
                <a:gd name="T123" fmla="*/ 296 h 1244"/>
                <a:gd name="T124" fmla="+- 0 4198 2116"/>
                <a:gd name="T125" fmla="*/ T124 w 3998"/>
                <a:gd name="T126" fmla="+- 0 290 290"/>
                <a:gd name="T127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2" y="0"/>
                  </a:moveTo>
                  <a:lnTo>
                    <a:pt x="416" y="0"/>
                  </a:ln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84" y="162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B5A02A1-A98B-0947-AAB1-224D7F50A9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2532 2116"/>
                <a:gd name="T1" fmla="*/ T0 w 3998"/>
                <a:gd name="T2" fmla="+- 0 290 290"/>
                <a:gd name="T3" fmla="*/ 290 h 1244"/>
                <a:gd name="T4" fmla="+- 0 2443 2116"/>
                <a:gd name="T5" fmla="*/ T4 w 3998"/>
                <a:gd name="T6" fmla="+- 0 296 290"/>
                <a:gd name="T7" fmla="*/ 296 h 1244"/>
                <a:gd name="T8" fmla="+- 0 2359 2116"/>
                <a:gd name="T9" fmla="*/ T8 w 3998"/>
                <a:gd name="T10" fmla="+- 0 313 290"/>
                <a:gd name="T11" fmla="*/ 313 h 1244"/>
                <a:gd name="T12" fmla="+- 0 2281 2116"/>
                <a:gd name="T13" fmla="*/ T12 w 3998"/>
                <a:gd name="T14" fmla="+- 0 338 290"/>
                <a:gd name="T15" fmla="*/ 338 h 1244"/>
                <a:gd name="T16" fmla="+- 0 2214 2116"/>
                <a:gd name="T17" fmla="*/ T16 w 3998"/>
                <a:gd name="T18" fmla="+- 0 371 290"/>
                <a:gd name="T19" fmla="*/ 371 h 1244"/>
                <a:gd name="T20" fmla="+- 0 2162 2116"/>
                <a:gd name="T21" fmla="*/ T20 w 3998"/>
                <a:gd name="T22" fmla="+- 0 410 290"/>
                <a:gd name="T23" fmla="*/ 410 h 1244"/>
                <a:gd name="T24" fmla="+- 0 2116 2116"/>
                <a:gd name="T25" fmla="*/ T24 w 3998"/>
                <a:gd name="T26" fmla="+- 0 496 290"/>
                <a:gd name="T27" fmla="*/ 496 h 1244"/>
                <a:gd name="T28" fmla="+- 0 2116 2116"/>
                <a:gd name="T29" fmla="*/ T28 w 3998"/>
                <a:gd name="T30" fmla="+- 0 650 290"/>
                <a:gd name="T31" fmla="*/ 650 h 1244"/>
                <a:gd name="T32" fmla="+- 0 2116 2116"/>
                <a:gd name="T33" fmla="*/ T32 w 3998"/>
                <a:gd name="T34" fmla="+- 0 806 290"/>
                <a:gd name="T35" fmla="*/ 806 h 1244"/>
                <a:gd name="T36" fmla="+- 0 2116 2116"/>
                <a:gd name="T37" fmla="*/ T36 w 3998"/>
                <a:gd name="T38" fmla="+- 0 1018 290"/>
                <a:gd name="T39" fmla="*/ 1018 h 1244"/>
                <a:gd name="T40" fmla="+- 0 2116 2116"/>
                <a:gd name="T41" fmla="*/ T40 w 3998"/>
                <a:gd name="T42" fmla="+- 0 1172 290"/>
                <a:gd name="T43" fmla="*/ 1172 h 1244"/>
                <a:gd name="T44" fmla="+- 0 2116 2116"/>
                <a:gd name="T45" fmla="*/ T44 w 3998"/>
                <a:gd name="T46" fmla="+- 0 1328 290"/>
                <a:gd name="T47" fmla="*/ 1328 h 1244"/>
                <a:gd name="T48" fmla="+- 0 2128 2116"/>
                <a:gd name="T49" fmla="*/ T48 w 3998"/>
                <a:gd name="T50" fmla="+- 0 1372 290"/>
                <a:gd name="T51" fmla="*/ 1372 h 1244"/>
                <a:gd name="T52" fmla="+- 0 2214 2116"/>
                <a:gd name="T53" fmla="*/ T52 w 3998"/>
                <a:gd name="T54" fmla="+- 0 1452 290"/>
                <a:gd name="T55" fmla="*/ 1452 h 1244"/>
                <a:gd name="T56" fmla="+- 0 2281 2116"/>
                <a:gd name="T57" fmla="*/ T56 w 3998"/>
                <a:gd name="T58" fmla="+- 0 1485 290"/>
                <a:gd name="T59" fmla="*/ 1485 h 1244"/>
                <a:gd name="T60" fmla="+- 0 2359 2116"/>
                <a:gd name="T61" fmla="*/ T60 w 3998"/>
                <a:gd name="T62" fmla="+- 0 1511 290"/>
                <a:gd name="T63" fmla="*/ 1511 h 1244"/>
                <a:gd name="T64" fmla="+- 0 2443 2116"/>
                <a:gd name="T65" fmla="*/ T64 w 3998"/>
                <a:gd name="T66" fmla="+- 0 1528 290"/>
                <a:gd name="T67" fmla="*/ 1528 h 1244"/>
                <a:gd name="T68" fmla="+- 0 2532 2116"/>
                <a:gd name="T69" fmla="*/ T68 w 3998"/>
                <a:gd name="T70" fmla="+- 0 1534 290"/>
                <a:gd name="T71" fmla="*/ 1534 h 1244"/>
                <a:gd name="T72" fmla="+- 0 2842 2116"/>
                <a:gd name="T73" fmla="*/ T72 w 3998"/>
                <a:gd name="T74" fmla="+- 0 1534 290"/>
                <a:gd name="T75" fmla="*/ 1534 h 1244"/>
                <a:gd name="T76" fmla="+- 0 3154 2116"/>
                <a:gd name="T77" fmla="*/ T76 w 3998"/>
                <a:gd name="T78" fmla="+- 0 1534 290"/>
                <a:gd name="T79" fmla="*/ 1534 h 1244"/>
                <a:gd name="T80" fmla="+- 0 3576 2116"/>
                <a:gd name="T81" fmla="*/ T80 w 3998"/>
                <a:gd name="T82" fmla="+- 0 1534 290"/>
                <a:gd name="T83" fmla="*/ 1534 h 1244"/>
                <a:gd name="T84" fmla="+- 0 3886 2116"/>
                <a:gd name="T85" fmla="*/ T84 w 3998"/>
                <a:gd name="T86" fmla="+- 0 1534 290"/>
                <a:gd name="T87" fmla="*/ 1534 h 1244"/>
                <a:gd name="T88" fmla="+- 0 4198 2116"/>
                <a:gd name="T89" fmla="*/ T88 w 3998"/>
                <a:gd name="T90" fmla="+- 0 1534 290"/>
                <a:gd name="T91" fmla="*/ 1534 h 1244"/>
                <a:gd name="T92" fmla="+- 0 4286 2116"/>
                <a:gd name="T93" fmla="*/ T92 w 3998"/>
                <a:gd name="T94" fmla="+- 0 1528 290"/>
                <a:gd name="T95" fmla="*/ 1528 h 1244"/>
                <a:gd name="T96" fmla="+- 0 4371 2116"/>
                <a:gd name="T97" fmla="*/ T96 w 3998"/>
                <a:gd name="T98" fmla="+- 0 1511 290"/>
                <a:gd name="T99" fmla="*/ 1511 h 1244"/>
                <a:gd name="T100" fmla="+- 0 4448 2116"/>
                <a:gd name="T101" fmla="*/ T100 w 3998"/>
                <a:gd name="T102" fmla="+- 0 1485 290"/>
                <a:gd name="T103" fmla="*/ 1485 h 1244"/>
                <a:gd name="T104" fmla="+- 0 4515 2116"/>
                <a:gd name="T105" fmla="*/ T104 w 3998"/>
                <a:gd name="T106" fmla="+- 0 1452 290"/>
                <a:gd name="T107" fmla="*/ 1452 h 1244"/>
                <a:gd name="T108" fmla="+- 0 4566 2116"/>
                <a:gd name="T109" fmla="*/ T108 w 3998"/>
                <a:gd name="T110" fmla="+- 0 1414 290"/>
                <a:gd name="T111" fmla="*/ 1414 h 1244"/>
                <a:gd name="T112" fmla="+- 0 4612 2116"/>
                <a:gd name="T113" fmla="*/ T112 w 3998"/>
                <a:gd name="T114" fmla="+- 0 1328 290"/>
                <a:gd name="T115" fmla="*/ 1328 h 1244"/>
                <a:gd name="T116" fmla="+- 0 4612 2116"/>
                <a:gd name="T117" fmla="*/ T116 w 3998"/>
                <a:gd name="T118" fmla="+- 0 1172 290"/>
                <a:gd name="T119" fmla="*/ 1172 h 1244"/>
                <a:gd name="T120" fmla="+- 0 4612 2116"/>
                <a:gd name="T121" fmla="*/ T120 w 3998"/>
                <a:gd name="T122" fmla="+- 0 1018 290"/>
                <a:gd name="T123" fmla="*/ 1018 h 1244"/>
                <a:gd name="T124" fmla="+- 0 4612 2116"/>
                <a:gd name="T125" fmla="*/ T124 w 3998"/>
                <a:gd name="T126" fmla="+- 0 806 290"/>
                <a:gd name="T127" fmla="*/ 806 h 1244"/>
                <a:gd name="T128" fmla="+- 0 6114 2116"/>
                <a:gd name="T129" fmla="*/ T128 w 3998"/>
                <a:gd name="T130" fmla="+- 0 746 290"/>
                <a:gd name="T131" fmla="*/ 746 h 1244"/>
                <a:gd name="T132" fmla="+- 0 4612 2116"/>
                <a:gd name="T133" fmla="*/ T132 w 3998"/>
                <a:gd name="T134" fmla="+- 0 496 290"/>
                <a:gd name="T135" fmla="*/ 496 h 1244"/>
                <a:gd name="T136" fmla="+- 0 4566 2116"/>
                <a:gd name="T137" fmla="*/ T136 w 3998"/>
                <a:gd name="T138" fmla="+- 0 410 290"/>
                <a:gd name="T139" fmla="*/ 410 h 1244"/>
                <a:gd name="T140" fmla="+- 0 4515 2116"/>
                <a:gd name="T141" fmla="*/ T140 w 3998"/>
                <a:gd name="T142" fmla="+- 0 371 290"/>
                <a:gd name="T143" fmla="*/ 371 h 1244"/>
                <a:gd name="T144" fmla="+- 0 4448 2116"/>
                <a:gd name="T145" fmla="*/ T144 w 3998"/>
                <a:gd name="T146" fmla="+- 0 338 290"/>
                <a:gd name="T147" fmla="*/ 338 h 1244"/>
                <a:gd name="T148" fmla="+- 0 4371 2116"/>
                <a:gd name="T149" fmla="*/ T148 w 3998"/>
                <a:gd name="T150" fmla="+- 0 313 290"/>
                <a:gd name="T151" fmla="*/ 313 h 1244"/>
                <a:gd name="T152" fmla="+- 0 4286 2116"/>
                <a:gd name="T153" fmla="*/ T152 w 3998"/>
                <a:gd name="T154" fmla="+- 0 296 290"/>
                <a:gd name="T155" fmla="*/ 296 h 1244"/>
                <a:gd name="T156" fmla="+- 0 4198 2116"/>
                <a:gd name="T157" fmla="*/ T156 w 3998"/>
                <a:gd name="T158" fmla="+- 0 290 290"/>
                <a:gd name="T159" fmla="*/ 290 h 1244"/>
                <a:gd name="T160" fmla="+- 0 3886 2116"/>
                <a:gd name="T161" fmla="*/ T160 w 3998"/>
                <a:gd name="T162" fmla="+- 0 290 290"/>
                <a:gd name="T163" fmla="*/ 290 h 1244"/>
                <a:gd name="T164" fmla="+- 0 3576 2116"/>
                <a:gd name="T165" fmla="*/ T164 w 3998"/>
                <a:gd name="T166" fmla="+- 0 290 290"/>
                <a:gd name="T167" fmla="*/ 290 h 1244"/>
                <a:gd name="T168" fmla="+- 0 3154 2116"/>
                <a:gd name="T169" fmla="*/ T168 w 3998"/>
                <a:gd name="T170" fmla="+- 0 290 290"/>
                <a:gd name="T171" fmla="*/ 290 h 1244"/>
                <a:gd name="T172" fmla="+- 0 2842 2116"/>
                <a:gd name="T173" fmla="*/ T172 w 3998"/>
                <a:gd name="T174" fmla="+- 0 290 290"/>
                <a:gd name="T175" fmla="*/ 290 h 1244"/>
                <a:gd name="T176" fmla="+- 0 2532 2116"/>
                <a:gd name="T177" fmla="*/ T176 w 3998"/>
                <a:gd name="T178" fmla="+- 0 290 290"/>
                <a:gd name="T179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6" y="0"/>
                  </a:move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726" y="1244"/>
                  </a:lnTo>
                  <a:lnTo>
                    <a:pt x="1038" y="1244"/>
                  </a:lnTo>
                  <a:lnTo>
                    <a:pt x="1460" y="1244"/>
                  </a:lnTo>
                  <a:lnTo>
                    <a:pt x="1770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882"/>
                  </a:lnTo>
                  <a:lnTo>
                    <a:pt x="2496" y="72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lnTo>
                    <a:pt x="1770" y="0"/>
                  </a:lnTo>
                  <a:lnTo>
                    <a:pt x="1460" y="0"/>
                  </a:lnTo>
                  <a:lnTo>
                    <a:pt x="1038" y="0"/>
                  </a:lnTo>
                  <a:lnTo>
                    <a:pt x="726" y="0"/>
                  </a:lnTo>
                  <a:lnTo>
                    <a:pt x="41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0" name="Line 18">
              <a:extLst>
                <a:ext uri="{FF2B5EF4-FFF2-40B4-BE49-F238E27FC236}">
                  <a16:creationId xmlns:a16="http://schemas.microsoft.com/office/drawing/2014/main" id="{FD24EDAD-FE0B-7448-9E1E-475680E2A8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116" y="29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19">
              <a:extLst>
                <a:ext uri="{FF2B5EF4-FFF2-40B4-BE49-F238E27FC236}">
                  <a16:creationId xmlns:a16="http://schemas.microsoft.com/office/drawing/2014/main" id="{BD7B572B-3C88-2E49-A7AC-6E3F9B58BF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612" y="153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123694-AA70-334D-8210-9C1515D3861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4178 2098"/>
                <a:gd name="T1" fmla="*/ T0 w 3998"/>
                <a:gd name="T2" fmla="+- 0 270 270"/>
                <a:gd name="T3" fmla="*/ 270 h 1244"/>
                <a:gd name="T4" fmla="+- 0 2512 2098"/>
                <a:gd name="T5" fmla="*/ T4 w 3998"/>
                <a:gd name="T6" fmla="+- 0 270 270"/>
                <a:gd name="T7" fmla="*/ 270 h 1244"/>
                <a:gd name="T8" fmla="+- 0 2424 2098"/>
                <a:gd name="T9" fmla="*/ T8 w 3998"/>
                <a:gd name="T10" fmla="+- 0 276 270"/>
                <a:gd name="T11" fmla="*/ 276 h 1244"/>
                <a:gd name="T12" fmla="+- 0 2339 2098"/>
                <a:gd name="T13" fmla="*/ T12 w 3998"/>
                <a:gd name="T14" fmla="+- 0 293 270"/>
                <a:gd name="T15" fmla="*/ 293 h 1244"/>
                <a:gd name="T16" fmla="+- 0 2262 2098"/>
                <a:gd name="T17" fmla="*/ T16 w 3998"/>
                <a:gd name="T18" fmla="+- 0 318 270"/>
                <a:gd name="T19" fmla="*/ 318 h 1244"/>
                <a:gd name="T20" fmla="+- 0 2195 2098"/>
                <a:gd name="T21" fmla="*/ T20 w 3998"/>
                <a:gd name="T22" fmla="+- 0 351 270"/>
                <a:gd name="T23" fmla="*/ 351 h 1244"/>
                <a:gd name="T24" fmla="+- 0 2144 2098"/>
                <a:gd name="T25" fmla="*/ T24 w 3998"/>
                <a:gd name="T26" fmla="+- 0 390 270"/>
                <a:gd name="T27" fmla="*/ 390 h 1244"/>
                <a:gd name="T28" fmla="+- 0 2098 2098"/>
                <a:gd name="T29" fmla="*/ T28 w 3998"/>
                <a:gd name="T30" fmla="+- 0 476 270"/>
                <a:gd name="T31" fmla="*/ 476 h 1244"/>
                <a:gd name="T32" fmla="+- 0 2098 2098"/>
                <a:gd name="T33" fmla="*/ T32 w 3998"/>
                <a:gd name="T34" fmla="+- 0 1308 270"/>
                <a:gd name="T35" fmla="*/ 1308 h 1244"/>
                <a:gd name="T36" fmla="+- 0 2144 2098"/>
                <a:gd name="T37" fmla="*/ T36 w 3998"/>
                <a:gd name="T38" fmla="+- 0 1394 270"/>
                <a:gd name="T39" fmla="*/ 1394 h 1244"/>
                <a:gd name="T40" fmla="+- 0 2195 2098"/>
                <a:gd name="T41" fmla="*/ T40 w 3998"/>
                <a:gd name="T42" fmla="+- 0 1433 270"/>
                <a:gd name="T43" fmla="*/ 1433 h 1244"/>
                <a:gd name="T44" fmla="+- 0 2262 2098"/>
                <a:gd name="T45" fmla="*/ T44 w 3998"/>
                <a:gd name="T46" fmla="+- 0 1466 270"/>
                <a:gd name="T47" fmla="*/ 1466 h 1244"/>
                <a:gd name="T48" fmla="+- 0 2339 2098"/>
                <a:gd name="T49" fmla="*/ T48 w 3998"/>
                <a:gd name="T50" fmla="+- 0 1491 270"/>
                <a:gd name="T51" fmla="*/ 1491 h 1244"/>
                <a:gd name="T52" fmla="+- 0 2424 2098"/>
                <a:gd name="T53" fmla="*/ T52 w 3998"/>
                <a:gd name="T54" fmla="+- 0 1508 270"/>
                <a:gd name="T55" fmla="*/ 1508 h 1244"/>
                <a:gd name="T56" fmla="+- 0 2512 2098"/>
                <a:gd name="T57" fmla="*/ T56 w 3998"/>
                <a:gd name="T58" fmla="+- 0 1514 270"/>
                <a:gd name="T59" fmla="*/ 1514 h 1244"/>
                <a:gd name="T60" fmla="+- 0 4178 2098"/>
                <a:gd name="T61" fmla="*/ T60 w 3998"/>
                <a:gd name="T62" fmla="+- 0 1514 270"/>
                <a:gd name="T63" fmla="*/ 1514 h 1244"/>
                <a:gd name="T64" fmla="+- 0 4266 2098"/>
                <a:gd name="T65" fmla="*/ T64 w 3998"/>
                <a:gd name="T66" fmla="+- 0 1508 270"/>
                <a:gd name="T67" fmla="*/ 1508 h 1244"/>
                <a:gd name="T68" fmla="+- 0 4351 2098"/>
                <a:gd name="T69" fmla="*/ T68 w 3998"/>
                <a:gd name="T70" fmla="+- 0 1491 270"/>
                <a:gd name="T71" fmla="*/ 1491 h 1244"/>
                <a:gd name="T72" fmla="+- 0 4428 2098"/>
                <a:gd name="T73" fmla="*/ T72 w 3998"/>
                <a:gd name="T74" fmla="+- 0 1466 270"/>
                <a:gd name="T75" fmla="*/ 1466 h 1244"/>
                <a:gd name="T76" fmla="+- 0 4495 2098"/>
                <a:gd name="T77" fmla="*/ T76 w 3998"/>
                <a:gd name="T78" fmla="+- 0 1433 270"/>
                <a:gd name="T79" fmla="*/ 1433 h 1244"/>
                <a:gd name="T80" fmla="+- 0 4546 2098"/>
                <a:gd name="T81" fmla="*/ T80 w 3998"/>
                <a:gd name="T82" fmla="+- 0 1394 270"/>
                <a:gd name="T83" fmla="*/ 1394 h 1244"/>
                <a:gd name="T84" fmla="+- 0 4592 2098"/>
                <a:gd name="T85" fmla="*/ T84 w 3998"/>
                <a:gd name="T86" fmla="+- 0 1308 270"/>
                <a:gd name="T87" fmla="*/ 1308 h 1244"/>
                <a:gd name="T88" fmla="+- 0 4592 2098"/>
                <a:gd name="T89" fmla="*/ T88 w 3998"/>
                <a:gd name="T90" fmla="+- 0 786 270"/>
                <a:gd name="T91" fmla="*/ 786 h 1244"/>
                <a:gd name="T92" fmla="+- 0 6096 2098"/>
                <a:gd name="T93" fmla="*/ T92 w 3998"/>
                <a:gd name="T94" fmla="+- 0 726 270"/>
                <a:gd name="T95" fmla="*/ 726 h 1244"/>
                <a:gd name="T96" fmla="+- 0 4592 2098"/>
                <a:gd name="T97" fmla="*/ T96 w 3998"/>
                <a:gd name="T98" fmla="+- 0 476 270"/>
                <a:gd name="T99" fmla="*/ 476 h 1244"/>
                <a:gd name="T100" fmla="+- 0 4580 2098"/>
                <a:gd name="T101" fmla="*/ T100 w 3998"/>
                <a:gd name="T102" fmla="+- 0 432 270"/>
                <a:gd name="T103" fmla="*/ 432 h 1244"/>
                <a:gd name="T104" fmla="+- 0 4546 2098"/>
                <a:gd name="T105" fmla="*/ T104 w 3998"/>
                <a:gd name="T106" fmla="+- 0 390 270"/>
                <a:gd name="T107" fmla="*/ 390 h 1244"/>
                <a:gd name="T108" fmla="+- 0 4495 2098"/>
                <a:gd name="T109" fmla="*/ T108 w 3998"/>
                <a:gd name="T110" fmla="+- 0 351 270"/>
                <a:gd name="T111" fmla="*/ 351 h 1244"/>
                <a:gd name="T112" fmla="+- 0 4428 2098"/>
                <a:gd name="T113" fmla="*/ T112 w 3998"/>
                <a:gd name="T114" fmla="+- 0 318 270"/>
                <a:gd name="T115" fmla="*/ 318 h 1244"/>
                <a:gd name="T116" fmla="+- 0 4351 2098"/>
                <a:gd name="T117" fmla="*/ T116 w 3998"/>
                <a:gd name="T118" fmla="+- 0 293 270"/>
                <a:gd name="T119" fmla="*/ 293 h 1244"/>
                <a:gd name="T120" fmla="+- 0 4266 2098"/>
                <a:gd name="T121" fmla="*/ T120 w 3998"/>
                <a:gd name="T122" fmla="+- 0 276 270"/>
                <a:gd name="T123" fmla="*/ 276 h 1244"/>
                <a:gd name="T124" fmla="+- 0 4178 2098"/>
                <a:gd name="T125" fmla="*/ T124 w 3998"/>
                <a:gd name="T126" fmla="+- 0 270 270"/>
                <a:gd name="T127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0" y="0"/>
                  </a:moveTo>
                  <a:lnTo>
                    <a:pt x="414" y="0"/>
                  </a:ln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82" y="162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14BE53-11AD-CF40-9E67-5DCBB5C644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2512 2098"/>
                <a:gd name="T1" fmla="*/ T0 w 3998"/>
                <a:gd name="T2" fmla="+- 0 270 270"/>
                <a:gd name="T3" fmla="*/ 270 h 1244"/>
                <a:gd name="T4" fmla="+- 0 2424 2098"/>
                <a:gd name="T5" fmla="*/ T4 w 3998"/>
                <a:gd name="T6" fmla="+- 0 276 270"/>
                <a:gd name="T7" fmla="*/ 276 h 1244"/>
                <a:gd name="T8" fmla="+- 0 2339 2098"/>
                <a:gd name="T9" fmla="*/ T8 w 3998"/>
                <a:gd name="T10" fmla="+- 0 293 270"/>
                <a:gd name="T11" fmla="*/ 293 h 1244"/>
                <a:gd name="T12" fmla="+- 0 2262 2098"/>
                <a:gd name="T13" fmla="*/ T12 w 3998"/>
                <a:gd name="T14" fmla="+- 0 318 270"/>
                <a:gd name="T15" fmla="*/ 318 h 1244"/>
                <a:gd name="T16" fmla="+- 0 2195 2098"/>
                <a:gd name="T17" fmla="*/ T16 w 3998"/>
                <a:gd name="T18" fmla="+- 0 351 270"/>
                <a:gd name="T19" fmla="*/ 351 h 1244"/>
                <a:gd name="T20" fmla="+- 0 2144 2098"/>
                <a:gd name="T21" fmla="*/ T20 w 3998"/>
                <a:gd name="T22" fmla="+- 0 390 270"/>
                <a:gd name="T23" fmla="*/ 390 h 1244"/>
                <a:gd name="T24" fmla="+- 0 2098 2098"/>
                <a:gd name="T25" fmla="*/ T24 w 3998"/>
                <a:gd name="T26" fmla="+- 0 476 270"/>
                <a:gd name="T27" fmla="*/ 476 h 1244"/>
                <a:gd name="T28" fmla="+- 0 2098 2098"/>
                <a:gd name="T29" fmla="*/ T28 w 3998"/>
                <a:gd name="T30" fmla="+- 0 630 270"/>
                <a:gd name="T31" fmla="*/ 630 h 1244"/>
                <a:gd name="T32" fmla="+- 0 2098 2098"/>
                <a:gd name="T33" fmla="*/ T32 w 3998"/>
                <a:gd name="T34" fmla="+- 0 786 270"/>
                <a:gd name="T35" fmla="*/ 786 h 1244"/>
                <a:gd name="T36" fmla="+- 0 2098 2098"/>
                <a:gd name="T37" fmla="*/ T36 w 3998"/>
                <a:gd name="T38" fmla="+- 0 998 270"/>
                <a:gd name="T39" fmla="*/ 998 h 1244"/>
                <a:gd name="T40" fmla="+- 0 2098 2098"/>
                <a:gd name="T41" fmla="*/ T40 w 3998"/>
                <a:gd name="T42" fmla="+- 0 1152 270"/>
                <a:gd name="T43" fmla="*/ 1152 h 1244"/>
                <a:gd name="T44" fmla="+- 0 2098 2098"/>
                <a:gd name="T45" fmla="*/ T44 w 3998"/>
                <a:gd name="T46" fmla="+- 0 1308 270"/>
                <a:gd name="T47" fmla="*/ 1308 h 1244"/>
                <a:gd name="T48" fmla="+- 0 2110 2098"/>
                <a:gd name="T49" fmla="*/ T48 w 3998"/>
                <a:gd name="T50" fmla="+- 0 1352 270"/>
                <a:gd name="T51" fmla="*/ 1352 h 1244"/>
                <a:gd name="T52" fmla="+- 0 2195 2098"/>
                <a:gd name="T53" fmla="*/ T52 w 3998"/>
                <a:gd name="T54" fmla="+- 0 1433 270"/>
                <a:gd name="T55" fmla="*/ 1433 h 1244"/>
                <a:gd name="T56" fmla="+- 0 2262 2098"/>
                <a:gd name="T57" fmla="*/ T56 w 3998"/>
                <a:gd name="T58" fmla="+- 0 1466 270"/>
                <a:gd name="T59" fmla="*/ 1466 h 1244"/>
                <a:gd name="T60" fmla="+- 0 2339 2098"/>
                <a:gd name="T61" fmla="*/ T60 w 3998"/>
                <a:gd name="T62" fmla="+- 0 1491 270"/>
                <a:gd name="T63" fmla="*/ 1491 h 1244"/>
                <a:gd name="T64" fmla="+- 0 2424 2098"/>
                <a:gd name="T65" fmla="*/ T64 w 3998"/>
                <a:gd name="T66" fmla="+- 0 1508 270"/>
                <a:gd name="T67" fmla="*/ 1508 h 1244"/>
                <a:gd name="T68" fmla="+- 0 2512 2098"/>
                <a:gd name="T69" fmla="*/ T68 w 3998"/>
                <a:gd name="T70" fmla="+- 0 1514 270"/>
                <a:gd name="T71" fmla="*/ 1514 h 1244"/>
                <a:gd name="T72" fmla="+- 0 2822 2098"/>
                <a:gd name="T73" fmla="*/ T72 w 3998"/>
                <a:gd name="T74" fmla="+- 0 1514 270"/>
                <a:gd name="T75" fmla="*/ 1514 h 1244"/>
                <a:gd name="T76" fmla="+- 0 3134 2098"/>
                <a:gd name="T77" fmla="*/ T76 w 3998"/>
                <a:gd name="T78" fmla="+- 0 1514 270"/>
                <a:gd name="T79" fmla="*/ 1514 h 1244"/>
                <a:gd name="T80" fmla="+- 0 3556 2098"/>
                <a:gd name="T81" fmla="*/ T80 w 3998"/>
                <a:gd name="T82" fmla="+- 0 1514 270"/>
                <a:gd name="T83" fmla="*/ 1514 h 1244"/>
                <a:gd name="T84" fmla="+- 0 3868 2098"/>
                <a:gd name="T85" fmla="*/ T84 w 3998"/>
                <a:gd name="T86" fmla="+- 0 1514 270"/>
                <a:gd name="T87" fmla="*/ 1514 h 1244"/>
                <a:gd name="T88" fmla="+- 0 4178 2098"/>
                <a:gd name="T89" fmla="*/ T88 w 3998"/>
                <a:gd name="T90" fmla="+- 0 1514 270"/>
                <a:gd name="T91" fmla="*/ 1514 h 1244"/>
                <a:gd name="T92" fmla="+- 0 4266 2098"/>
                <a:gd name="T93" fmla="*/ T92 w 3998"/>
                <a:gd name="T94" fmla="+- 0 1508 270"/>
                <a:gd name="T95" fmla="*/ 1508 h 1244"/>
                <a:gd name="T96" fmla="+- 0 4351 2098"/>
                <a:gd name="T97" fmla="*/ T96 w 3998"/>
                <a:gd name="T98" fmla="+- 0 1491 270"/>
                <a:gd name="T99" fmla="*/ 1491 h 1244"/>
                <a:gd name="T100" fmla="+- 0 4428 2098"/>
                <a:gd name="T101" fmla="*/ T100 w 3998"/>
                <a:gd name="T102" fmla="+- 0 1466 270"/>
                <a:gd name="T103" fmla="*/ 1466 h 1244"/>
                <a:gd name="T104" fmla="+- 0 4495 2098"/>
                <a:gd name="T105" fmla="*/ T104 w 3998"/>
                <a:gd name="T106" fmla="+- 0 1433 270"/>
                <a:gd name="T107" fmla="*/ 1433 h 1244"/>
                <a:gd name="T108" fmla="+- 0 4546 2098"/>
                <a:gd name="T109" fmla="*/ T108 w 3998"/>
                <a:gd name="T110" fmla="+- 0 1394 270"/>
                <a:gd name="T111" fmla="*/ 1394 h 1244"/>
                <a:gd name="T112" fmla="+- 0 4592 2098"/>
                <a:gd name="T113" fmla="*/ T112 w 3998"/>
                <a:gd name="T114" fmla="+- 0 1308 270"/>
                <a:gd name="T115" fmla="*/ 1308 h 1244"/>
                <a:gd name="T116" fmla="+- 0 4592 2098"/>
                <a:gd name="T117" fmla="*/ T116 w 3998"/>
                <a:gd name="T118" fmla="+- 0 1152 270"/>
                <a:gd name="T119" fmla="*/ 1152 h 1244"/>
                <a:gd name="T120" fmla="+- 0 4592 2098"/>
                <a:gd name="T121" fmla="*/ T120 w 3998"/>
                <a:gd name="T122" fmla="+- 0 998 270"/>
                <a:gd name="T123" fmla="*/ 998 h 1244"/>
                <a:gd name="T124" fmla="+- 0 4592 2098"/>
                <a:gd name="T125" fmla="*/ T124 w 3998"/>
                <a:gd name="T126" fmla="+- 0 786 270"/>
                <a:gd name="T127" fmla="*/ 786 h 1244"/>
                <a:gd name="T128" fmla="+- 0 6096 2098"/>
                <a:gd name="T129" fmla="*/ T128 w 3998"/>
                <a:gd name="T130" fmla="+- 0 726 270"/>
                <a:gd name="T131" fmla="*/ 726 h 1244"/>
                <a:gd name="T132" fmla="+- 0 4592 2098"/>
                <a:gd name="T133" fmla="*/ T132 w 3998"/>
                <a:gd name="T134" fmla="+- 0 476 270"/>
                <a:gd name="T135" fmla="*/ 476 h 1244"/>
                <a:gd name="T136" fmla="+- 0 4546 2098"/>
                <a:gd name="T137" fmla="*/ T136 w 3998"/>
                <a:gd name="T138" fmla="+- 0 390 270"/>
                <a:gd name="T139" fmla="*/ 390 h 1244"/>
                <a:gd name="T140" fmla="+- 0 4495 2098"/>
                <a:gd name="T141" fmla="*/ T140 w 3998"/>
                <a:gd name="T142" fmla="+- 0 351 270"/>
                <a:gd name="T143" fmla="*/ 351 h 1244"/>
                <a:gd name="T144" fmla="+- 0 4428 2098"/>
                <a:gd name="T145" fmla="*/ T144 w 3998"/>
                <a:gd name="T146" fmla="+- 0 318 270"/>
                <a:gd name="T147" fmla="*/ 318 h 1244"/>
                <a:gd name="T148" fmla="+- 0 4351 2098"/>
                <a:gd name="T149" fmla="*/ T148 w 3998"/>
                <a:gd name="T150" fmla="+- 0 293 270"/>
                <a:gd name="T151" fmla="*/ 293 h 1244"/>
                <a:gd name="T152" fmla="+- 0 4266 2098"/>
                <a:gd name="T153" fmla="*/ T152 w 3998"/>
                <a:gd name="T154" fmla="+- 0 276 270"/>
                <a:gd name="T155" fmla="*/ 276 h 1244"/>
                <a:gd name="T156" fmla="+- 0 4178 2098"/>
                <a:gd name="T157" fmla="*/ T156 w 3998"/>
                <a:gd name="T158" fmla="+- 0 270 270"/>
                <a:gd name="T159" fmla="*/ 270 h 1244"/>
                <a:gd name="T160" fmla="+- 0 3868 2098"/>
                <a:gd name="T161" fmla="*/ T160 w 3998"/>
                <a:gd name="T162" fmla="+- 0 270 270"/>
                <a:gd name="T163" fmla="*/ 270 h 1244"/>
                <a:gd name="T164" fmla="+- 0 3556 2098"/>
                <a:gd name="T165" fmla="*/ T164 w 3998"/>
                <a:gd name="T166" fmla="+- 0 270 270"/>
                <a:gd name="T167" fmla="*/ 270 h 1244"/>
                <a:gd name="T168" fmla="+- 0 3134 2098"/>
                <a:gd name="T169" fmla="*/ T168 w 3998"/>
                <a:gd name="T170" fmla="+- 0 270 270"/>
                <a:gd name="T171" fmla="*/ 270 h 1244"/>
                <a:gd name="T172" fmla="+- 0 2822 2098"/>
                <a:gd name="T173" fmla="*/ T172 w 3998"/>
                <a:gd name="T174" fmla="+- 0 270 270"/>
                <a:gd name="T175" fmla="*/ 270 h 1244"/>
                <a:gd name="T176" fmla="+- 0 2512 2098"/>
                <a:gd name="T177" fmla="*/ T176 w 3998"/>
                <a:gd name="T178" fmla="+- 0 270 270"/>
                <a:gd name="T179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4" y="0"/>
                  </a:move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724" y="1244"/>
                  </a:lnTo>
                  <a:lnTo>
                    <a:pt x="1036" y="1244"/>
                  </a:lnTo>
                  <a:lnTo>
                    <a:pt x="1458" y="1244"/>
                  </a:lnTo>
                  <a:lnTo>
                    <a:pt x="1770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882"/>
                  </a:lnTo>
                  <a:lnTo>
                    <a:pt x="2494" y="72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lnTo>
                    <a:pt x="1770" y="0"/>
                  </a:lnTo>
                  <a:lnTo>
                    <a:pt x="1458" y="0"/>
                  </a:lnTo>
                  <a:lnTo>
                    <a:pt x="1036" y="0"/>
                  </a:lnTo>
                  <a:lnTo>
                    <a:pt x="724" y="0"/>
                  </a:lnTo>
                  <a:lnTo>
                    <a:pt x="4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4" name="Line 22">
              <a:extLst>
                <a:ext uri="{FF2B5EF4-FFF2-40B4-BE49-F238E27FC236}">
                  <a16:creationId xmlns:a16="http://schemas.microsoft.com/office/drawing/2014/main" id="{19822506-A402-254B-9843-8478C7E973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098" y="27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23">
              <a:extLst>
                <a:ext uri="{FF2B5EF4-FFF2-40B4-BE49-F238E27FC236}">
                  <a16:creationId xmlns:a16="http://schemas.microsoft.com/office/drawing/2014/main" id="{B561FEF6-6E4E-F04B-84E0-66F857720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592" y="1514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889EA2CD-EACD-0946-BD32-A3C413687DC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090" y="262"/>
              <a:ext cx="4031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14655" marR="1132840" indent="-237490">
                <a:lnSpc>
                  <a:spcPct val="88000"/>
                </a:lnSpc>
                <a:spcBef>
                  <a:spcPts val="66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DAE0B-4A9B-D84C-A72E-B836EC80F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437" y="1268731"/>
            <a:ext cx="2593975" cy="871855"/>
            <a:chOff x="8812" y="260"/>
            <a:chExt cx="4085" cy="1373"/>
          </a:xfrm>
        </p:grpSpPr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id="{64E9F4F3-1B62-1A41-A187-E1AB86AA21C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2464 8840"/>
                <a:gd name="T1" fmla="*/ T0 w 4050"/>
                <a:gd name="T2" fmla="+- 0 288 288"/>
                <a:gd name="T3" fmla="*/ 288 h 1338"/>
                <a:gd name="T4" fmla="+- 0 10752 8840"/>
                <a:gd name="T5" fmla="*/ T4 w 4050"/>
                <a:gd name="T6" fmla="+- 0 288 288"/>
                <a:gd name="T7" fmla="*/ 288 h 1338"/>
                <a:gd name="T8" fmla="+- 0 10662 8840"/>
                <a:gd name="T9" fmla="*/ T8 w 4050"/>
                <a:gd name="T10" fmla="+- 0 294 288"/>
                <a:gd name="T11" fmla="*/ 294 h 1338"/>
                <a:gd name="T12" fmla="+- 0 10662 8840"/>
                <a:gd name="T13" fmla="*/ T12 w 4050"/>
                <a:gd name="T14" fmla="+- 0 294 288"/>
                <a:gd name="T15" fmla="*/ 294 h 1338"/>
                <a:gd name="T16" fmla="+- 0 10575 8840"/>
                <a:gd name="T17" fmla="*/ T16 w 4050"/>
                <a:gd name="T18" fmla="+- 0 311 288"/>
                <a:gd name="T19" fmla="*/ 311 h 1338"/>
                <a:gd name="T20" fmla="+- 0 10496 8840"/>
                <a:gd name="T21" fmla="*/ T20 w 4050"/>
                <a:gd name="T22" fmla="+- 0 337 288"/>
                <a:gd name="T23" fmla="*/ 337 h 1338"/>
                <a:gd name="T24" fmla="+- 0 10428 8840"/>
                <a:gd name="T25" fmla="*/ T24 w 4050"/>
                <a:gd name="T26" fmla="+- 0 371 288"/>
                <a:gd name="T27" fmla="*/ 371 h 1338"/>
                <a:gd name="T28" fmla="+- 0 10375 8840"/>
                <a:gd name="T29" fmla="*/ T28 w 4050"/>
                <a:gd name="T30" fmla="+- 0 409 288"/>
                <a:gd name="T31" fmla="*/ 409 h 1338"/>
                <a:gd name="T32" fmla="+- 0 10340 8840"/>
                <a:gd name="T33" fmla="*/ T32 w 4050"/>
                <a:gd name="T34" fmla="+- 0 452 288"/>
                <a:gd name="T35" fmla="*/ 452 h 1338"/>
                <a:gd name="T36" fmla="+- 0 10328 8840"/>
                <a:gd name="T37" fmla="*/ T36 w 4050"/>
                <a:gd name="T38" fmla="+- 0 496 288"/>
                <a:gd name="T39" fmla="*/ 496 h 1338"/>
                <a:gd name="T40" fmla="+- 0 10328 8840"/>
                <a:gd name="T41" fmla="*/ T40 w 4050"/>
                <a:gd name="T42" fmla="+- 0 1018 288"/>
                <a:gd name="T43" fmla="*/ 1018 h 1338"/>
                <a:gd name="T44" fmla="+- 0 8840 8840"/>
                <a:gd name="T45" fmla="*/ T44 w 4050"/>
                <a:gd name="T46" fmla="+- 0 1626 288"/>
                <a:gd name="T47" fmla="*/ 1626 h 1338"/>
                <a:gd name="T48" fmla="+- 0 10328 8840"/>
                <a:gd name="T49" fmla="*/ T48 w 4050"/>
                <a:gd name="T50" fmla="+- 0 1330 288"/>
                <a:gd name="T51" fmla="*/ 1330 h 1338"/>
                <a:gd name="T52" fmla="+- 0 12890 8840"/>
                <a:gd name="T53" fmla="*/ T52 w 4050"/>
                <a:gd name="T54" fmla="+- 0 1330 288"/>
                <a:gd name="T55" fmla="*/ 1330 h 1338"/>
                <a:gd name="T56" fmla="+- 0 12890 8840"/>
                <a:gd name="T57" fmla="*/ T56 w 4050"/>
                <a:gd name="T58" fmla="+- 0 496 288"/>
                <a:gd name="T59" fmla="*/ 496 h 1338"/>
                <a:gd name="T60" fmla="+- 0 12878 8840"/>
                <a:gd name="T61" fmla="*/ T60 w 4050"/>
                <a:gd name="T62" fmla="+- 0 452 288"/>
                <a:gd name="T63" fmla="*/ 452 h 1338"/>
                <a:gd name="T64" fmla="+- 0 12843 8840"/>
                <a:gd name="T65" fmla="*/ T64 w 4050"/>
                <a:gd name="T66" fmla="+- 0 409 288"/>
                <a:gd name="T67" fmla="*/ 409 h 1338"/>
                <a:gd name="T68" fmla="+- 0 12790 8840"/>
                <a:gd name="T69" fmla="*/ T68 w 4050"/>
                <a:gd name="T70" fmla="+- 0 371 288"/>
                <a:gd name="T71" fmla="*/ 371 h 1338"/>
                <a:gd name="T72" fmla="+- 0 12722 8840"/>
                <a:gd name="T73" fmla="*/ T72 w 4050"/>
                <a:gd name="T74" fmla="+- 0 337 288"/>
                <a:gd name="T75" fmla="*/ 337 h 1338"/>
                <a:gd name="T76" fmla="+- 0 12642 8840"/>
                <a:gd name="T77" fmla="*/ T76 w 4050"/>
                <a:gd name="T78" fmla="+- 0 311 288"/>
                <a:gd name="T79" fmla="*/ 311 h 1338"/>
                <a:gd name="T80" fmla="+- 0 12555 8840"/>
                <a:gd name="T81" fmla="*/ T80 w 4050"/>
                <a:gd name="T82" fmla="+- 0 294 288"/>
                <a:gd name="T83" fmla="*/ 294 h 1338"/>
                <a:gd name="T84" fmla="+- 0 12464 8840"/>
                <a:gd name="T85" fmla="*/ T84 w 4050"/>
                <a:gd name="T86" fmla="+- 0 288 288"/>
                <a:gd name="T87" fmla="*/ 288 h 1338"/>
                <a:gd name="T88" fmla="+- 0 12890 8840"/>
                <a:gd name="T89" fmla="*/ T88 w 4050"/>
                <a:gd name="T90" fmla="+- 0 1330 288"/>
                <a:gd name="T91" fmla="*/ 1330 h 1338"/>
                <a:gd name="T92" fmla="+- 0 10328 8840"/>
                <a:gd name="T93" fmla="*/ T92 w 4050"/>
                <a:gd name="T94" fmla="+- 0 1330 288"/>
                <a:gd name="T95" fmla="*/ 1330 h 1338"/>
                <a:gd name="T96" fmla="+- 0 10340 8840"/>
                <a:gd name="T97" fmla="*/ T96 w 4050"/>
                <a:gd name="T98" fmla="+- 0 1374 288"/>
                <a:gd name="T99" fmla="*/ 1374 h 1338"/>
                <a:gd name="T100" fmla="+- 0 10375 8840"/>
                <a:gd name="T101" fmla="*/ T100 w 4050"/>
                <a:gd name="T102" fmla="+- 0 1416 288"/>
                <a:gd name="T103" fmla="*/ 1416 h 1338"/>
                <a:gd name="T104" fmla="+- 0 10428 8840"/>
                <a:gd name="T105" fmla="*/ T104 w 4050"/>
                <a:gd name="T106" fmla="+- 0 1455 288"/>
                <a:gd name="T107" fmla="*/ 1455 h 1338"/>
                <a:gd name="T108" fmla="+- 0 10496 8840"/>
                <a:gd name="T109" fmla="*/ T108 w 4050"/>
                <a:gd name="T110" fmla="+- 0 1488 288"/>
                <a:gd name="T111" fmla="*/ 1488 h 1338"/>
                <a:gd name="T112" fmla="+- 0 10575 8840"/>
                <a:gd name="T113" fmla="*/ T112 w 4050"/>
                <a:gd name="T114" fmla="+- 0 1513 288"/>
                <a:gd name="T115" fmla="*/ 1513 h 1338"/>
                <a:gd name="T116" fmla="+- 0 10662 8840"/>
                <a:gd name="T117" fmla="*/ T116 w 4050"/>
                <a:gd name="T118" fmla="+- 0 1530 288"/>
                <a:gd name="T119" fmla="*/ 1530 h 1338"/>
                <a:gd name="T120" fmla="+- 0 10752 8840"/>
                <a:gd name="T121" fmla="*/ T120 w 4050"/>
                <a:gd name="T122" fmla="+- 0 1536 288"/>
                <a:gd name="T123" fmla="*/ 1536 h 1338"/>
                <a:gd name="T124" fmla="+- 0 12464 8840"/>
                <a:gd name="T125" fmla="*/ T124 w 4050"/>
                <a:gd name="T126" fmla="+- 0 1536 288"/>
                <a:gd name="T127" fmla="*/ 1536 h 1338"/>
                <a:gd name="T128" fmla="+- 0 12555 8840"/>
                <a:gd name="T129" fmla="*/ T128 w 4050"/>
                <a:gd name="T130" fmla="+- 0 1530 288"/>
                <a:gd name="T131" fmla="*/ 1530 h 1338"/>
                <a:gd name="T132" fmla="+- 0 12642 8840"/>
                <a:gd name="T133" fmla="*/ T132 w 4050"/>
                <a:gd name="T134" fmla="+- 0 1513 288"/>
                <a:gd name="T135" fmla="*/ 1513 h 1338"/>
                <a:gd name="T136" fmla="+- 0 12722 8840"/>
                <a:gd name="T137" fmla="*/ T136 w 4050"/>
                <a:gd name="T138" fmla="+- 0 1488 288"/>
                <a:gd name="T139" fmla="*/ 1488 h 1338"/>
                <a:gd name="T140" fmla="+- 0 12790 8840"/>
                <a:gd name="T141" fmla="*/ T140 w 4050"/>
                <a:gd name="T142" fmla="+- 0 1455 288"/>
                <a:gd name="T143" fmla="*/ 1455 h 1338"/>
                <a:gd name="T144" fmla="+- 0 12843 8840"/>
                <a:gd name="T145" fmla="*/ T144 w 4050"/>
                <a:gd name="T146" fmla="+- 0 1416 288"/>
                <a:gd name="T147" fmla="*/ 1416 h 1338"/>
                <a:gd name="T148" fmla="+- 0 12878 8840"/>
                <a:gd name="T149" fmla="*/ T148 w 4050"/>
                <a:gd name="T150" fmla="+- 0 1374 288"/>
                <a:gd name="T151" fmla="*/ 1374 h 1338"/>
                <a:gd name="T152" fmla="+- 0 12890 8840"/>
                <a:gd name="T153" fmla="*/ T152 w 4050"/>
                <a:gd name="T154" fmla="+- 0 1330 288"/>
                <a:gd name="T155" fmla="*/ 133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2" y="0"/>
                  </a:ln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539955C-ACE1-1C4F-9B3A-29B60058A5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0752 8840"/>
                <a:gd name="T1" fmla="*/ T0 w 4050"/>
                <a:gd name="T2" fmla="+- 0 288 288"/>
                <a:gd name="T3" fmla="*/ 288 h 1338"/>
                <a:gd name="T4" fmla="+- 0 10662 8840"/>
                <a:gd name="T5" fmla="*/ T4 w 4050"/>
                <a:gd name="T6" fmla="+- 0 294 288"/>
                <a:gd name="T7" fmla="*/ 294 h 1338"/>
                <a:gd name="T8" fmla="+- 0 10575 8840"/>
                <a:gd name="T9" fmla="*/ T8 w 4050"/>
                <a:gd name="T10" fmla="+- 0 311 288"/>
                <a:gd name="T11" fmla="*/ 311 h 1338"/>
                <a:gd name="T12" fmla="+- 0 10496 8840"/>
                <a:gd name="T13" fmla="*/ T12 w 4050"/>
                <a:gd name="T14" fmla="+- 0 337 288"/>
                <a:gd name="T15" fmla="*/ 337 h 1338"/>
                <a:gd name="T16" fmla="+- 0 10428 8840"/>
                <a:gd name="T17" fmla="*/ T16 w 4050"/>
                <a:gd name="T18" fmla="+- 0 371 288"/>
                <a:gd name="T19" fmla="*/ 371 h 1338"/>
                <a:gd name="T20" fmla="+- 0 10375 8840"/>
                <a:gd name="T21" fmla="*/ T20 w 4050"/>
                <a:gd name="T22" fmla="+- 0 409 288"/>
                <a:gd name="T23" fmla="*/ 409 h 1338"/>
                <a:gd name="T24" fmla="+- 0 10328 8840"/>
                <a:gd name="T25" fmla="*/ T24 w 4050"/>
                <a:gd name="T26" fmla="+- 0 496 288"/>
                <a:gd name="T27" fmla="*/ 496 h 1338"/>
                <a:gd name="T28" fmla="+- 0 10328 8840"/>
                <a:gd name="T29" fmla="*/ T28 w 4050"/>
                <a:gd name="T30" fmla="+- 0 652 288"/>
                <a:gd name="T31" fmla="*/ 652 h 1338"/>
                <a:gd name="T32" fmla="+- 0 10328 8840"/>
                <a:gd name="T33" fmla="*/ T32 w 4050"/>
                <a:gd name="T34" fmla="+- 0 806 288"/>
                <a:gd name="T35" fmla="*/ 806 h 1338"/>
                <a:gd name="T36" fmla="+- 0 10328 8840"/>
                <a:gd name="T37" fmla="*/ T36 w 4050"/>
                <a:gd name="T38" fmla="+- 0 1018 288"/>
                <a:gd name="T39" fmla="*/ 1018 h 1338"/>
                <a:gd name="T40" fmla="+- 0 8840 8840"/>
                <a:gd name="T41" fmla="*/ T40 w 4050"/>
                <a:gd name="T42" fmla="+- 0 1626 288"/>
                <a:gd name="T43" fmla="*/ 1626 h 1338"/>
                <a:gd name="T44" fmla="+- 0 10328 8840"/>
                <a:gd name="T45" fmla="*/ T44 w 4050"/>
                <a:gd name="T46" fmla="+- 0 1330 288"/>
                <a:gd name="T47" fmla="*/ 1330 h 1338"/>
                <a:gd name="T48" fmla="+- 0 10375 8840"/>
                <a:gd name="T49" fmla="*/ T48 w 4050"/>
                <a:gd name="T50" fmla="+- 0 1416 288"/>
                <a:gd name="T51" fmla="*/ 1416 h 1338"/>
                <a:gd name="T52" fmla="+- 0 10428 8840"/>
                <a:gd name="T53" fmla="*/ T52 w 4050"/>
                <a:gd name="T54" fmla="+- 0 1455 288"/>
                <a:gd name="T55" fmla="*/ 1455 h 1338"/>
                <a:gd name="T56" fmla="+- 0 10496 8840"/>
                <a:gd name="T57" fmla="*/ T56 w 4050"/>
                <a:gd name="T58" fmla="+- 0 1488 288"/>
                <a:gd name="T59" fmla="*/ 1488 h 1338"/>
                <a:gd name="T60" fmla="+- 0 10575 8840"/>
                <a:gd name="T61" fmla="*/ T60 w 4050"/>
                <a:gd name="T62" fmla="+- 0 1513 288"/>
                <a:gd name="T63" fmla="*/ 1513 h 1338"/>
                <a:gd name="T64" fmla="+- 0 10662 8840"/>
                <a:gd name="T65" fmla="*/ T64 w 4050"/>
                <a:gd name="T66" fmla="+- 0 1530 288"/>
                <a:gd name="T67" fmla="*/ 1530 h 1338"/>
                <a:gd name="T68" fmla="+- 0 10752 8840"/>
                <a:gd name="T69" fmla="*/ T68 w 4050"/>
                <a:gd name="T70" fmla="+- 0 1536 288"/>
                <a:gd name="T71" fmla="*/ 1536 h 1338"/>
                <a:gd name="T72" fmla="+- 0 11072 8840"/>
                <a:gd name="T73" fmla="*/ T72 w 4050"/>
                <a:gd name="T74" fmla="+- 0 1536 288"/>
                <a:gd name="T75" fmla="*/ 1536 h 1338"/>
                <a:gd name="T76" fmla="+- 0 11392 8840"/>
                <a:gd name="T77" fmla="*/ T76 w 4050"/>
                <a:gd name="T78" fmla="+- 0 1536 288"/>
                <a:gd name="T79" fmla="*/ 1536 h 1338"/>
                <a:gd name="T80" fmla="+- 0 11826 8840"/>
                <a:gd name="T81" fmla="*/ T80 w 4050"/>
                <a:gd name="T82" fmla="+- 0 1536 288"/>
                <a:gd name="T83" fmla="*/ 1536 h 1338"/>
                <a:gd name="T84" fmla="+- 0 12144 8840"/>
                <a:gd name="T85" fmla="*/ T84 w 4050"/>
                <a:gd name="T86" fmla="+- 0 1536 288"/>
                <a:gd name="T87" fmla="*/ 1536 h 1338"/>
                <a:gd name="T88" fmla="+- 0 12464 8840"/>
                <a:gd name="T89" fmla="*/ T88 w 4050"/>
                <a:gd name="T90" fmla="+- 0 1536 288"/>
                <a:gd name="T91" fmla="*/ 1536 h 1338"/>
                <a:gd name="T92" fmla="+- 0 12555 8840"/>
                <a:gd name="T93" fmla="*/ T92 w 4050"/>
                <a:gd name="T94" fmla="+- 0 1530 288"/>
                <a:gd name="T95" fmla="*/ 1530 h 1338"/>
                <a:gd name="T96" fmla="+- 0 12642 8840"/>
                <a:gd name="T97" fmla="*/ T96 w 4050"/>
                <a:gd name="T98" fmla="+- 0 1513 288"/>
                <a:gd name="T99" fmla="*/ 1513 h 1338"/>
                <a:gd name="T100" fmla="+- 0 12722 8840"/>
                <a:gd name="T101" fmla="*/ T100 w 4050"/>
                <a:gd name="T102" fmla="+- 0 1488 288"/>
                <a:gd name="T103" fmla="*/ 1488 h 1338"/>
                <a:gd name="T104" fmla="+- 0 12790 8840"/>
                <a:gd name="T105" fmla="*/ T104 w 4050"/>
                <a:gd name="T106" fmla="+- 0 1455 288"/>
                <a:gd name="T107" fmla="*/ 1455 h 1338"/>
                <a:gd name="T108" fmla="+- 0 12843 8840"/>
                <a:gd name="T109" fmla="*/ T108 w 4050"/>
                <a:gd name="T110" fmla="+- 0 1416 288"/>
                <a:gd name="T111" fmla="*/ 1416 h 1338"/>
                <a:gd name="T112" fmla="+- 0 12890 8840"/>
                <a:gd name="T113" fmla="*/ T112 w 4050"/>
                <a:gd name="T114" fmla="+- 0 1330 288"/>
                <a:gd name="T115" fmla="*/ 1330 h 1338"/>
                <a:gd name="T116" fmla="+- 0 12890 8840"/>
                <a:gd name="T117" fmla="*/ T116 w 4050"/>
                <a:gd name="T118" fmla="+- 0 1174 288"/>
                <a:gd name="T119" fmla="*/ 1174 h 1338"/>
                <a:gd name="T120" fmla="+- 0 12890 8840"/>
                <a:gd name="T121" fmla="*/ T120 w 4050"/>
                <a:gd name="T122" fmla="+- 0 1018 288"/>
                <a:gd name="T123" fmla="*/ 1018 h 1338"/>
                <a:gd name="T124" fmla="+- 0 12890 8840"/>
                <a:gd name="T125" fmla="*/ T124 w 4050"/>
                <a:gd name="T126" fmla="+- 0 806 288"/>
                <a:gd name="T127" fmla="*/ 806 h 1338"/>
                <a:gd name="T128" fmla="+- 0 12890 8840"/>
                <a:gd name="T129" fmla="*/ T128 w 4050"/>
                <a:gd name="T130" fmla="+- 0 652 288"/>
                <a:gd name="T131" fmla="*/ 652 h 1338"/>
                <a:gd name="T132" fmla="+- 0 12890 8840"/>
                <a:gd name="T133" fmla="*/ T132 w 4050"/>
                <a:gd name="T134" fmla="+- 0 496 288"/>
                <a:gd name="T135" fmla="*/ 496 h 1338"/>
                <a:gd name="T136" fmla="+- 0 12878 8840"/>
                <a:gd name="T137" fmla="*/ T136 w 4050"/>
                <a:gd name="T138" fmla="+- 0 452 288"/>
                <a:gd name="T139" fmla="*/ 452 h 1338"/>
                <a:gd name="T140" fmla="+- 0 12790 8840"/>
                <a:gd name="T141" fmla="*/ T140 w 4050"/>
                <a:gd name="T142" fmla="+- 0 371 288"/>
                <a:gd name="T143" fmla="*/ 371 h 1338"/>
                <a:gd name="T144" fmla="+- 0 12722 8840"/>
                <a:gd name="T145" fmla="*/ T144 w 4050"/>
                <a:gd name="T146" fmla="+- 0 337 288"/>
                <a:gd name="T147" fmla="*/ 337 h 1338"/>
                <a:gd name="T148" fmla="+- 0 12642 8840"/>
                <a:gd name="T149" fmla="*/ T148 w 4050"/>
                <a:gd name="T150" fmla="+- 0 311 288"/>
                <a:gd name="T151" fmla="*/ 311 h 1338"/>
                <a:gd name="T152" fmla="+- 0 12555 8840"/>
                <a:gd name="T153" fmla="*/ T152 w 4050"/>
                <a:gd name="T154" fmla="+- 0 294 288"/>
                <a:gd name="T155" fmla="*/ 294 h 1338"/>
                <a:gd name="T156" fmla="+- 0 12464 8840"/>
                <a:gd name="T157" fmla="*/ T156 w 4050"/>
                <a:gd name="T158" fmla="+- 0 288 288"/>
                <a:gd name="T159" fmla="*/ 288 h 1338"/>
                <a:gd name="T160" fmla="+- 0 12144 8840"/>
                <a:gd name="T161" fmla="*/ T160 w 4050"/>
                <a:gd name="T162" fmla="+- 0 288 288"/>
                <a:gd name="T163" fmla="*/ 288 h 1338"/>
                <a:gd name="T164" fmla="+- 0 11826 8840"/>
                <a:gd name="T165" fmla="*/ T164 w 4050"/>
                <a:gd name="T166" fmla="+- 0 288 288"/>
                <a:gd name="T167" fmla="*/ 288 h 1338"/>
                <a:gd name="T168" fmla="+- 0 11392 8840"/>
                <a:gd name="T169" fmla="*/ T168 w 4050"/>
                <a:gd name="T170" fmla="+- 0 288 288"/>
                <a:gd name="T171" fmla="*/ 288 h 1338"/>
                <a:gd name="T172" fmla="+- 0 11072 8840"/>
                <a:gd name="T173" fmla="*/ T172 w 4050"/>
                <a:gd name="T174" fmla="+- 0 288 288"/>
                <a:gd name="T175" fmla="*/ 288 h 1338"/>
                <a:gd name="T176" fmla="+- 0 10752 8840"/>
                <a:gd name="T177" fmla="*/ T176 w 4050"/>
                <a:gd name="T178" fmla="+- 0 288 288"/>
                <a:gd name="T179" fmla="*/ 28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2" y="0"/>
                  </a:move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2232" y="1248"/>
                  </a:lnTo>
                  <a:lnTo>
                    <a:pt x="2552" y="1248"/>
                  </a:lnTo>
                  <a:lnTo>
                    <a:pt x="2986" y="1248"/>
                  </a:lnTo>
                  <a:lnTo>
                    <a:pt x="3304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2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8">
              <a:extLst>
                <a:ext uri="{FF2B5EF4-FFF2-40B4-BE49-F238E27FC236}">
                  <a16:creationId xmlns:a16="http://schemas.microsoft.com/office/drawing/2014/main" id="{6C523F24-1DA1-3B49-A0AC-10CBB7A4CF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28" y="28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9">
              <a:extLst>
                <a:ext uri="{FF2B5EF4-FFF2-40B4-BE49-F238E27FC236}">
                  <a16:creationId xmlns:a16="http://schemas.microsoft.com/office/drawing/2014/main" id="{2D80A433-0655-C443-A641-F09BC51351B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90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">
              <a:extLst>
                <a:ext uri="{FF2B5EF4-FFF2-40B4-BE49-F238E27FC236}">
                  <a16:creationId xmlns:a16="http://schemas.microsoft.com/office/drawing/2014/main" id="{30BB2D51-758A-0940-80C1-7BFB840EF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2444 8820"/>
                <a:gd name="T1" fmla="*/ T0 w 4050"/>
                <a:gd name="T2" fmla="+- 0 268 268"/>
                <a:gd name="T3" fmla="*/ 268 h 1338"/>
                <a:gd name="T4" fmla="+- 0 10734 8820"/>
                <a:gd name="T5" fmla="*/ T4 w 4050"/>
                <a:gd name="T6" fmla="+- 0 268 268"/>
                <a:gd name="T7" fmla="*/ 268 h 1338"/>
                <a:gd name="T8" fmla="+- 0 10643 8820"/>
                <a:gd name="T9" fmla="*/ T8 w 4050"/>
                <a:gd name="T10" fmla="+- 0 274 268"/>
                <a:gd name="T11" fmla="*/ 274 h 1338"/>
                <a:gd name="T12" fmla="+- 0 10643 8820"/>
                <a:gd name="T13" fmla="*/ T12 w 4050"/>
                <a:gd name="T14" fmla="+- 0 274 268"/>
                <a:gd name="T15" fmla="*/ 274 h 1338"/>
                <a:gd name="T16" fmla="+- 0 10556 8820"/>
                <a:gd name="T17" fmla="*/ T16 w 4050"/>
                <a:gd name="T18" fmla="+- 0 291 268"/>
                <a:gd name="T19" fmla="*/ 291 h 1338"/>
                <a:gd name="T20" fmla="+- 0 10476 8820"/>
                <a:gd name="T21" fmla="*/ T20 w 4050"/>
                <a:gd name="T22" fmla="+- 0 317 268"/>
                <a:gd name="T23" fmla="*/ 317 h 1338"/>
                <a:gd name="T24" fmla="+- 0 10408 8820"/>
                <a:gd name="T25" fmla="*/ T24 w 4050"/>
                <a:gd name="T26" fmla="+- 0 351 268"/>
                <a:gd name="T27" fmla="*/ 351 h 1338"/>
                <a:gd name="T28" fmla="+- 0 10355 8820"/>
                <a:gd name="T29" fmla="*/ T28 w 4050"/>
                <a:gd name="T30" fmla="+- 0 389 268"/>
                <a:gd name="T31" fmla="*/ 389 h 1338"/>
                <a:gd name="T32" fmla="+- 0 10320 8820"/>
                <a:gd name="T33" fmla="*/ T32 w 4050"/>
                <a:gd name="T34" fmla="+- 0 432 268"/>
                <a:gd name="T35" fmla="*/ 432 h 1338"/>
                <a:gd name="T36" fmla="+- 0 10308 8820"/>
                <a:gd name="T37" fmla="*/ T36 w 4050"/>
                <a:gd name="T38" fmla="+- 0 476 268"/>
                <a:gd name="T39" fmla="*/ 476 h 1338"/>
                <a:gd name="T40" fmla="+- 0 10308 8820"/>
                <a:gd name="T41" fmla="*/ T40 w 4050"/>
                <a:gd name="T42" fmla="+- 0 998 268"/>
                <a:gd name="T43" fmla="*/ 998 h 1338"/>
                <a:gd name="T44" fmla="+- 0 8820 8820"/>
                <a:gd name="T45" fmla="*/ T44 w 4050"/>
                <a:gd name="T46" fmla="+- 0 1606 268"/>
                <a:gd name="T47" fmla="*/ 1606 h 1338"/>
                <a:gd name="T48" fmla="+- 0 10308 8820"/>
                <a:gd name="T49" fmla="*/ T48 w 4050"/>
                <a:gd name="T50" fmla="+- 0 1310 268"/>
                <a:gd name="T51" fmla="*/ 1310 h 1338"/>
                <a:gd name="T52" fmla="+- 0 12870 8820"/>
                <a:gd name="T53" fmla="*/ T52 w 4050"/>
                <a:gd name="T54" fmla="+- 0 1310 268"/>
                <a:gd name="T55" fmla="*/ 1310 h 1338"/>
                <a:gd name="T56" fmla="+- 0 12870 8820"/>
                <a:gd name="T57" fmla="*/ T56 w 4050"/>
                <a:gd name="T58" fmla="+- 0 476 268"/>
                <a:gd name="T59" fmla="*/ 476 h 1338"/>
                <a:gd name="T60" fmla="+- 0 12858 8820"/>
                <a:gd name="T61" fmla="*/ T60 w 4050"/>
                <a:gd name="T62" fmla="+- 0 432 268"/>
                <a:gd name="T63" fmla="*/ 432 h 1338"/>
                <a:gd name="T64" fmla="+- 0 12823 8820"/>
                <a:gd name="T65" fmla="*/ T64 w 4050"/>
                <a:gd name="T66" fmla="+- 0 389 268"/>
                <a:gd name="T67" fmla="*/ 389 h 1338"/>
                <a:gd name="T68" fmla="+- 0 12770 8820"/>
                <a:gd name="T69" fmla="*/ T68 w 4050"/>
                <a:gd name="T70" fmla="+- 0 351 268"/>
                <a:gd name="T71" fmla="*/ 351 h 1338"/>
                <a:gd name="T72" fmla="+- 0 12702 8820"/>
                <a:gd name="T73" fmla="*/ T72 w 4050"/>
                <a:gd name="T74" fmla="+- 0 317 268"/>
                <a:gd name="T75" fmla="*/ 317 h 1338"/>
                <a:gd name="T76" fmla="+- 0 12622 8820"/>
                <a:gd name="T77" fmla="*/ T76 w 4050"/>
                <a:gd name="T78" fmla="+- 0 291 268"/>
                <a:gd name="T79" fmla="*/ 291 h 1338"/>
                <a:gd name="T80" fmla="+- 0 12535 8820"/>
                <a:gd name="T81" fmla="*/ T80 w 4050"/>
                <a:gd name="T82" fmla="+- 0 274 268"/>
                <a:gd name="T83" fmla="*/ 274 h 1338"/>
                <a:gd name="T84" fmla="+- 0 12444 8820"/>
                <a:gd name="T85" fmla="*/ T84 w 4050"/>
                <a:gd name="T86" fmla="+- 0 268 268"/>
                <a:gd name="T87" fmla="*/ 268 h 1338"/>
                <a:gd name="T88" fmla="+- 0 12870 8820"/>
                <a:gd name="T89" fmla="*/ T88 w 4050"/>
                <a:gd name="T90" fmla="+- 0 1310 268"/>
                <a:gd name="T91" fmla="*/ 1310 h 1338"/>
                <a:gd name="T92" fmla="+- 0 10308 8820"/>
                <a:gd name="T93" fmla="*/ T92 w 4050"/>
                <a:gd name="T94" fmla="+- 0 1310 268"/>
                <a:gd name="T95" fmla="*/ 1310 h 1338"/>
                <a:gd name="T96" fmla="+- 0 10320 8820"/>
                <a:gd name="T97" fmla="*/ T96 w 4050"/>
                <a:gd name="T98" fmla="+- 0 1354 268"/>
                <a:gd name="T99" fmla="*/ 1354 h 1338"/>
                <a:gd name="T100" fmla="+- 0 10355 8820"/>
                <a:gd name="T101" fmla="*/ T100 w 4050"/>
                <a:gd name="T102" fmla="+- 0 1397 268"/>
                <a:gd name="T103" fmla="*/ 1397 h 1338"/>
                <a:gd name="T104" fmla="+- 0 10408 8820"/>
                <a:gd name="T105" fmla="*/ T104 w 4050"/>
                <a:gd name="T106" fmla="+- 0 1436 268"/>
                <a:gd name="T107" fmla="*/ 1436 h 1338"/>
                <a:gd name="T108" fmla="+- 0 10476 8820"/>
                <a:gd name="T109" fmla="*/ T108 w 4050"/>
                <a:gd name="T110" fmla="+- 0 1469 268"/>
                <a:gd name="T111" fmla="*/ 1469 h 1338"/>
                <a:gd name="T112" fmla="+- 0 10556 8820"/>
                <a:gd name="T113" fmla="*/ T112 w 4050"/>
                <a:gd name="T114" fmla="+- 0 1495 268"/>
                <a:gd name="T115" fmla="*/ 1495 h 1338"/>
                <a:gd name="T116" fmla="+- 0 10643 8820"/>
                <a:gd name="T117" fmla="*/ T116 w 4050"/>
                <a:gd name="T118" fmla="+- 0 1512 268"/>
                <a:gd name="T119" fmla="*/ 1512 h 1338"/>
                <a:gd name="T120" fmla="+- 0 10734 8820"/>
                <a:gd name="T121" fmla="*/ T120 w 4050"/>
                <a:gd name="T122" fmla="+- 0 1518 268"/>
                <a:gd name="T123" fmla="*/ 1518 h 1338"/>
                <a:gd name="T124" fmla="+- 0 12444 8820"/>
                <a:gd name="T125" fmla="*/ T124 w 4050"/>
                <a:gd name="T126" fmla="+- 0 1518 268"/>
                <a:gd name="T127" fmla="*/ 1518 h 1338"/>
                <a:gd name="T128" fmla="+- 0 12535 8820"/>
                <a:gd name="T129" fmla="*/ T128 w 4050"/>
                <a:gd name="T130" fmla="+- 0 1512 268"/>
                <a:gd name="T131" fmla="*/ 1512 h 1338"/>
                <a:gd name="T132" fmla="+- 0 12622 8820"/>
                <a:gd name="T133" fmla="*/ T132 w 4050"/>
                <a:gd name="T134" fmla="+- 0 1495 268"/>
                <a:gd name="T135" fmla="*/ 1495 h 1338"/>
                <a:gd name="T136" fmla="+- 0 12702 8820"/>
                <a:gd name="T137" fmla="*/ T136 w 4050"/>
                <a:gd name="T138" fmla="+- 0 1469 268"/>
                <a:gd name="T139" fmla="*/ 1469 h 1338"/>
                <a:gd name="T140" fmla="+- 0 12770 8820"/>
                <a:gd name="T141" fmla="*/ T140 w 4050"/>
                <a:gd name="T142" fmla="+- 0 1436 268"/>
                <a:gd name="T143" fmla="*/ 1436 h 1338"/>
                <a:gd name="T144" fmla="+- 0 12823 8820"/>
                <a:gd name="T145" fmla="*/ T144 w 4050"/>
                <a:gd name="T146" fmla="+- 0 1397 268"/>
                <a:gd name="T147" fmla="*/ 1397 h 1338"/>
                <a:gd name="T148" fmla="+- 0 12858 8820"/>
                <a:gd name="T149" fmla="*/ T148 w 4050"/>
                <a:gd name="T150" fmla="+- 0 1354 268"/>
                <a:gd name="T151" fmla="*/ 1354 h 1338"/>
                <a:gd name="T152" fmla="+- 0 12870 8820"/>
                <a:gd name="T153" fmla="*/ T152 w 4050"/>
                <a:gd name="T154" fmla="+- 0 1310 268"/>
                <a:gd name="T155" fmla="*/ 131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4" y="0"/>
                  </a:ln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E316BB-CBEF-6540-85F0-E54F800293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0734 8820"/>
                <a:gd name="T1" fmla="*/ T0 w 4050"/>
                <a:gd name="T2" fmla="+- 0 268 268"/>
                <a:gd name="T3" fmla="*/ 268 h 1338"/>
                <a:gd name="T4" fmla="+- 0 10643 8820"/>
                <a:gd name="T5" fmla="*/ T4 w 4050"/>
                <a:gd name="T6" fmla="+- 0 274 268"/>
                <a:gd name="T7" fmla="*/ 274 h 1338"/>
                <a:gd name="T8" fmla="+- 0 10556 8820"/>
                <a:gd name="T9" fmla="*/ T8 w 4050"/>
                <a:gd name="T10" fmla="+- 0 291 268"/>
                <a:gd name="T11" fmla="*/ 291 h 1338"/>
                <a:gd name="T12" fmla="+- 0 10476 8820"/>
                <a:gd name="T13" fmla="*/ T12 w 4050"/>
                <a:gd name="T14" fmla="+- 0 317 268"/>
                <a:gd name="T15" fmla="*/ 317 h 1338"/>
                <a:gd name="T16" fmla="+- 0 10408 8820"/>
                <a:gd name="T17" fmla="*/ T16 w 4050"/>
                <a:gd name="T18" fmla="+- 0 351 268"/>
                <a:gd name="T19" fmla="*/ 351 h 1338"/>
                <a:gd name="T20" fmla="+- 0 10355 8820"/>
                <a:gd name="T21" fmla="*/ T20 w 4050"/>
                <a:gd name="T22" fmla="+- 0 389 268"/>
                <a:gd name="T23" fmla="*/ 389 h 1338"/>
                <a:gd name="T24" fmla="+- 0 10308 8820"/>
                <a:gd name="T25" fmla="*/ T24 w 4050"/>
                <a:gd name="T26" fmla="+- 0 476 268"/>
                <a:gd name="T27" fmla="*/ 476 h 1338"/>
                <a:gd name="T28" fmla="+- 0 10308 8820"/>
                <a:gd name="T29" fmla="*/ T28 w 4050"/>
                <a:gd name="T30" fmla="+- 0 632 268"/>
                <a:gd name="T31" fmla="*/ 632 h 1338"/>
                <a:gd name="T32" fmla="+- 0 10308 8820"/>
                <a:gd name="T33" fmla="*/ T32 w 4050"/>
                <a:gd name="T34" fmla="+- 0 786 268"/>
                <a:gd name="T35" fmla="*/ 786 h 1338"/>
                <a:gd name="T36" fmla="+- 0 10308 8820"/>
                <a:gd name="T37" fmla="*/ T36 w 4050"/>
                <a:gd name="T38" fmla="+- 0 998 268"/>
                <a:gd name="T39" fmla="*/ 998 h 1338"/>
                <a:gd name="T40" fmla="+- 0 8820 8820"/>
                <a:gd name="T41" fmla="*/ T40 w 4050"/>
                <a:gd name="T42" fmla="+- 0 1606 268"/>
                <a:gd name="T43" fmla="*/ 1606 h 1338"/>
                <a:gd name="T44" fmla="+- 0 10308 8820"/>
                <a:gd name="T45" fmla="*/ T44 w 4050"/>
                <a:gd name="T46" fmla="+- 0 1310 268"/>
                <a:gd name="T47" fmla="*/ 1310 h 1338"/>
                <a:gd name="T48" fmla="+- 0 10355 8820"/>
                <a:gd name="T49" fmla="*/ T48 w 4050"/>
                <a:gd name="T50" fmla="+- 0 1397 268"/>
                <a:gd name="T51" fmla="*/ 1397 h 1338"/>
                <a:gd name="T52" fmla="+- 0 10408 8820"/>
                <a:gd name="T53" fmla="*/ T52 w 4050"/>
                <a:gd name="T54" fmla="+- 0 1436 268"/>
                <a:gd name="T55" fmla="*/ 1436 h 1338"/>
                <a:gd name="T56" fmla="+- 0 10476 8820"/>
                <a:gd name="T57" fmla="*/ T56 w 4050"/>
                <a:gd name="T58" fmla="+- 0 1469 268"/>
                <a:gd name="T59" fmla="*/ 1469 h 1338"/>
                <a:gd name="T60" fmla="+- 0 10556 8820"/>
                <a:gd name="T61" fmla="*/ T60 w 4050"/>
                <a:gd name="T62" fmla="+- 0 1495 268"/>
                <a:gd name="T63" fmla="*/ 1495 h 1338"/>
                <a:gd name="T64" fmla="+- 0 10643 8820"/>
                <a:gd name="T65" fmla="*/ T64 w 4050"/>
                <a:gd name="T66" fmla="+- 0 1512 268"/>
                <a:gd name="T67" fmla="*/ 1512 h 1338"/>
                <a:gd name="T68" fmla="+- 0 10734 8820"/>
                <a:gd name="T69" fmla="*/ T68 w 4050"/>
                <a:gd name="T70" fmla="+- 0 1518 268"/>
                <a:gd name="T71" fmla="*/ 1518 h 1338"/>
                <a:gd name="T72" fmla="+- 0 11052 8820"/>
                <a:gd name="T73" fmla="*/ T72 w 4050"/>
                <a:gd name="T74" fmla="+- 0 1518 268"/>
                <a:gd name="T75" fmla="*/ 1518 h 1338"/>
                <a:gd name="T76" fmla="+- 0 11372 8820"/>
                <a:gd name="T77" fmla="*/ T76 w 4050"/>
                <a:gd name="T78" fmla="+- 0 1518 268"/>
                <a:gd name="T79" fmla="*/ 1518 h 1338"/>
                <a:gd name="T80" fmla="+- 0 11806 8820"/>
                <a:gd name="T81" fmla="*/ T80 w 4050"/>
                <a:gd name="T82" fmla="+- 0 1518 268"/>
                <a:gd name="T83" fmla="*/ 1518 h 1338"/>
                <a:gd name="T84" fmla="+- 0 12124 8820"/>
                <a:gd name="T85" fmla="*/ T84 w 4050"/>
                <a:gd name="T86" fmla="+- 0 1518 268"/>
                <a:gd name="T87" fmla="*/ 1518 h 1338"/>
                <a:gd name="T88" fmla="+- 0 12444 8820"/>
                <a:gd name="T89" fmla="*/ T88 w 4050"/>
                <a:gd name="T90" fmla="+- 0 1518 268"/>
                <a:gd name="T91" fmla="*/ 1518 h 1338"/>
                <a:gd name="T92" fmla="+- 0 12535 8820"/>
                <a:gd name="T93" fmla="*/ T92 w 4050"/>
                <a:gd name="T94" fmla="+- 0 1512 268"/>
                <a:gd name="T95" fmla="*/ 1512 h 1338"/>
                <a:gd name="T96" fmla="+- 0 12622 8820"/>
                <a:gd name="T97" fmla="*/ T96 w 4050"/>
                <a:gd name="T98" fmla="+- 0 1495 268"/>
                <a:gd name="T99" fmla="*/ 1495 h 1338"/>
                <a:gd name="T100" fmla="+- 0 12702 8820"/>
                <a:gd name="T101" fmla="*/ T100 w 4050"/>
                <a:gd name="T102" fmla="+- 0 1469 268"/>
                <a:gd name="T103" fmla="*/ 1469 h 1338"/>
                <a:gd name="T104" fmla="+- 0 12770 8820"/>
                <a:gd name="T105" fmla="*/ T104 w 4050"/>
                <a:gd name="T106" fmla="+- 0 1436 268"/>
                <a:gd name="T107" fmla="*/ 1436 h 1338"/>
                <a:gd name="T108" fmla="+- 0 12823 8820"/>
                <a:gd name="T109" fmla="*/ T108 w 4050"/>
                <a:gd name="T110" fmla="+- 0 1397 268"/>
                <a:gd name="T111" fmla="*/ 1397 h 1338"/>
                <a:gd name="T112" fmla="+- 0 12870 8820"/>
                <a:gd name="T113" fmla="*/ T112 w 4050"/>
                <a:gd name="T114" fmla="+- 0 1310 268"/>
                <a:gd name="T115" fmla="*/ 1310 h 1338"/>
                <a:gd name="T116" fmla="+- 0 12870 8820"/>
                <a:gd name="T117" fmla="*/ T116 w 4050"/>
                <a:gd name="T118" fmla="+- 0 1154 268"/>
                <a:gd name="T119" fmla="*/ 1154 h 1338"/>
                <a:gd name="T120" fmla="+- 0 12870 8820"/>
                <a:gd name="T121" fmla="*/ T120 w 4050"/>
                <a:gd name="T122" fmla="+- 0 998 268"/>
                <a:gd name="T123" fmla="*/ 998 h 1338"/>
                <a:gd name="T124" fmla="+- 0 12870 8820"/>
                <a:gd name="T125" fmla="*/ T124 w 4050"/>
                <a:gd name="T126" fmla="+- 0 786 268"/>
                <a:gd name="T127" fmla="*/ 786 h 1338"/>
                <a:gd name="T128" fmla="+- 0 12870 8820"/>
                <a:gd name="T129" fmla="*/ T128 w 4050"/>
                <a:gd name="T130" fmla="+- 0 632 268"/>
                <a:gd name="T131" fmla="*/ 632 h 1338"/>
                <a:gd name="T132" fmla="+- 0 12870 8820"/>
                <a:gd name="T133" fmla="*/ T132 w 4050"/>
                <a:gd name="T134" fmla="+- 0 476 268"/>
                <a:gd name="T135" fmla="*/ 476 h 1338"/>
                <a:gd name="T136" fmla="+- 0 12858 8820"/>
                <a:gd name="T137" fmla="*/ T136 w 4050"/>
                <a:gd name="T138" fmla="+- 0 432 268"/>
                <a:gd name="T139" fmla="*/ 432 h 1338"/>
                <a:gd name="T140" fmla="+- 0 12770 8820"/>
                <a:gd name="T141" fmla="*/ T140 w 4050"/>
                <a:gd name="T142" fmla="+- 0 351 268"/>
                <a:gd name="T143" fmla="*/ 351 h 1338"/>
                <a:gd name="T144" fmla="+- 0 12702 8820"/>
                <a:gd name="T145" fmla="*/ T144 w 4050"/>
                <a:gd name="T146" fmla="+- 0 317 268"/>
                <a:gd name="T147" fmla="*/ 317 h 1338"/>
                <a:gd name="T148" fmla="+- 0 12622 8820"/>
                <a:gd name="T149" fmla="*/ T148 w 4050"/>
                <a:gd name="T150" fmla="+- 0 291 268"/>
                <a:gd name="T151" fmla="*/ 291 h 1338"/>
                <a:gd name="T152" fmla="+- 0 12535 8820"/>
                <a:gd name="T153" fmla="*/ T152 w 4050"/>
                <a:gd name="T154" fmla="+- 0 274 268"/>
                <a:gd name="T155" fmla="*/ 274 h 1338"/>
                <a:gd name="T156" fmla="+- 0 12444 8820"/>
                <a:gd name="T157" fmla="*/ T156 w 4050"/>
                <a:gd name="T158" fmla="+- 0 268 268"/>
                <a:gd name="T159" fmla="*/ 268 h 1338"/>
                <a:gd name="T160" fmla="+- 0 12124 8820"/>
                <a:gd name="T161" fmla="*/ T160 w 4050"/>
                <a:gd name="T162" fmla="+- 0 268 268"/>
                <a:gd name="T163" fmla="*/ 268 h 1338"/>
                <a:gd name="T164" fmla="+- 0 11806 8820"/>
                <a:gd name="T165" fmla="*/ T164 w 4050"/>
                <a:gd name="T166" fmla="+- 0 268 268"/>
                <a:gd name="T167" fmla="*/ 268 h 1338"/>
                <a:gd name="T168" fmla="+- 0 11372 8820"/>
                <a:gd name="T169" fmla="*/ T168 w 4050"/>
                <a:gd name="T170" fmla="+- 0 268 268"/>
                <a:gd name="T171" fmla="*/ 268 h 1338"/>
                <a:gd name="T172" fmla="+- 0 11052 8820"/>
                <a:gd name="T173" fmla="*/ T172 w 4050"/>
                <a:gd name="T174" fmla="+- 0 268 268"/>
                <a:gd name="T175" fmla="*/ 268 h 1338"/>
                <a:gd name="T176" fmla="+- 0 10734 8820"/>
                <a:gd name="T177" fmla="*/ T176 w 4050"/>
                <a:gd name="T178" fmla="+- 0 268 268"/>
                <a:gd name="T179" fmla="*/ 26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4" y="0"/>
                  </a:move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2232" y="1250"/>
                  </a:lnTo>
                  <a:lnTo>
                    <a:pt x="2552" y="1250"/>
                  </a:lnTo>
                  <a:lnTo>
                    <a:pt x="2986" y="1250"/>
                  </a:lnTo>
                  <a:lnTo>
                    <a:pt x="330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12">
              <a:extLst>
                <a:ext uri="{FF2B5EF4-FFF2-40B4-BE49-F238E27FC236}">
                  <a16:creationId xmlns:a16="http://schemas.microsoft.com/office/drawing/2014/main" id="{D10829E7-3F10-E04B-9620-87C7F168926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08" y="26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3">
              <a:extLst>
                <a:ext uri="{FF2B5EF4-FFF2-40B4-BE49-F238E27FC236}">
                  <a16:creationId xmlns:a16="http://schemas.microsoft.com/office/drawing/2014/main" id="{6F46AC2D-6134-0849-9386-F495595D06E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70" y="151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C96ABE7C-0D31-A941-B6E1-3AFDAFB5A1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812" y="260"/>
              <a:ext cx="4085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313815" marR="200660" indent="-170180">
                <a:lnSpc>
                  <a:spcPct val="87000"/>
                </a:lnSpc>
                <a:spcBef>
                  <a:spcPts val="70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EFA7A-AC57-FF47-B512-9509334EFC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4007" y="4097338"/>
            <a:ext cx="3529330" cy="2247900"/>
            <a:chOff x="622" y="6308"/>
            <a:chExt cx="5558" cy="35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F2DDBA-B35A-C347-AD6B-88A8F2342D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0C604EA-2CFC-8B4E-BEA8-C9C01084B4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custGeom>
              <a:avLst/>
              <a:gdLst>
                <a:gd name="T0" fmla="+- 0 3458 738"/>
                <a:gd name="T1" fmla="*/ T0 w 5442"/>
                <a:gd name="T2" fmla="+- 0 9848 8236"/>
                <a:gd name="T3" fmla="*/ 9848 h 1612"/>
                <a:gd name="T4" fmla="+- 0 738 738"/>
                <a:gd name="T5" fmla="*/ T4 w 5442"/>
                <a:gd name="T6" fmla="+- 0 9848 8236"/>
                <a:gd name="T7" fmla="*/ 9848 h 1612"/>
                <a:gd name="T8" fmla="+- 0 738 738"/>
                <a:gd name="T9" fmla="*/ T8 w 5442"/>
                <a:gd name="T10" fmla="+- 0 8236 8236"/>
                <a:gd name="T11" fmla="*/ 8236 h 1612"/>
                <a:gd name="T12" fmla="+- 0 6180 738"/>
                <a:gd name="T13" fmla="*/ T12 w 5442"/>
                <a:gd name="T14" fmla="+- 0 8236 8236"/>
                <a:gd name="T15" fmla="*/ 8236 h 1612"/>
                <a:gd name="T16" fmla="+- 0 6180 738"/>
                <a:gd name="T17" fmla="*/ T16 w 5442"/>
                <a:gd name="T18" fmla="+- 0 9848 8236"/>
                <a:gd name="T19" fmla="*/ 9848 h 1612"/>
                <a:gd name="T20" fmla="+- 0 3458 738"/>
                <a:gd name="T21" fmla="*/ T20 w 5442"/>
                <a:gd name="T22" fmla="+- 0 9848 8236"/>
                <a:gd name="T23" fmla="*/ 9848 h 16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5442" h="1612">
                  <a:moveTo>
                    <a:pt x="2720" y="1612"/>
                  </a:moveTo>
                  <a:lnTo>
                    <a:pt x="0" y="1612"/>
                  </a:lnTo>
                  <a:lnTo>
                    <a:pt x="0" y="0"/>
                  </a:lnTo>
                  <a:lnTo>
                    <a:pt x="5442" y="0"/>
                  </a:lnTo>
                  <a:lnTo>
                    <a:pt x="5442" y="1612"/>
                  </a:lnTo>
                  <a:lnTo>
                    <a:pt x="2720" y="1612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20279BE-1B18-0443-8811-30B1A3B6C6B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3100 642"/>
                <a:gd name="T1" fmla="*/ T0 w 3384"/>
                <a:gd name="T2" fmla="+- 0 6326 6326"/>
                <a:gd name="T3" fmla="*/ 6326 h 2068"/>
                <a:gd name="T4" fmla="+- 0 1132 642"/>
                <a:gd name="T5" fmla="*/ T4 w 3384"/>
                <a:gd name="T6" fmla="+- 0 6326 6326"/>
                <a:gd name="T7" fmla="*/ 6326 h 2068"/>
                <a:gd name="T8" fmla="+- 0 1040 642"/>
                <a:gd name="T9" fmla="*/ T8 w 3384"/>
                <a:gd name="T10" fmla="+- 0 6330 6326"/>
                <a:gd name="T11" fmla="*/ 6330 h 2068"/>
                <a:gd name="T12" fmla="+- 0 952 642"/>
                <a:gd name="T13" fmla="*/ T12 w 3384"/>
                <a:gd name="T14" fmla="+- 0 6342 6326"/>
                <a:gd name="T15" fmla="*/ 6342 h 2068"/>
                <a:gd name="T16" fmla="+- 0 869 642"/>
                <a:gd name="T17" fmla="*/ T16 w 3384"/>
                <a:gd name="T18" fmla="+- 0 6361 6326"/>
                <a:gd name="T19" fmla="*/ 6361 h 2068"/>
                <a:gd name="T20" fmla="+- 0 795 642"/>
                <a:gd name="T21" fmla="*/ T20 w 3384"/>
                <a:gd name="T22" fmla="+- 0 6386 6326"/>
                <a:gd name="T23" fmla="*/ 6386 h 2068"/>
                <a:gd name="T24" fmla="+- 0 732 642"/>
                <a:gd name="T25" fmla="*/ T24 w 3384"/>
                <a:gd name="T26" fmla="+- 0 6415 6326"/>
                <a:gd name="T27" fmla="*/ 6415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7270 6326"/>
                <a:gd name="T39" fmla="*/ 7270 h 2068"/>
                <a:gd name="T40" fmla="+- 0 684 642"/>
                <a:gd name="T41" fmla="*/ T40 w 3384"/>
                <a:gd name="T42" fmla="+- 0 7339 6326"/>
                <a:gd name="T43" fmla="*/ 7339 h 2068"/>
                <a:gd name="T44" fmla="+- 0 795 642"/>
                <a:gd name="T45" fmla="*/ T44 w 3384"/>
                <a:gd name="T46" fmla="+- 0 7400 6326"/>
                <a:gd name="T47" fmla="*/ 7400 h 2068"/>
                <a:gd name="T48" fmla="+- 0 869 642"/>
                <a:gd name="T49" fmla="*/ T48 w 3384"/>
                <a:gd name="T50" fmla="+- 0 7425 6326"/>
                <a:gd name="T51" fmla="*/ 7425 h 2068"/>
                <a:gd name="T52" fmla="+- 0 952 642"/>
                <a:gd name="T53" fmla="*/ T52 w 3384"/>
                <a:gd name="T54" fmla="+- 0 7444 6326"/>
                <a:gd name="T55" fmla="*/ 7444 h 2068"/>
                <a:gd name="T56" fmla="+- 0 1040 642"/>
                <a:gd name="T57" fmla="*/ T56 w 3384"/>
                <a:gd name="T58" fmla="+- 0 7456 6326"/>
                <a:gd name="T59" fmla="*/ 7456 h 2068"/>
                <a:gd name="T60" fmla="+- 0 1132 642"/>
                <a:gd name="T61" fmla="*/ T60 w 3384"/>
                <a:gd name="T62" fmla="+- 0 7460 6326"/>
                <a:gd name="T63" fmla="*/ 7460 h 2068"/>
                <a:gd name="T64" fmla="+- 0 2366 642"/>
                <a:gd name="T65" fmla="*/ T64 w 3384"/>
                <a:gd name="T66" fmla="+- 0 7460 6326"/>
                <a:gd name="T67" fmla="*/ 7460 h 2068"/>
                <a:gd name="T68" fmla="+- 0 4026 642"/>
                <a:gd name="T69" fmla="*/ T68 w 3384"/>
                <a:gd name="T70" fmla="+- 0 8394 6326"/>
                <a:gd name="T71" fmla="*/ 8394 h 2068"/>
                <a:gd name="T72" fmla="+- 0 3100 642"/>
                <a:gd name="T73" fmla="*/ T72 w 3384"/>
                <a:gd name="T74" fmla="+- 0 7460 6326"/>
                <a:gd name="T75" fmla="*/ 7460 h 2068"/>
                <a:gd name="T76" fmla="+- 0 3191 642"/>
                <a:gd name="T77" fmla="*/ T76 w 3384"/>
                <a:gd name="T78" fmla="+- 0 7456 6326"/>
                <a:gd name="T79" fmla="*/ 7456 h 2068"/>
                <a:gd name="T80" fmla="+- 0 3279 642"/>
                <a:gd name="T81" fmla="*/ T80 w 3384"/>
                <a:gd name="T82" fmla="+- 0 7444 6326"/>
                <a:gd name="T83" fmla="*/ 7444 h 2068"/>
                <a:gd name="T84" fmla="+- 0 3362 642"/>
                <a:gd name="T85" fmla="*/ T84 w 3384"/>
                <a:gd name="T86" fmla="+- 0 7425 6326"/>
                <a:gd name="T87" fmla="*/ 7425 h 2068"/>
                <a:gd name="T88" fmla="+- 0 3436 642"/>
                <a:gd name="T89" fmla="*/ T88 w 3384"/>
                <a:gd name="T90" fmla="+- 0 7400 6326"/>
                <a:gd name="T91" fmla="*/ 7400 h 2068"/>
                <a:gd name="T92" fmla="+- 0 3499 642"/>
                <a:gd name="T93" fmla="*/ T92 w 3384"/>
                <a:gd name="T94" fmla="+- 0 7371 6326"/>
                <a:gd name="T95" fmla="*/ 7371 h 2068"/>
                <a:gd name="T96" fmla="+- 0 3579 642"/>
                <a:gd name="T97" fmla="*/ T96 w 3384"/>
                <a:gd name="T98" fmla="+- 0 7305 6326"/>
                <a:gd name="T99" fmla="*/ 7305 h 2068"/>
                <a:gd name="T100" fmla="+- 0 3590 642"/>
                <a:gd name="T101" fmla="*/ T100 w 3384"/>
                <a:gd name="T102" fmla="+- 0 7270 6326"/>
                <a:gd name="T103" fmla="*/ 7270 h 2068"/>
                <a:gd name="T104" fmla="+- 0 3590 642"/>
                <a:gd name="T105" fmla="*/ T104 w 3384"/>
                <a:gd name="T106" fmla="+- 0 6516 6326"/>
                <a:gd name="T107" fmla="*/ 6516 h 2068"/>
                <a:gd name="T108" fmla="+- 0 3548 642"/>
                <a:gd name="T109" fmla="*/ T108 w 3384"/>
                <a:gd name="T110" fmla="+- 0 6447 6326"/>
                <a:gd name="T111" fmla="*/ 6447 h 2068"/>
                <a:gd name="T112" fmla="+- 0 3436 642"/>
                <a:gd name="T113" fmla="*/ T112 w 3384"/>
                <a:gd name="T114" fmla="+- 0 6386 6326"/>
                <a:gd name="T115" fmla="*/ 6386 h 2068"/>
                <a:gd name="T116" fmla="+- 0 3362 642"/>
                <a:gd name="T117" fmla="*/ T116 w 3384"/>
                <a:gd name="T118" fmla="+- 0 6361 6326"/>
                <a:gd name="T119" fmla="*/ 6361 h 2068"/>
                <a:gd name="T120" fmla="+- 0 3279 642"/>
                <a:gd name="T121" fmla="*/ T120 w 3384"/>
                <a:gd name="T122" fmla="+- 0 6342 6326"/>
                <a:gd name="T123" fmla="*/ 6342 h 2068"/>
                <a:gd name="T124" fmla="+- 0 3191 642"/>
                <a:gd name="T125" fmla="*/ T124 w 3384"/>
                <a:gd name="T126" fmla="+- 0 6330 6326"/>
                <a:gd name="T127" fmla="*/ 6330 h 2068"/>
                <a:gd name="T128" fmla="+- 0 3100 642"/>
                <a:gd name="T129" fmla="*/ T128 w 3384"/>
                <a:gd name="T130" fmla="+- 0 6326 6326"/>
                <a:gd name="T131" fmla="*/ 6326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4" h="2068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90"/>
                  </a:lnTo>
                  <a:lnTo>
                    <a:pt x="2906" y="121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AutoShape 50">
              <a:extLst>
                <a:ext uri="{FF2B5EF4-FFF2-40B4-BE49-F238E27FC236}">
                  <a16:creationId xmlns:a16="http://schemas.microsoft.com/office/drawing/2014/main" id="{CD194A80-84C5-1443-84A5-A53229E6365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1132 642"/>
                <a:gd name="T1" fmla="*/ T0 w 3384"/>
                <a:gd name="T2" fmla="+- 0 6326 6326"/>
                <a:gd name="T3" fmla="*/ 6326 h 2068"/>
                <a:gd name="T4" fmla="+- 0 1040 642"/>
                <a:gd name="T5" fmla="*/ T4 w 3384"/>
                <a:gd name="T6" fmla="+- 0 6330 6326"/>
                <a:gd name="T7" fmla="*/ 6330 h 2068"/>
                <a:gd name="T8" fmla="+- 0 952 642"/>
                <a:gd name="T9" fmla="*/ T8 w 3384"/>
                <a:gd name="T10" fmla="+- 0 6342 6326"/>
                <a:gd name="T11" fmla="*/ 6342 h 2068"/>
                <a:gd name="T12" fmla="+- 0 869 642"/>
                <a:gd name="T13" fmla="*/ T12 w 3384"/>
                <a:gd name="T14" fmla="+- 0 6361 6326"/>
                <a:gd name="T15" fmla="*/ 6361 h 2068"/>
                <a:gd name="T16" fmla="+- 0 795 642"/>
                <a:gd name="T17" fmla="*/ T16 w 3384"/>
                <a:gd name="T18" fmla="+- 0 6386 6326"/>
                <a:gd name="T19" fmla="*/ 6386 h 2068"/>
                <a:gd name="T20" fmla="+- 0 732 642"/>
                <a:gd name="T21" fmla="*/ T20 w 3384"/>
                <a:gd name="T22" fmla="+- 0 6415 6326"/>
                <a:gd name="T23" fmla="*/ 6415 h 2068"/>
                <a:gd name="T24" fmla="+- 0 684 642"/>
                <a:gd name="T25" fmla="*/ T24 w 3384"/>
                <a:gd name="T26" fmla="+- 0 6447 6326"/>
                <a:gd name="T27" fmla="*/ 6447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6656 6326"/>
                <a:gd name="T39" fmla="*/ 6656 h 2068"/>
                <a:gd name="T40" fmla="+- 0 642 642"/>
                <a:gd name="T41" fmla="*/ T40 w 3384"/>
                <a:gd name="T42" fmla="+- 0 6796 6326"/>
                <a:gd name="T43" fmla="*/ 6796 h 2068"/>
                <a:gd name="T44" fmla="+- 0 642 642"/>
                <a:gd name="T45" fmla="*/ T44 w 3384"/>
                <a:gd name="T46" fmla="+- 0 6990 6326"/>
                <a:gd name="T47" fmla="*/ 6990 h 2068"/>
                <a:gd name="T48" fmla="+- 0 642 642"/>
                <a:gd name="T49" fmla="*/ T48 w 3384"/>
                <a:gd name="T50" fmla="+- 0 7130 6326"/>
                <a:gd name="T51" fmla="*/ 7130 h 2068"/>
                <a:gd name="T52" fmla="+- 0 642 642"/>
                <a:gd name="T53" fmla="*/ T52 w 3384"/>
                <a:gd name="T54" fmla="+- 0 7270 6326"/>
                <a:gd name="T55" fmla="*/ 7270 h 2068"/>
                <a:gd name="T56" fmla="+- 0 653 642"/>
                <a:gd name="T57" fmla="*/ T56 w 3384"/>
                <a:gd name="T58" fmla="+- 0 7305 6326"/>
                <a:gd name="T59" fmla="*/ 7305 h 2068"/>
                <a:gd name="T60" fmla="+- 0 684 642"/>
                <a:gd name="T61" fmla="*/ T60 w 3384"/>
                <a:gd name="T62" fmla="+- 0 7339 6326"/>
                <a:gd name="T63" fmla="*/ 7339 h 2068"/>
                <a:gd name="T64" fmla="+- 0 732 642"/>
                <a:gd name="T65" fmla="*/ T64 w 3384"/>
                <a:gd name="T66" fmla="+- 0 7371 6326"/>
                <a:gd name="T67" fmla="*/ 7371 h 2068"/>
                <a:gd name="T68" fmla="+- 0 795 642"/>
                <a:gd name="T69" fmla="*/ T68 w 3384"/>
                <a:gd name="T70" fmla="+- 0 7400 6326"/>
                <a:gd name="T71" fmla="*/ 7400 h 2068"/>
                <a:gd name="T72" fmla="+- 0 869 642"/>
                <a:gd name="T73" fmla="*/ T72 w 3384"/>
                <a:gd name="T74" fmla="+- 0 7425 6326"/>
                <a:gd name="T75" fmla="*/ 7425 h 2068"/>
                <a:gd name="T76" fmla="+- 0 952 642"/>
                <a:gd name="T77" fmla="*/ T76 w 3384"/>
                <a:gd name="T78" fmla="+- 0 7444 6326"/>
                <a:gd name="T79" fmla="*/ 7444 h 2068"/>
                <a:gd name="T80" fmla="+- 0 1040 642"/>
                <a:gd name="T81" fmla="*/ T80 w 3384"/>
                <a:gd name="T82" fmla="+- 0 7456 6326"/>
                <a:gd name="T83" fmla="*/ 7456 h 2068"/>
                <a:gd name="T84" fmla="+- 0 1132 642"/>
                <a:gd name="T85" fmla="*/ T84 w 3384"/>
                <a:gd name="T86" fmla="+- 0 7460 6326"/>
                <a:gd name="T87" fmla="*/ 7460 h 2068"/>
                <a:gd name="T88" fmla="+- 0 1498 642"/>
                <a:gd name="T89" fmla="*/ T88 w 3384"/>
                <a:gd name="T90" fmla="+- 0 7460 6326"/>
                <a:gd name="T91" fmla="*/ 7460 h 2068"/>
                <a:gd name="T92" fmla="+- 0 1866 642"/>
                <a:gd name="T93" fmla="*/ T92 w 3384"/>
                <a:gd name="T94" fmla="+- 0 7460 6326"/>
                <a:gd name="T95" fmla="*/ 7460 h 2068"/>
                <a:gd name="T96" fmla="+- 0 2366 642"/>
                <a:gd name="T97" fmla="*/ T96 w 3384"/>
                <a:gd name="T98" fmla="+- 0 7460 6326"/>
                <a:gd name="T99" fmla="*/ 7460 h 2068"/>
                <a:gd name="T100" fmla="+- 0 4026 642"/>
                <a:gd name="T101" fmla="*/ T100 w 3384"/>
                <a:gd name="T102" fmla="+- 0 8394 6326"/>
                <a:gd name="T103" fmla="*/ 8394 h 2068"/>
                <a:gd name="T104" fmla="+- 0 3100 642"/>
                <a:gd name="T105" fmla="*/ T104 w 3384"/>
                <a:gd name="T106" fmla="+- 0 7460 6326"/>
                <a:gd name="T107" fmla="*/ 7460 h 2068"/>
                <a:gd name="T108" fmla="+- 0 3191 642"/>
                <a:gd name="T109" fmla="*/ T108 w 3384"/>
                <a:gd name="T110" fmla="+- 0 7456 6326"/>
                <a:gd name="T111" fmla="*/ 7456 h 2068"/>
                <a:gd name="T112" fmla="+- 0 3279 642"/>
                <a:gd name="T113" fmla="*/ T112 w 3384"/>
                <a:gd name="T114" fmla="+- 0 7444 6326"/>
                <a:gd name="T115" fmla="*/ 7444 h 2068"/>
                <a:gd name="T116" fmla="+- 0 3362 642"/>
                <a:gd name="T117" fmla="*/ T116 w 3384"/>
                <a:gd name="T118" fmla="+- 0 7425 6326"/>
                <a:gd name="T119" fmla="*/ 7425 h 2068"/>
                <a:gd name="T120" fmla="+- 0 3436 642"/>
                <a:gd name="T121" fmla="*/ T120 w 3384"/>
                <a:gd name="T122" fmla="+- 0 7400 6326"/>
                <a:gd name="T123" fmla="*/ 7400 h 2068"/>
                <a:gd name="T124" fmla="+- 0 3499 642"/>
                <a:gd name="T125" fmla="*/ T124 w 3384"/>
                <a:gd name="T126" fmla="+- 0 7371 6326"/>
                <a:gd name="T127" fmla="*/ 7371 h 2068"/>
                <a:gd name="T128" fmla="+- 0 3548 642"/>
                <a:gd name="T129" fmla="*/ T128 w 3384"/>
                <a:gd name="T130" fmla="+- 0 7339 6326"/>
                <a:gd name="T131" fmla="*/ 7339 h 2068"/>
                <a:gd name="T132" fmla="+- 0 3579 642"/>
                <a:gd name="T133" fmla="*/ T132 w 3384"/>
                <a:gd name="T134" fmla="+- 0 7305 6326"/>
                <a:gd name="T135" fmla="*/ 7305 h 2068"/>
                <a:gd name="T136" fmla="+- 0 3590 642"/>
                <a:gd name="T137" fmla="*/ T136 w 3384"/>
                <a:gd name="T138" fmla="+- 0 7270 6326"/>
                <a:gd name="T139" fmla="*/ 7270 h 2068"/>
                <a:gd name="T140" fmla="+- 0 3590 642"/>
                <a:gd name="T141" fmla="*/ T140 w 3384"/>
                <a:gd name="T142" fmla="+- 0 7130 6326"/>
                <a:gd name="T143" fmla="*/ 7130 h 2068"/>
                <a:gd name="T144" fmla="+- 0 3590 642"/>
                <a:gd name="T145" fmla="*/ T144 w 3384"/>
                <a:gd name="T146" fmla="+- 0 6990 6326"/>
                <a:gd name="T147" fmla="*/ 6990 h 2068"/>
                <a:gd name="T148" fmla="+- 0 3590 642"/>
                <a:gd name="T149" fmla="*/ T148 w 3384"/>
                <a:gd name="T150" fmla="+- 0 6796 6326"/>
                <a:gd name="T151" fmla="*/ 6796 h 2068"/>
                <a:gd name="T152" fmla="+- 0 3590 642"/>
                <a:gd name="T153" fmla="*/ T152 w 3384"/>
                <a:gd name="T154" fmla="+- 0 6656 6326"/>
                <a:gd name="T155" fmla="*/ 6656 h 2068"/>
                <a:gd name="T156" fmla="+- 0 3590 642"/>
                <a:gd name="T157" fmla="*/ T156 w 3384"/>
                <a:gd name="T158" fmla="+- 0 6516 6326"/>
                <a:gd name="T159" fmla="*/ 6516 h 2068"/>
                <a:gd name="T160" fmla="+- 0 3579 642"/>
                <a:gd name="T161" fmla="*/ T160 w 3384"/>
                <a:gd name="T162" fmla="+- 0 6481 6326"/>
                <a:gd name="T163" fmla="*/ 6481 h 2068"/>
                <a:gd name="T164" fmla="+- 0 3548 642"/>
                <a:gd name="T165" fmla="*/ T164 w 3384"/>
                <a:gd name="T166" fmla="+- 0 6447 6326"/>
                <a:gd name="T167" fmla="*/ 6447 h 2068"/>
                <a:gd name="T168" fmla="+- 0 3499 642"/>
                <a:gd name="T169" fmla="*/ T168 w 3384"/>
                <a:gd name="T170" fmla="+- 0 6415 6326"/>
                <a:gd name="T171" fmla="*/ 6415 h 2068"/>
                <a:gd name="T172" fmla="+- 0 3436 642"/>
                <a:gd name="T173" fmla="*/ T172 w 3384"/>
                <a:gd name="T174" fmla="+- 0 6386 6326"/>
                <a:gd name="T175" fmla="*/ 6386 h 2068"/>
                <a:gd name="T176" fmla="+- 0 3362 642"/>
                <a:gd name="T177" fmla="*/ T176 w 3384"/>
                <a:gd name="T178" fmla="+- 0 6361 6326"/>
                <a:gd name="T179" fmla="*/ 6361 h 2068"/>
                <a:gd name="T180" fmla="+- 0 3279 642"/>
                <a:gd name="T181" fmla="*/ T180 w 3384"/>
                <a:gd name="T182" fmla="+- 0 6342 6326"/>
                <a:gd name="T183" fmla="*/ 6342 h 2068"/>
                <a:gd name="T184" fmla="+- 0 3191 642"/>
                <a:gd name="T185" fmla="*/ T184 w 3384"/>
                <a:gd name="T186" fmla="+- 0 6330 6326"/>
                <a:gd name="T187" fmla="*/ 6330 h 2068"/>
                <a:gd name="T188" fmla="+- 0 3100 642"/>
                <a:gd name="T189" fmla="*/ T188 w 3384"/>
                <a:gd name="T190" fmla="+- 0 6326 6326"/>
                <a:gd name="T191" fmla="*/ 6326 h 2068"/>
                <a:gd name="T192" fmla="+- 0 2732 642"/>
                <a:gd name="T193" fmla="*/ T192 w 3384"/>
                <a:gd name="T194" fmla="+- 0 6326 6326"/>
                <a:gd name="T195" fmla="*/ 6326 h 2068"/>
                <a:gd name="T196" fmla="+- 0 2366 642"/>
                <a:gd name="T197" fmla="*/ T196 w 3384"/>
                <a:gd name="T198" fmla="+- 0 6326 6326"/>
                <a:gd name="T199" fmla="*/ 6326 h 2068"/>
                <a:gd name="T200" fmla="+- 0 1866 642"/>
                <a:gd name="T201" fmla="*/ T200 w 3384"/>
                <a:gd name="T202" fmla="+- 0 6326 6326"/>
                <a:gd name="T203" fmla="*/ 6326 h 2068"/>
                <a:gd name="T204" fmla="+- 0 1498 642"/>
                <a:gd name="T205" fmla="*/ T204 w 3384"/>
                <a:gd name="T206" fmla="+- 0 6326 6326"/>
                <a:gd name="T207" fmla="*/ 6326 h 2068"/>
                <a:gd name="T208" fmla="+- 0 1132 642"/>
                <a:gd name="T209" fmla="*/ T208 w 3384"/>
                <a:gd name="T210" fmla="+- 0 6326 6326"/>
                <a:gd name="T211" fmla="*/ 6326 h 2068"/>
                <a:gd name="T212" fmla="+- 0 642 642"/>
                <a:gd name="T213" fmla="*/ T212 w 3384"/>
                <a:gd name="T214" fmla="+- 0 6326 6326"/>
                <a:gd name="T215" fmla="*/ 6326 h 2068"/>
                <a:gd name="T216" fmla="+- 0 642 642"/>
                <a:gd name="T217" fmla="*/ T216 w 3384"/>
                <a:gd name="T218" fmla="+- 0 6326 6326"/>
                <a:gd name="T219" fmla="*/ 6326 h 2068"/>
                <a:gd name="T220" fmla="+- 0 3590 642"/>
                <a:gd name="T221" fmla="*/ T220 w 3384"/>
                <a:gd name="T222" fmla="+- 0 7460 6326"/>
                <a:gd name="T223" fmla="*/ 7460 h 2068"/>
                <a:gd name="T224" fmla="+- 0 3590 642"/>
                <a:gd name="T225" fmla="*/ T224 w 3384"/>
                <a:gd name="T226" fmla="+- 0 7460 6326"/>
                <a:gd name="T227" fmla="*/ 7460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4" h="2068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42" y="121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4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5"/>
                  </a:lnTo>
                  <a:lnTo>
                    <a:pt x="2906" y="121"/>
                  </a:lnTo>
                  <a:lnTo>
                    <a:pt x="2857" y="89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4"/>
                  </a:moveTo>
                  <a:lnTo>
                    <a:pt x="2948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7FE8F3-0709-1047-8870-A81328AB44D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3080 622"/>
                <a:gd name="T1" fmla="*/ T0 w 3386"/>
                <a:gd name="T2" fmla="+- 0 6308 6308"/>
                <a:gd name="T3" fmla="*/ 6308 h 2066"/>
                <a:gd name="T4" fmla="+- 0 1112 622"/>
                <a:gd name="T5" fmla="*/ T4 w 3386"/>
                <a:gd name="T6" fmla="+- 0 6308 6308"/>
                <a:gd name="T7" fmla="*/ 6308 h 2066"/>
                <a:gd name="T8" fmla="+- 0 1020 622"/>
                <a:gd name="T9" fmla="*/ T8 w 3386"/>
                <a:gd name="T10" fmla="+- 0 6312 6308"/>
                <a:gd name="T11" fmla="*/ 6312 h 2066"/>
                <a:gd name="T12" fmla="+- 0 932 622"/>
                <a:gd name="T13" fmla="*/ T12 w 3386"/>
                <a:gd name="T14" fmla="+- 0 6324 6308"/>
                <a:gd name="T15" fmla="*/ 6324 h 2066"/>
                <a:gd name="T16" fmla="+- 0 849 622"/>
                <a:gd name="T17" fmla="*/ T16 w 3386"/>
                <a:gd name="T18" fmla="+- 0 6343 6308"/>
                <a:gd name="T19" fmla="*/ 6343 h 2066"/>
                <a:gd name="T20" fmla="+- 0 775 622"/>
                <a:gd name="T21" fmla="*/ T20 w 3386"/>
                <a:gd name="T22" fmla="+- 0 6367 6308"/>
                <a:gd name="T23" fmla="*/ 6367 h 2066"/>
                <a:gd name="T24" fmla="+- 0 712 622"/>
                <a:gd name="T25" fmla="*/ T24 w 3386"/>
                <a:gd name="T26" fmla="+- 0 6395 6308"/>
                <a:gd name="T27" fmla="*/ 6395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7252 6308"/>
                <a:gd name="T39" fmla="*/ 7252 h 2066"/>
                <a:gd name="T40" fmla="+- 0 664 622"/>
                <a:gd name="T41" fmla="*/ T40 w 3386"/>
                <a:gd name="T42" fmla="+- 0 7321 6308"/>
                <a:gd name="T43" fmla="*/ 7321 h 2066"/>
                <a:gd name="T44" fmla="+- 0 775 622"/>
                <a:gd name="T45" fmla="*/ T44 w 3386"/>
                <a:gd name="T46" fmla="+- 0 7381 6308"/>
                <a:gd name="T47" fmla="*/ 7381 h 2066"/>
                <a:gd name="T48" fmla="+- 0 849 622"/>
                <a:gd name="T49" fmla="*/ T48 w 3386"/>
                <a:gd name="T50" fmla="+- 0 7405 6308"/>
                <a:gd name="T51" fmla="*/ 7405 h 2066"/>
                <a:gd name="T52" fmla="+- 0 932 622"/>
                <a:gd name="T53" fmla="*/ T52 w 3386"/>
                <a:gd name="T54" fmla="+- 0 7424 6308"/>
                <a:gd name="T55" fmla="*/ 7424 h 2066"/>
                <a:gd name="T56" fmla="+- 0 1020 622"/>
                <a:gd name="T57" fmla="*/ T56 w 3386"/>
                <a:gd name="T58" fmla="+- 0 7436 6308"/>
                <a:gd name="T59" fmla="*/ 7436 h 2066"/>
                <a:gd name="T60" fmla="+- 0 1112 622"/>
                <a:gd name="T61" fmla="*/ T60 w 3386"/>
                <a:gd name="T62" fmla="+- 0 7440 6308"/>
                <a:gd name="T63" fmla="*/ 7440 h 2066"/>
                <a:gd name="T64" fmla="+- 0 2346 622"/>
                <a:gd name="T65" fmla="*/ T64 w 3386"/>
                <a:gd name="T66" fmla="+- 0 7440 6308"/>
                <a:gd name="T67" fmla="*/ 7440 h 2066"/>
                <a:gd name="T68" fmla="+- 0 4008 622"/>
                <a:gd name="T69" fmla="*/ T68 w 3386"/>
                <a:gd name="T70" fmla="+- 0 8374 6308"/>
                <a:gd name="T71" fmla="*/ 8374 h 2066"/>
                <a:gd name="T72" fmla="+- 0 3080 622"/>
                <a:gd name="T73" fmla="*/ T72 w 3386"/>
                <a:gd name="T74" fmla="+- 0 7440 6308"/>
                <a:gd name="T75" fmla="*/ 7440 h 2066"/>
                <a:gd name="T76" fmla="+- 0 3171 622"/>
                <a:gd name="T77" fmla="*/ T76 w 3386"/>
                <a:gd name="T78" fmla="+- 0 7436 6308"/>
                <a:gd name="T79" fmla="*/ 7436 h 2066"/>
                <a:gd name="T80" fmla="+- 0 3259 622"/>
                <a:gd name="T81" fmla="*/ T80 w 3386"/>
                <a:gd name="T82" fmla="+- 0 7424 6308"/>
                <a:gd name="T83" fmla="*/ 7424 h 2066"/>
                <a:gd name="T84" fmla="+- 0 3342 622"/>
                <a:gd name="T85" fmla="*/ T84 w 3386"/>
                <a:gd name="T86" fmla="+- 0 7405 6308"/>
                <a:gd name="T87" fmla="*/ 7405 h 2066"/>
                <a:gd name="T88" fmla="+- 0 3416 622"/>
                <a:gd name="T89" fmla="*/ T88 w 3386"/>
                <a:gd name="T90" fmla="+- 0 7381 6308"/>
                <a:gd name="T91" fmla="*/ 7381 h 2066"/>
                <a:gd name="T92" fmla="+- 0 3479 622"/>
                <a:gd name="T93" fmla="*/ T92 w 3386"/>
                <a:gd name="T94" fmla="+- 0 7353 6308"/>
                <a:gd name="T95" fmla="*/ 7353 h 2066"/>
                <a:gd name="T96" fmla="+- 0 3559 622"/>
                <a:gd name="T97" fmla="*/ T96 w 3386"/>
                <a:gd name="T98" fmla="+- 0 7287 6308"/>
                <a:gd name="T99" fmla="*/ 7287 h 2066"/>
                <a:gd name="T100" fmla="+- 0 3570 622"/>
                <a:gd name="T101" fmla="*/ T100 w 3386"/>
                <a:gd name="T102" fmla="+- 0 7252 6308"/>
                <a:gd name="T103" fmla="*/ 7252 h 2066"/>
                <a:gd name="T104" fmla="+- 0 3570 622"/>
                <a:gd name="T105" fmla="*/ T104 w 3386"/>
                <a:gd name="T106" fmla="+- 0 6496 6308"/>
                <a:gd name="T107" fmla="*/ 6496 h 2066"/>
                <a:gd name="T108" fmla="+- 0 3528 622"/>
                <a:gd name="T109" fmla="*/ T108 w 3386"/>
                <a:gd name="T110" fmla="+- 0 6427 6308"/>
                <a:gd name="T111" fmla="*/ 6427 h 2066"/>
                <a:gd name="T112" fmla="+- 0 3416 622"/>
                <a:gd name="T113" fmla="*/ T112 w 3386"/>
                <a:gd name="T114" fmla="+- 0 6367 6308"/>
                <a:gd name="T115" fmla="*/ 6367 h 2066"/>
                <a:gd name="T116" fmla="+- 0 3342 622"/>
                <a:gd name="T117" fmla="*/ T116 w 3386"/>
                <a:gd name="T118" fmla="+- 0 6343 6308"/>
                <a:gd name="T119" fmla="*/ 6343 h 2066"/>
                <a:gd name="T120" fmla="+- 0 3259 622"/>
                <a:gd name="T121" fmla="*/ T120 w 3386"/>
                <a:gd name="T122" fmla="+- 0 6324 6308"/>
                <a:gd name="T123" fmla="*/ 6324 h 2066"/>
                <a:gd name="T124" fmla="+- 0 3171 622"/>
                <a:gd name="T125" fmla="*/ T124 w 3386"/>
                <a:gd name="T126" fmla="+- 0 6312 6308"/>
                <a:gd name="T127" fmla="*/ 6312 h 2066"/>
                <a:gd name="T128" fmla="+- 0 3080 622"/>
                <a:gd name="T129" fmla="*/ T128 w 3386"/>
                <a:gd name="T130" fmla="+- 0 6308 6308"/>
                <a:gd name="T131" fmla="*/ 6308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6" h="2066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52">
              <a:extLst>
                <a:ext uri="{FF2B5EF4-FFF2-40B4-BE49-F238E27FC236}">
                  <a16:creationId xmlns:a16="http://schemas.microsoft.com/office/drawing/2014/main" id="{79FDE66D-6897-A54C-9823-546A9361BB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1112 622"/>
                <a:gd name="T1" fmla="*/ T0 w 3386"/>
                <a:gd name="T2" fmla="+- 0 6308 6308"/>
                <a:gd name="T3" fmla="*/ 6308 h 2066"/>
                <a:gd name="T4" fmla="+- 0 1020 622"/>
                <a:gd name="T5" fmla="*/ T4 w 3386"/>
                <a:gd name="T6" fmla="+- 0 6312 6308"/>
                <a:gd name="T7" fmla="*/ 6312 h 2066"/>
                <a:gd name="T8" fmla="+- 0 932 622"/>
                <a:gd name="T9" fmla="*/ T8 w 3386"/>
                <a:gd name="T10" fmla="+- 0 6324 6308"/>
                <a:gd name="T11" fmla="*/ 6324 h 2066"/>
                <a:gd name="T12" fmla="+- 0 849 622"/>
                <a:gd name="T13" fmla="*/ T12 w 3386"/>
                <a:gd name="T14" fmla="+- 0 6343 6308"/>
                <a:gd name="T15" fmla="*/ 6343 h 2066"/>
                <a:gd name="T16" fmla="+- 0 775 622"/>
                <a:gd name="T17" fmla="*/ T16 w 3386"/>
                <a:gd name="T18" fmla="+- 0 6367 6308"/>
                <a:gd name="T19" fmla="*/ 6367 h 2066"/>
                <a:gd name="T20" fmla="+- 0 712 622"/>
                <a:gd name="T21" fmla="*/ T20 w 3386"/>
                <a:gd name="T22" fmla="+- 0 6395 6308"/>
                <a:gd name="T23" fmla="*/ 6395 h 2066"/>
                <a:gd name="T24" fmla="+- 0 664 622"/>
                <a:gd name="T25" fmla="*/ T24 w 3386"/>
                <a:gd name="T26" fmla="+- 0 6427 6308"/>
                <a:gd name="T27" fmla="*/ 6427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6636 6308"/>
                <a:gd name="T39" fmla="*/ 6636 h 2066"/>
                <a:gd name="T40" fmla="+- 0 622 622"/>
                <a:gd name="T41" fmla="*/ T40 w 3386"/>
                <a:gd name="T42" fmla="+- 0 6778 6308"/>
                <a:gd name="T43" fmla="*/ 6778 h 2066"/>
                <a:gd name="T44" fmla="+- 0 622 622"/>
                <a:gd name="T45" fmla="*/ T44 w 3386"/>
                <a:gd name="T46" fmla="+- 0 6970 6308"/>
                <a:gd name="T47" fmla="*/ 6970 h 2066"/>
                <a:gd name="T48" fmla="+- 0 622 622"/>
                <a:gd name="T49" fmla="*/ T48 w 3386"/>
                <a:gd name="T50" fmla="+- 0 7110 6308"/>
                <a:gd name="T51" fmla="*/ 7110 h 2066"/>
                <a:gd name="T52" fmla="+- 0 622 622"/>
                <a:gd name="T53" fmla="*/ T52 w 3386"/>
                <a:gd name="T54" fmla="+- 0 7252 6308"/>
                <a:gd name="T55" fmla="*/ 7252 h 2066"/>
                <a:gd name="T56" fmla="+- 0 633 622"/>
                <a:gd name="T57" fmla="*/ T56 w 3386"/>
                <a:gd name="T58" fmla="+- 0 7287 6308"/>
                <a:gd name="T59" fmla="*/ 7287 h 2066"/>
                <a:gd name="T60" fmla="+- 0 664 622"/>
                <a:gd name="T61" fmla="*/ T60 w 3386"/>
                <a:gd name="T62" fmla="+- 0 7321 6308"/>
                <a:gd name="T63" fmla="*/ 7321 h 2066"/>
                <a:gd name="T64" fmla="+- 0 712 622"/>
                <a:gd name="T65" fmla="*/ T64 w 3386"/>
                <a:gd name="T66" fmla="+- 0 7353 6308"/>
                <a:gd name="T67" fmla="*/ 7353 h 2066"/>
                <a:gd name="T68" fmla="+- 0 775 622"/>
                <a:gd name="T69" fmla="*/ T68 w 3386"/>
                <a:gd name="T70" fmla="+- 0 7381 6308"/>
                <a:gd name="T71" fmla="*/ 7381 h 2066"/>
                <a:gd name="T72" fmla="+- 0 849 622"/>
                <a:gd name="T73" fmla="*/ T72 w 3386"/>
                <a:gd name="T74" fmla="+- 0 7405 6308"/>
                <a:gd name="T75" fmla="*/ 7405 h 2066"/>
                <a:gd name="T76" fmla="+- 0 932 622"/>
                <a:gd name="T77" fmla="*/ T76 w 3386"/>
                <a:gd name="T78" fmla="+- 0 7424 6308"/>
                <a:gd name="T79" fmla="*/ 7424 h 2066"/>
                <a:gd name="T80" fmla="+- 0 1020 622"/>
                <a:gd name="T81" fmla="*/ T80 w 3386"/>
                <a:gd name="T82" fmla="+- 0 7436 6308"/>
                <a:gd name="T83" fmla="*/ 7436 h 2066"/>
                <a:gd name="T84" fmla="+- 0 1112 622"/>
                <a:gd name="T85" fmla="*/ T84 w 3386"/>
                <a:gd name="T86" fmla="+- 0 7440 6308"/>
                <a:gd name="T87" fmla="*/ 7440 h 2066"/>
                <a:gd name="T88" fmla="+- 0 1478 622"/>
                <a:gd name="T89" fmla="*/ T88 w 3386"/>
                <a:gd name="T90" fmla="+- 0 7440 6308"/>
                <a:gd name="T91" fmla="*/ 7440 h 2066"/>
                <a:gd name="T92" fmla="+- 0 1846 622"/>
                <a:gd name="T93" fmla="*/ T92 w 3386"/>
                <a:gd name="T94" fmla="+- 0 7440 6308"/>
                <a:gd name="T95" fmla="*/ 7440 h 2066"/>
                <a:gd name="T96" fmla="+- 0 2346 622"/>
                <a:gd name="T97" fmla="*/ T96 w 3386"/>
                <a:gd name="T98" fmla="+- 0 7440 6308"/>
                <a:gd name="T99" fmla="*/ 7440 h 2066"/>
                <a:gd name="T100" fmla="+- 0 4008 622"/>
                <a:gd name="T101" fmla="*/ T100 w 3386"/>
                <a:gd name="T102" fmla="+- 0 8374 6308"/>
                <a:gd name="T103" fmla="*/ 8374 h 2066"/>
                <a:gd name="T104" fmla="+- 0 3080 622"/>
                <a:gd name="T105" fmla="*/ T104 w 3386"/>
                <a:gd name="T106" fmla="+- 0 7440 6308"/>
                <a:gd name="T107" fmla="*/ 7440 h 2066"/>
                <a:gd name="T108" fmla="+- 0 3171 622"/>
                <a:gd name="T109" fmla="*/ T108 w 3386"/>
                <a:gd name="T110" fmla="+- 0 7436 6308"/>
                <a:gd name="T111" fmla="*/ 7436 h 2066"/>
                <a:gd name="T112" fmla="+- 0 3259 622"/>
                <a:gd name="T113" fmla="*/ T112 w 3386"/>
                <a:gd name="T114" fmla="+- 0 7424 6308"/>
                <a:gd name="T115" fmla="*/ 7424 h 2066"/>
                <a:gd name="T116" fmla="+- 0 3342 622"/>
                <a:gd name="T117" fmla="*/ T116 w 3386"/>
                <a:gd name="T118" fmla="+- 0 7405 6308"/>
                <a:gd name="T119" fmla="*/ 7405 h 2066"/>
                <a:gd name="T120" fmla="+- 0 3416 622"/>
                <a:gd name="T121" fmla="*/ T120 w 3386"/>
                <a:gd name="T122" fmla="+- 0 7381 6308"/>
                <a:gd name="T123" fmla="*/ 7381 h 2066"/>
                <a:gd name="T124" fmla="+- 0 3479 622"/>
                <a:gd name="T125" fmla="*/ T124 w 3386"/>
                <a:gd name="T126" fmla="+- 0 7353 6308"/>
                <a:gd name="T127" fmla="*/ 7353 h 2066"/>
                <a:gd name="T128" fmla="+- 0 3528 622"/>
                <a:gd name="T129" fmla="*/ T128 w 3386"/>
                <a:gd name="T130" fmla="+- 0 7321 6308"/>
                <a:gd name="T131" fmla="*/ 7321 h 2066"/>
                <a:gd name="T132" fmla="+- 0 3559 622"/>
                <a:gd name="T133" fmla="*/ T132 w 3386"/>
                <a:gd name="T134" fmla="+- 0 7287 6308"/>
                <a:gd name="T135" fmla="*/ 7287 h 2066"/>
                <a:gd name="T136" fmla="+- 0 3570 622"/>
                <a:gd name="T137" fmla="*/ T136 w 3386"/>
                <a:gd name="T138" fmla="+- 0 7252 6308"/>
                <a:gd name="T139" fmla="*/ 7252 h 2066"/>
                <a:gd name="T140" fmla="+- 0 3570 622"/>
                <a:gd name="T141" fmla="*/ T140 w 3386"/>
                <a:gd name="T142" fmla="+- 0 7110 6308"/>
                <a:gd name="T143" fmla="*/ 7110 h 2066"/>
                <a:gd name="T144" fmla="+- 0 3570 622"/>
                <a:gd name="T145" fmla="*/ T144 w 3386"/>
                <a:gd name="T146" fmla="+- 0 6970 6308"/>
                <a:gd name="T147" fmla="*/ 6970 h 2066"/>
                <a:gd name="T148" fmla="+- 0 3570 622"/>
                <a:gd name="T149" fmla="*/ T148 w 3386"/>
                <a:gd name="T150" fmla="+- 0 6778 6308"/>
                <a:gd name="T151" fmla="*/ 6778 h 2066"/>
                <a:gd name="T152" fmla="+- 0 3570 622"/>
                <a:gd name="T153" fmla="*/ T152 w 3386"/>
                <a:gd name="T154" fmla="+- 0 6636 6308"/>
                <a:gd name="T155" fmla="*/ 6636 h 2066"/>
                <a:gd name="T156" fmla="+- 0 3570 622"/>
                <a:gd name="T157" fmla="*/ T156 w 3386"/>
                <a:gd name="T158" fmla="+- 0 6496 6308"/>
                <a:gd name="T159" fmla="*/ 6496 h 2066"/>
                <a:gd name="T160" fmla="+- 0 3559 622"/>
                <a:gd name="T161" fmla="*/ T160 w 3386"/>
                <a:gd name="T162" fmla="+- 0 6461 6308"/>
                <a:gd name="T163" fmla="*/ 6461 h 2066"/>
                <a:gd name="T164" fmla="+- 0 3528 622"/>
                <a:gd name="T165" fmla="*/ T164 w 3386"/>
                <a:gd name="T166" fmla="+- 0 6427 6308"/>
                <a:gd name="T167" fmla="*/ 6427 h 2066"/>
                <a:gd name="T168" fmla="+- 0 3479 622"/>
                <a:gd name="T169" fmla="*/ T168 w 3386"/>
                <a:gd name="T170" fmla="+- 0 6395 6308"/>
                <a:gd name="T171" fmla="*/ 6395 h 2066"/>
                <a:gd name="T172" fmla="+- 0 3416 622"/>
                <a:gd name="T173" fmla="*/ T172 w 3386"/>
                <a:gd name="T174" fmla="+- 0 6367 6308"/>
                <a:gd name="T175" fmla="*/ 6367 h 2066"/>
                <a:gd name="T176" fmla="+- 0 3342 622"/>
                <a:gd name="T177" fmla="*/ T176 w 3386"/>
                <a:gd name="T178" fmla="+- 0 6343 6308"/>
                <a:gd name="T179" fmla="*/ 6343 h 2066"/>
                <a:gd name="T180" fmla="+- 0 3259 622"/>
                <a:gd name="T181" fmla="*/ T180 w 3386"/>
                <a:gd name="T182" fmla="+- 0 6324 6308"/>
                <a:gd name="T183" fmla="*/ 6324 h 2066"/>
                <a:gd name="T184" fmla="+- 0 3171 622"/>
                <a:gd name="T185" fmla="*/ T184 w 3386"/>
                <a:gd name="T186" fmla="+- 0 6312 6308"/>
                <a:gd name="T187" fmla="*/ 6312 h 2066"/>
                <a:gd name="T188" fmla="+- 0 3080 622"/>
                <a:gd name="T189" fmla="*/ T188 w 3386"/>
                <a:gd name="T190" fmla="+- 0 6308 6308"/>
                <a:gd name="T191" fmla="*/ 6308 h 2066"/>
                <a:gd name="T192" fmla="+- 0 2712 622"/>
                <a:gd name="T193" fmla="*/ T192 w 3386"/>
                <a:gd name="T194" fmla="+- 0 6308 6308"/>
                <a:gd name="T195" fmla="*/ 6308 h 2066"/>
                <a:gd name="T196" fmla="+- 0 2346 622"/>
                <a:gd name="T197" fmla="*/ T196 w 3386"/>
                <a:gd name="T198" fmla="+- 0 6308 6308"/>
                <a:gd name="T199" fmla="*/ 6308 h 2066"/>
                <a:gd name="T200" fmla="+- 0 1846 622"/>
                <a:gd name="T201" fmla="*/ T200 w 3386"/>
                <a:gd name="T202" fmla="+- 0 6308 6308"/>
                <a:gd name="T203" fmla="*/ 6308 h 2066"/>
                <a:gd name="T204" fmla="+- 0 1478 622"/>
                <a:gd name="T205" fmla="*/ T204 w 3386"/>
                <a:gd name="T206" fmla="+- 0 6308 6308"/>
                <a:gd name="T207" fmla="*/ 6308 h 2066"/>
                <a:gd name="T208" fmla="+- 0 1112 622"/>
                <a:gd name="T209" fmla="*/ T208 w 3386"/>
                <a:gd name="T210" fmla="+- 0 6308 6308"/>
                <a:gd name="T211" fmla="*/ 6308 h 2066"/>
                <a:gd name="T212" fmla="+- 0 622 622"/>
                <a:gd name="T213" fmla="*/ T212 w 3386"/>
                <a:gd name="T214" fmla="+- 0 6308 6308"/>
                <a:gd name="T215" fmla="*/ 6308 h 2066"/>
                <a:gd name="T216" fmla="+- 0 622 622"/>
                <a:gd name="T217" fmla="*/ T216 w 3386"/>
                <a:gd name="T218" fmla="+- 0 6308 6308"/>
                <a:gd name="T219" fmla="*/ 6308 h 2066"/>
                <a:gd name="T220" fmla="+- 0 3570 622"/>
                <a:gd name="T221" fmla="*/ T220 w 3386"/>
                <a:gd name="T222" fmla="+- 0 7440 6308"/>
                <a:gd name="T223" fmla="*/ 7440 h 2066"/>
                <a:gd name="T224" fmla="+- 0 3570 622"/>
                <a:gd name="T225" fmla="*/ T224 w 3386"/>
                <a:gd name="T226" fmla="+- 0 7440 6308"/>
                <a:gd name="T227" fmla="*/ 7440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6" h="2066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42" y="119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2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906" y="119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2"/>
                  </a:moveTo>
                  <a:lnTo>
                    <a:pt x="2948" y="113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3" name="Line 53">
              <a:extLst>
                <a:ext uri="{FF2B5EF4-FFF2-40B4-BE49-F238E27FC236}">
                  <a16:creationId xmlns:a16="http://schemas.microsoft.com/office/drawing/2014/main" id="{04AAA540-C21E-6E46-AEE2-E73A2A88F68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04" y="712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38BDC85-E463-EA48-9A03-3868106FDF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810" y="8234"/>
              <a:ext cx="112" cy="134"/>
            </a:xfrm>
            <a:custGeom>
              <a:avLst/>
              <a:gdLst>
                <a:gd name="T0" fmla="+- 0 4810 4810"/>
                <a:gd name="T1" fmla="*/ T0 w 112"/>
                <a:gd name="T2" fmla="+- 0 8234 8234"/>
                <a:gd name="T3" fmla="*/ 8234 h 134"/>
                <a:gd name="T4" fmla="+- 0 4824 4810"/>
                <a:gd name="T5" fmla="*/ T4 w 112"/>
                <a:gd name="T6" fmla="+- 0 8368 8234"/>
                <a:gd name="T7" fmla="*/ 8368 h 134"/>
                <a:gd name="T8" fmla="+- 0 4922 4810"/>
                <a:gd name="T9" fmla="*/ T8 w 112"/>
                <a:gd name="T10" fmla="+- 0 8278 8234"/>
                <a:gd name="T11" fmla="*/ 8278 h 134"/>
                <a:gd name="T12" fmla="+- 0 4810 4810"/>
                <a:gd name="T13" fmla="*/ T12 w 112"/>
                <a:gd name="T14" fmla="+- 0 8234 8234"/>
                <a:gd name="T15" fmla="*/ 823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2" h="134">
                  <a:moveTo>
                    <a:pt x="0" y="0"/>
                  </a:moveTo>
                  <a:lnTo>
                    <a:pt x="14" y="134"/>
                  </a:lnTo>
                  <a:lnTo>
                    <a:pt x="11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55">
              <a:extLst>
                <a:ext uri="{FF2B5EF4-FFF2-40B4-BE49-F238E27FC236}">
                  <a16:creationId xmlns:a16="http://schemas.microsoft.com/office/drawing/2014/main" id="{9D2998CB-50B7-EC4E-8AC8-611AC50E57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84" y="710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38DDC9D-2E31-364B-9DAB-5531198AE2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92" y="8214"/>
              <a:ext cx="110" cy="134"/>
            </a:xfrm>
            <a:custGeom>
              <a:avLst/>
              <a:gdLst>
                <a:gd name="T0" fmla="+- 0 4792 4792"/>
                <a:gd name="T1" fmla="*/ T0 w 110"/>
                <a:gd name="T2" fmla="+- 0 8214 8214"/>
                <a:gd name="T3" fmla="*/ 8214 h 134"/>
                <a:gd name="T4" fmla="+- 0 4804 4792"/>
                <a:gd name="T5" fmla="*/ T4 w 110"/>
                <a:gd name="T6" fmla="+- 0 8348 8214"/>
                <a:gd name="T7" fmla="*/ 8348 h 134"/>
                <a:gd name="T8" fmla="+- 0 4902 4792"/>
                <a:gd name="T9" fmla="*/ T8 w 110"/>
                <a:gd name="T10" fmla="+- 0 8258 8214"/>
                <a:gd name="T11" fmla="*/ 8258 h 134"/>
                <a:gd name="T12" fmla="+- 0 4792 4792"/>
                <a:gd name="T13" fmla="*/ T12 w 110"/>
                <a:gd name="T14" fmla="+- 0 8214 8214"/>
                <a:gd name="T15" fmla="*/ 821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Text Box 57">
              <a:extLst>
                <a:ext uri="{FF2B5EF4-FFF2-40B4-BE49-F238E27FC236}">
                  <a16:creationId xmlns:a16="http://schemas.microsoft.com/office/drawing/2014/main" id="{3B05506F-87FF-6145-A1CF-AA1C12935C9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6343"/>
              <a:ext cx="2286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0510" marR="0" indent="-270510">
                <a:lnSpc>
                  <a:spcPct val="87000"/>
                </a:lnSpc>
                <a:spcBef>
                  <a:spcPts val="19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Text Box 58">
              <a:extLst>
                <a:ext uri="{FF2B5EF4-FFF2-40B4-BE49-F238E27FC236}">
                  <a16:creationId xmlns:a16="http://schemas.microsoft.com/office/drawing/2014/main" id="{668C0320-A6F2-8145-911D-6FCEE4B2485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4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Square::calcSurface()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size;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E42E36-AB33-A84E-94E1-9827034FA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7914" y="3478213"/>
            <a:ext cx="4592955" cy="2970530"/>
            <a:chOff x="6565" y="5602"/>
            <a:chExt cx="7233" cy="46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A2019-8F4F-964F-BB58-1229B1F361F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565" y="8157"/>
              <a:ext cx="6918" cy="2044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0D6692-8081-5841-B64E-243B0AC679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44" y="8236"/>
              <a:ext cx="6918" cy="2044"/>
            </a:xfrm>
            <a:custGeom>
              <a:avLst/>
              <a:gdLst>
                <a:gd name="T0" fmla="+- 0 10204 6744"/>
                <a:gd name="T1" fmla="*/ T0 w 6918"/>
                <a:gd name="T2" fmla="+- 0 10280 8236"/>
                <a:gd name="T3" fmla="*/ 10280 h 2044"/>
                <a:gd name="T4" fmla="+- 0 6744 6744"/>
                <a:gd name="T5" fmla="*/ T4 w 6918"/>
                <a:gd name="T6" fmla="+- 0 10280 8236"/>
                <a:gd name="T7" fmla="*/ 10280 h 2044"/>
                <a:gd name="T8" fmla="+- 0 6744 6744"/>
                <a:gd name="T9" fmla="*/ T8 w 6918"/>
                <a:gd name="T10" fmla="+- 0 8236 8236"/>
                <a:gd name="T11" fmla="*/ 8236 h 2044"/>
                <a:gd name="T12" fmla="+- 0 13662 6744"/>
                <a:gd name="T13" fmla="*/ T12 w 6918"/>
                <a:gd name="T14" fmla="+- 0 8236 8236"/>
                <a:gd name="T15" fmla="*/ 8236 h 2044"/>
                <a:gd name="T16" fmla="+- 0 13662 6744"/>
                <a:gd name="T17" fmla="*/ T16 w 6918"/>
                <a:gd name="T18" fmla="+- 0 10280 8236"/>
                <a:gd name="T19" fmla="*/ 10280 h 2044"/>
                <a:gd name="T20" fmla="+- 0 10204 6744"/>
                <a:gd name="T21" fmla="*/ T20 w 6918"/>
                <a:gd name="T22" fmla="+- 0 10280 8236"/>
                <a:gd name="T23" fmla="*/ 10280 h 2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6918" h="2044">
                  <a:moveTo>
                    <a:pt x="3460" y="2044"/>
                  </a:moveTo>
                  <a:lnTo>
                    <a:pt x="0" y="2044"/>
                  </a:lnTo>
                  <a:lnTo>
                    <a:pt x="0" y="0"/>
                  </a:lnTo>
                  <a:lnTo>
                    <a:pt x="6918" y="0"/>
                  </a:lnTo>
                  <a:lnTo>
                    <a:pt x="6918" y="2044"/>
                  </a:lnTo>
                  <a:lnTo>
                    <a:pt x="3460" y="2044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1D96E7-0D88-374A-873B-5EC52DD203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3306 9582"/>
                <a:gd name="T1" fmla="*/ T0 w 4216"/>
                <a:gd name="T2" fmla="+- 0 5622 5622"/>
                <a:gd name="T3" fmla="*/ 5622 h 2794"/>
                <a:gd name="T4" fmla="+- 0 11340 9582"/>
                <a:gd name="T5" fmla="*/ T4 w 4216"/>
                <a:gd name="T6" fmla="+- 0 5622 5622"/>
                <a:gd name="T7" fmla="*/ 5622 h 2794"/>
                <a:gd name="T8" fmla="+- 0 11248 9582"/>
                <a:gd name="T9" fmla="*/ T8 w 4216"/>
                <a:gd name="T10" fmla="+- 0 5626 5622"/>
                <a:gd name="T11" fmla="*/ 5626 h 2794"/>
                <a:gd name="T12" fmla="+- 0 11160 9582"/>
                <a:gd name="T13" fmla="*/ T12 w 4216"/>
                <a:gd name="T14" fmla="+- 0 5638 5622"/>
                <a:gd name="T15" fmla="*/ 5638 h 2794"/>
                <a:gd name="T16" fmla="+- 0 11077 9582"/>
                <a:gd name="T17" fmla="*/ T16 w 4216"/>
                <a:gd name="T18" fmla="+- 0 5657 5622"/>
                <a:gd name="T19" fmla="*/ 5657 h 2794"/>
                <a:gd name="T20" fmla="+- 0 11003 9582"/>
                <a:gd name="T21" fmla="*/ T20 w 4216"/>
                <a:gd name="T22" fmla="+- 0 5681 5622"/>
                <a:gd name="T23" fmla="*/ 5681 h 2794"/>
                <a:gd name="T24" fmla="+- 0 10940 9582"/>
                <a:gd name="T25" fmla="*/ T24 w 4216"/>
                <a:gd name="T26" fmla="+- 0 5709 5622"/>
                <a:gd name="T27" fmla="*/ 5709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6566 5622"/>
                <a:gd name="T39" fmla="*/ 6566 h 2794"/>
                <a:gd name="T40" fmla="+- 0 10892 9582"/>
                <a:gd name="T41" fmla="*/ T40 w 4216"/>
                <a:gd name="T42" fmla="+- 0 6635 5622"/>
                <a:gd name="T43" fmla="*/ 6635 h 2794"/>
                <a:gd name="T44" fmla="+- 0 11003 9582"/>
                <a:gd name="T45" fmla="*/ T44 w 4216"/>
                <a:gd name="T46" fmla="+- 0 6696 5622"/>
                <a:gd name="T47" fmla="*/ 6696 h 2794"/>
                <a:gd name="T48" fmla="+- 0 11077 9582"/>
                <a:gd name="T49" fmla="*/ T48 w 4216"/>
                <a:gd name="T50" fmla="+- 0 6721 5622"/>
                <a:gd name="T51" fmla="*/ 6721 h 2794"/>
                <a:gd name="T52" fmla="+- 0 11160 9582"/>
                <a:gd name="T53" fmla="*/ T52 w 4216"/>
                <a:gd name="T54" fmla="+- 0 6740 5622"/>
                <a:gd name="T55" fmla="*/ 6740 h 2794"/>
                <a:gd name="T56" fmla="+- 0 11248 9582"/>
                <a:gd name="T57" fmla="*/ T56 w 4216"/>
                <a:gd name="T58" fmla="+- 0 6752 5622"/>
                <a:gd name="T59" fmla="*/ 6752 h 2794"/>
                <a:gd name="T60" fmla="+- 0 11340 9582"/>
                <a:gd name="T61" fmla="*/ T60 w 4216"/>
                <a:gd name="T62" fmla="+- 0 6756 5622"/>
                <a:gd name="T63" fmla="*/ 6756 h 2794"/>
                <a:gd name="T64" fmla="+- 0 9582 9582"/>
                <a:gd name="T65" fmla="*/ T64 w 4216"/>
                <a:gd name="T66" fmla="+- 0 8416 5622"/>
                <a:gd name="T67" fmla="*/ 8416 h 2794"/>
                <a:gd name="T68" fmla="+- 0 12074 9582"/>
                <a:gd name="T69" fmla="*/ T68 w 4216"/>
                <a:gd name="T70" fmla="+- 0 6756 5622"/>
                <a:gd name="T71" fmla="*/ 6756 h 2794"/>
                <a:gd name="T72" fmla="+- 0 13306 9582"/>
                <a:gd name="T73" fmla="*/ T72 w 4216"/>
                <a:gd name="T74" fmla="+- 0 6756 5622"/>
                <a:gd name="T75" fmla="*/ 6756 h 2794"/>
                <a:gd name="T76" fmla="+- 0 13398 9582"/>
                <a:gd name="T77" fmla="*/ T76 w 4216"/>
                <a:gd name="T78" fmla="+- 0 6752 5622"/>
                <a:gd name="T79" fmla="*/ 6752 h 2794"/>
                <a:gd name="T80" fmla="+- 0 13487 9582"/>
                <a:gd name="T81" fmla="*/ T80 w 4216"/>
                <a:gd name="T82" fmla="+- 0 6740 5622"/>
                <a:gd name="T83" fmla="*/ 6740 h 2794"/>
                <a:gd name="T84" fmla="+- 0 13570 9582"/>
                <a:gd name="T85" fmla="*/ T84 w 4216"/>
                <a:gd name="T86" fmla="+- 0 6721 5622"/>
                <a:gd name="T87" fmla="*/ 6721 h 2794"/>
                <a:gd name="T88" fmla="+- 0 13644 9582"/>
                <a:gd name="T89" fmla="*/ T88 w 4216"/>
                <a:gd name="T90" fmla="+- 0 6696 5622"/>
                <a:gd name="T91" fmla="*/ 6696 h 2794"/>
                <a:gd name="T92" fmla="+- 0 13707 9582"/>
                <a:gd name="T93" fmla="*/ T92 w 4216"/>
                <a:gd name="T94" fmla="+- 0 6667 5622"/>
                <a:gd name="T95" fmla="*/ 6667 h 2794"/>
                <a:gd name="T96" fmla="+- 0 13787 9582"/>
                <a:gd name="T97" fmla="*/ T96 w 4216"/>
                <a:gd name="T98" fmla="+- 0 6601 5622"/>
                <a:gd name="T99" fmla="*/ 6601 h 2794"/>
                <a:gd name="T100" fmla="+- 0 13798 9582"/>
                <a:gd name="T101" fmla="*/ T100 w 4216"/>
                <a:gd name="T102" fmla="+- 0 6566 5622"/>
                <a:gd name="T103" fmla="*/ 6566 h 2794"/>
                <a:gd name="T104" fmla="+- 0 13798 9582"/>
                <a:gd name="T105" fmla="*/ T104 w 4216"/>
                <a:gd name="T106" fmla="+- 0 5810 5622"/>
                <a:gd name="T107" fmla="*/ 5810 h 2794"/>
                <a:gd name="T108" fmla="+- 0 13756 9582"/>
                <a:gd name="T109" fmla="*/ T108 w 4216"/>
                <a:gd name="T110" fmla="+- 0 5741 5622"/>
                <a:gd name="T111" fmla="*/ 5741 h 2794"/>
                <a:gd name="T112" fmla="+- 0 13644 9582"/>
                <a:gd name="T113" fmla="*/ T112 w 4216"/>
                <a:gd name="T114" fmla="+- 0 5681 5622"/>
                <a:gd name="T115" fmla="*/ 5681 h 2794"/>
                <a:gd name="T116" fmla="+- 0 13570 9582"/>
                <a:gd name="T117" fmla="*/ T116 w 4216"/>
                <a:gd name="T118" fmla="+- 0 5657 5622"/>
                <a:gd name="T119" fmla="*/ 5657 h 2794"/>
                <a:gd name="T120" fmla="+- 0 13487 9582"/>
                <a:gd name="T121" fmla="*/ T120 w 4216"/>
                <a:gd name="T122" fmla="+- 0 5638 5622"/>
                <a:gd name="T123" fmla="*/ 5638 h 2794"/>
                <a:gd name="T124" fmla="+- 0 13398 9582"/>
                <a:gd name="T125" fmla="*/ T124 w 4216"/>
                <a:gd name="T126" fmla="+- 0 5626 5622"/>
                <a:gd name="T127" fmla="*/ 5626 h 2794"/>
                <a:gd name="T128" fmla="+- 0 13306 9582"/>
                <a:gd name="T129" fmla="*/ T128 w 4216"/>
                <a:gd name="T130" fmla="+- 0 5622 5622"/>
                <a:gd name="T131" fmla="*/ 562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4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3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AutoShape 35">
              <a:extLst>
                <a:ext uri="{FF2B5EF4-FFF2-40B4-BE49-F238E27FC236}">
                  <a16:creationId xmlns:a16="http://schemas.microsoft.com/office/drawing/2014/main" id="{7B9C7669-98B2-8949-887E-400542D88B2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1340 9582"/>
                <a:gd name="T1" fmla="*/ T0 w 4216"/>
                <a:gd name="T2" fmla="+- 0 5622 5622"/>
                <a:gd name="T3" fmla="*/ 5622 h 2794"/>
                <a:gd name="T4" fmla="+- 0 11248 9582"/>
                <a:gd name="T5" fmla="*/ T4 w 4216"/>
                <a:gd name="T6" fmla="+- 0 5626 5622"/>
                <a:gd name="T7" fmla="*/ 5626 h 2794"/>
                <a:gd name="T8" fmla="+- 0 11160 9582"/>
                <a:gd name="T9" fmla="*/ T8 w 4216"/>
                <a:gd name="T10" fmla="+- 0 5638 5622"/>
                <a:gd name="T11" fmla="*/ 5638 h 2794"/>
                <a:gd name="T12" fmla="+- 0 11077 9582"/>
                <a:gd name="T13" fmla="*/ T12 w 4216"/>
                <a:gd name="T14" fmla="+- 0 5657 5622"/>
                <a:gd name="T15" fmla="*/ 5657 h 2794"/>
                <a:gd name="T16" fmla="+- 0 11003 9582"/>
                <a:gd name="T17" fmla="*/ T16 w 4216"/>
                <a:gd name="T18" fmla="+- 0 5681 5622"/>
                <a:gd name="T19" fmla="*/ 5681 h 2794"/>
                <a:gd name="T20" fmla="+- 0 10940 9582"/>
                <a:gd name="T21" fmla="*/ T20 w 4216"/>
                <a:gd name="T22" fmla="+- 0 5709 5622"/>
                <a:gd name="T23" fmla="*/ 5709 h 2794"/>
                <a:gd name="T24" fmla="+- 0 10892 9582"/>
                <a:gd name="T25" fmla="*/ T24 w 4216"/>
                <a:gd name="T26" fmla="+- 0 5741 5622"/>
                <a:gd name="T27" fmla="*/ 5741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5952 5622"/>
                <a:gd name="T39" fmla="*/ 5952 h 2794"/>
                <a:gd name="T40" fmla="+- 0 10850 9582"/>
                <a:gd name="T41" fmla="*/ T40 w 4216"/>
                <a:gd name="T42" fmla="+- 0 6092 5622"/>
                <a:gd name="T43" fmla="*/ 6092 h 2794"/>
                <a:gd name="T44" fmla="+- 0 10850 9582"/>
                <a:gd name="T45" fmla="*/ T44 w 4216"/>
                <a:gd name="T46" fmla="+- 0 6284 5622"/>
                <a:gd name="T47" fmla="*/ 6284 h 2794"/>
                <a:gd name="T48" fmla="+- 0 10850 9582"/>
                <a:gd name="T49" fmla="*/ T48 w 4216"/>
                <a:gd name="T50" fmla="+- 0 6426 5622"/>
                <a:gd name="T51" fmla="*/ 6426 h 2794"/>
                <a:gd name="T52" fmla="+- 0 10850 9582"/>
                <a:gd name="T53" fmla="*/ T52 w 4216"/>
                <a:gd name="T54" fmla="+- 0 6566 5622"/>
                <a:gd name="T55" fmla="*/ 6566 h 2794"/>
                <a:gd name="T56" fmla="+- 0 10861 9582"/>
                <a:gd name="T57" fmla="*/ T56 w 4216"/>
                <a:gd name="T58" fmla="+- 0 6601 5622"/>
                <a:gd name="T59" fmla="*/ 6601 h 2794"/>
                <a:gd name="T60" fmla="+- 0 10892 9582"/>
                <a:gd name="T61" fmla="*/ T60 w 4216"/>
                <a:gd name="T62" fmla="+- 0 6635 5622"/>
                <a:gd name="T63" fmla="*/ 6635 h 2794"/>
                <a:gd name="T64" fmla="+- 0 10940 9582"/>
                <a:gd name="T65" fmla="*/ T64 w 4216"/>
                <a:gd name="T66" fmla="+- 0 6667 5622"/>
                <a:gd name="T67" fmla="*/ 6667 h 2794"/>
                <a:gd name="T68" fmla="+- 0 11003 9582"/>
                <a:gd name="T69" fmla="*/ T68 w 4216"/>
                <a:gd name="T70" fmla="+- 0 6696 5622"/>
                <a:gd name="T71" fmla="*/ 6696 h 2794"/>
                <a:gd name="T72" fmla="+- 0 11077 9582"/>
                <a:gd name="T73" fmla="*/ T72 w 4216"/>
                <a:gd name="T74" fmla="+- 0 6721 5622"/>
                <a:gd name="T75" fmla="*/ 6721 h 2794"/>
                <a:gd name="T76" fmla="+- 0 11160 9582"/>
                <a:gd name="T77" fmla="*/ T76 w 4216"/>
                <a:gd name="T78" fmla="+- 0 6740 5622"/>
                <a:gd name="T79" fmla="*/ 6740 h 2794"/>
                <a:gd name="T80" fmla="+- 0 11248 9582"/>
                <a:gd name="T81" fmla="*/ T80 w 4216"/>
                <a:gd name="T82" fmla="+- 0 6752 5622"/>
                <a:gd name="T83" fmla="*/ 6752 h 2794"/>
                <a:gd name="T84" fmla="+- 0 11340 9582"/>
                <a:gd name="T85" fmla="*/ T84 w 4216"/>
                <a:gd name="T86" fmla="+- 0 6756 5622"/>
                <a:gd name="T87" fmla="*/ 6756 h 2794"/>
                <a:gd name="T88" fmla="+- 0 9582 9582"/>
                <a:gd name="T89" fmla="*/ T88 w 4216"/>
                <a:gd name="T90" fmla="+- 0 8416 5622"/>
                <a:gd name="T91" fmla="*/ 8416 h 2794"/>
                <a:gd name="T92" fmla="+- 0 12074 9582"/>
                <a:gd name="T93" fmla="*/ T92 w 4216"/>
                <a:gd name="T94" fmla="+- 0 6756 5622"/>
                <a:gd name="T95" fmla="*/ 6756 h 2794"/>
                <a:gd name="T96" fmla="+- 0 12572 9582"/>
                <a:gd name="T97" fmla="*/ T96 w 4216"/>
                <a:gd name="T98" fmla="+- 0 6756 5622"/>
                <a:gd name="T99" fmla="*/ 6756 h 2794"/>
                <a:gd name="T100" fmla="+- 0 12940 9582"/>
                <a:gd name="T101" fmla="*/ T100 w 4216"/>
                <a:gd name="T102" fmla="+- 0 6756 5622"/>
                <a:gd name="T103" fmla="*/ 6756 h 2794"/>
                <a:gd name="T104" fmla="+- 0 13306 9582"/>
                <a:gd name="T105" fmla="*/ T104 w 4216"/>
                <a:gd name="T106" fmla="+- 0 6756 5622"/>
                <a:gd name="T107" fmla="*/ 6756 h 2794"/>
                <a:gd name="T108" fmla="+- 0 13398 9582"/>
                <a:gd name="T109" fmla="*/ T108 w 4216"/>
                <a:gd name="T110" fmla="+- 0 6752 5622"/>
                <a:gd name="T111" fmla="*/ 6752 h 2794"/>
                <a:gd name="T112" fmla="+- 0 13487 9582"/>
                <a:gd name="T113" fmla="*/ T112 w 4216"/>
                <a:gd name="T114" fmla="+- 0 6740 5622"/>
                <a:gd name="T115" fmla="*/ 6740 h 2794"/>
                <a:gd name="T116" fmla="+- 0 13570 9582"/>
                <a:gd name="T117" fmla="*/ T116 w 4216"/>
                <a:gd name="T118" fmla="+- 0 6721 5622"/>
                <a:gd name="T119" fmla="*/ 6721 h 2794"/>
                <a:gd name="T120" fmla="+- 0 13644 9582"/>
                <a:gd name="T121" fmla="*/ T120 w 4216"/>
                <a:gd name="T122" fmla="+- 0 6696 5622"/>
                <a:gd name="T123" fmla="*/ 6696 h 2794"/>
                <a:gd name="T124" fmla="+- 0 13707 9582"/>
                <a:gd name="T125" fmla="*/ T124 w 4216"/>
                <a:gd name="T126" fmla="+- 0 6667 5622"/>
                <a:gd name="T127" fmla="*/ 6667 h 2794"/>
                <a:gd name="T128" fmla="+- 0 13756 9582"/>
                <a:gd name="T129" fmla="*/ T128 w 4216"/>
                <a:gd name="T130" fmla="+- 0 6635 5622"/>
                <a:gd name="T131" fmla="*/ 6635 h 2794"/>
                <a:gd name="T132" fmla="+- 0 13787 9582"/>
                <a:gd name="T133" fmla="*/ T132 w 4216"/>
                <a:gd name="T134" fmla="+- 0 6601 5622"/>
                <a:gd name="T135" fmla="*/ 6601 h 2794"/>
                <a:gd name="T136" fmla="+- 0 13798 9582"/>
                <a:gd name="T137" fmla="*/ T136 w 4216"/>
                <a:gd name="T138" fmla="+- 0 6566 5622"/>
                <a:gd name="T139" fmla="*/ 6566 h 2794"/>
                <a:gd name="T140" fmla="+- 0 13798 9582"/>
                <a:gd name="T141" fmla="*/ T140 w 4216"/>
                <a:gd name="T142" fmla="+- 0 6426 5622"/>
                <a:gd name="T143" fmla="*/ 6426 h 2794"/>
                <a:gd name="T144" fmla="+- 0 13798 9582"/>
                <a:gd name="T145" fmla="*/ T144 w 4216"/>
                <a:gd name="T146" fmla="+- 0 6284 5622"/>
                <a:gd name="T147" fmla="*/ 6284 h 2794"/>
                <a:gd name="T148" fmla="+- 0 13798 9582"/>
                <a:gd name="T149" fmla="*/ T148 w 4216"/>
                <a:gd name="T150" fmla="+- 0 6092 5622"/>
                <a:gd name="T151" fmla="*/ 6092 h 2794"/>
                <a:gd name="T152" fmla="+- 0 13798 9582"/>
                <a:gd name="T153" fmla="*/ T152 w 4216"/>
                <a:gd name="T154" fmla="+- 0 5952 5622"/>
                <a:gd name="T155" fmla="*/ 5952 h 2794"/>
                <a:gd name="T156" fmla="+- 0 13798 9582"/>
                <a:gd name="T157" fmla="*/ T156 w 4216"/>
                <a:gd name="T158" fmla="+- 0 5810 5622"/>
                <a:gd name="T159" fmla="*/ 5810 h 2794"/>
                <a:gd name="T160" fmla="+- 0 13787 9582"/>
                <a:gd name="T161" fmla="*/ T160 w 4216"/>
                <a:gd name="T162" fmla="+- 0 5775 5622"/>
                <a:gd name="T163" fmla="*/ 5775 h 2794"/>
                <a:gd name="T164" fmla="+- 0 13756 9582"/>
                <a:gd name="T165" fmla="*/ T164 w 4216"/>
                <a:gd name="T166" fmla="+- 0 5741 5622"/>
                <a:gd name="T167" fmla="*/ 5741 h 2794"/>
                <a:gd name="T168" fmla="+- 0 13707 9582"/>
                <a:gd name="T169" fmla="*/ T168 w 4216"/>
                <a:gd name="T170" fmla="+- 0 5709 5622"/>
                <a:gd name="T171" fmla="*/ 5709 h 2794"/>
                <a:gd name="T172" fmla="+- 0 13644 9582"/>
                <a:gd name="T173" fmla="*/ T172 w 4216"/>
                <a:gd name="T174" fmla="+- 0 5681 5622"/>
                <a:gd name="T175" fmla="*/ 5681 h 2794"/>
                <a:gd name="T176" fmla="+- 0 13570 9582"/>
                <a:gd name="T177" fmla="*/ T176 w 4216"/>
                <a:gd name="T178" fmla="+- 0 5657 5622"/>
                <a:gd name="T179" fmla="*/ 5657 h 2794"/>
                <a:gd name="T180" fmla="+- 0 13487 9582"/>
                <a:gd name="T181" fmla="*/ T180 w 4216"/>
                <a:gd name="T182" fmla="+- 0 5638 5622"/>
                <a:gd name="T183" fmla="*/ 5638 h 2794"/>
                <a:gd name="T184" fmla="+- 0 13398 9582"/>
                <a:gd name="T185" fmla="*/ T184 w 4216"/>
                <a:gd name="T186" fmla="+- 0 5626 5622"/>
                <a:gd name="T187" fmla="*/ 5626 h 2794"/>
                <a:gd name="T188" fmla="+- 0 13306 9582"/>
                <a:gd name="T189" fmla="*/ T188 w 4216"/>
                <a:gd name="T190" fmla="+- 0 5622 5622"/>
                <a:gd name="T191" fmla="*/ 5622 h 2794"/>
                <a:gd name="T192" fmla="+- 0 12940 9582"/>
                <a:gd name="T193" fmla="*/ T192 w 4216"/>
                <a:gd name="T194" fmla="+- 0 5622 5622"/>
                <a:gd name="T195" fmla="*/ 5622 h 2794"/>
                <a:gd name="T196" fmla="+- 0 12572 9582"/>
                <a:gd name="T197" fmla="*/ T196 w 4216"/>
                <a:gd name="T198" fmla="+- 0 5622 5622"/>
                <a:gd name="T199" fmla="*/ 5622 h 2794"/>
                <a:gd name="T200" fmla="+- 0 12074 9582"/>
                <a:gd name="T201" fmla="*/ T200 w 4216"/>
                <a:gd name="T202" fmla="+- 0 5622 5622"/>
                <a:gd name="T203" fmla="*/ 5622 h 2794"/>
                <a:gd name="T204" fmla="+- 0 11706 9582"/>
                <a:gd name="T205" fmla="*/ T204 w 4216"/>
                <a:gd name="T206" fmla="+- 0 5622 5622"/>
                <a:gd name="T207" fmla="*/ 5622 h 2794"/>
                <a:gd name="T208" fmla="+- 0 11340 9582"/>
                <a:gd name="T209" fmla="*/ T208 w 4216"/>
                <a:gd name="T210" fmla="+- 0 5622 5622"/>
                <a:gd name="T211" fmla="*/ 5622 h 2794"/>
                <a:gd name="T212" fmla="+- 0 10850 9582"/>
                <a:gd name="T213" fmla="*/ T212 w 4216"/>
                <a:gd name="T214" fmla="+- 0 5622 5622"/>
                <a:gd name="T215" fmla="*/ 5622 h 2794"/>
                <a:gd name="T216" fmla="+- 0 10850 9582"/>
                <a:gd name="T217" fmla="*/ T216 w 4216"/>
                <a:gd name="T218" fmla="+- 0 5622 5622"/>
                <a:gd name="T219" fmla="*/ 5622 h 2794"/>
                <a:gd name="T220" fmla="+- 0 13798 9582"/>
                <a:gd name="T221" fmla="*/ T220 w 4216"/>
                <a:gd name="T222" fmla="+- 0 6756 5622"/>
                <a:gd name="T223" fmla="*/ 6756 h 2794"/>
                <a:gd name="T224" fmla="+- 0 13798 9582"/>
                <a:gd name="T225" fmla="*/ T224 w 4216"/>
                <a:gd name="T226" fmla="+- 0 6756 5622"/>
                <a:gd name="T227" fmla="*/ 675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79"/>
                  </a:lnTo>
                  <a:lnTo>
                    <a:pt x="1310" y="1013"/>
                  </a:lnTo>
                  <a:lnTo>
                    <a:pt x="1358" y="1045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174" y="1013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12ADAC1-D10D-1B4F-928A-1A059695E3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3288 9562"/>
                <a:gd name="T1" fmla="*/ T0 w 4216"/>
                <a:gd name="T2" fmla="+- 0 5602 5602"/>
                <a:gd name="T3" fmla="*/ 5602 h 2794"/>
                <a:gd name="T4" fmla="+- 0 11320 9562"/>
                <a:gd name="T5" fmla="*/ T4 w 4216"/>
                <a:gd name="T6" fmla="+- 0 5602 5602"/>
                <a:gd name="T7" fmla="*/ 5602 h 2794"/>
                <a:gd name="T8" fmla="+- 0 11228 9562"/>
                <a:gd name="T9" fmla="*/ T8 w 4216"/>
                <a:gd name="T10" fmla="+- 0 5606 5602"/>
                <a:gd name="T11" fmla="*/ 5606 h 2794"/>
                <a:gd name="T12" fmla="+- 0 11140 9562"/>
                <a:gd name="T13" fmla="*/ T12 w 4216"/>
                <a:gd name="T14" fmla="+- 0 5618 5602"/>
                <a:gd name="T15" fmla="*/ 5618 h 2794"/>
                <a:gd name="T16" fmla="+- 0 11057 9562"/>
                <a:gd name="T17" fmla="*/ T16 w 4216"/>
                <a:gd name="T18" fmla="+- 0 5637 5602"/>
                <a:gd name="T19" fmla="*/ 5637 h 2794"/>
                <a:gd name="T20" fmla="+- 0 10983 9562"/>
                <a:gd name="T21" fmla="*/ T20 w 4216"/>
                <a:gd name="T22" fmla="+- 0 5661 5602"/>
                <a:gd name="T23" fmla="*/ 5661 h 2794"/>
                <a:gd name="T24" fmla="+- 0 10920 9562"/>
                <a:gd name="T25" fmla="*/ T24 w 4216"/>
                <a:gd name="T26" fmla="+- 0 5689 5602"/>
                <a:gd name="T27" fmla="*/ 5689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6546 5602"/>
                <a:gd name="T39" fmla="*/ 6546 h 2794"/>
                <a:gd name="T40" fmla="+- 0 10872 9562"/>
                <a:gd name="T41" fmla="*/ T40 w 4216"/>
                <a:gd name="T42" fmla="+- 0 6616 5602"/>
                <a:gd name="T43" fmla="*/ 6616 h 2794"/>
                <a:gd name="T44" fmla="+- 0 10983 9562"/>
                <a:gd name="T45" fmla="*/ T44 w 4216"/>
                <a:gd name="T46" fmla="+- 0 6677 5602"/>
                <a:gd name="T47" fmla="*/ 6677 h 2794"/>
                <a:gd name="T48" fmla="+- 0 11057 9562"/>
                <a:gd name="T49" fmla="*/ T48 w 4216"/>
                <a:gd name="T50" fmla="+- 0 6701 5602"/>
                <a:gd name="T51" fmla="*/ 6701 h 2794"/>
                <a:gd name="T52" fmla="+- 0 11140 9562"/>
                <a:gd name="T53" fmla="*/ T52 w 4216"/>
                <a:gd name="T54" fmla="+- 0 6720 5602"/>
                <a:gd name="T55" fmla="*/ 6720 h 2794"/>
                <a:gd name="T56" fmla="+- 0 11228 9562"/>
                <a:gd name="T57" fmla="*/ T56 w 4216"/>
                <a:gd name="T58" fmla="+- 0 6732 5602"/>
                <a:gd name="T59" fmla="*/ 6732 h 2794"/>
                <a:gd name="T60" fmla="+- 0 11320 9562"/>
                <a:gd name="T61" fmla="*/ T60 w 4216"/>
                <a:gd name="T62" fmla="+- 0 6736 5602"/>
                <a:gd name="T63" fmla="*/ 6736 h 2794"/>
                <a:gd name="T64" fmla="+- 0 9562 9562"/>
                <a:gd name="T65" fmla="*/ T64 w 4216"/>
                <a:gd name="T66" fmla="+- 0 8396 5602"/>
                <a:gd name="T67" fmla="*/ 8396 h 2794"/>
                <a:gd name="T68" fmla="+- 0 12054 9562"/>
                <a:gd name="T69" fmla="*/ T68 w 4216"/>
                <a:gd name="T70" fmla="+- 0 6736 5602"/>
                <a:gd name="T71" fmla="*/ 6736 h 2794"/>
                <a:gd name="T72" fmla="+- 0 13288 9562"/>
                <a:gd name="T73" fmla="*/ T72 w 4216"/>
                <a:gd name="T74" fmla="+- 0 6736 5602"/>
                <a:gd name="T75" fmla="*/ 6736 h 2794"/>
                <a:gd name="T76" fmla="+- 0 13379 9562"/>
                <a:gd name="T77" fmla="*/ T76 w 4216"/>
                <a:gd name="T78" fmla="+- 0 6732 5602"/>
                <a:gd name="T79" fmla="*/ 6732 h 2794"/>
                <a:gd name="T80" fmla="+- 0 13468 9562"/>
                <a:gd name="T81" fmla="*/ T80 w 4216"/>
                <a:gd name="T82" fmla="+- 0 6720 5602"/>
                <a:gd name="T83" fmla="*/ 6720 h 2794"/>
                <a:gd name="T84" fmla="+- 0 13550 9562"/>
                <a:gd name="T85" fmla="*/ T84 w 4216"/>
                <a:gd name="T86" fmla="+- 0 6701 5602"/>
                <a:gd name="T87" fmla="*/ 6701 h 2794"/>
                <a:gd name="T88" fmla="+- 0 13625 9562"/>
                <a:gd name="T89" fmla="*/ T88 w 4216"/>
                <a:gd name="T90" fmla="+- 0 6677 5602"/>
                <a:gd name="T91" fmla="*/ 6677 h 2794"/>
                <a:gd name="T92" fmla="+- 0 13687 9562"/>
                <a:gd name="T93" fmla="*/ T92 w 4216"/>
                <a:gd name="T94" fmla="+- 0 6648 5602"/>
                <a:gd name="T95" fmla="*/ 6648 h 2794"/>
                <a:gd name="T96" fmla="+- 0 13767 9562"/>
                <a:gd name="T97" fmla="*/ T96 w 4216"/>
                <a:gd name="T98" fmla="+- 0 6582 5602"/>
                <a:gd name="T99" fmla="*/ 6582 h 2794"/>
                <a:gd name="T100" fmla="+- 0 13778 9562"/>
                <a:gd name="T101" fmla="*/ T100 w 4216"/>
                <a:gd name="T102" fmla="+- 0 6546 5602"/>
                <a:gd name="T103" fmla="*/ 6546 h 2794"/>
                <a:gd name="T104" fmla="+- 0 13778 9562"/>
                <a:gd name="T105" fmla="*/ T104 w 4216"/>
                <a:gd name="T106" fmla="+- 0 5790 5602"/>
                <a:gd name="T107" fmla="*/ 5790 h 2794"/>
                <a:gd name="T108" fmla="+- 0 13736 9562"/>
                <a:gd name="T109" fmla="*/ T108 w 4216"/>
                <a:gd name="T110" fmla="+- 0 5721 5602"/>
                <a:gd name="T111" fmla="*/ 5721 h 2794"/>
                <a:gd name="T112" fmla="+- 0 13625 9562"/>
                <a:gd name="T113" fmla="*/ T112 w 4216"/>
                <a:gd name="T114" fmla="+- 0 5661 5602"/>
                <a:gd name="T115" fmla="*/ 5661 h 2794"/>
                <a:gd name="T116" fmla="+- 0 13550 9562"/>
                <a:gd name="T117" fmla="*/ T116 w 4216"/>
                <a:gd name="T118" fmla="+- 0 5637 5602"/>
                <a:gd name="T119" fmla="*/ 5637 h 2794"/>
                <a:gd name="T120" fmla="+- 0 13468 9562"/>
                <a:gd name="T121" fmla="*/ T120 w 4216"/>
                <a:gd name="T122" fmla="+- 0 5618 5602"/>
                <a:gd name="T123" fmla="*/ 5618 h 2794"/>
                <a:gd name="T124" fmla="+- 0 13379 9562"/>
                <a:gd name="T125" fmla="*/ T124 w 4216"/>
                <a:gd name="T126" fmla="+- 0 5606 5602"/>
                <a:gd name="T127" fmla="*/ 5606 h 2794"/>
                <a:gd name="T128" fmla="+- 0 13288 9562"/>
                <a:gd name="T129" fmla="*/ T128 w 4216"/>
                <a:gd name="T130" fmla="+- 0 5602 5602"/>
                <a:gd name="T131" fmla="*/ 560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6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4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AutoShape 37">
              <a:extLst>
                <a:ext uri="{FF2B5EF4-FFF2-40B4-BE49-F238E27FC236}">
                  <a16:creationId xmlns:a16="http://schemas.microsoft.com/office/drawing/2014/main" id="{6026F800-63D1-9848-B85D-44FB3A4B96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1320 9562"/>
                <a:gd name="T1" fmla="*/ T0 w 4216"/>
                <a:gd name="T2" fmla="+- 0 5602 5602"/>
                <a:gd name="T3" fmla="*/ 5602 h 2794"/>
                <a:gd name="T4" fmla="+- 0 11228 9562"/>
                <a:gd name="T5" fmla="*/ T4 w 4216"/>
                <a:gd name="T6" fmla="+- 0 5606 5602"/>
                <a:gd name="T7" fmla="*/ 5606 h 2794"/>
                <a:gd name="T8" fmla="+- 0 11140 9562"/>
                <a:gd name="T9" fmla="*/ T8 w 4216"/>
                <a:gd name="T10" fmla="+- 0 5618 5602"/>
                <a:gd name="T11" fmla="*/ 5618 h 2794"/>
                <a:gd name="T12" fmla="+- 0 11057 9562"/>
                <a:gd name="T13" fmla="*/ T12 w 4216"/>
                <a:gd name="T14" fmla="+- 0 5637 5602"/>
                <a:gd name="T15" fmla="*/ 5637 h 2794"/>
                <a:gd name="T16" fmla="+- 0 10983 9562"/>
                <a:gd name="T17" fmla="*/ T16 w 4216"/>
                <a:gd name="T18" fmla="+- 0 5661 5602"/>
                <a:gd name="T19" fmla="*/ 5661 h 2794"/>
                <a:gd name="T20" fmla="+- 0 10920 9562"/>
                <a:gd name="T21" fmla="*/ T20 w 4216"/>
                <a:gd name="T22" fmla="+- 0 5689 5602"/>
                <a:gd name="T23" fmla="*/ 5689 h 2794"/>
                <a:gd name="T24" fmla="+- 0 10872 9562"/>
                <a:gd name="T25" fmla="*/ T24 w 4216"/>
                <a:gd name="T26" fmla="+- 0 5721 5602"/>
                <a:gd name="T27" fmla="*/ 5721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5932 5602"/>
                <a:gd name="T39" fmla="*/ 5932 h 2794"/>
                <a:gd name="T40" fmla="+- 0 10830 9562"/>
                <a:gd name="T41" fmla="*/ T40 w 4216"/>
                <a:gd name="T42" fmla="+- 0 6072 5602"/>
                <a:gd name="T43" fmla="*/ 6072 h 2794"/>
                <a:gd name="T44" fmla="+- 0 10830 9562"/>
                <a:gd name="T45" fmla="*/ T44 w 4216"/>
                <a:gd name="T46" fmla="+- 0 6264 5602"/>
                <a:gd name="T47" fmla="*/ 6264 h 2794"/>
                <a:gd name="T48" fmla="+- 0 10830 9562"/>
                <a:gd name="T49" fmla="*/ T48 w 4216"/>
                <a:gd name="T50" fmla="+- 0 6406 5602"/>
                <a:gd name="T51" fmla="*/ 6406 h 2794"/>
                <a:gd name="T52" fmla="+- 0 10830 9562"/>
                <a:gd name="T53" fmla="*/ T52 w 4216"/>
                <a:gd name="T54" fmla="+- 0 6546 5602"/>
                <a:gd name="T55" fmla="*/ 6546 h 2794"/>
                <a:gd name="T56" fmla="+- 0 10841 9562"/>
                <a:gd name="T57" fmla="*/ T56 w 4216"/>
                <a:gd name="T58" fmla="+- 0 6582 5602"/>
                <a:gd name="T59" fmla="*/ 6582 h 2794"/>
                <a:gd name="T60" fmla="+- 0 10872 9562"/>
                <a:gd name="T61" fmla="*/ T60 w 4216"/>
                <a:gd name="T62" fmla="+- 0 6616 5602"/>
                <a:gd name="T63" fmla="*/ 6616 h 2794"/>
                <a:gd name="T64" fmla="+- 0 10920 9562"/>
                <a:gd name="T65" fmla="*/ T64 w 4216"/>
                <a:gd name="T66" fmla="+- 0 6648 5602"/>
                <a:gd name="T67" fmla="*/ 6648 h 2794"/>
                <a:gd name="T68" fmla="+- 0 10983 9562"/>
                <a:gd name="T69" fmla="*/ T68 w 4216"/>
                <a:gd name="T70" fmla="+- 0 6677 5602"/>
                <a:gd name="T71" fmla="*/ 6677 h 2794"/>
                <a:gd name="T72" fmla="+- 0 11057 9562"/>
                <a:gd name="T73" fmla="*/ T72 w 4216"/>
                <a:gd name="T74" fmla="+- 0 6701 5602"/>
                <a:gd name="T75" fmla="*/ 6701 h 2794"/>
                <a:gd name="T76" fmla="+- 0 11140 9562"/>
                <a:gd name="T77" fmla="*/ T76 w 4216"/>
                <a:gd name="T78" fmla="+- 0 6720 5602"/>
                <a:gd name="T79" fmla="*/ 6720 h 2794"/>
                <a:gd name="T80" fmla="+- 0 11228 9562"/>
                <a:gd name="T81" fmla="*/ T80 w 4216"/>
                <a:gd name="T82" fmla="+- 0 6732 5602"/>
                <a:gd name="T83" fmla="*/ 6732 h 2794"/>
                <a:gd name="T84" fmla="+- 0 11320 9562"/>
                <a:gd name="T85" fmla="*/ T84 w 4216"/>
                <a:gd name="T86" fmla="+- 0 6736 5602"/>
                <a:gd name="T87" fmla="*/ 6736 h 2794"/>
                <a:gd name="T88" fmla="+- 0 9562 9562"/>
                <a:gd name="T89" fmla="*/ T88 w 4216"/>
                <a:gd name="T90" fmla="+- 0 8396 5602"/>
                <a:gd name="T91" fmla="*/ 8396 h 2794"/>
                <a:gd name="T92" fmla="+- 0 12054 9562"/>
                <a:gd name="T93" fmla="*/ T92 w 4216"/>
                <a:gd name="T94" fmla="+- 0 6736 5602"/>
                <a:gd name="T95" fmla="*/ 6736 h 2794"/>
                <a:gd name="T96" fmla="+- 0 12552 9562"/>
                <a:gd name="T97" fmla="*/ T96 w 4216"/>
                <a:gd name="T98" fmla="+- 0 6736 5602"/>
                <a:gd name="T99" fmla="*/ 6736 h 2794"/>
                <a:gd name="T100" fmla="+- 0 12920 9562"/>
                <a:gd name="T101" fmla="*/ T100 w 4216"/>
                <a:gd name="T102" fmla="+- 0 6736 5602"/>
                <a:gd name="T103" fmla="*/ 6736 h 2794"/>
                <a:gd name="T104" fmla="+- 0 13288 9562"/>
                <a:gd name="T105" fmla="*/ T104 w 4216"/>
                <a:gd name="T106" fmla="+- 0 6736 5602"/>
                <a:gd name="T107" fmla="*/ 6736 h 2794"/>
                <a:gd name="T108" fmla="+- 0 13379 9562"/>
                <a:gd name="T109" fmla="*/ T108 w 4216"/>
                <a:gd name="T110" fmla="+- 0 6732 5602"/>
                <a:gd name="T111" fmla="*/ 6732 h 2794"/>
                <a:gd name="T112" fmla="+- 0 13468 9562"/>
                <a:gd name="T113" fmla="*/ T112 w 4216"/>
                <a:gd name="T114" fmla="+- 0 6720 5602"/>
                <a:gd name="T115" fmla="*/ 6720 h 2794"/>
                <a:gd name="T116" fmla="+- 0 13550 9562"/>
                <a:gd name="T117" fmla="*/ T116 w 4216"/>
                <a:gd name="T118" fmla="+- 0 6701 5602"/>
                <a:gd name="T119" fmla="*/ 6701 h 2794"/>
                <a:gd name="T120" fmla="+- 0 13625 9562"/>
                <a:gd name="T121" fmla="*/ T120 w 4216"/>
                <a:gd name="T122" fmla="+- 0 6677 5602"/>
                <a:gd name="T123" fmla="*/ 6677 h 2794"/>
                <a:gd name="T124" fmla="+- 0 13687 9562"/>
                <a:gd name="T125" fmla="*/ T124 w 4216"/>
                <a:gd name="T126" fmla="+- 0 6648 5602"/>
                <a:gd name="T127" fmla="*/ 6648 h 2794"/>
                <a:gd name="T128" fmla="+- 0 13736 9562"/>
                <a:gd name="T129" fmla="*/ T128 w 4216"/>
                <a:gd name="T130" fmla="+- 0 6616 5602"/>
                <a:gd name="T131" fmla="*/ 6616 h 2794"/>
                <a:gd name="T132" fmla="+- 0 13767 9562"/>
                <a:gd name="T133" fmla="*/ T132 w 4216"/>
                <a:gd name="T134" fmla="+- 0 6582 5602"/>
                <a:gd name="T135" fmla="*/ 6582 h 2794"/>
                <a:gd name="T136" fmla="+- 0 13778 9562"/>
                <a:gd name="T137" fmla="*/ T136 w 4216"/>
                <a:gd name="T138" fmla="+- 0 6546 5602"/>
                <a:gd name="T139" fmla="*/ 6546 h 2794"/>
                <a:gd name="T140" fmla="+- 0 13778 9562"/>
                <a:gd name="T141" fmla="*/ T140 w 4216"/>
                <a:gd name="T142" fmla="+- 0 6406 5602"/>
                <a:gd name="T143" fmla="*/ 6406 h 2794"/>
                <a:gd name="T144" fmla="+- 0 13778 9562"/>
                <a:gd name="T145" fmla="*/ T144 w 4216"/>
                <a:gd name="T146" fmla="+- 0 6264 5602"/>
                <a:gd name="T147" fmla="*/ 6264 h 2794"/>
                <a:gd name="T148" fmla="+- 0 13778 9562"/>
                <a:gd name="T149" fmla="*/ T148 w 4216"/>
                <a:gd name="T150" fmla="+- 0 6072 5602"/>
                <a:gd name="T151" fmla="*/ 6072 h 2794"/>
                <a:gd name="T152" fmla="+- 0 13778 9562"/>
                <a:gd name="T153" fmla="*/ T152 w 4216"/>
                <a:gd name="T154" fmla="+- 0 5932 5602"/>
                <a:gd name="T155" fmla="*/ 5932 h 2794"/>
                <a:gd name="T156" fmla="+- 0 13778 9562"/>
                <a:gd name="T157" fmla="*/ T156 w 4216"/>
                <a:gd name="T158" fmla="+- 0 5790 5602"/>
                <a:gd name="T159" fmla="*/ 5790 h 2794"/>
                <a:gd name="T160" fmla="+- 0 13767 9562"/>
                <a:gd name="T161" fmla="*/ T160 w 4216"/>
                <a:gd name="T162" fmla="+- 0 5755 5602"/>
                <a:gd name="T163" fmla="*/ 5755 h 2794"/>
                <a:gd name="T164" fmla="+- 0 13736 9562"/>
                <a:gd name="T165" fmla="*/ T164 w 4216"/>
                <a:gd name="T166" fmla="+- 0 5721 5602"/>
                <a:gd name="T167" fmla="*/ 5721 h 2794"/>
                <a:gd name="T168" fmla="+- 0 13687 9562"/>
                <a:gd name="T169" fmla="*/ T168 w 4216"/>
                <a:gd name="T170" fmla="+- 0 5689 5602"/>
                <a:gd name="T171" fmla="*/ 5689 h 2794"/>
                <a:gd name="T172" fmla="+- 0 13625 9562"/>
                <a:gd name="T173" fmla="*/ T172 w 4216"/>
                <a:gd name="T174" fmla="+- 0 5661 5602"/>
                <a:gd name="T175" fmla="*/ 5661 h 2794"/>
                <a:gd name="T176" fmla="+- 0 13550 9562"/>
                <a:gd name="T177" fmla="*/ T176 w 4216"/>
                <a:gd name="T178" fmla="+- 0 5637 5602"/>
                <a:gd name="T179" fmla="*/ 5637 h 2794"/>
                <a:gd name="T180" fmla="+- 0 13468 9562"/>
                <a:gd name="T181" fmla="*/ T180 w 4216"/>
                <a:gd name="T182" fmla="+- 0 5618 5602"/>
                <a:gd name="T183" fmla="*/ 5618 h 2794"/>
                <a:gd name="T184" fmla="+- 0 13379 9562"/>
                <a:gd name="T185" fmla="*/ T184 w 4216"/>
                <a:gd name="T186" fmla="+- 0 5606 5602"/>
                <a:gd name="T187" fmla="*/ 5606 h 2794"/>
                <a:gd name="T188" fmla="+- 0 13288 9562"/>
                <a:gd name="T189" fmla="*/ T188 w 4216"/>
                <a:gd name="T190" fmla="+- 0 5602 5602"/>
                <a:gd name="T191" fmla="*/ 5602 h 2794"/>
                <a:gd name="T192" fmla="+- 0 12920 9562"/>
                <a:gd name="T193" fmla="*/ T192 w 4216"/>
                <a:gd name="T194" fmla="+- 0 5602 5602"/>
                <a:gd name="T195" fmla="*/ 5602 h 2794"/>
                <a:gd name="T196" fmla="+- 0 12552 9562"/>
                <a:gd name="T197" fmla="*/ T196 w 4216"/>
                <a:gd name="T198" fmla="+- 0 5602 5602"/>
                <a:gd name="T199" fmla="*/ 5602 h 2794"/>
                <a:gd name="T200" fmla="+- 0 12054 9562"/>
                <a:gd name="T201" fmla="*/ T200 w 4216"/>
                <a:gd name="T202" fmla="+- 0 5602 5602"/>
                <a:gd name="T203" fmla="*/ 5602 h 2794"/>
                <a:gd name="T204" fmla="+- 0 11686 9562"/>
                <a:gd name="T205" fmla="*/ T204 w 4216"/>
                <a:gd name="T206" fmla="+- 0 5602 5602"/>
                <a:gd name="T207" fmla="*/ 5602 h 2794"/>
                <a:gd name="T208" fmla="+- 0 11320 9562"/>
                <a:gd name="T209" fmla="*/ T208 w 4216"/>
                <a:gd name="T210" fmla="+- 0 5602 5602"/>
                <a:gd name="T211" fmla="*/ 5602 h 2794"/>
                <a:gd name="T212" fmla="+- 0 10830 9562"/>
                <a:gd name="T213" fmla="*/ T212 w 4216"/>
                <a:gd name="T214" fmla="+- 0 5602 5602"/>
                <a:gd name="T215" fmla="*/ 5602 h 2794"/>
                <a:gd name="T216" fmla="+- 0 10830 9562"/>
                <a:gd name="T217" fmla="*/ T216 w 4216"/>
                <a:gd name="T218" fmla="+- 0 5602 5602"/>
                <a:gd name="T219" fmla="*/ 5602 h 2794"/>
                <a:gd name="T220" fmla="+- 0 13778 9562"/>
                <a:gd name="T221" fmla="*/ T220 w 4216"/>
                <a:gd name="T222" fmla="+- 0 6736 5602"/>
                <a:gd name="T223" fmla="*/ 6736 h 2794"/>
                <a:gd name="T224" fmla="+- 0 13778 9562"/>
                <a:gd name="T225" fmla="*/ T224 w 4216"/>
                <a:gd name="T226" fmla="+- 0 6736 5602"/>
                <a:gd name="T227" fmla="*/ 673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80"/>
                  </a:lnTo>
                  <a:lnTo>
                    <a:pt x="1310" y="1014"/>
                  </a:lnTo>
                  <a:lnTo>
                    <a:pt x="1358" y="1046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174" y="1014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Line 38">
              <a:extLst>
                <a:ext uri="{FF2B5EF4-FFF2-40B4-BE49-F238E27FC236}">
                  <a16:creationId xmlns:a16="http://schemas.microsoft.com/office/drawing/2014/main" id="{7B0EA345-C11A-5B4F-91B7-D44A701BD9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6" y="719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814ABF-9BAD-AA41-BBC1-8822496909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34" y="8304"/>
              <a:ext cx="110" cy="134"/>
            </a:xfrm>
            <a:custGeom>
              <a:avLst/>
              <a:gdLst>
                <a:gd name="T0" fmla="+- 0 8734 8734"/>
                <a:gd name="T1" fmla="*/ T0 w 110"/>
                <a:gd name="T2" fmla="+- 0 8304 8304"/>
                <a:gd name="T3" fmla="*/ 8304 h 134"/>
                <a:gd name="T4" fmla="+- 0 8746 8734"/>
                <a:gd name="T5" fmla="*/ T4 w 110"/>
                <a:gd name="T6" fmla="+- 0 8438 8304"/>
                <a:gd name="T7" fmla="*/ 8438 h 134"/>
                <a:gd name="T8" fmla="+- 0 8844 8734"/>
                <a:gd name="T9" fmla="*/ T8 w 110"/>
                <a:gd name="T10" fmla="+- 0 8348 8304"/>
                <a:gd name="T11" fmla="*/ 8348 h 134"/>
                <a:gd name="T12" fmla="+- 0 8734 8734"/>
                <a:gd name="T13" fmla="*/ T12 w 110"/>
                <a:gd name="T14" fmla="+- 0 8304 8304"/>
                <a:gd name="T15" fmla="*/ 830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40">
              <a:extLst>
                <a:ext uri="{FF2B5EF4-FFF2-40B4-BE49-F238E27FC236}">
                  <a16:creationId xmlns:a16="http://schemas.microsoft.com/office/drawing/2014/main" id="{8075ECB3-E900-D140-A3DB-5FD224B70AE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06" y="717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102443E-C669-7C41-9840-1A1DC1F687C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14" y="8286"/>
              <a:ext cx="110" cy="132"/>
            </a:xfrm>
            <a:custGeom>
              <a:avLst/>
              <a:gdLst>
                <a:gd name="T0" fmla="+- 0 8714 8714"/>
                <a:gd name="T1" fmla="*/ T0 w 110"/>
                <a:gd name="T2" fmla="+- 0 8286 8286"/>
                <a:gd name="T3" fmla="*/ 8286 h 132"/>
                <a:gd name="T4" fmla="+- 0 8726 8714"/>
                <a:gd name="T5" fmla="*/ T4 w 110"/>
                <a:gd name="T6" fmla="+- 0 8418 8286"/>
                <a:gd name="T7" fmla="*/ 8418 h 132"/>
                <a:gd name="T8" fmla="+- 0 8824 8714"/>
                <a:gd name="T9" fmla="*/ T8 w 110"/>
                <a:gd name="T10" fmla="+- 0 8328 8286"/>
                <a:gd name="T11" fmla="*/ 8328 h 132"/>
                <a:gd name="T12" fmla="+- 0 8714 8714"/>
                <a:gd name="T13" fmla="*/ T12 w 110"/>
                <a:gd name="T14" fmla="+- 0 8286 8286"/>
                <a:gd name="T15" fmla="*/ 8286 h 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2">
                  <a:moveTo>
                    <a:pt x="0" y="0"/>
                  </a:moveTo>
                  <a:lnTo>
                    <a:pt x="12" y="132"/>
                  </a:lnTo>
                  <a:lnTo>
                    <a:pt x="11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0C96119-33ED-7E40-8C5F-B5D9570D6C5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170" y="5637"/>
              <a:ext cx="2286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69875" marR="0" indent="-270510">
                <a:lnSpc>
                  <a:spcPct val="88000"/>
                </a:lnSpc>
                <a:spcBef>
                  <a:spcPts val="1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FDDE4BAF-EDB6-BD44-8127-3065A8FF6431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Circle::</a:t>
              </a: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calcSurface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PI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radius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raduis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A1162546-1EBD-6E47-8A20-A799854D88F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9736"/>
              <a:ext cx="23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5E68E2-6126-E64B-8E33-E23AFB0AB8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980" y="2379663"/>
            <a:ext cx="2426335" cy="814705"/>
            <a:chOff x="954" y="4484"/>
            <a:chExt cx="3821" cy="128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02101C-3AE6-5441-9318-6390EE8C0C0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3252 982"/>
                <a:gd name="T1" fmla="*/ T0 w 3786"/>
                <a:gd name="T2" fmla="+- 0 4512 4512"/>
                <a:gd name="T3" fmla="*/ 4512 h 1248"/>
                <a:gd name="T4" fmla="+- 0 1434 982"/>
                <a:gd name="T5" fmla="*/ T4 w 3786"/>
                <a:gd name="T6" fmla="+- 0 4512 4512"/>
                <a:gd name="T7" fmla="*/ 4512 h 1248"/>
                <a:gd name="T8" fmla="+- 0 1338 982"/>
                <a:gd name="T9" fmla="*/ T8 w 3786"/>
                <a:gd name="T10" fmla="+- 0 4518 4512"/>
                <a:gd name="T11" fmla="*/ 4518 h 1248"/>
                <a:gd name="T12" fmla="+- 0 1246 982"/>
                <a:gd name="T13" fmla="*/ T12 w 3786"/>
                <a:gd name="T14" fmla="+- 0 4535 4512"/>
                <a:gd name="T15" fmla="*/ 4535 h 1248"/>
                <a:gd name="T16" fmla="+- 0 1161 982"/>
                <a:gd name="T17" fmla="*/ T16 w 3786"/>
                <a:gd name="T18" fmla="+- 0 4560 4512"/>
                <a:gd name="T19" fmla="*/ 4560 h 1248"/>
                <a:gd name="T20" fmla="+- 0 1089 982"/>
                <a:gd name="T21" fmla="*/ T20 w 3786"/>
                <a:gd name="T22" fmla="+- 0 4593 4512"/>
                <a:gd name="T23" fmla="*/ 4593 h 1248"/>
                <a:gd name="T24" fmla="+- 0 1032 982"/>
                <a:gd name="T25" fmla="*/ T24 w 3786"/>
                <a:gd name="T26" fmla="+- 0 4632 4512"/>
                <a:gd name="T27" fmla="*/ 4632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5552 4512"/>
                <a:gd name="T35" fmla="*/ 5552 h 1248"/>
                <a:gd name="T36" fmla="+- 0 1032 982"/>
                <a:gd name="T37" fmla="*/ T36 w 3786"/>
                <a:gd name="T38" fmla="+- 0 5639 4512"/>
                <a:gd name="T39" fmla="*/ 5639 h 1248"/>
                <a:gd name="T40" fmla="+- 0 1089 982"/>
                <a:gd name="T41" fmla="*/ T40 w 3786"/>
                <a:gd name="T42" fmla="+- 0 5678 4512"/>
                <a:gd name="T43" fmla="*/ 5678 h 1248"/>
                <a:gd name="T44" fmla="+- 0 1161 982"/>
                <a:gd name="T45" fmla="*/ T44 w 3786"/>
                <a:gd name="T46" fmla="+- 0 5711 4512"/>
                <a:gd name="T47" fmla="*/ 5711 h 1248"/>
                <a:gd name="T48" fmla="+- 0 1246 982"/>
                <a:gd name="T49" fmla="*/ T48 w 3786"/>
                <a:gd name="T50" fmla="+- 0 5737 4512"/>
                <a:gd name="T51" fmla="*/ 5737 h 1248"/>
                <a:gd name="T52" fmla="+- 0 1338 982"/>
                <a:gd name="T53" fmla="*/ T52 w 3786"/>
                <a:gd name="T54" fmla="+- 0 5754 4512"/>
                <a:gd name="T55" fmla="*/ 5754 h 1248"/>
                <a:gd name="T56" fmla="+- 0 1434 982"/>
                <a:gd name="T57" fmla="*/ T56 w 3786"/>
                <a:gd name="T58" fmla="+- 0 5760 4512"/>
                <a:gd name="T59" fmla="*/ 5760 h 1248"/>
                <a:gd name="T60" fmla="+- 0 3252 982"/>
                <a:gd name="T61" fmla="*/ T60 w 3786"/>
                <a:gd name="T62" fmla="+- 0 5760 4512"/>
                <a:gd name="T63" fmla="*/ 5760 h 1248"/>
                <a:gd name="T64" fmla="+- 0 3348 982"/>
                <a:gd name="T65" fmla="*/ T64 w 3786"/>
                <a:gd name="T66" fmla="+- 0 5754 4512"/>
                <a:gd name="T67" fmla="*/ 5754 h 1248"/>
                <a:gd name="T68" fmla="+- 0 3441 982"/>
                <a:gd name="T69" fmla="*/ T68 w 3786"/>
                <a:gd name="T70" fmla="+- 0 5737 4512"/>
                <a:gd name="T71" fmla="*/ 5737 h 1248"/>
                <a:gd name="T72" fmla="+- 0 3526 982"/>
                <a:gd name="T73" fmla="*/ T72 w 3786"/>
                <a:gd name="T74" fmla="+- 0 5711 4512"/>
                <a:gd name="T75" fmla="*/ 5711 h 1248"/>
                <a:gd name="T76" fmla="+- 0 3598 982"/>
                <a:gd name="T77" fmla="*/ T76 w 3786"/>
                <a:gd name="T78" fmla="+- 0 5678 4512"/>
                <a:gd name="T79" fmla="*/ 5678 h 1248"/>
                <a:gd name="T80" fmla="+- 0 3656 982"/>
                <a:gd name="T81" fmla="*/ T80 w 3786"/>
                <a:gd name="T82" fmla="+- 0 5639 4512"/>
                <a:gd name="T83" fmla="*/ 5639 h 1248"/>
                <a:gd name="T84" fmla="+- 0 3706 982"/>
                <a:gd name="T85" fmla="*/ T84 w 3786"/>
                <a:gd name="T86" fmla="+- 0 5552 4512"/>
                <a:gd name="T87" fmla="*/ 5552 h 1248"/>
                <a:gd name="T88" fmla="+- 0 4768 982"/>
                <a:gd name="T89" fmla="*/ T88 w 3786"/>
                <a:gd name="T90" fmla="+- 0 5448 4512"/>
                <a:gd name="T91" fmla="*/ 5448 h 1248"/>
                <a:gd name="T92" fmla="+- 0 3706 982"/>
                <a:gd name="T93" fmla="*/ T92 w 3786"/>
                <a:gd name="T94" fmla="+- 0 5242 4512"/>
                <a:gd name="T95" fmla="*/ 5242 h 1248"/>
                <a:gd name="T96" fmla="+- 0 3706 982"/>
                <a:gd name="T97" fmla="*/ T96 w 3786"/>
                <a:gd name="T98" fmla="+- 0 4718 4512"/>
                <a:gd name="T99" fmla="*/ 4718 h 1248"/>
                <a:gd name="T100" fmla="+- 0 3693 982"/>
                <a:gd name="T101" fmla="*/ T100 w 3786"/>
                <a:gd name="T102" fmla="+- 0 4674 4512"/>
                <a:gd name="T103" fmla="*/ 4674 h 1248"/>
                <a:gd name="T104" fmla="+- 0 3598 982"/>
                <a:gd name="T105" fmla="*/ T104 w 3786"/>
                <a:gd name="T106" fmla="+- 0 4593 4512"/>
                <a:gd name="T107" fmla="*/ 4593 h 1248"/>
                <a:gd name="T108" fmla="+- 0 3526 982"/>
                <a:gd name="T109" fmla="*/ T108 w 3786"/>
                <a:gd name="T110" fmla="+- 0 4560 4512"/>
                <a:gd name="T111" fmla="*/ 4560 h 1248"/>
                <a:gd name="T112" fmla="+- 0 3441 982"/>
                <a:gd name="T113" fmla="*/ T112 w 3786"/>
                <a:gd name="T114" fmla="+- 0 4535 4512"/>
                <a:gd name="T115" fmla="*/ 4535 h 1248"/>
                <a:gd name="T116" fmla="+- 0 3348 982"/>
                <a:gd name="T117" fmla="*/ T116 w 3786"/>
                <a:gd name="T118" fmla="+- 0 4518 4512"/>
                <a:gd name="T119" fmla="*/ 4518 h 1248"/>
                <a:gd name="T120" fmla="+- 0 3252 982"/>
                <a:gd name="T121" fmla="*/ T120 w 3786"/>
                <a:gd name="T122" fmla="+- 0 4512 4512"/>
                <a:gd name="T123" fmla="*/ 451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2" y="0"/>
                  </a:ln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AutoShape 27">
              <a:extLst>
                <a:ext uri="{FF2B5EF4-FFF2-40B4-BE49-F238E27FC236}">
                  <a16:creationId xmlns:a16="http://schemas.microsoft.com/office/drawing/2014/main" id="{33D62F9E-558C-AD44-B9C7-8B445D663E9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1434 982"/>
                <a:gd name="T1" fmla="*/ T0 w 3786"/>
                <a:gd name="T2" fmla="+- 0 4512 4512"/>
                <a:gd name="T3" fmla="*/ 4512 h 1248"/>
                <a:gd name="T4" fmla="+- 0 1338 982"/>
                <a:gd name="T5" fmla="*/ T4 w 3786"/>
                <a:gd name="T6" fmla="+- 0 4518 4512"/>
                <a:gd name="T7" fmla="*/ 4518 h 1248"/>
                <a:gd name="T8" fmla="+- 0 1246 982"/>
                <a:gd name="T9" fmla="*/ T8 w 3786"/>
                <a:gd name="T10" fmla="+- 0 4535 4512"/>
                <a:gd name="T11" fmla="*/ 4535 h 1248"/>
                <a:gd name="T12" fmla="+- 0 1161 982"/>
                <a:gd name="T13" fmla="*/ T12 w 3786"/>
                <a:gd name="T14" fmla="+- 0 4560 4512"/>
                <a:gd name="T15" fmla="*/ 4560 h 1248"/>
                <a:gd name="T16" fmla="+- 0 1089 982"/>
                <a:gd name="T17" fmla="*/ T16 w 3786"/>
                <a:gd name="T18" fmla="+- 0 4593 4512"/>
                <a:gd name="T19" fmla="*/ 4593 h 1248"/>
                <a:gd name="T20" fmla="+- 0 1032 982"/>
                <a:gd name="T21" fmla="*/ T20 w 3786"/>
                <a:gd name="T22" fmla="+- 0 4632 4512"/>
                <a:gd name="T23" fmla="*/ 4632 h 1248"/>
                <a:gd name="T24" fmla="+- 0 995 982"/>
                <a:gd name="T25" fmla="*/ T24 w 3786"/>
                <a:gd name="T26" fmla="+- 0 4674 4512"/>
                <a:gd name="T27" fmla="*/ 4674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4874 4512"/>
                <a:gd name="T35" fmla="*/ 4874 h 1248"/>
                <a:gd name="T36" fmla="+- 0 982 982"/>
                <a:gd name="T37" fmla="*/ T36 w 3786"/>
                <a:gd name="T38" fmla="+- 0 5030 4512"/>
                <a:gd name="T39" fmla="*/ 5030 h 1248"/>
                <a:gd name="T40" fmla="+- 0 982 982"/>
                <a:gd name="T41" fmla="*/ T40 w 3786"/>
                <a:gd name="T42" fmla="+- 0 5242 4512"/>
                <a:gd name="T43" fmla="*/ 5242 h 1248"/>
                <a:gd name="T44" fmla="+- 0 982 982"/>
                <a:gd name="T45" fmla="*/ T44 w 3786"/>
                <a:gd name="T46" fmla="+- 0 5396 4512"/>
                <a:gd name="T47" fmla="*/ 5396 h 1248"/>
                <a:gd name="T48" fmla="+- 0 982 982"/>
                <a:gd name="T49" fmla="*/ T48 w 3786"/>
                <a:gd name="T50" fmla="+- 0 5552 4512"/>
                <a:gd name="T51" fmla="*/ 5552 h 1248"/>
                <a:gd name="T52" fmla="+- 0 995 982"/>
                <a:gd name="T53" fmla="*/ T52 w 3786"/>
                <a:gd name="T54" fmla="+- 0 5596 4512"/>
                <a:gd name="T55" fmla="*/ 5596 h 1248"/>
                <a:gd name="T56" fmla="+- 0 1032 982"/>
                <a:gd name="T57" fmla="*/ T56 w 3786"/>
                <a:gd name="T58" fmla="+- 0 5639 4512"/>
                <a:gd name="T59" fmla="*/ 5639 h 1248"/>
                <a:gd name="T60" fmla="+- 0 1089 982"/>
                <a:gd name="T61" fmla="*/ T60 w 3786"/>
                <a:gd name="T62" fmla="+- 0 5678 4512"/>
                <a:gd name="T63" fmla="*/ 5678 h 1248"/>
                <a:gd name="T64" fmla="+- 0 1161 982"/>
                <a:gd name="T65" fmla="*/ T64 w 3786"/>
                <a:gd name="T66" fmla="+- 0 5711 4512"/>
                <a:gd name="T67" fmla="*/ 5711 h 1248"/>
                <a:gd name="T68" fmla="+- 0 1246 982"/>
                <a:gd name="T69" fmla="*/ T68 w 3786"/>
                <a:gd name="T70" fmla="+- 0 5737 4512"/>
                <a:gd name="T71" fmla="*/ 5737 h 1248"/>
                <a:gd name="T72" fmla="+- 0 1338 982"/>
                <a:gd name="T73" fmla="*/ T72 w 3786"/>
                <a:gd name="T74" fmla="+- 0 5754 4512"/>
                <a:gd name="T75" fmla="*/ 5754 h 1248"/>
                <a:gd name="T76" fmla="+- 0 1434 982"/>
                <a:gd name="T77" fmla="*/ T76 w 3786"/>
                <a:gd name="T78" fmla="+- 0 5760 4512"/>
                <a:gd name="T79" fmla="*/ 5760 h 1248"/>
                <a:gd name="T80" fmla="+- 0 1774 982"/>
                <a:gd name="T81" fmla="*/ T80 w 3786"/>
                <a:gd name="T82" fmla="+- 0 5760 4512"/>
                <a:gd name="T83" fmla="*/ 5760 h 1248"/>
                <a:gd name="T84" fmla="+- 0 2112 982"/>
                <a:gd name="T85" fmla="*/ T84 w 3786"/>
                <a:gd name="T86" fmla="+- 0 5760 4512"/>
                <a:gd name="T87" fmla="*/ 5760 h 1248"/>
                <a:gd name="T88" fmla="+- 0 2574 982"/>
                <a:gd name="T89" fmla="*/ T88 w 3786"/>
                <a:gd name="T90" fmla="+- 0 5760 4512"/>
                <a:gd name="T91" fmla="*/ 5760 h 1248"/>
                <a:gd name="T92" fmla="+- 0 2914 982"/>
                <a:gd name="T93" fmla="*/ T92 w 3786"/>
                <a:gd name="T94" fmla="+- 0 5760 4512"/>
                <a:gd name="T95" fmla="*/ 5760 h 1248"/>
                <a:gd name="T96" fmla="+- 0 3252 982"/>
                <a:gd name="T97" fmla="*/ T96 w 3786"/>
                <a:gd name="T98" fmla="+- 0 5760 4512"/>
                <a:gd name="T99" fmla="*/ 5760 h 1248"/>
                <a:gd name="T100" fmla="+- 0 3348 982"/>
                <a:gd name="T101" fmla="*/ T100 w 3786"/>
                <a:gd name="T102" fmla="+- 0 5754 4512"/>
                <a:gd name="T103" fmla="*/ 5754 h 1248"/>
                <a:gd name="T104" fmla="+- 0 3441 982"/>
                <a:gd name="T105" fmla="*/ T104 w 3786"/>
                <a:gd name="T106" fmla="+- 0 5737 4512"/>
                <a:gd name="T107" fmla="*/ 5737 h 1248"/>
                <a:gd name="T108" fmla="+- 0 3526 982"/>
                <a:gd name="T109" fmla="*/ T108 w 3786"/>
                <a:gd name="T110" fmla="+- 0 5711 4512"/>
                <a:gd name="T111" fmla="*/ 5711 h 1248"/>
                <a:gd name="T112" fmla="+- 0 3598 982"/>
                <a:gd name="T113" fmla="*/ T112 w 3786"/>
                <a:gd name="T114" fmla="+- 0 5678 4512"/>
                <a:gd name="T115" fmla="*/ 5678 h 1248"/>
                <a:gd name="T116" fmla="+- 0 3656 982"/>
                <a:gd name="T117" fmla="*/ T116 w 3786"/>
                <a:gd name="T118" fmla="+- 0 5639 4512"/>
                <a:gd name="T119" fmla="*/ 5639 h 1248"/>
                <a:gd name="T120" fmla="+- 0 3693 982"/>
                <a:gd name="T121" fmla="*/ T120 w 3786"/>
                <a:gd name="T122" fmla="+- 0 5596 4512"/>
                <a:gd name="T123" fmla="*/ 5596 h 1248"/>
                <a:gd name="T124" fmla="+- 0 3706 982"/>
                <a:gd name="T125" fmla="*/ T124 w 3786"/>
                <a:gd name="T126" fmla="+- 0 5552 4512"/>
                <a:gd name="T127" fmla="*/ 5552 h 1248"/>
                <a:gd name="T128" fmla="+- 0 4768 982"/>
                <a:gd name="T129" fmla="*/ T128 w 3786"/>
                <a:gd name="T130" fmla="+- 0 5448 4512"/>
                <a:gd name="T131" fmla="*/ 5448 h 1248"/>
                <a:gd name="T132" fmla="+- 0 3706 982"/>
                <a:gd name="T133" fmla="*/ T132 w 3786"/>
                <a:gd name="T134" fmla="+- 0 5242 4512"/>
                <a:gd name="T135" fmla="*/ 5242 h 1248"/>
                <a:gd name="T136" fmla="+- 0 3706 982"/>
                <a:gd name="T137" fmla="*/ T136 w 3786"/>
                <a:gd name="T138" fmla="+- 0 5030 4512"/>
                <a:gd name="T139" fmla="*/ 5030 h 1248"/>
                <a:gd name="T140" fmla="+- 0 3706 982"/>
                <a:gd name="T141" fmla="*/ T140 w 3786"/>
                <a:gd name="T142" fmla="+- 0 4874 4512"/>
                <a:gd name="T143" fmla="*/ 4874 h 1248"/>
                <a:gd name="T144" fmla="+- 0 3706 982"/>
                <a:gd name="T145" fmla="*/ T144 w 3786"/>
                <a:gd name="T146" fmla="+- 0 4718 4512"/>
                <a:gd name="T147" fmla="*/ 4718 h 1248"/>
                <a:gd name="T148" fmla="+- 0 3693 982"/>
                <a:gd name="T149" fmla="*/ T148 w 3786"/>
                <a:gd name="T150" fmla="+- 0 4674 4512"/>
                <a:gd name="T151" fmla="*/ 4674 h 1248"/>
                <a:gd name="T152" fmla="+- 0 3656 982"/>
                <a:gd name="T153" fmla="*/ T152 w 3786"/>
                <a:gd name="T154" fmla="+- 0 4632 4512"/>
                <a:gd name="T155" fmla="*/ 4632 h 1248"/>
                <a:gd name="T156" fmla="+- 0 3598 982"/>
                <a:gd name="T157" fmla="*/ T156 w 3786"/>
                <a:gd name="T158" fmla="+- 0 4593 4512"/>
                <a:gd name="T159" fmla="*/ 4593 h 1248"/>
                <a:gd name="T160" fmla="+- 0 3526 982"/>
                <a:gd name="T161" fmla="*/ T160 w 3786"/>
                <a:gd name="T162" fmla="+- 0 4560 4512"/>
                <a:gd name="T163" fmla="*/ 4560 h 1248"/>
                <a:gd name="T164" fmla="+- 0 3441 982"/>
                <a:gd name="T165" fmla="*/ T164 w 3786"/>
                <a:gd name="T166" fmla="+- 0 4535 4512"/>
                <a:gd name="T167" fmla="*/ 4535 h 1248"/>
                <a:gd name="T168" fmla="+- 0 3348 982"/>
                <a:gd name="T169" fmla="*/ T168 w 3786"/>
                <a:gd name="T170" fmla="+- 0 4518 4512"/>
                <a:gd name="T171" fmla="*/ 4518 h 1248"/>
                <a:gd name="T172" fmla="+- 0 3252 982"/>
                <a:gd name="T173" fmla="*/ T172 w 3786"/>
                <a:gd name="T174" fmla="+- 0 4512 4512"/>
                <a:gd name="T175" fmla="*/ 4512 h 1248"/>
                <a:gd name="T176" fmla="+- 0 2914 982"/>
                <a:gd name="T177" fmla="*/ T176 w 3786"/>
                <a:gd name="T178" fmla="+- 0 4512 4512"/>
                <a:gd name="T179" fmla="*/ 4512 h 1248"/>
                <a:gd name="T180" fmla="+- 0 2574 982"/>
                <a:gd name="T181" fmla="*/ T180 w 3786"/>
                <a:gd name="T182" fmla="+- 0 4512 4512"/>
                <a:gd name="T183" fmla="*/ 4512 h 1248"/>
                <a:gd name="T184" fmla="+- 0 2112 982"/>
                <a:gd name="T185" fmla="*/ T184 w 3786"/>
                <a:gd name="T186" fmla="+- 0 4512 4512"/>
                <a:gd name="T187" fmla="*/ 4512 h 1248"/>
                <a:gd name="T188" fmla="+- 0 1774 982"/>
                <a:gd name="T189" fmla="*/ T188 w 3786"/>
                <a:gd name="T190" fmla="+- 0 4512 4512"/>
                <a:gd name="T191" fmla="*/ 4512 h 1248"/>
                <a:gd name="T192" fmla="+- 0 1434 982"/>
                <a:gd name="T193" fmla="*/ T192 w 3786"/>
                <a:gd name="T194" fmla="+- 0 4512 4512"/>
                <a:gd name="T195" fmla="*/ 4512 h 1248"/>
                <a:gd name="T196" fmla="+- 0 982 982"/>
                <a:gd name="T197" fmla="*/ T196 w 3786"/>
                <a:gd name="T198" fmla="+- 0 4512 4512"/>
                <a:gd name="T199" fmla="*/ 4512 h 1248"/>
                <a:gd name="T200" fmla="+- 0 982 982"/>
                <a:gd name="T201" fmla="*/ T200 w 3786"/>
                <a:gd name="T202" fmla="+- 0 4512 4512"/>
                <a:gd name="T203" fmla="*/ 4512 h 1248"/>
                <a:gd name="T204" fmla="+- 0 3706 982"/>
                <a:gd name="T205" fmla="*/ T204 w 3786"/>
                <a:gd name="T206" fmla="+- 0 5760 4512"/>
                <a:gd name="T207" fmla="*/ 5760 h 1248"/>
                <a:gd name="T208" fmla="+- 0 3706 982"/>
                <a:gd name="T209" fmla="*/ T208 w 3786"/>
                <a:gd name="T210" fmla="+- 0 5760 4512"/>
                <a:gd name="T211" fmla="*/ 576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2" y="0"/>
                  </a:move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792" y="1248"/>
                  </a:lnTo>
                  <a:lnTo>
                    <a:pt x="1130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0" y="0"/>
                  </a:lnTo>
                  <a:lnTo>
                    <a:pt x="792" y="0"/>
                  </a:lnTo>
                  <a:lnTo>
                    <a:pt x="45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9808439-1967-684E-902D-833B29B3E9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3232 962"/>
                <a:gd name="T1" fmla="*/ T0 w 3786"/>
                <a:gd name="T2" fmla="+- 0 4492 4492"/>
                <a:gd name="T3" fmla="*/ 4492 h 1248"/>
                <a:gd name="T4" fmla="+- 0 1416 962"/>
                <a:gd name="T5" fmla="*/ T4 w 3786"/>
                <a:gd name="T6" fmla="+- 0 4492 4492"/>
                <a:gd name="T7" fmla="*/ 4492 h 1248"/>
                <a:gd name="T8" fmla="+- 0 1319 962"/>
                <a:gd name="T9" fmla="*/ T8 w 3786"/>
                <a:gd name="T10" fmla="+- 0 4498 4492"/>
                <a:gd name="T11" fmla="*/ 4498 h 1248"/>
                <a:gd name="T12" fmla="+- 0 1226 962"/>
                <a:gd name="T13" fmla="*/ T12 w 3786"/>
                <a:gd name="T14" fmla="+- 0 4515 4492"/>
                <a:gd name="T15" fmla="*/ 4515 h 1248"/>
                <a:gd name="T16" fmla="+- 0 1142 962"/>
                <a:gd name="T17" fmla="*/ T16 w 3786"/>
                <a:gd name="T18" fmla="+- 0 4540 4492"/>
                <a:gd name="T19" fmla="*/ 4540 h 1248"/>
                <a:gd name="T20" fmla="+- 0 1069 962"/>
                <a:gd name="T21" fmla="*/ T20 w 3786"/>
                <a:gd name="T22" fmla="+- 0 4573 4492"/>
                <a:gd name="T23" fmla="*/ 4573 h 1248"/>
                <a:gd name="T24" fmla="+- 0 1012 962"/>
                <a:gd name="T25" fmla="*/ T24 w 3786"/>
                <a:gd name="T26" fmla="+- 0 4612 4492"/>
                <a:gd name="T27" fmla="*/ 4612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5532 4492"/>
                <a:gd name="T35" fmla="*/ 5532 h 1248"/>
                <a:gd name="T36" fmla="+- 0 1012 962"/>
                <a:gd name="T37" fmla="*/ T36 w 3786"/>
                <a:gd name="T38" fmla="+- 0 5619 4492"/>
                <a:gd name="T39" fmla="*/ 5619 h 1248"/>
                <a:gd name="T40" fmla="+- 0 1069 962"/>
                <a:gd name="T41" fmla="*/ T40 w 3786"/>
                <a:gd name="T42" fmla="+- 0 5658 4492"/>
                <a:gd name="T43" fmla="*/ 5658 h 1248"/>
                <a:gd name="T44" fmla="+- 0 1142 962"/>
                <a:gd name="T45" fmla="*/ T44 w 3786"/>
                <a:gd name="T46" fmla="+- 0 5691 4492"/>
                <a:gd name="T47" fmla="*/ 5691 h 1248"/>
                <a:gd name="T48" fmla="+- 0 1226 962"/>
                <a:gd name="T49" fmla="*/ T48 w 3786"/>
                <a:gd name="T50" fmla="+- 0 5717 4492"/>
                <a:gd name="T51" fmla="*/ 5717 h 1248"/>
                <a:gd name="T52" fmla="+- 0 1319 962"/>
                <a:gd name="T53" fmla="*/ T52 w 3786"/>
                <a:gd name="T54" fmla="+- 0 5734 4492"/>
                <a:gd name="T55" fmla="*/ 5734 h 1248"/>
                <a:gd name="T56" fmla="+- 0 1416 962"/>
                <a:gd name="T57" fmla="*/ T56 w 3786"/>
                <a:gd name="T58" fmla="+- 0 5740 4492"/>
                <a:gd name="T59" fmla="*/ 5740 h 1248"/>
                <a:gd name="T60" fmla="+- 0 3232 962"/>
                <a:gd name="T61" fmla="*/ T60 w 3786"/>
                <a:gd name="T62" fmla="+- 0 5740 4492"/>
                <a:gd name="T63" fmla="*/ 5740 h 1248"/>
                <a:gd name="T64" fmla="+- 0 3328 962"/>
                <a:gd name="T65" fmla="*/ T64 w 3786"/>
                <a:gd name="T66" fmla="+- 0 5734 4492"/>
                <a:gd name="T67" fmla="*/ 5734 h 1248"/>
                <a:gd name="T68" fmla="+- 0 3421 962"/>
                <a:gd name="T69" fmla="*/ T68 w 3786"/>
                <a:gd name="T70" fmla="+- 0 5717 4492"/>
                <a:gd name="T71" fmla="*/ 5717 h 1248"/>
                <a:gd name="T72" fmla="+- 0 3506 962"/>
                <a:gd name="T73" fmla="*/ T72 w 3786"/>
                <a:gd name="T74" fmla="+- 0 5691 4492"/>
                <a:gd name="T75" fmla="*/ 5691 h 1248"/>
                <a:gd name="T76" fmla="+- 0 3578 962"/>
                <a:gd name="T77" fmla="*/ T76 w 3786"/>
                <a:gd name="T78" fmla="+- 0 5658 4492"/>
                <a:gd name="T79" fmla="*/ 5658 h 1248"/>
                <a:gd name="T80" fmla="+- 0 3636 962"/>
                <a:gd name="T81" fmla="*/ T80 w 3786"/>
                <a:gd name="T82" fmla="+- 0 5619 4492"/>
                <a:gd name="T83" fmla="*/ 5619 h 1248"/>
                <a:gd name="T84" fmla="+- 0 3686 962"/>
                <a:gd name="T85" fmla="*/ T84 w 3786"/>
                <a:gd name="T86" fmla="+- 0 5532 4492"/>
                <a:gd name="T87" fmla="*/ 5532 h 1248"/>
                <a:gd name="T88" fmla="+- 0 4748 962"/>
                <a:gd name="T89" fmla="*/ T88 w 3786"/>
                <a:gd name="T90" fmla="+- 0 5428 4492"/>
                <a:gd name="T91" fmla="*/ 5428 h 1248"/>
                <a:gd name="T92" fmla="+- 0 3686 962"/>
                <a:gd name="T93" fmla="*/ T92 w 3786"/>
                <a:gd name="T94" fmla="+- 0 5222 4492"/>
                <a:gd name="T95" fmla="*/ 5222 h 1248"/>
                <a:gd name="T96" fmla="+- 0 3686 962"/>
                <a:gd name="T97" fmla="*/ T96 w 3786"/>
                <a:gd name="T98" fmla="+- 0 4698 4492"/>
                <a:gd name="T99" fmla="*/ 4698 h 1248"/>
                <a:gd name="T100" fmla="+- 0 3673 962"/>
                <a:gd name="T101" fmla="*/ T100 w 3786"/>
                <a:gd name="T102" fmla="+- 0 4654 4492"/>
                <a:gd name="T103" fmla="*/ 4654 h 1248"/>
                <a:gd name="T104" fmla="+- 0 3578 962"/>
                <a:gd name="T105" fmla="*/ T104 w 3786"/>
                <a:gd name="T106" fmla="+- 0 4573 4492"/>
                <a:gd name="T107" fmla="*/ 4573 h 1248"/>
                <a:gd name="T108" fmla="+- 0 3506 962"/>
                <a:gd name="T109" fmla="*/ T108 w 3786"/>
                <a:gd name="T110" fmla="+- 0 4540 4492"/>
                <a:gd name="T111" fmla="*/ 4540 h 1248"/>
                <a:gd name="T112" fmla="+- 0 3421 962"/>
                <a:gd name="T113" fmla="*/ T112 w 3786"/>
                <a:gd name="T114" fmla="+- 0 4515 4492"/>
                <a:gd name="T115" fmla="*/ 4515 h 1248"/>
                <a:gd name="T116" fmla="+- 0 3328 962"/>
                <a:gd name="T117" fmla="*/ T116 w 3786"/>
                <a:gd name="T118" fmla="+- 0 4498 4492"/>
                <a:gd name="T119" fmla="*/ 4498 h 1248"/>
                <a:gd name="T120" fmla="+- 0 3232 962"/>
                <a:gd name="T121" fmla="*/ T120 w 3786"/>
                <a:gd name="T122" fmla="+- 0 4492 4492"/>
                <a:gd name="T123" fmla="*/ 449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4" y="0"/>
                  </a:ln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AutoShape 29">
              <a:extLst>
                <a:ext uri="{FF2B5EF4-FFF2-40B4-BE49-F238E27FC236}">
                  <a16:creationId xmlns:a16="http://schemas.microsoft.com/office/drawing/2014/main" id="{D9404EA7-89D7-204C-AAF5-CFD354ECF7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1416 962"/>
                <a:gd name="T1" fmla="*/ T0 w 3786"/>
                <a:gd name="T2" fmla="+- 0 4492 4492"/>
                <a:gd name="T3" fmla="*/ 4492 h 1248"/>
                <a:gd name="T4" fmla="+- 0 1319 962"/>
                <a:gd name="T5" fmla="*/ T4 w 3786"/>
                <a:gd name="T6" fmla="+- 0 4498 4492"/>
                <a:gd name="T7" fmla="*/ 4498 h 1248"/>
                <a:gd name="T8" fmla="+- 0 1226 962"/>
                <a:gd name="T9" fmla="*/ T8 w 3786"/>
                <a:gd name="T10" fmla="+- 0 4515 4492"/>
                <a:gd name="T11" fmla="*/ 4515 h 1248"/>
                <a:gd name="T12" fmla="+- 0 1142 962"/>
                <a:gd name="T13" fmla="*/ T12 w 3786"/>
                <a:gd name="T14" fmla="+- 0 4540 4492"/>
                <a:gd name="T15" fmla="*/ 4540 h 1248"/>
                <a:gd name="T16" fmla="+- 0 1069 962"/>
                <a:gd name="T17" fmla="*/ T16 w 3786"/>
                <a:gd name="T18" fmla="+- 0 4573 4492"/>
                <a:gd name="T19" fmla="*/ 4573 h 1248"/>
                <a:gd name="T20" fmla="+- 0 1012 962"/>
                <a:gd name="T21" fmla="*/ T20 w 3786"/>
                <a:gd name="T22" fmla="+- 0 4612 4492"/>
                <a:gd name="T23" fmla="*/ 4612 h 1248"/>
                <a:gd name="T24" fmla="+- 0 975 962"/>
                <a:gd name="T25" fmla="*/ T24 w 3786"/>
                <a:gd name="T26" fmla="+- 0 4654 4492"/>
                <a:gd name="T27" fmla="*/ 4654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4854 4492"/>
                <a:gd name="T35" fmla="*/ 4854 h 1248"/>
                <a:gd name="T36" fmla="+- 0 962 962"/>
                <a:gd name="T37" fmla="*/ T36 w 3786"/>
                <a:gd name="T38" fmla="+- 0 5010 4492"/>
                <a:gd name="T39" fmla="*/ 5010 h 1248"/>
                <a:gd name="T40" fmla="+- 0 962 962"/>
                <a:gd name="T41" fmla="*/ T40 w 3786"/>
                <a:gd name="T42" fmla="+- 0 5222 4492"/>
                <a:gd name="T43" fmla="*/ 5222 h 1248"/>
                <a:gd name="T44" fmla="+- 0 962 962"/>
                <a:gd name="T45" fmla="*/ T44 w 3786"/>
                <a:gd name="T46" fmla="+- 0 5376 4492"/>
                <a:gd name="T47" fmla="*/ 5376 h 1248"/>
                <a:gd name="T48" fmla="+- 0 962 962"/>
                <a:gd name="T49" fmla="*/ T48 w 3786"/>
                <a:gd name="T50" fmla="+- 0 5532 4492"/>
                <a:gd name="T51" fmla="*/ 5532 h 1248"/>
                <a:gd name="T52" fmla="+- 0 975 962"/>
                <a:gd name="T53" fmla="*/ T52 w 3786"/>
                <a:gd name="T54" fmla="+- 0 5576 4492"/>
                <a:gd name="T55" fmla="*/ 5576 h 1248"/>
                <a:gd name="T56" fmla="+- 0 1012 962"/>
                <a:gd name="T57" fmla="*/ T56 w 3786"/>
                <a:gd name="T58" fmla="+- 0 5619 4492"/>
                <a:gd name="T59" fmla="*/ 5619 h 1248"/>
                <a:gd name="T60" fmla="+- 0 1069 962"/>
                <a:gd name="T61" fmla="*/ T60 w 3786"/>
                <a:gd name="T62" fmla="+- 0 5658 4492"/>
                <a:gd name="T63" fmla="*/ 5658 h 1248"/>
                <a:gd name="T64" fmla="+- 0 1142 962"/>
                <a:gd name="T65" fmla="*/ T64 w 3786"/>
                <a:gd name="T66" fmla="+- 0 5691 4492"/>
                <a:gd name="T67" fmla="*/ 5691 h 1248"/>
                <a:gd name="T68" fmla="+- 0 1226 962"/>
                <a:gd name="T69" fmla="*/ T68 w 3786"/>
                <a:gd name="T70" fmla="+- 0 5717 4492"/>
                <a:gd name="T71" fmla="*/ 5717 h 1248"/>
                <a:gd name="T72" fmla="+- 0 1319 962"/>
                <a:gd name="T73" fmla="*/ T72 w 3786"/>
                <a:gd name="T74" fmla="+- 0 5734 4492"/>
                <a:gd name="T75" fmla="*/ 5734 h 1248"/>
                <a:gd name="T76" fmla="+- 0 1416 962"/>
                <a:gd name="T77" fmla="*/ T76 w 3786"/>
                <a:gd name="T78" fmla="+- 0 5740 4492"/>
                <a:gd name="T79" fmla="*/ 5740 h 1248"/>
                <a:gd name="T80" fmla="+- 0 1754 962"/>
                <a:gd name="T81" fmla="*/ T80 w 3786"/>
                <a:gd name="T82" fmla="+- 0 5740 4492"/>
                <a:gd name="T83" fmla="*/ 5740 h 1248"/>
                <a:gd name="T84" fmla="+- 0 2094 962"/>
                <a:gd name="T85" fmla="*/ T84 w 3786"/>
                <a:gd name="T86" fmla="+- 0 5740 4492"/>
                <a:gd name="T87" fmla="*/ 5740 h 1248"/>
                <a:gd name="T88" fmla="+- 0 2554 962"/>
                <a:gd name="T89" fmla="*/ T88 w 3786"/>
                <a:gd name="T90" fmla="+- 0 5740 4492"/>
                <a:gd name="T91" fmla="*/ 5740 h 1248"/>
                <a:gd name="T92" fmla="+- 0 2894 962"/>
                <a:gd name="T93" fmla="*/ T92 w 3786"/>
                <a:gd name="T94" fmla="+- 0 5740 4492"/>
                <a:gd name="T95" fmla="*/ 5740 h 1248"/>
                <a:gd name="T96" fmla="+- 0 3232 962"/>
                <a:gd name="T97" fmla="*/ T96 w 3786"/>
                <a:gd name="T98" fmla="+- 0 5740 4492"/>
                <a:gd name="T99" fmla="*/ 5740 h 1248"/>
                <a:gd name="T100" fmla="+- 0 3328 962"/>
                <a:gd name="T101" fmla="*/ T100 w 3786"/>
                <a:gd name="T102" fmla="+- 0 5734 4492"/>
                <a:gd name="T103" fmla="*/ 5734 h 1248"/>
                <a:gd name="T104" fmla="+- 0 3421 962"/>
                <a:gd name="T105" fmla="*/ T104 w 3786"/>
                <a:gd name="T106" fmla="+- 0 5717 4492"/>
                <a:gd name="T107" fmla="*/ 5717 h 1248"/>
                <a:gd name="T108" fmla="+- 0 3506 962"/>
                <a:gd name="T109" fmla="*/ T108 w 3786"/>
                <a:gd name="T110" fmla="+- 0 5691 4492"/>
                <a:gd name="T111" fmla="*/ 5691 h 1248"/>
                <a:gd name="T112" fmla="+- 0 3578 962"/>
                <a:gd name="T113" fmla="*/ T112 w 3786"/>
                <a:gd name="T114" fmla="+- 0 5658 4492"/>
                <a:gd name="T115" fmla="*/ 5658 h 1248"/>
                <a:gd name="T116" fmla="+- 0 3636 962"/>
                <a:gd name="T117" fmla="*/ T116 w 3786"/>
                <a:gd name="T118" fmla="+- 0 5619 4492"/>
                <a:gd name="T119" fmla="*/ 5619 h 1248"/>
                <a:gd name="T120" fmla="+- 0 3673 962"/>
                <a:gd name="T121" fmla="*/ T120 w 3786"/>
                <a:gd name="T122" fmla="+- 0 5576 4492"/>
                <a:gd name="T123" fmla="*/ 5576 h 1248"/>
                <a:gd name="T124" fmla="+- 0 3686 962"/>
                <a:gd name="T125" fmla="*/ T124 w 3786"/>
                <a:gd name="T126" fmla="+- 0 5532 4492"/>
                <a:gd name="T127" fmla="*/ 5532 h 1248"/>
                <a:gd name="T128" fmla="+- 0 4748 962"/>
                <a:gd name="T129" fmla="*/ T128 w 3786"/>
                <a:gd name="T130" fmla="+- 0 5428 4492"/>
                <a:gd name="T131" fmla="*/ 5428 h 1248"/>
                <a:gd name="T132" fmla="+- 0 3686 962"/>
                <a:gd name="T133" fmla="*/ T132 w 3786"/>
                <a:gd name="T134" fmla="+- 0 5222 4492"/>
                <a:gd name="T135" fmla="*/ 5222 h 1248"/>
                <a:gd name="T136" fmla="+- 0 3686 962"/>
                <a:gd name="T137" fmla="*/ T136 w 3786"/>
                <a:gd name="T138" fmla="+- 0 5010 4492"/>
                <a:gd name="T139" fmla="*/ 5010 h 1248"/>
                <a:gd name="T140" fmla="+- 0 3686 962"/>
                <a:gd name="T141" fmla="*/ T140 w 3786"/>
                <a:gd name="T142" fmla="+- 0 4854 4492"/>
                <a:gd name="T143" fmla="*/ 4854 h 1248"/>
                <a:gd name="T144" fmla="+- 0 3686 962"/>
                <a:gd name="T145" fmla="*/ T144 w 3786"/>
                <a:gd name="T146" fmla="+- 0 4698 4492"/>
                <a:gd name="T147" fmla="*/ 4698 h 1248"/>
                <a:gd name="T148" fmla="+- 0 3673 962"/>
                <a:gd name="T149" fmla="*/ T148 w 3786"/>
                <a:gd name="T150" fmla="+- 0 4654 4492"/>
                <a:gd name="T151" fmla="*/ 4654 h 1248"/>
                <a:gd name="T152" fmla="+- 0 3636 962"/>
                <a:gd name="T153" fmla="*/ T152 w 3786"/>
                <a:gd name="T154" fmla="+- 0 4612 4492"/>
                <a:gd name="T155" fmla="*/ 4612 h 1248"/>
                <a:gd name="T156" fmla="+- 0 3578 962"/>
                <a:gd name="T157" fmla="*/ T156 w 3786"/>
                <a:gd name="T158" fmla="+- 0 4573 4492"/>
                <a:gd name="T159" fmla="*/ 4573 h 1248"/>
                <a:gd name="T160" fmla="+- 0 3506 962"/>
                <a:gd name="T161" fmla="*/ T160 w 3786"/>
                <a:gd name="T162" fmla="+- 0 4540 4492"/>
                <a:gd name="T163" fmla="*/ 4540 h 1248"/>
                <a:gd name="T164" fmla="+- 0 3421 962"/>
                <a:gd name="T165" fmla="*/ T164 w 3786"/>
                <a:gd name="T166" fmla="+- 0 4515 4492"/>
                <a:gd name="T167" fmla="*/ 4515 h 1248"/>
                <a:gd name="T168" fmla="+- 0 3328 962"/>
                <a:gd name="T169" fmla="*/ T168 w 3786"/>
                <a:gd name="T170" fmla="+- 0 4498 4492"/>
                <a:gd name="T171" fmla="*/ 4498 h 1248"/>
                <a:gd name="T172" fmla="+- 0 3232 962"/>
                <a:gd name="T173" fmla="*/ T172 w 3786"/>
                <a:gd name="T174" fmla="+- 0 4492 4492"/>
                <a:gd name="T175" fmla="*/ 4492 h 1248"/>
                <a:gd name="T176" fmla="+- 0 2894 962"/>
                <a:gd name="T177" fmla="*/ T176 w 3786"/>
                <a:gd name="T178" fmla="+- 0 4492 4492"/>
                <a:gd name="T179" fmla="*/ 4492 h 1248"/>
                <a:gd name="T180" fmla="+- 0 2554 962"/>
                <a:gd name="T181" fmla="*/ T180 w 3786"/>
                <a:gd name="T182" fmla="+- 0 4492 4492"/>
                <a:gd name="T183" fmla="*/ 4492 h 1248"/>
                <a:gd name="T184" fmla="+- 0 2094 962"/>
                <a:gd name="T185" fmla="*/ T184 w 3786"/>
                <a:gd name="T186" fmla="+- 0 4492 4492"/>
                <a:gd name="T187" fmla="*/ 4492 h 1248"/>
                <a:gd name="T188" fmla="+- 0 1754 962"/>
                <a:gd name="T189" fmla="*/ T188 w 3786"/>
                <a:gd name="T190" fmla="+- 0 4492 4492"/>
                <a:gd name="T191" fmla="*/ 4492 h 1248"/>
                <a:gd name="T192" fmla="+- 0 1416 962"/>
                <a:gd name="T193" fmla="*/ T192 w 3786"/>
                <a:gd name="T194" fmla="+- 0 4492 4492"/>
                <a:gd name="T195" fmla="*/ 4492 h 1248"/>
                <a:gd name="T196" fmla="+- 0 962 962"/>
                <a:gd name="T197" fmla="*/ T196 w 3786"/>
                <a:gd name="T198" fmla="+- 0 4492 4492"/>
                <a:gd name="T199" fmla="*/ 4492 h 1248"/>
                <a:gd name="T200" fmla="+- 0 962 962"/>
                <a:gd name="T201" fmla="*/ T200 w 3786"/>
                <a:gd name="T202" fmla="+- 0 4492 4492"/>
                <a:gd name="T203" fmla="*/ 4492 h 1248"/>
                <a:gd name="T204" fmla="+- 0 3686 962"/>
                <a:gd name="T205" fmla="*/ T204 w 3786"/>
                <a:gd name="T206" fmla="+- 0 5740 4492"/>
                <a:gd name="T207" fmla="*/ 5740 h 1248"/>
                <a:gd name="T208" fmla="+- 0 3686 962"/>
                <a:gd name="T209" fmla="*/ T208 w 3786"/>
                <a:gd name="T210" fmla="+- 0 5740 4492"/>
                <a:gd name="T211" fmla="*/ 574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4" y="0"/>
                  </a:move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792" y="1248"/>
                  </a:lnTo>
                  <a:lnTo>
                    <a:pt x="1132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2" y="0"/>
                  </a:lnTo>
                  <a:lnTo>
                    <a:pt x="792" y="0"/>
                  </a:lnTo>
                  <a:lnTo>
                    <a:pt x="454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30">
              <a:extLst>
                <a:ext uri="{FF2B5EF4-FFF2-40B4-BE49-F238E27FC236}">
                  <a16:creationId xmlns:a16="http://schemas.microsoft.com/office/drawing/2014/main" id="{D3072A52-7204-7749-930D-53C00DAB452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4484"/>
              <a:ext cx="3821" cy="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88315" marR="883285" indent="-279400">
                <a:lnSpc>
                  <a:spcPct val="88000"/>
                </a:lnSpc>
                <a:spcBef>
                  <a:spcPts val="6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Concrete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44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B9C-89FB-534F-AFAA-AE87618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399-BDE9-B341-AB3C-04928A5C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(OOP)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engineering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building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 systems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entities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Consist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group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cooperating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exchange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purpose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achieving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common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</a:t>
            </a:r>
            <a:r>
              <a:rPr lang="en-US" sz="1600" dirty="0"/>
              <a:t>4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jective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440D-30A7-4242-8D1D-9D19B70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627B-3472-624F-BDC5-1F638BA5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88" y="1500188"/>
            <a:ext cx="9184251" cy="4549756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appropriate 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specific 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disguised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 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f1.calcSurface()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f2.calcSurface()</a:t>
            </a:r>
            <a:r>
              <a:rPr lang="en-US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7CEED-70C1-F84C-88CE-F434B53C70DA}"/>
              </a:ext>
            </a:extLst>
          </p:cNvPr>
          <p:cNvGraphicFramePr>
            <a:graphicFrameLocks noGrp="1"/>
          </p:cNvGraphicFramePr>
          <p:nvPr/>
        </p:nvGraphicFramePr>
        <p:xfrm>
          <a:off x="4079399" y="3696335"/>
          <a:ext cx="5184140" cy="7099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77841975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3679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55112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6325207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54960682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f1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Square(...);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912644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f2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Circle(...);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82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4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1E7-9DCE-A44B-94AA-E2481B0F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A28A-DBB7-F941-B4C0-E9D14743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1F3-6230-2340-A5CB-6F318EC2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283-B683-B146-BCE7-F2C36B84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object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class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interface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inheritance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abstraction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encapsulation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8B8-5216-1B41-B6D7-7F948FEB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OOP in a Nutshell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A71B-817C-9447-B33F-BF68CC62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34" y="1226634"/>
            <a:ext cx="8429105" cy="482331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interacting objects</a:t>
            </a:r>
            <a:endParaRPr lang="en-US" sz="10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“send messages”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other’s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methods)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 existing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classes)</a:t>
            </a:r>
            <a:r>
              <a:rPr lang="en-US" dirty="0"/>
              <a:t> 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belongs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10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marL="457200" lvl="1" indent="0">
              <a:buNone/>
            </a:pP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F0B-E4A6-4541-B096-491B202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Claims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br>
              <a:rPr lang="en-US" b="1" dirty="0"/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0C79-E351-BA46-9D8A-9D1984A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suited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Facilitates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utilizing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reusable 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GUI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</a:p>
          <a:p>
            <a:pPr marL="457200" lvl="1" indent="0">
              <a:buNone/>
            </a:pPr>
            <a:endParaRPr lang="en-US" sz="8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modern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object-oriented: 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Perl,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endParaRPr lang="en-US" dirty="0"/>
          </a:p>
          <a:p>
            <a:pPr lvl="1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7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bicycle,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queue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behaviors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color,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breed,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hungry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barking,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fetching,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sleeping</a:t>
            </a:r>
            <a:endParaRPr lang="en-US" sz="9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681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variables/data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methods/functions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behaviors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bundle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278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F31-61C7-544A-B2FB-CEFDA52C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Represent</a:t>
            </a:r>
            <a:br>
              <a:rPr lang="en-US" dirty="0"/>
            </a:br>
            <a:r>
              <a:rPr lang="en-US" dirty="0"/>
              <a:t> 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09593-DDCB-174E-B260-51454B35E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1428750"/>
            <a:ext cx="9172575" cy="4621213"/>
          </a:xfrm>
        </p:spPr>
      </p:pic>
    </p:spTree>
    <p:extLst>
      <p:ext uri="{BB962C8B-B14F-4D97-AF65-F5344CB8AC3E}">
        <p14:creationId xmlns:p14="http://schemas.microsoft.com/office/powerpoint/2010/main" val="19420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DF3-F58A-4849-9B85-DC5A44D9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0276-9DCD-0448-872A-0BB406B9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675" y="1371600"/>
            <a:ext cx="8598464" cy="4678344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Also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8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8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36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1784</TotalTime>
  <Words>1284</Words>
  <Application>Microsoft Office PowerPoint</Application>
  <PresentationFormat>Panorámica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MS Shell Dlg 2</vt:lpstr>
      <vt:lpstr>Wingdings</vt:lpstr>
      <vt:lpstr>Wingdings 3</vt:lpstr>
      <vt:lpstr>Madison</vt:lpstr>
      <vt:lpstr>Object-Oriented Programming Concepts </vt:lpstr>
      <vt:lpstr>Contents</vt:lpstr>
      <vt:lpstr>What is OOP? </vt:lpstr>
      <vt:lpstr>OOP in a Nutshell • </vt:lpstr>
      <vt:lpstr>What are OOP’s Claims To Fame? </vt:lpstr>
      <vt:lpstr>What Are Objects? </vt:lpstr>
      <vt:lpstr>What Are Objects? </vt:lpstr>
      <vt:lpstr>Objects Represent   </vt:lpstr>
      <vt:lpstr>Classes </vt:lpstr>
      <vt:lpstr>Objects </vt:lpstr>
      <vt:lpstr>Classes and Objects –Example</vt:lpstr>
      <vt:lpstr>Classes - Example</vt:lpstr>
      <vt:lpstr>Messages</vt:lpstr>
      <vt:lpstr>Interfaces</vt:lpstr>
      <vt:lpstr>The Principles of OOP </vt:lpstr>
      <vt:lpstr>Inheritance </vt:lpstr>
      <vt:lpstr>Inheritance</vt:lpstr>
      <vt:lpstr>Inheritance</vt:lpstr>
      <vt:lpstr>Inheritance Benefits</vt:lpstr>
      <vt:lpstr>Abstraction</vt:lpstr>
      <vt:lpstr>Abstraction</vt:lpstr>
      <vt:lpstr>Abstract Data Type </vt:lpstr>
      <vt:lpstr>Abstraction in AWT/Swing</vt:lpstr>
      <vt:lpstr>Encapsulation </vt:lpstr>
      <vt:lpstr>Encapsulation</vt:lpstr>
      <vt:lpstr>Encapsulation – Example</vt:lpstr>
      <vt:lpstr>Polymorphism </vt:lpstr>
      <vt:lpstr>Polymorphism </vt:lpstr>
      <vt:lpstr>Polymorphism – Example</vt:lpstr>
      <vt:lpstr>Polymorphism </vt:lpstr>
      <vt:lpstr>OOPs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Concepts </dc:title>
  <dc:creator>Shaikh, Muhammad</dc:creator>
  <cp:lastModifiedBy>Giselle Martinez-Sanchez</cp:lastModifiedBy>
  <cp:revision>15</cp:revision>
  <dcterms:created xsi:type="dcterms:W3CDTF">2020-04-01T19:25:31Z</dcterms:created>
  <dcterms:modified xsi:type="dcterms:W3CDTF">2020-06-05T23:50:08Z</dcterms:modified>
</cp:coreProperties>
</file>