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E572-BB29-4CAE-9264-2F48B2113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85E6E-C971-4BAC-9853-D4587E45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3B13-9D44-4B43-A4DA-674A3BDC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1995-872A-4FF0-ACFC-AC8C1CF6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5F5B-1C4E-44A8-8EE0-F100AA93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F51E-57ED-4CF9-BF04-B5D34326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AF343-5E63-4AB2-9030-0F339BFB7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1A16-63AC-4E52-86EA-94AD9E04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B6BE-CBCF-47C6-AF8E-2C3F49F2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7E73-1899-40EE-8F07-0CECBCFE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ABB60-FADE-495F-8722-14F7ADCD7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DADCA-F31E-4EB9-A17B-CB0E03B46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64C6-E109-4334-80D0-E033AFC4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9B35C-B140-4047-82D2-4D39845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5BA3-D00B-4DCE-9D7D-18C5839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C59-46EE-42D8-9B01-00424651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7DC6-5C5C-4020-A519-FFE8980E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CA2F-5FC7-4FDE-8110-44998E02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2810-B964-45C5-A40B-CCCBCC0B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28EE-71F4-4B49-947C-7B581A5E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DAB8-6682-4F13-8602-BC47EE0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8BD59-F487-4DF3-A914-15F0DA55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211A-AFC8-4513-BB6D-2AA5CE14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3695-970A-4541-A13D-4E659DB3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7101-51DE-41A7-8A42-18ED905D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0C2C-0A18-45FF-8062-F7619714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F8A8-DBF0-4A4A-9F36-8376546D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3F022-E035-4FC6-92D3-7974C55D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B1C63-ABC0-4379-AEAD-730BBFD1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E2D1-4561-4922-A0F8-7F1A24B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31AD-EF46-4755-A242-9A7D4B1E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9EDC-73C0-47CA-BB40-C8DAD2C3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59C25-D4E0-426D-B64E-2642D8467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A9FB-831F-4F2C-9882-664188AA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79476-6D74-4063-8EB6-8D516F2D9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0AE9F-55CC-4B20-A0F3-1E9356088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4CA37-A32E-42E6-918C-AAE30CC5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85535-185E-4FCC-9F75-E6A5F926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D1A4C-7B4D-4351-8EA6-4B4A4E5B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8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7426-D667-45FC-93B9-3832A6A4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3391F-EB47-4AB4-B008-C97B46B6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5D44D-60B4-4472-B5E6-F3A17E3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E59D0-1332-4097-AEEF-7C89764E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6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CE2D2-63D8-4FF3-99A8-487ACCF0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CF4E9-E9E1-4C1C-9658-B87B6BA6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86B2-B3A2-47E5-816D-9BC6ADE8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A40E-34B7-4424-B808-622929AA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3799-A7C0-42A3-8DD4-39E6D786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60081-5A6A-468C-97A5-A9C527CF8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9911-FD60-45F4-8EE8-8E4C9DFF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446A3-B6F6-4F81-B89C-9D309183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F47A-5AFD-4199-BD53-C9A9A2E4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5C95-AF57-4B72-BBEA-2E965865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65FD9-3413-4B47-B856-8CBA692CB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09A3A-74BC-4FFB-8FB1-308708076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E0EBC-7E38-484B-B80D-39A548E4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0E766-3A82-4B1A-B964-E58F4A7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F78D3-92C4-44CF-8E83-4C28606C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A5520-064B-4CB8-8C3E-C0742AFF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5626-92FD-4DE7-A674-2686ED21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D1E7-A84F-4A2C-9433-01D205356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C619-B326-4206-AD70-E7370206920E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BD3A-FDB2-4602-A0BE-6C665EC86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0D0D7-4AF7-4827-A972-597ECF8ED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F84C-E6DD-4D4F-8289-D94533E4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A12A-FCD4-484B-9355-0EC8DF18D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023E9-1B06-40E9-B5FF-CAB1033EC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Plan Verify</a:t>
            </a:r>
          </a:p>
          <a:p>
            <a:r>
              <a:rPr lang="en-US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374403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30CE-C566-4B0D-9FB5-31681F8C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EE9A4-B81D-43C1-BB95-4D2624668486}"/>
              </a:ext>
            </a:extLst>
          </p:cNvPr>
          <p:cNvSpPr/>
          <p:nvPr/>
        </p:nvSpPr>
        <p:spPr>
          <a:xfrm>
            <a:off x="1084976" y="2892410"/>
            <a:ext cx="3808602" cy="699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1F1B2-40D8-44F7-BC12-B23F195068FB}"/>
              </a:ext>
            </a:extLst>
          </p:cNvPr>
          <p:cNvSpPr/>
          <p:nvPr/>
        </p:nvSpPr>
        <p:spPr>
          <a:xfrm>
            <a:off x="1084976" y="3727259"/>
            <a:ext cx="3808602" cy="79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AA197-8681-4E3D-9B00-71A97D484BF9}"/>
              </a:ext>
            </a:extLst>
          </p:cNvPr>
          <p:cNvSpPr/>
          <p:nvPr/>
        </p:nvSpPr>
        <p:spPr>
          <a:xfrm>
            <a:off x="1115736" y="5259897"/>
            <a:ext cx="9991288" cy="796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0CE0C-15CD-4BE3-9132-BE91707E7DFE}"/>
              </a:ext>
            </a:extLst>
          </p:cNvPr>
          <p:cNvSpPr/>
          <p:nvPr/>
        </p:nvSpPr>
        <p:spPr>
          <a:xfrm>
            <a:off x="4924338" y="2013358"/>
            <a:ext cx="6182686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E389B-D973-4C57-BEAC-0E6FAB8189AD}"/>
              </a:ext>
            </a:extLst>
          </p:cNvPr>
          <p:cNvSpPr/>
          <p:nvPr/>
        </p:nvSpPr>
        <p:spPr>
          <a:xfrm>
            <a:off x="1115736" y="4630723"/>
            <a:ext cx="9991288" cy="5090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463E2-614E-4C3C-8913-2A199153FE50}"/>
              </a:ext>
            </a:extLst>
          </p:cNvPr>
          <p:cNvSpPr/>
          <p:nvPr/>
        </p:nvSpPr>
        <p:spPr>
          <a:xfrm>
            <a:off x="4955098" y="2892411"/>
            <a:ext cx="6182686" cy="6999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45DA4D-00D3-4F5C-9C97-89D9CB560500}"/>
              </a:ext>
            </a:extLst>
          </p:cNvPr>
          <p:cNvSpPr/>
          <p:nvPr/>
        </p:nvSpPr>
        <p:spPr>
          <a:xfrm>
            <a:off x="4965304" y="3727258"/>
            <a:ext cx="6172480" cy="768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Machine Hypervisor</a:t>
            </a:r>
          </a:p>
        </p:txBody>
      </p:sp>
    </p:spTree>
    <p:extLst>
      <p:ext uri="{BB962C8B-B14F-4D97-AF65-F5344CB8AC3E}">
        <p14:creationId xmlns:p14="http://schemas.microsoft.com/office/powerpoint/2010/main" val="9541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3E0E-73D1-48AF-8418-38D2611F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DD13-F320-46D7-831B-BD6500F4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Messaging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26277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1A40-11C0-451F-B97E-2758B39E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60B1-D428-4EB3-BE1E-B738308B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E9C4A-CCB1-49A3-9E6A-6CC3B33FF6D2}"/>
              </a:ext>
            </a:extLst>
          </p:cNvPr>
          <p:cNvSpPr/>
          <p:nvPr/>
        </p:nvSpPr>
        <p:spPr>
          <a:xfrm>
            <a:off x="981075" y="1905000"/>
            <a:ext cx="2552700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FCD85-C5C9-413B-8A8A-89B4826D959B}"/>
              </a:ext>
            </a:extLst>
          </p:cNvPr>
          <p:cNvSpPr/>
          <p:nvPr/>
        </p:nvSpPr>
        <p:spPr>
          <a:xfrm>
            <a:off x="3676650" y="1914526"/>
            <a:ext cx="2286000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6D687-CC90-4995-AA54-3CE263906209}"/>
              </a:ext>
            </a:extLst>
          </p:cNvPr>
          <p:cNvSpPr/>
          <p:nvPr/>
        </p:nvSpPr>
        <p:spPr>
          <a:xfrm>
            <a:off x="6096000" y="1905000"/>
            <a:ext cx="2371725" cy="495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73186-C64A-40D8-86E1-82A930ADDD21}"/>
              </a:ext>
            </a:extLst>
          </p:cNvPr>
          <p:cNvSpPr/>
          <p:nvPr/>
        </p:nvSpPr>
        <p:spPr>
          <a:xfrm>
            <a:off x="8648700" y="1914526"/>
            <a:ext cx="2562225" cy="48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A33A52-A2F6-4B09-BA52-F50DB30D6B6C}"/>
              </a:ext>
            </a:extLst>
          </p:cNvPr>
          <p:cNvSpPr/>
          <p:nvPr/>
        </p:nvSpPr>
        <p:spPr>
          <a:xfrm>
            <a:off x="1057275" y="2535239"/>
            <a:ext cx="2552700" cy="193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6101E-7C91-4921-9FBC-AA837E9B67F9}"/>
              </a:ext>
            </a:extLst>
          </p:cNvPr>
          <p:cNvSpPr/>
          <p:nvPr/>
        </p:nvSpPr>
        <p:spPr>
          <a:xfrm>
            <a:off x="3771900" y="2525712"/>
            <a:ext cx="2190750" cy="193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D690A-C99E-4034-8145-BAC9D20C3A1A}"/>
              </a:ext>
            </a:extLst>
          </p:cNvPr>
          <p:cNvSpPr/>
          <p:nvPr/>
        </p:nvSpPr>
        <p:spPr>
          <a:xfrm>
            <a:off x="6124575" y="2489203"/>
            <a:ext cx="2371725" cy="193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4365D-A604-470C-9189-8AAADBE77FD7}"/>
              </a:ext>
            </a:extLst>
          </p:cNvPr>
          <p:cNvSpPr/>
          <p:nvPr/>
        </p:nvSpPr>
        <p:spPr>
          <a:xfrm>
            <a:off x="8658225" y="2535239"/>
            <a:ext cx="2552700" cy="1885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6BBFD-3646-4D14-9DE2-75151B8A56DE}"/>
              </a:ext>
            </a:extLst>
          </p:cNvPr>
          <p:cNvSpPr/>
          <p:nvPr/>
        </p:nvSpPr>
        <p:spPr>
          <a:xfrm>
            <a:off x="1190625" y="3935414"/>
            <a:ext cx="962025" cy="4857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48F59-F390-4496-8D22-41FF41711E1E}"/>
              </a:ext>
            </a:extLst>
          </p:cNvPr>
          <p:cNvSpPr/>
          <p:nvPr/>
        </p:nvSpPr>
        <p:spPr>
          <a:xfrm>
            <a:off x="2333625" y="3935413"/>
            <a:ext cx="1104900" cy="485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4F6F2-7240-4869-BE19-0474EE4955AB}"/>
              </a:ext>
            </a:extLst>
          </p:cNvPr>
          <p:cNvSpPr/>
          <p:nvPr/>
        </p:nvSpPr>
        <p:spPr>
          <a:xfrm>
            <a:off x="1190625" y="2893218"/>
            <a:ext cx="2247899" cy="561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NodeJS</a:t>
            </a:r>
          </a:p>
          <a:p>
            <a:pPr algn="ctr"/>
            <a:r>
              <a:rPr lang="en-US" dirty="0"/>
              <a:t>Express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E8A0C-708C-4957-ADF8-4D6812C913A4}"/>
              </a:ext>
            </a:extLst>
          </p:cNvPr>
          <p:cNvSpPr/>
          <p:nvPr/>
        </p:nvSpPr>
        <p:spPr>
          <a:xfrm>
            <a:off x="3895726" y="2893218"/>
            <a:ext cx="1971674" cy="5834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MongoDB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B65DB-0C8E-423F-B87C-1B061F30EEE4}"/>
              </a:ext>
            </a:extLst>
          </p:cNvPr>
          <p:cNvSpPr/>
          <p:nvPr/>
        </p:nvSpPr>
        <p:spPr>
          <a:xfrm>
            <a:off x="3895725" y="3935413"/>
            <a:ext cx="819150" cy="449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21534-373C-4B35-ACB1-24586395C49D}"/>
              </a:ext>
            </a:extLst>
          </p:cNvPr>
          <p:cNvSpPr/>
          <p:nvPr/>
        </p:nvSpPr>
        <p:spPr>
          <a:xfrm>
            <a:off x="4886325" y="3935413"/>
            <a:ext cx="981075" cy="485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4CE6B0-B1F2-427F-B719-6DD7D62930FE}"/>
              </a:ext>
            </a:extLst>
          </p:cNvPr>
          <p:cNvSpPr/>
          <p:nvPr/>
        </p:nvSpPr>
        <p:spPr>
          <a:xfrm>
            <a:off x="6248399" y="2886073"/>
            <a:ext cx="2219325" cy="569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D94047-EFA0-4B83-89A4-7CB09BD0F981}"/>
              </a:ext>
            </a:extLst>
          </p:cNvPr>
          <p:cNvSpPr/>
          <p:nvPr/>
        </p:nvSpPr>
        <p:spPr>
          <a:xfrm>
            <a:off x="6229350" y="3935413"/>
            <a:ext cx="1000125" cy="449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778F11-2B7A-4A4C-B1A4-CABED5AEC3F7}"/>
              </a:ext>
            </a:extLst>
          </p:cNvPr>
          <p:cNvSpPr/>
          <p:nvPr/>
        </p:nvSpPr>
        <p:spPr>
          <a:xfrm>
            <a:off x="7334249" y="3935413"/>
            <a:ext cx="1133476" cy="449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E3E79-8A1D-4D28-9984-BF317CB35507}"/>
              </a:ext>
            </a:extLst>
          </p:cNvPr>
          <p:cNvSpPr/>
          <p:nvPr/>
        </p:nvSpPr>
        <p:spPr>
          <a:xfrm>
            <a:off x="8724899" y="2893218"/>
            <a:ext cx="2409826" cy="5834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2FCFD-BBD3-446E-B51A-BE2974945B6C}"/>
              </a:ext>
            </a:extLst>
          </p:cNvPr>
          <p:cNvSpPr/>
          <p:nvPr/>
        </p:nvSpPr>
        <p:spPr>
          <a:xfrm>
            <a:off x="8724899" y="3935413"/>
            <a:ext cx="1028701" cy="449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544030-D1CD-4EE9-ACDB-6514BBFFAAD4}"/>
              </a:ext>
            </a:extLst>
          </p:cNvPr>
          <p:cNvSpPr/>
          <p:nvPr/>
        </p:nvSpPr>
        <p:spPr>
          <a:xfrm>
            <a:off x="9858375" y="3935413"/>
            <a:ext cx="1276350" cy="4492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A0215A-D1AE-4FD5-8682-79DFE657820B}"/>
              </a:ext>
            </a:extLst>
          </p:cNvPr>
          <p:cNvSpPr/>
          <p:nvPr/>
        </p:nvSpPr>
        <p:spPr>
          <a:xfrm>
            <a:off x="1066800" y="4591051"/>
            <a:ext cx="10144125" cy="356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B68C9A-23FF-4CED-95A1-6467B55D9840}"/>
              </a:ext>
            </a:extLst>
          </p:cNvPr>
          <p:cNvSpPr/>
          <p:nvPr/>
        </p:nvSpPr>
        <p:spPr>
          <a:xfrm>
            <a:off x="1066800" y="5033170"/>
            <a:ext cx="10144125" cy="3563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26F394-4493-4864-A2A5-AAE703B2CC68}"/>
              </a:ext>
            </a:extLst>
          </p:cNvPr>
          <p:cNvSpPr/>
          <p:nvPr/>
        </p:nvSpPr>
        <p:spPr>
          <a:xfrm>
            <a:off x="1066800" y="5475289"/>
            <a:ext cx="10144125" cy="43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2144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EEEC-2323-400A-B394-81C0CA1F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EE1D-D530-4FEF-A044-5F159983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86189-7A72-468D-A1D0-43606B22554E}"/>
              </a:ext>
            </a:extLst>
          </p:cNvPr>
          <p:cNvSpPr/>
          <p:nvPr/>
        </p:nvSpPr>
        <p:spPr>
          <a:xfrm>
            <a:off x="857250" y="2717801"/>
            <a:ext cx="10515600" cy="191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E3C08-FA2F-4C6A-9078-9AAF378555F6}"/>
              </a:ext>
            </a:extLst>
          </p:cNvPr>
          <p:cNvSpPr/>
          <p:nvPr/>
        </p:nvSpPr>
        <p:spPr>
          <a:xfrm>
            <a:off x="857250" y="1825625"/>
            <a:ext cx="10496550" cy="757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75B4F-7C5F-41BE-980B-72FA9457095E}"/>
              </a:ext>
            </a:extLst>
          </p:cNvPr>
          <p:cNvSpPr/>
          <p:nvPr/>
        </p:nvSpPr>
        <p:spPr>
          <a:xfrm>
            <a:off x="838200" y="4764088"/>
            <a:ext cx="10515600" cy="17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</a:p>
        </p:txBody>
      </p:sp>
    </p:spTree>
    <p:extLst>
      <p:ext uri="{BB962C8B-B14F-4D97-AF65-F5344CB8AC3E}">
        <p14:creationId xmlns:p14="http://schemas.microsoft.com/office/powerpoint/2010/main" val="155615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4CA4-E72A-46D8-9768-AE87320E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2CBC-8E99-45DE-8DF9-35411DD8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Node JS</a:t>
            </a:r>
          </a:p>
          <a:p>
            <a:endParaRPr lang="en-US" dirty="0"/>
          </a:p>
          <a:p>
            <a:r>
              <a:rPr lang="en-US" dirty="0"/>
              <a:t>Oracle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Hardware Infrastructure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Express</a:t>
            </a:r>
          </a:p>
          <a:p>
            <a:endParaRPr lang="en-US" dirty="0"/>
          </a:p>
          <a:p>
            <a:r>
              <a:rPr lang="en-US" dirty="0" err="1"/>
              <a:t>MongoDb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8071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8E48-0563-45FC-9987-8776CB0D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8D25-8583-43A6-9060-B520F240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Containerize Applications</a:t>
            </a:r>
          </a:p>
          <a:p>
            <a:r>
              <a:rPr lang="en-US" dirty="0"/>
              <a:t>Run each services with its own dependencies in separate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4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EF18-D23A-45ED-B932-CAEC7495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1BA25B-2C8F-474D-B17D-524CF6257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5992" y="2482490"/>
            <a:ext cx="1816765" cy="12132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559D0D-0852-4564-A8E3-3C188A0F25B2}"/>
              </a:ext>
            </a:extLst>
          </p:cNvPr>
          <p:cNvSpPr/>
          <p:nvPr/>
        </p:nvSpPr>
        <p:spPr>
          <a:xfrm>
            <a:off x="1143000" y="2495550"/>
            <a:ext cx="180975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04763E19-4AB3-4DCA-9F96-E3E48E7C2A32}"/>
              </a:ext>
            </a:extLst>
          </p:cNvPr>
          <p:cNvSpPr/>
          <p:nvPr/>
        </p:nvSpPr>
        <p:spPr>
          <a:xfrm>
            <a:off x="1524000" y="2638425"/>
            <a:ext cx="914400" cy="914400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6B658-BD61-4F9E-972C-F0D3A34A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2491"/>
            <a:ext cx="1816765" cy="1213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A1DB3-1336-4448-B326-AFC3924B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142" y="2495550"/>
            <a:ext cx="1816765" cy="1213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B8C1D-C4E1-4AB2-AFD3-766A6EF3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47" y="2808653"/>
            <a:ext cx="695004" cy="560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BA9D4-E148-4C9E-80F2-809D2260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80" y="2827703"/>
            <a:ext cx="695004" cy="560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D3C633-75C6-44FD-AA47-A3088C31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022" y="2805657"/>
            <a:ext cx="695004" cy="5608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72910A-8473-418B-ADF9-865558708F34}"/>
              </a:ext>
            </a:extLst>
          </p:cNvPr>
          <p:cNvSpPr/>
          <p:nvPr/>
        </p:nvSpPr>
        <p:spPr>
          <a:xfrm>
            <a:off x="1143000" y="4019550"/>
            <a:ext cx="1809750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C4A5E6-11BF-4B2A-BFF5-9FB6E062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92" y="3893417"/>
            <a:ext cx="1816765" cy="4999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79C35-BB60-408D-A3A4-52CA9A63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02" y="3888105"/>
            <a:ext cx="1816765" cy="4999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98EB98-73F0-4FA8-B14A-13462319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141" y="3897630"/>
            <a:ext cx="1816765" cy="4999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701F23-88CB-4736-87FF-738E9968730B}"/>
              </a:ext>
            </a:extLst>
          </p:cNvPr>
          <p:cNvSpPr/>
          <p:nvPr/>
        </p:nvSpPr>
        <p:spPr>
          <a:xfrm>
            <a:off x="1143000" y="4388020"/>
            <a:ext cx="1809750" cy="247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824AF5-0824-4F74-8E80-385AAE5FC562}"/>
              </a:ext>
            </a:extLst>
          </p:cNvPr>
          <p:cNvSpPr/>
          <p:nvPr/>
        </p:nvSpPr>
        <p:spPr>
          <a:xfrm>
            <a:off x="3615992" y="4397545"/>
            <a:ext cx="1809750" cy="247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6EA2EA-78CA-406F-87B9-09F8A1305B39}"/>
              </a:ext>
            </a:extLst>
          </p:cNvPr>
          <p:cNvSpPr/>
          <p:nvPr/>
        </p:nvSpPr>
        <p:spPr>
          <a:xfrm>
            <a:off x="6102918" y="4397545"/>
            <a:ext cx="1809749" cy="247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E6B69-12D5-4112-ACF4-EEE73389C533}"/>
              </a:ext>
            </a:extLst>
          </p:cNvPr>
          <p:cNvSpPr/>
          <p:nvPr/>
        </p:nvSpPr>
        <p:spPr>
          <a:xfrm>
            <a:off x="9014157" y="4388020"/>
            <a:ext cx="1816765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023C2-E395-43EF-BD61-D91CBB26649F}"/>
              </a:ext>
            </a:extLst>
          </p:cNvPr>
          <p:cNvSpPr/>
          <p:nvPr/>
        </p:nvSpPr>
        <p:spPr>
          <a:xfrm>
            <a:off x="1143000" y="4819650"/>
            <a:ext cx="1809750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492DD3-BB1C-48CC-A9F5-BC5F2651399E}"/>
              </a:ext>
            </a:extLst>
          </p:cNvPr>
          <p:cNvSpPr/>
          <p:nvPr/>
        </p:nvSpPr>
        <p:spPr>
          <a:xfrm>
            <a:off x="3615992" y="4819650"/>
            <a:ext cx="1816765" cy="247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B0E8F0-C88B-4AD7-862F-EEC94B805E38}"/>
              </a:ext>
            </a:extLst>
          </p:cNvPr>
          <p:cNvSpPr/>
          <p:nvPr/>
        </p:nvSpPr>
        <p:spPr>
          <a:xfrm>
            <a:off x="6102918" y="4819650"/>
            <a:ext cx="1816765" cy="247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5BADCD-0001-4074-8724-18CCA97C694D}"/>
              </a:ext>
            </a:extLst>
          </p:cNvPr>
          <p:cNvSpPr/>
          <p:nvPr/>
        </p:nvSpPr>
        <p:spPr>
          <a:xfrm>
            <a:off x="9014157" y="4833132"/>
            <a:ext cx="1809750" cy="25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7D1FFB-818C-4F1A-B62E-3E0FE745ADCF}"/>
              </a:ext>
            </a:extLst>
          </p:cNvPr>
          <p:cNvSpPr/>
          <p:nvPr/>
        </p:nvSpPr>
        <p:spPr>
          <a:xfrm>
            <a:off x="1143000" y="5759619"/>
            <a:ext cx="9896475" cy="4905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7534B7-9031-451D-AFF7-47083CF52B12}"/>
              </a:ext>
            </a:extLst>
          </p:cNvPr>
          <p:cNvSpPr/>
          <p:nvPr/>
        </p:nvSpPr>
        <p:spPr>
          <a:xfrm>
            <a:off x="1143000" y="5241755"/>
            <a:ext cx="9791700" cy="35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0578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B9BC-753A-4E9B-B51B-95AFBF28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DFADE-A33F-4B1E-89FB-1DA362494D4E}"/>
              </a:ext>
            </a:extLst>
          </p:cNvPr>
          <p:cNvSpPr/>
          <p:nvPr/>
        </p:nvSpPr>
        <p:spPr>
          <a:xfrm>
            <a:off x="1085850" y="2100262"/>
            <a:ext cx="2295525" cy="14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A5102-1D67-4B24-B213-AD1E632CCED4}"/>
              </a:ext>
            </a:extLst>
          </p:cNvPr>
          <p:cNvSpPr/>
          <p:nvPr/>
        </p:nvSpPr>
        <p:spPr>
          <a:xfrm>
            <a:off x="3600451" y="2100262"/>
            <a:ext cx="2019297" cy="14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0A40D-B2CE-4F80-80DA-F60AAC393B4B}"/>
              </a:ext>
            </a:extLst>
          </p:cNvPr>
          <p:cNvSpPr/>
          <p:nvPr/>
        </p:nvSpPr>
        <p:spPr>
          <a:xfrm>
            <a:off x="5953125" y="2151062"/>
            <a:ext cx="219075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0F0E-685C-4495-A8E1-61258A015D23}"/>
              </a:ext>
            </a:extLst>
          </p:cNvPr>
          <p:cNvSpPr/>
          <p:nvPr/>
        </p:nvSpPr>
        <p:spPr>
          <a:xfrm>
            <a:off x="8591549" y="2124074"/>
            <a:ext cx="2428875" cy="1428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DDD60BF9-EA29-44D8-B626-208F04E32C08}"/>
              </a:ext>
            </a:extLst>
          </p:cNvPr>
          <p:cNvSpPr/>
          <p:nvPr/>
        </p:nvSpPr>
        <p:spPr>
          <a:xfrm>
            <a:off x="1776412" y="2124074"/>
            <a:ext cx="914400" cy="60007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B432A-D224-4548-924C-EBE7F924B9D2}"/>
              </a:ext>
            </a:extLst>
          </p:cNvPr>
          <p:cNvSpPr/>
          <p:nvPr/>
        </p:nvSpPr>
        <p:spPr>
          <a:xfrm>
            <a:off x="1266825" y="2724150"/>
            <a:ext cx="1885952" cy="3905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DC655-0A4F-4605-89A5-8B5497444875}"/>
              </a:ext>
            </a:extLst>
          </p:cNvPr>
          <p:cNvSpPr/>
          <p:nvPr/>
        </p:nvSpPr>
        <p:spPr>
          <a:xfrm>
            <a:off x="1276351" y="3143253"/>
            <a:ext cx="1885953" cy="314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61792BD9-2ABA-4083-8813-0CFF6AB5149D}"/>
              </a:ext>
            </a:extLst>
          </p:cNvPr>
          <p:cNvSpPr/>
          <p:nvPr/>
        </p:nvSpPr>
        <p:spPr>
          <a:xfrm>
            <a:off x="4138612" y="2071688"/>
            <a:ext cx="914400" cy="652462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0B657DB8-F592-475D-86E2-9D783A07F6DC}"/>
              </a:ext>
            </a:extLst>
          </p:cNvPr>
          <p:cNvSpPr/>
          <p:nvPr/>
        </p:nvSpPr>
        <p:spPr>
          <a:xfrm>
            <a:off x="6591300" y="2053032"/>
            <a:ext cx="914400" cy="757238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3975469D-F06C-49D8-9C88-930C4E065215}"/>
              </a:ext>
            </a:extLst>
          </p:cNvPr>
          <p:cNvSpPr/>
          <p:nvPr/>
        </p:nvSpPr>
        <p:spPr>
          <a:xfrm>
            <a:off x="9348786" y="2072082"/>
            <a:ext cx="914400" cy="71913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01710-15F2-4D19-A20C-72A241E359F3}"/>
              </a:ext>
            </a:extLst>
          </p:cNvPr>
          <p:cNvSpPr/>
          <p:nvPr/>
        </p:nvSpPr>
        <p:spPr>
          <a:xfrm>
            <a:off x="3752850" y="2762251"/>
            <a:ext cx="1752601" cy="352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6C8D66-5FD4-4264-A813-BFBB46910396}"/>
              </a:ext>
            </a:extLst>
          </p:cNvPr>
          <p:cNvSpPr/>
          <p:nvPr/>
        </p:nvSpPr>
        <p:spPr>
          <a:xfrm>
            <a:off x="3752850" y="3143253"/>
            <a:ext cx="1752601" cy="314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64EF05-3C58-466F-9A88-7E2BD8A8EDBB}"/>
              </a:ext>
            </a:extLst>
          </p:cNvPr>
          <p:cNvSpPr/>
          <p:nvPr/>
        </p:nvSpPr>
        <p:spPr>
          <a:xfrm>
            <a:off x="6005511" y="2826543"/>
            <a:ext cx="2019297" cy="316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0FB50F-1131-404A-B537-6BCC8F524AA3}"/>
              </a:ext>
            </a:extLst>
          </p:cNvPr>
          <p:cNvSpPr/>
          <p:nvPr/>
        </p:nvSpPr>
        <p:spPr>
          <a:xfrm>
            <a:off x="6005511" y="3226587"/>
            <a:ext cx="2019297" cy="316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28EA8-EE34-441E-8671-7D806A59644F}"/>
              </a:ext>
            </a:extLst>
          </p:cNvPr>
          <p:cNvSpPr/>
          <p:nvPr/>
        </p:nvSpPr>
        <p:spPr>
          <a:xfrm>
            <a:off x="8677275" y="2826543"/>
            <a:ext cx="2238374" cy="316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Backtrack Linux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CA075-BA8C-4D6D-BE34-1F6D323207C2}"/>
              </a:ext>
            </a:extLst>
          </p:cNvPr>
          <p:cNvSpPr/>
          <p:nvPr/>
        </p:nvSpPr>
        <p:spPr>
          <a:xfrm>
            <a:off x="8677276" y="3226587"/>
            <a:ext cx="2238374" cy="2309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88B25-4237-47BA-A616-4D55F47F62DA}"/>
              </a:ext>
            </a:extLst>
          </p:cNvPr>
          <p:cNvSpPr/>
          <p:nvPr/>
        </p:nvSpPr>
        <p:spPr>
          <a:xfrm>
            <a:off x="1085850" y="5467350"/>
            <a:ext cx="9934574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OS-Ubuntu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29B391-F908-4EE5-9F0D-9F6AD2CAD3E8}"/>
              </a:ext>
            </a:extLst>
          </p:cNvPr>
          <p:cNvSpPr/>
          <p:nvPr/>
        </p:nvSpPr>
        <p:spPr>
          <a:xfrm>
            <a:off x="1085850" y="4924425"/>
            <a:ext cx="9934574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33222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DevOps?</vt:lpstr>
      <vt:lpstr>What is Docker?</vt:lpstr>
      <vt:lpstr>Why do you need Docker?</vt:lpstr>
      <vt:lpstr>What can it do?</vt:lpstr>
      <vt:lpstr>What is Docker?</vt:lpstr>
      <vt:lpstr>ECOSYSTEM</vt:lpstr>
      <vt:lpstr>What can it do?</vt:lpstr>
      <vt:lpstr>What are containers?</vt:lpstr>
      <vt:lpstr>THE OPERATING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DevOps?</dc:title>
  <dc:creator>Alienware</dc:creator>
  <cp:lastModifiedBy>Margot Cassidy</cp:lastModifiedBy>
  <cp:revision>14</cp:revision>
  <dcterms:created xsi:type="dcterms:W3CDTF">2020-05-21T19:41:45Z</dcterms:created>
  <dcterms:modified xsi:type="dcterms:W3CDTF">2020-06-30T21:44:01Z</dcterms:modified>
</cp:coreProperties>
</file>