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9582-D224-4C2C-BF0C-91E85303B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60C67-1842-4215-A902-1B45F514A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8FA5-E7FB-4D14-9DDD-750C10D9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EA2A-1153-477D-914B-63A731AD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71B8-7A17-43EF-A059-BD8FCA5F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A0C-282C-43CA-8269-704F5BA6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0A497-E2F1-4B8E-B79A-3F8590A5C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32AE-EC20-48AD-A883-CEFC7774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8A37-985F-4783-B385-756E9127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94F6-EA7B-4AA9-8AB5-00253390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A6CFD-BB5B-4C44-8C40-9599F4DA6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465E6-DFED-4FF1-8657-8CBF6959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A14B-B888-44D1-8E42-07F48F7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087C-82F4-4A97-8B4F-1668865C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8327-B2AB-41A7-9A52-84DCA9E2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A81F-1C6E-4238-A38B-87A37416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B0DB-EFA9-4B6B-88DE-E5149D8C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1E83-6BFD-47EB-967E-F1923D50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7E74-9878-4301-AE28-50A188F3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4F4B-98A3-49C5-85FD-5039E9B6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8577-95D6-4F8D-879D-52A8C39B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F276D-0C17-42E8-A018-CEB6B91C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AE01-CE9F-4EA1-87B9-A58BA6BA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6989-6095-4539-84CA-86D6F0FF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6C32-CC30-42C7-84E2-5F158255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DD52-C921-4A51-8182-54ED113F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F0C3-7ECC-4C62-AAB0-217736218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87EF-D25C-460F-9DA6-30F720773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9F40-8D8A-4A44-A1EF-BF5AC427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BA848-82D7-4ADB-8F1A-943779DA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EA893-47A5-4866-A5FA-E686040F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5833-A26A-4D79-93AA-8BA9D1C8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0432-E939-47A1-A023-942E5D5B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B48EF-ADD6-48B3-8B21-D58AA1DA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F9F65-2AB8-4E09-9D10-4AA294A9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B733F-6CD4-46A5-97EC-39EBD2D5F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AA175-5E09-43A1-BC9B-83FA520B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A9AA1-BDC7-4C61-A6E9-CE1C27DB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274CA-2B66-4734-94F5-8374592D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5225-45EF-4411-A47E-F6D8D58E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AD0A1-F155-48BC-8C70-828F15D2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10B6-676C-4E73-838B-6A5C60A1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7F376-1C73-4547-AF35-53C2DEAA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0B090-FEE9-43D0-BDE9-01028E16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94806-37C9-42C3-BF22-89843477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67A0-42B0-4495-A686-2F4D9BA9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BD0-34C6-4F5D-8A82-439A5F3D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FDB-F7B5-4FB4-A420-DD87F8EBA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497A4-D74D-49C9-B435-B6DAC8377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DDAF-656A-4151-8AB8-D034A61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2DFFF-FF65-4A10-A5CA-1412DD0C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C9E0-8767-48DF-89B4-C5E63CB5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37A9-AF58-4625-AD2A-928C3F9C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4882A-3983-4928-9F68-8696D1CC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5397-7F70-44D6-8A7C-33B8B53CD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B5831-B866-4BEE-8F12-66F10065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6F8B9-0D21-4771-8929-37669FF0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C867C-21F9-4DFB-A1DE-F07F8CF0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F33E6-2BE2-4856-AE5F-79E5E3C0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644C-E704-47D0-B545-EE69C345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9907-2DF3-4605-8862-049CDEF3F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9191-64D0-463F-B415-2F4C430B2AF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0EDF-C932-45E9-992F-F237338E3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A472-046A-42AA-91ED-72CA4C45B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FCAF-1D41-41DD-B376-55DAFBA6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database-network-server-15694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Motivation_and_emotion/Book/2017/Risk_assessment_and_emo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1B99-16E5-4286-8B77-4A5011C9D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Hosting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82975-FCBD-4881-9FA7-C13326BEB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Old Way Application on Host VS The new Way: Deploy Containers </a:t>
            </a:r>
          </a:p>
        </p:txBody>
      </p:sp>
    </p:spTree>
    <p:extLst>
      <p:ext uri="{BB962C8B-B14F-4D97-AF65-F5344CB8AC3E}">
        <p14:creationId xmlns:p14="http://schemas.microsoft.com/office/powerpoint/2010/main" val="184625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4ABC-C289-4537-A829-D2081DDA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/>
          <a:lstStyle/>
          <a:p>
            <a:r>
              <a:rPr lang="en-US" dirty="0"/>
              <a:t>The old way Application on Host        The new Way: Deploy Containers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502FD-A7F8-40F6-8C66-EB05F4A98ED0}"/>
              </a:ext>
            </a:extLst>
          </p:cNvPr>
          <p:cNvSpPr/>
          <p:nvPr/>
        </p:nvSpPr>
        <p:spPr>
          <a:xfrm>
            <a:off x="1174806" y="2256638"/>
            <a:ext cx="498306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BE3F5-B647-491D-8DE6-1B51430F86AF}"/>
              </a:ext>
            </a:extLst>
          </p:cNvPr>
          <p:cNvSpPr/>
          <p:nvPr/>
        </p:nvSpPr>
        <p:spPr>
          <a:xfrm>
            <a:off x="1430673" y="2430535"/>
            <a:ext cx="2130804" cy="855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0A90E-FA13-4F2F-A269-569A9549D2BB}"/>
              </a:ext>
            </a:extLst>
          </p:cNvPr>
          <p:cNvSpPr/>
          <p:nvPr/>
        </p:nvSpPr>
        <p:spPr>
          <a:xfrm>
            <a:off x="3767356" y="2405032"/>
            <a:ext cx="2054604" cy="8556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8FCFC-4B50-4ACD-B866-628EF1E3ECB2}"/>
              </a:ext>
            </a:extLst>
          </p:cNvPr>
          <p:cNvSpPr/>
          <p:nvPr/>
        </p:nvSpPr>
        <p:spPr>
          <a:xfrm>
            <a:off x="1464578" y="3409104"/>
            <a:ext cx="2096899" cy="855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F038B-681B-4A8C-AD77-D4B502CB0958}"/>
              </a:ext>
            </a:extLst>
          </p:cNvPr>
          <p:cNvSpPr/>
          <p:nvPr/>
        </p:nvSpPr>
        <p:spPr>
          <a:xfrm>
            <a:off x="3801258" y="3431097"/>
            <a:ext cx="2054603" cy="818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BE088-EDD6-4D58-A76F-A3B4C8BF6B64}"/>
              </a:ext>
            </a:extLst>
          </p:cNvPr>
          <p:cNvSpPr/>
          <p:nvPr/>
        </p:nvSpPr>
        <p:spPr>
          <a:xfrm>
            <a:off x="1510717" y="4432307"/>
            <a:ext cx="4311243" cy="805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75F20-2C6E-4A44-BDA4-02EEC01A87E2}"/>
              </a:ext>
            </a:extLst>
          </p:cNvPr>
          <p:cNvSpPr/>
          <p:nvPr/>
        </p:nvSpPr>
        <p:spPr>
          <a:xfrm>
            <a:off x="1544620" y="5330044"/>
            <a:ext cx="4311241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120565-BD76-42D5-A5C8-9869B5125D50}"/>
              </a:ext>
            </a:extLst>
          </p:cNvPr>
          <p:cNvSpPr/>
          <p:nvPr/>
        </p:nvSpPr>
        <p:spPr>
          <a:xfrm>
            <a:off x="6551802" y="2323750"/>
            <a:ext cx="4605556" cy="428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0956B-A13D-4D47-AF61-840209D94FE3}"/>
              </a:ext>
            </a:extLst>
          </p:cNvPr>
          <p:cNvSpPr/>
          <p:nvPr/>
        </p:nvSpPr>
        <p:spPr>
          <a:xfrm>
            <a:off x="6769916" y="2533475"/>
            <a:ext cx="2088858" cy="973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6C4E8-6BAD-4328-8590-5A913358FDA6}"/>
              </a:ext>
            </a:extLst>
          </p:cNvPr>
          <p:cNvSpPr/>
          <p:nvPr/>
        </p:nvSpPr>
        <p:spPr>
          <a:xfrm>
            <a:off x="9076888" y="2533475"/>
            <a:ext cx="1940306" cy="973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8E43F-D386-41E8-9B4E-B2B2AC7EDE59}"/>
              </a:ext>
            </a:extLst>
          </p:cNvPr>
          <p:cNvSpPr/>
          <p:nvPr/>
        </p:nvSpPr>
        <p:spPr>
          <a:xfrm>
            <a:off x="6803473" y="3597291"/>
            <a:ext cx="4213722" cy="74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8FEBB-17C1-4151-A4FA-FD6F0D1B9B7A}"/>
              </a:ext>
            </a:extLst>
          </p:cNvPr>
          <p:cNvSpPr/>
          <p:nvPr/>
        </p:nvSpPr>
        <p:spPr>
          <a:xfrm>
            <a:off x="6962862" y="3691156"/>
            <a:ext cx="1736521" cy="573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FA919F-8FCB-4116-AC76-6E42E4856964}"/>
              </a:ext>
            </a:extLst>
          </p:cNvPr>
          <p:cNvSpPr/>
          <p:nvPr/>
        </p:nvSpPr>
        <p:spPr>
          <a:xfrm>
            <a:off x="8906874" y="4987059"/>
            <a:ext cx="2110320" cy="532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29FC1-FAA6-4205-A3EB-AE606E5A485C}"/>
              </a:ext>
            </a:extLst>
          </p:cNvPr>
          <p:cNvSpPr/>
          <p:nvPr/>
        </p:nvSpPr>
        <p:spPr>
          <a:xfrm>
            <a:off x="6796554" y="5549972"/>
            <a:ext cx="4220640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3BE6BE-CC40-4EDA-9754-E8275F665068}"/>
              </a:ext>
            </a:extLst>
          </p:cNvPr>
          <p:cNvSpPr/>
          <p:nvPr/>
        </p:nvSpPr>
        <p:spPr>
          <a:xfrm>
            <a:off x="6810251" y="4358647"/>
            <a:ext cx="2042831" cy="5416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866989-4E5A-4F65-AE7A-CEAEAB4F1BA9}"/>
              </a:ext>
            </a:extLst>
          </p:cNvPr>
          <p:cNvSpPr/>
          <p:nvPr/>
        </p:nvSpPr>
        <p:spPr>
          <a:xfrm>
            <a:off x="6810251" y="4961576"/>
            <a:ext cx="2042831" cy="5416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9F3079-B264-4437-A755-23132DACCE95}"/>
              </a:ext>
            </a:extLst>
          </p:cNvPr>
          <p:cNvSpPr/>
          <p:nvPr/>
        </p:nvSpPr>
        <p:spPr>
          <a:xfrm>
            <a:off x="8924824" y="4367410"/>
            <a:ext cx="2110320" cy="532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7D79AD-5637-4523-B1EF-C44BB18DBC58}"/>
              </a:ext>
            </a:extLst>
          </p:cNvPr>
          <p:cNvSpPr/>
          <p:nvPr/>
        </p:nvSpPr>
        <p:spPr>
          <a:xfrm>
            <a:off x="9093319" y="3691156"/>
            <a:ext cx="1634103" cy="55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37835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599D-A900-4B40-8540-99146B57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8D205-63F4-485A-87A5-9C1340F88F8D}"/>
              </a:ext>
            </a:extLst>
          </p:cNvPr>
          <p:cNvSpPr/>
          <p:nvPr/>
        </p:nvSpPr>
        <p:spPr>
          <a:xfrm>
            <a:off x="2202110" y="1850965"/>
            <a:ext cx="2391561" cy="407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9429A5-C15E-4129-9146-F8709C1BF531}"/>
              </a:ext>
            </a:extLst>
          </p:cNvPr>
          <p:cNvSpPr/>
          <p:nvPr/>
        </p:nvSpPr>
        <p:spPr>
          <a:xfrm>
            <a:off x="340523" y="2929204"/>
            <a:ext cx="1233182" cy="10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06ED66-9E9A-4D2B-92AF-B2A551A9FC5F}"/>
              </a:ext>
            </a:extLst>
          </p:cNvPr>
          <p:cNvSpPr/>
          <p:nvPr/>
        </p:nvSpPr>
        <p:spPr>
          <a:xfrm>
            <a:off x="9330306" y="458916"/>
            <a:ext cx="2550253" cy="151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8D8D3-B771-47CC-94C7-146E5EEC0A5B}"/>
              </a:ext>
            </a:extLst>
          </p:cNvPr>
          <p:cNvSpPr/>
          <p:nvPr/>
        </p:nvSpPr>
        <p:spPr>
          <a:xfrm>
            <a:off x="9541078" y="4379052"/>
            <a:ext cx="2304175" cy="153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C3419-41B7-471C-A718-F945AA1E581A}"/>
              </a:ext>
            </a:extLst>
          </p:cNvPr>
          <p:cNvCxnSpPr/>
          <p:nvPr/>
        </p:nvCxnSpPr>
        <p:spPr>
          <a:xfrm>
            <a:off x="3372374" y="3087149"/>
            <a:ext cx="0" cy="989901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85A18-65BA-4430-B8BC-ADBEA3FB5E35}"/>
              </a:ext>
            </a:extLst>
          </p:cNvPr>
          <p:cNvSpPr/>
          <p:nvPr/>
        </p:nvSpPr>
        <p:spPr>
          <a:xfrm>
            <a:off x="2642532" y="4237327"/>
            <a:ext cx="1384173" cy="63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560200D-4463-43F0-8D83-658580B45184}"/>
              </a:ext>
            </a:extLst>
          </p:cNvPr>
          <p:cNvSpPr/>
          <p:nvPr/>
        </p:nvSpPr>
        <p:spPr>
          <a:xfrm rot="16200000">
            <a:off x="4302573" y="21109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F1B00-099F-4FAD-B933-EDA0D89EAB24}"/>
              </a:ext>
            </a:extLst>
          </p:cNvPr>
          <p:cNvSpPr/>
          <p:nvPr/>
        </p:nvSpPr>
        <p:spPr>
          <a:xfrm>
            <a:off x="2642532" y="2382473"/>
            <a:ext cx="1493240" cy="7046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EBA16-4EF3-4137-B0C1-8D5B07CF1A9E}"/>
              </a:ext>
            </a:extLst>
          </p:cNvPr>
          <p:cNvSpPr/>
          <p:nvPr/>
        </p:nvSpPr>
        <p:spPr>
          <a:xfrm>
            <a:off x="5663958" y="1995856"/>
            <a:ext cx="2197916" cy="77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HUB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BD0B68-A33F-4B53-89E8-D7D409341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25549" y="2600179"/>
            <a:ext cx="2946702" cy="209750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8E5991-2802-49DC-897D-5C56546389BA}"/>
              </a:ext>
            </a:extLst>
          </p:cNvPr>
          <p:cNvSpPr/>
          <p:nvPr/>
        </p:nvSpPr>
        <p:spPr>
          <a:xfrm>
            <a:off x="109057" y="4077050"/>
            <a:ext cx="1652631" cy="30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Code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81947-E8F7-4ED1-B387-A43F6F3DD076}"/>
              </a:ext>
            </a:extLst>
          </p:cNvPr>
          <p:cNvCxnSpPr/>
          <p:nvPr/>
        </p:nvCxnSpPr>
        <p:spPr>
          <a:xfrm flipV="1">
            <a:off x="1635853" y="2842496"/>
            <a:ext cx="1006679" cy="244653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A1D676-F750-4E1E-A591-3067AB136524}"/>
              </a:ext>
            </a:extLst>
          </p:cNvPr>
          <p:cNvCxnSpPr>
            <a:cxnSpLocks/>
          </p:cNvCxnSpPr>
          <p:nvPr/>
        </p:nvCxnSpPr>
        <p:spPr>
          <a:xfrm flipV="1">
            <a:off x="7861874" y="1409350"/>
            <a:ext cx="1995190" cy="192108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9C8AE-A5E2-4E72-8FB3-D5FD38A64F99}"/>
              </a:ext>
            </a:extLst>
          </p:cNvPr>
          <p:cNvSpPr/>
          <p:nvPr/>
        </p:nvSpPr>
        <p:spPr>
          <a:xfrm>
            <a:off x="9857064" y="570451"/>
            <a:ext cx="1795244" cy="678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851AF6-76BC-4450-BE34-FCA4072EA557}"/>
              </a:ext>
            </a:extLst>
          </p:cNvPr>
          <p:cNvCxnSpPr>
            <a:cxnSpLocks/>
          </p:cNvCxnSpPr>
          <p:nvPr/>
        </p:nvCxnSpPr>
        <p:spPr>
          <a:xfrm>
            <a:off x="7894265" y="3275901"/>
            <a:ext cx="2224800" cy="190430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59A06-271D-41A6-AFAD-130BF494BF29}"/>
              </a:ext>
            </a:extLst>
          </p:cNvPr>
          <p:cNvSpPr/>
          <p:nvPr/>
        </p:nvSpPr>
        <p:spPr>
          <a:xfrm>
            <a:off x="10276514" y="4798502"/>
            <a:ext cx="1476462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84713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3F5B-F35C-4C58-B19D-29174E3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How Do I build Docker Image?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2B1D1-F31D-4FD4-A93E-B72BB27B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3637" y="2566373"/>
            <a:ext cx="3657143" cy="28698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E6CF4-1923-4920-B508-823E9D8E73A6}"/>
              </a:ext>
            </a:extLst>
          </p:cNvPr>
          <p:cNvSpPr txBox="1"/>
          <p:nvPr/>
        </p:nvSpPr>
        <p:spPr>
          <a:xfrm>
            <a:off x="3193636" y="5763385"/>
            <a:ext cx="365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n.wikiversity.org/wiki/Motivation_and_emotion/Book/2017/Risk_assessment_and_emotion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844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A715-1277-47CF-AEA4-75D4FA53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A1C9-DD0E-47AE-B628-AE3DAEC5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</a:t>
            </a:r>
            <a:r>
              <a:rPr lang="en-US" sz="16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50A3B-2AFA-493A-8205-8E8A8D997AEC}"/>
              </a:ext>
            </a:extLst>
          </p:cNvPr>
          <p:cNvSpPr/>
          <p:nvPr/>
        </p:nvSpPr>
        <p:spPr>
          <a:xfrm>
            <a:off x="1132512" y="2340529"/>
            <a:ext cx="2189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2ED73-0FF1-4ADA-9CF6-F273526F3AA7}"/>
              </a:ext>
            </a:extLst>
          </p:cNvPr>
          <p:cNvSpPr/>
          <p:nvPr/>
        </p:nvSpPr>
        <p:spPr>
          <a:xfrm>
            <a:off x="7575258" y="2189527"/>
            <a:ext cx="2877424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</a:p>
          <a:p>
            <a:pPr algn="ctr"/>
            <a:r>
              <a:rPr lang="en-US" dirty="0"/>
              <a:t>Create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A0F58-A4A4-4DA7-A6DD-9C5E8AF49E8E}"/>
              </a:ext>
            </a:extLst>
          </p:cNvPr>
          <p:cNvSpPr/>
          <p:nvPr/>
        </p:nvSpPr>
        <p:spPr>
          <a:xfrm>
            <a:off x="595618" y="4001549"/>
            <a:ext cx="3665989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Docker Images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DDDCAD-DD28-4988-9C3A-FBFA004BD59C}"/>
              </a:ext>
            </a:extLst>
          </p:cNvPr>
          <p:cNvCxnSpPr/>
          <p:nvPr/>
        </p:nvCxnSpPr>
        <p:spPr>
          <a:xfrm>
            <a:off x="2063692" y="3254929"/>
            <a:ext cx="0" cy="746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5CFE25-86CD-4A95-B394-2EC67BD94F39}"/>
              </a:ext>
            </a:extLst>
          </p:cNvPr>
          <p:cNvSpPr/>
          <p:nvPr/>
        </p:nvSpPr>
        <p:spPr>
          <a:xfrm>
            <a:off x="4023919" y="4966282"/>
            <a:ext cx="2072081" cy="1107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Docker Images</a:t>
            </a:r>
          </a:p>
          <a:p>
            <a:pPr algn="ctr"/>
            <a:r>
              <a:rPr lang="en-US" dirty="0"/>
              <a:t>To create Docker</a:t>
            </a:r>
          </a:p>
          <a:p>
            <a:pPr algn="ctr"/>
            <a:r>
              <a:rPr lang="en-US" dirty="0"/>
              <a:t>Container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218883-C3E5-42BB-8469-577154027B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61607" y="4332914"/>
            <a:ext cx="331365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2427E828-B3B9-44DE-A7AE-04A640DA5FC6}"/>
              </a:ext>
            </a:extLst>
          </p:cNvPr>
          <p:cNvSpPr/>
          <p:nvPr/>
        </p:nvSpPr>
        <p:spPr>
          <a:xfrm rot="10800000">
            <a:off x="7606016" y="3749877"/>
            <a:ext cx="1269535" cy="2315359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D889CA-669C-4F63-9244-FF09F0829DFC}"/>
              </a:ext>
            </a:extLst>
          </p:cNvPr>
          <p:cNvSpPr/>
          <p:nvPr/>
        </p:nvSpPr>
        <p:spPr>
          <a:xfrm>
            <a:off x="8875551" y="3352975"/>
            <a:ext cx="1778453" cy="822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5B73E-E30C-4DE8-8CC6-28116125742F}"/>
              </a:ext>
            </a:extLst>
          </p:cNvPr>
          <p:cNvSpPr/>
          <p:nvPr/>
        </p:nvSpPr>
        <p:spPr>
          <a:xfrm>
            <a:off x="8906310" y="4467138"/>
            <a:ext cx="1694563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8C9114-D11B-45C8-B5AE-BC46800982BC}"/>
              </a:ext>
            </a:extLst>
          </p:cNvPr>
          <p:cNvSpPr/>
          <p:nvPr/>
        </p:nvSpPr>
        <p:spPr>
          <a:xfrm>
            <a:off x="8906309" y="5568476"/>
            <a:ext cx="1694563" cy="868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DCD7BA-A42C-43C9-ABCC-404EF2F4A4B2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flipV="1">
            <a:off x="7606016" y="4878199"/>
            <a:ext cx="1300294" cy="29357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3006C95-9F52-4296-8F38-0336DFC3B523}"/>
              </a:ext>
            </a:extLst>
          </p:cNvPr>
          <p:cNvSpPr/>
          <p:nvPr/>
        </p:nvSpPr>
        <p:spPr>
          <a:xfrm>
            <a:off x="10677082" y="3718156"/>
            <a:ext cx="321582" cy="2315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CF81A-0A77-4DA5-9DA5-4681B6BA2D1B}"/>
              </a:ext>
            </a:extLst>
          </p:cNvPr>
          <p:cNvSpPr/>
          <p:nvPr/>
        </p:nvSpPr>
        <p:spPr>
          <a:xfrm>
            <a:off x="11037818" y="4138914"/>
            <a:ext cx="1117127" cy="153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96175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A0AB-BAA7-48BC-ADD1-0FEA2CD1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" y="365125"/>
            <a:ext cx="11123801" cy="1325563"/>
          </a:xfrm>
        </p:spPr>
        <p:txBody>
          <a:bodyPr/>
          <a:lstStyle/>
          <a:p>
            <a:r>
              <a:rPr lang="en-US" dirty="0"/>
              <a:t>How to Build Docker Images? – Using 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F073-AC1D-49F5-82C2-16109D17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D4909-CB98-417C-B61E-7BAFF3F2782E}"/>
              </a:ext>
            </a:extLst>
          </p:cNvPr>
          <p:cNvSpPr/>
          <p:nvPr/>
        </p:nvSpPr>
        <p:spPr>
          <a:xfrm>
            <a:off x="947956" y="2256638"/>
            <a:ext cx="2348917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4C6F5-CAD7-4DB3-825E-5F786EF371A0}"/>
              </a:ext>
            </a:extLst>
          </p:cNvPr>
          <p:cNvSpPr/>
          <p:nvPr/>
        </p:nvSpPr>
        <p:spPr>
          <a:xfrm>
            <a:off x="7407479" y="2323750"/>
            <a:ext cx="349820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Repositories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8FCAC0-1DF3-437C-ACE3-340D577C95ED}"/>
              </a:ext>
            </a:extLst>
          </p:cNvPr>
          <p:cNvCxnSpPr/>
          <p:nvPr/>
        </p:nvCxnSpPr>
        <p:spPr>
          <a:xfrm>
            <a:off x="1895912" y="2793534"/>
            <a:ext cx="0" cy="165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7EFF4D-6272-4EE4-A901-2F3B25BAD7B8}"/>
              </a:ext>
            </a:extLst>
          </p:cNvPr>
          <p:cNvCxnSpPr/>
          <p:nvPr/>
        </p:nvCxnSpPr>
        <p:spPr>
          <a:xfrm>
            <a:off x="1921079" y="4420998"/>
            <a:ext cx="314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9E2F0C-5EE3-4E49-996D-51E0EBF3CAFC}"/>
              </a:ext>
            </a:extLst>
          </p:cNvPr>
          <p:cNvSpPr/>
          <p:nvPr/>
        </p:nvSpPr>
        <p:spPr>
          <a:xfrm>
            <a:off x="5066950" y="3545491"/>
            <a:ext cx="2759978" cy="88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7DD7-B138-4D8E-B8B1-3F3AAD95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49" y="4144161"/>
            <a:ext cx="2950720" cy="20972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F18913-B285-4C05-A6AA-9A98DCDB7DD9}"/>
              </a:ext>
            </a:extLst>
          </p:cNvPr>
          <p:cNvSpPr/>
          <p:nvPr/>
        </p:nvSpPr>
        <p:spPr>
          <a:xfrm>
            <a:off x="8825223" y="2994871"/>
            <a:ext cx="3070363" cy="400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8D19D2-833D-4930-A512-64FB264B30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2214" y="4094767"/>
            <a:ext cx="1236148" cy="5656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2E4F45-357E-4136-A0CB-8772BEA3ECEA}"/>
              </a:ext>
            </a:extLst>
          </p:cNvPr>
          <p:cNvSpPr/>
          <p:nvPr/>
        </p:nvSpPr>
        <p:spPr>
          <a:xfrm>
            <a:off x="8967830" y="3124236"/>
            <a:ext cx="121428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A3236A-FF9F-46D4-9523-865C764652B8}"/>
              </a:ext>
            </a:extLst>
          </p:cNvPr>
          <p:cNvSpPr/>
          <p:nvPr/>
        </p:nvSpPr>
        <p:spPr>
          <a:xfrm>
            <a:off x="9001362" y="3759498"/>
            <a:ext cx="1180756" cy="51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EDAAB1-E77B-4288-8754-F022A207B312}"/>
              </a:ext>
            </a:extLst>
          </p:cNvPr>
          <p:cNvSpPr/>
          <p:nvPr/>
        </p:nvSpPr>
        <p:spPr>
          <a:xfrm>
            <a:off x="8957324" y="4420998"/>
            <a:ext cx="1224794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DF372-260B-4579-BB40-FAE0E939FEB2}"/>
              </a:ext>
            </a:extLst>
          </p:cNvPr>
          <p:cNvSpPr/>
          <p:nvPr/>
        </p:nvSpPr>
        <p:spPr>
          <a:xfrm>
            <a:off x="8972024" y="5192764"/>
            <a:ext cx="1210094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4A82FA-6B46-4E12-9F73-3E0A0D132FD7}"/>
              </a:ext>
            </a:extLst>
          </p:cNvPr>
          <p:cNvSpPr/>
          <p:nvPr/>
        </p:nvSpPr>
        <p:spPr>
          <a:xfrm>
            <a:off x="8957324" y="5802017"/>
            <a:ext cx="1224794" cy="53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2FCBBC-F56F-4F34-A8AD-C4ED8993F4A0}"/>
              </a:ext>
            </a:extLst>
          </p:cNvPr>
          <p:cNvSpPr/>
          <p:nvPr/>
        </p:nvSpPr>
        <p:spPr>
          <a:xfrm>
            <a:off x="8967830" y="6492875"/>
            <a:ext cx="1224794" cy="45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EntryPoint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6DDFD4D-4297-418F-89C0-ECE957D9F61D}"/>
              </a:ext>
            </a:extLst>
          </p:cNvPr>
          <p:cNvSpPr/>
          <p:nvPr/>
        </p:nvSpPr>
        <p:spPr>
          <a:xfrm>
            <a:off x="8360374" y="3424808"/>
            <a:ext cx="365636" cy="3181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781FD-89AA-4B99-8FFE-581F049FC725}"/>
              </a:ext>
            </a:extLst>
          </p:cNvPr>
          <p:cNvSpPr/>
          <p:nvPr/>
        </p:nvSpPr>
        <p:spPr>
          <a:xfrm>
            <a:off x="2852256" y="4211274"/>
            <a:ext cx="1341629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Image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B118C8-4390-4131-A3F8-F3BD4BD95883}"/>
              </a:ext>
            </a:extLst>
          </p:cNvPr>
          <p:cNvSpPr/>
          <p:nvPr/>
        </p:nvSpPr>
        <p:spPr>
          <a:xfrm>
            <a:off x="10586906" y="3124236"/>
            <a:ext cx="1073790" cy="42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0B25D5-C220-4D73-B0D3-4E69E5082E1F}"/>
              </a:ext>
            </a:extLst>
          </p:cNvPr>
          <p:cNvSpPr/>
          <p:nvPr/>
        </p:nvSpPr>
        <p:spPr>
          <a:xfrm>
            <a:off x="10586905" y="3759498"/>
            <a:ext cx="1122033" cy="42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3CF1A0-36E7-4EAA-B8F4-4CF228D0BDF7}"/>
              </a:ext>
            </a:extLst>
          </p:cNvPr>
          <p:cNvSpPr/>
          <p:nvPr/>
        </p:nvSpPr>
        <p:spPr>
          <a:xfrm>
            <a:off x="10586906" y="4446165"/>
            <a:ext cx="1149292" cy="54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380F4F-E776-4C95-AA7A-35454F1B9391}"/>
              </a:ext>
            </a:extLst>
          </p:cNvPr>
          <p:cNvSpPr/>
          <p:nvPr/>
        </p:nvSpPr>
        <p:spPr>
          <a:xfrm>
            <a:off x="10586905" y="5192764"/>
            <a:ext cx="1210094" cy="42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598EC-98AF-46E7-AF23-128F125386C9}"/>
              </a:ext>
            </a:extLst>
          </p:cNvPr>
          <p:cNvSpPr/>
          <p:nvPr/>
        </p:nvSpPr>
        <p:spPr>
          <a:xfrm>
            <a:off x="10674966" y="5811136"/>
            <a:ext cx="1061232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WORKDIR</a:t>
            </a:r>
          </a:p>
        </p:txBody>
      </p:sp>
    </p:spTree>
    <p:extLst>
      <p:ext uri="{BB962C8B-B14F-4D97-AF65-F5344CB8AC3E}">
        <p14:creationId xmlns:p14="http://schemas.microsoft.com/office/powerpoint/2010/main" val="85749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85C4-EA57-477A-987D-834C73F8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DockFile</a:t>
            </a:r>
            <a:r>
              <a:rPr lang="en-US" dirty="0"/>
              <a:t> </a:t>
            </a:r>
            <a:r>
              <a:rPr lang="en-US"/>
              <a:t>syntax consists </a:t>
            </a:r>
            <a:r>
              <a:rPr lang="en-US" dirty="0"/>
              <a:t>of two main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D0BA-8E39-4171-A22B-3A683192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r>
              <a:rPr lang="en-US" dirty="0"/>
              <a:t>Commands + arguments</a:t>
            </a:r>
          </a:p>
        </p:txBody>
      </p:sp>
    </p:spTree>
    <p:extLst>
      <p:ext uri="{BB962C8B-B14F-4D97-AF65-F5344CB8AC3E}">
        <p14:creationId xmlns:p14="http://schemas.microsoft.com/office/powerpoint/2010/main" val="64146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146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 Hosting</vt:lpstr>
      <vt:lpstr>PowerPoint Presentation</vt:lpstr>
      <vt:lpstr>How to Use Docker?</vt:lpstr>
      <vt:lpstr>        How Do I build Docker Image?</vt:lpstr>
      <vt:lpstr>Go TO Docker Hub</vt:lpstr>
      <vt:lpstr>How to Build Docker Images? – Using DockerFile</vt:lpstr>
      <vt:lpstr>DockFile syntax consists of two main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Hosting</dc:title>
  <dc:creator>Alienware</dc:creator>
  <cp:lastModifiedBy>Margot Cassidy</cp:lastModifiedBy>
  <cp:revision>14</cp:revision>
  <dcterms:created xsi:type="dcterms:W3CDTF">2020-05-08T22:59:56Z</dcterms:created>
  <dcterms:modified xsi:type="dcterms:W3CDTF">2020-06-30T21:46:22Z</dcterms:modified>
</cp:coreProperties>
</file>