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2"/>
  </p:notesMasterIdLst>
  <p:sldIdLst>
    <p:sldId id="431" r:id="rId3"/>
    <p:sldId id="432" r:id="rId4"/>
    <p:sldId id="433" r:id="rId5"/>
    <p:sldId id="434" r:id="rId6"/>
    <p:sldId id="435" r:id="rId7"/>
    <p:sldId id="436" r:id="rId8"/>
    <p:sldId id="420" r:id="rId9"/>
    <p:sldId id="428" r:id="rId10"/>
    <p:sldId id="430" r:id="rId11"/>
  </p:sldIdLst>
  <p:sldSz cx="12190413" cy="6858000"/>
  <p:notesSz cx="6669088" cy="9926638"/>
  <p:custDataLst>
    <p:tags r:id="rId1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5F5F5F"/>
    <a:srgbClr val="FFFFFF"/>
    <a:srgbClr val="292929"/>
    <a:srgbClr val="D7D7D7"/>
    <a:srgbClr val="EAEAEA"/>
    <a:srgbClr val="AFAFAF"/>
    <a:srgbClr val="E6E6E6"/>
    <a:srgbClr val="C8C8C8"/>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8818" autoAdjust="0"/>
  </p:normalViewPr>
  <p:slideViewPr>
    <p:cSldViewPr snapToGrid="0" snapToObjects="1" showGuides="1">
      <p:cViewPr varScale="1">
        <p:scale>
          <a:sx n="124" d="100"/>
          <a:sy n="124" d="100"/>
        </p:scale>
        <p:origin x="648" y="102"/>
      </p:cViewPr>
      <p:guideLst>
        <p:guide orient="horz"/>
        <p:guide/>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86" d="100"/>
          <a:sy n="86" d="100"/>
        </p:scale>
        <p:origin x="-2250"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69C9874-DE1E-48CB-A603-4C70CD126593}" type="datetimeFigureOut">
              <a:rPr lang="de-DE" smtClean="0"/>
              <a:pPr/>
              <a:t>10.02.2017</a:t>
            </a:fld>
            <a:endParaRPr lang="de-DE"/>
          </a:p>
        </p:txBody>
      </p:sp>
      <p:sp>
        <p:nvSpPr>
          <p:cNvPr id="4" name="Folienbildplatzhalter 3"/>
          <p:cNvSpPr>
            <a:spLocks noGrp="1" noRot="1" noChangeAspect="1"/>
          </p:cNvSpPr>
          <p:nvPr>
            <p:ph type="sldImg" idx="2"/>
          </p:nvPr>
        </p:nvSpPr>
        <p:spPr>
          <a:xfrm>
            <a:off x="25400" y="744538"/>
            <a:ext cx="6618288"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14CEB38-DA38-4F43-AFB8-94FE45CA5866}" type="slidenum">
              <a:rPr lang="de-DE" smtClean="0"/>
              <a:pPr/>
              <a:t>‹#›</a:t>
            </a:fld>
            <a:endParaRPr lang="de-DE"/>
          </a:p>
        </p:txBody>
      </p:sp>
    </p:spTree>
    <p:extLst>
      <p:ext uri="{BB962C8B-B14F-4D97-AF65-F5344CB8AC3E}">
        <p14:creationId xmlns:p14="http://schemas.microsoft.com/office/powerpoint/2010/main" val="21097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7</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7</a:t>
            </a:fld>
            <a:endParaRPr lang="en-GB" sz="1300" dirty="0"/>
          </a:p>
        </p:txBody>
      </p:sp>
      <p:sp>
        <p:nvSpPr>
          <p:cNvPr id="97284" name="Rectangle 2"/>
          <p:cNvSpPr>
            <a:spLocks noGrp="1" noRot="1" noChangeAspect="1" noChangeArrowheads="1" noTextEdit="1"/>
          </p:cNvSpPr>
          <p:nvPr>
            <p:ph type="sldImg"/>
          </p:nvPr>
        </p:nvSpPr>
        <p:spPr>
          <a:xfrm>
            <a:off x="25400" y="744538"/>
            <a:ext cx="6619875"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a:cs typeface="Arial" pitchFamily="34" charset="0"/>
            </a:endParaRPr>
          </a:p>
        </p:txBody>
      </p:sp>
    </p:spTree>
    <p:extLst>
      <p:ext uri="{BB962C8B-B14F-4D97-AF65-F5344CB8AC3E}">
        <p14:creationId xmlns:p14="http://schemas.microsoft.com/office/powerpoint/2010/main" val="240617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8</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8</a:t>
            </a:fld>
            <a:endParaRPr lang="en-GB" sz="1300" dirty="0"/>
          </a:p>
        </p:txBody>
      </p:sp>
      <p:sp>
        <p:nvSpPr>
          <p:cNvPr id="97284" name="Rectangle 2"/>
          <p:cNvSpPr>
            <a:spLocks noGrp="1" noRot="1" noChangeAspect="1" noChangeArrowheads="1" noTextEdit="1"/>
          </p:cNvSpPr>
          <p:nvPr>
            <p:ph type="sldImg"/>
          </p:nvPr>
        </p:nvSpPr>
        <p:spPr>
          <a:xfrm>
            <a:off x="25400" y="744538"/>
            <a:ext cx="6619875"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a:cs typeface="Arial" pitchFamily="34" charset="0"/>
            </a:endParaRPr>
          </a:p>
        </p:txBody>
      </p:sp>
    </p:spTree>
    <p:extLst>
      <p:ext uri="{BB962C8B-B14F-4D97-AF65-F5344CB8AC3E}">
        <p14:creationId xmlns:p14="http://schemas.microsoft.com/office/powerpoint/2010/main" val="164243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9</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9</a:t>
            </a:fld>
            <a:endParaRPr lang="en-GB" sz="1300" dirty="0"/>
          </a:p>
        </p:txBody>
      </p:sp>
      <p:sp>
        <p:nvSpPr>
          <p:cNvPr id="97284" name="Rectangle 2"/>
          <p:cNvSpPr>
            <a:spLocks noGrp="1" noRot="1" noChangeAspect="1" noChangeArrowheads="1" noTextEdit="1"/>
          </p:cNvSpPr>
          <p:nvPr>
            <p:ph type="sldImg"/>
          </p:nvPr>
        </p:nvSpPr>
        <p:spPr>
          <a:xfrm>
            <a:off x="25400" y="744538"/>
            <a:ext cx="6619875"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a:cs typeface="Arial" pitchFamily="34" charset="0"/>
            </a:endParaRPr>
          </a:p>
        </p:txBody>
      </p:sp>
    </p:spTree>
    <p:extLst>
      <p:ext uri="{BB962C8B-B14F-4D97-AF65-F5344CB8AC3E}">
        <p14:creationId xmlns:p14="http://schemas.microsoft.com/office/powerpoint/2010/main" val="140890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12190413" cy="3886200"/>
          </a:xfrm>
          <a:prstGeom prst="rect">
            <a:avLst/>
          </a:prstGeom>
          <a:gradFill flip="none" rotWithShape="1">
            <a:gsLst>
              <a:gs pos="42000">
                <a:srgbClr val="4D4D4D"/>
              </a:gs>
              <a:gs pos="100000">
                <a:srgbClr val="000000"/>
              </a:gs>
            </a:gsLst>
            <a:lin ang="16200000" scaled="1"/>
            <a:tileRect/>
          </a:gradFill>
          <a:ln w="9525">
            <a:noFill/>
            <a:miter lim="800000"/>
            <a:headEnd/>
            <a:tailEnd/>
          </a:ln>
        </p:spPr>
        <p:txBody>
          <a:bodyPr wrap="none" anchor="ctr"/>
          <a:lstStyle/>
          <a:p>
            <a:pPr marL="0" algn="ctr" defTabSz="914400" rtl="0" eaLnBrk="1" latinLnBrk="0" hangingPunct="1"/>
            <a:endParaRPr lang="de-DE" sz="8000" kern="1200" dirty="0">
              <a:solidFill>
                <a:schemeClr val="bg1"/>
              </a:solidFill>
              <a:latin typeface="+mn-lt"/>
              <a:ea typeface="+mn-ea"/>
              <a:cs typeface="+mn-cs"/>
            </a:endParaRPr>
          </a:p>
        </p:txBody>
      </p:sp>
      <p:sp>
        <p:nvSpPr>
          <p:cNvPr id="2" name="Titel 1"/>
          <p:cNvSpPr>
            <a:spLocks noGrp="1"/>
          </p:cNvSpPr>
          <p:nvPr>
            <p:ph type="ctrTitle"/>
          </p:nvPr>
        </p:nvSpPr>
        <p:spPr>
          <a:xfrm>
            <a:off x="323847" y="1998133"/>
            <a:ext cx="9360000" cy="1416050"/>
          </a:xfrm>
        </p:spPr>
        <p:txBody>
          <a:bodyPr>
            <a:noAutofit/>
          </a:bodyPr>
          <a:lstStyle>
            <a:lvl1pPr>
              <a:defRPr sz="4800">
                <a:solidFill>
                  <a:schemeClr val="bg1"/>
                </a:solidFill>
              </a:defRPr>
            </a:lvl1pPr>
          </a:lstStyle>
          <a:p>
            <a:r>
              <a:rPr lang="en-US" dirty="0"/>
              <a:t>Click to edit Master title style</a:t>
            </a:r>
            <a:endParaRPr lang="de-DE" dirty="0"/>
          </a:p>
        </p:txBody>
      </p:sp>
      <p:sp>
        <p:nvSpPr>
          <p:cNvPr id="3" name="Untertitel 2"/>
          <p:cNvSpPr>
            <a:spLocks noGrp="1"/>
          </p:cNvSpPr>
          <p:nvPr>
            <p:ph type="subTitle" idx="1"/>
          </p:nvPr>
        </p:nvSpPr>
        <p:spPr>
          <a:xfrm>
            <a:off x="323847" y="4037202"/>
            <a:ext cx="9360000" cy="1271398"/>
          </a:xfrm>
        </p:spPr>
        <p:txBody>
          <a:bodyPr>
            <a:noAutofit/>
          </a:bodyPr>
          <a:lstStyle>
            <a:lvl1pPr marL="0" indent="0" algn="l">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Datumsplatzhalter 7"/>
          <p:cNvSpPr>
            <a:spLocks noGrp="1"/>
          </p:cNvSpPr>
          <p:nvPr>
            <p:ph type="dt" sz="half" idx="10"/>
          </p:nvPr>
        </p:nvSpPr>
        <p:spPr>
          <a:xfrm>
            <a:off x="323847" y="6356350"/>
            <a:ext cx="2134800" cy="360000"/>
          </a:xfrm>
        </p:spPr>
        <p:txBody>
          <a:bodyPr/>
          <a:lstStyle/>
          <a:p>
            <a:fld id="{E373F149-83C4-4179-9681-702531CCFDAC}" type="datetimeFigureOut">
              <a:rPr lang="de-DE" smtClean="0"/>
              <a:pPr/>
              <a:t>10.02.2017</a:t>
            </a:fld>
            <a:endParaRPr lang="de-DE" dirty="0"/>
          </a:p>
        </p:txBody>
      </p:sp>
      <p:sp>
        <p:nvSpPr>
          <p:cNvPr id="9" name="Fußzeilenplatzhalter 8"/>
          <p:cNvSpPr>
            <a:spLocks noGrp="1"/>
          </p:cNvSpPr>
          <p:nvPr>
            <p:ph type="ftr" sz="quarter" idx="11"/>
          </p:nvPr>
        </p:nvSpPr>
        <p:spPr/>
        <p:txBody>
          <a:bodyPr/>
          <a:lstStyle/>
          <a:p>
            <a:endParaRPr lang="de-DE" dirty="0"/>
          </a:p>
        </p:txBody>
      </p:sp>
      <p:sp>
        <p:nvSpPr>
          <p:cNvPr id="10" name="Foliennummernplatzhalter 9"/>
          <p:cNvSpPr>
            <a:spLocks noGrp="1"/>
          </p:cNvSpPr>
          <p:nvPr>
            <p:ph type="sldNum" sz="quarter" idx="12"/>
          </p:nvPr>
        </p:nvSpPr>
        <p:spPr/>
        <p:txBody>
          <a:bodyPr/>
          <a:lstStyle/>
          <a:p>
            <a:fld id="{9DC1E638-3F78-4E0D-883A-B278700C48C0}"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4000" y="238542"/>
            <a:ext cx="11541600" cy="616455"/>
          </a:xfrm>
        </p:spPr>
        <p:txBody>
          <a:bodyPr anchor="ctr" anchorCtr="0">
            <a:noAutofit/>
          </a:bodyPr>
          <a:lstStyle>
            <a:lvl1pPr>
              <a:lnSpc>
                <a:spcPct val="100000"/>
              </a:lnSpc>
              <a:defRPr/>
            </a:lvl1pPr>
          </a:lstStyle>
          <a:p>
            <a:endParaRPr lang="de-DE" dirty="0"/>
          </a:p>
        </p:txBody>
      </p:sp>
      <p:sp>
        <p:nvSpPr>
          <p:cNvPr id="9" name="Textplatzhalter 7"/>
          <p:cNvSpPr>
            <a:spLocks noGrp="1"/>
          </p:cNvSpPr>
          <p:nvPr>
            <p:ph type="body" sz="quarter" idx="13"/>
          </p:nvPr>
        </p:nvSpPr>
        <p:spPr>
          <a:xfrm>
            <a:off x="323999" y="854994"/>
            <a:ext cx="11541600" cy="336244"/>
          </a:xfrm>
        </p:spPr>
        <p:txBody>
          <a:bodyPr lIns="0" tIns="0" rIns="0" bIns="0" anchor="t" anchorCtr="0">
            <a:noAutofit/>
          </a:bodyPr>
          <a:lstStyle>
            <a:lvl1pPr marL="0" indent="0">
              <a:buNone/>
              <a:defRPr sz="2000"/>
            </a:lvl1pPr>
          </a:lstStyle>
          <a:p>
            <a:pPr lvl="0"/>
            <a:r>
              <a:rPr lang="en-US" dirty="0"/>
              <a:t>Click to edit Master text styles</a:t>
            </a:r>
          </a:p>
        </p:txBody>
      </p:sp>
      <p:sp>
        <p:nvSpPr>
          <p:cNvPr id="11" name="Datumsplatzhalter 10"/>
          <p:cNvSpPr>
            <a:spLocks noGrp="1"/>
          </p:cNvSpPr>
          <p:nvPr>
            <p:ph type="dt" sz="half" idx="14"/>
          </p:nvPr>
        </p:nvSpPr>
        <p:spPr/>
        <p:txBody>
          <a:bodyPr/>
          <a:lstStyle/>
          <a:p>
            <a:fld id="{E373F149-83C4-4179-9681-702531CCFDAC}" type="datetimeFigureOut">
              <a:rPr lang="de-DE" smtClean="0"/>
              <a:pPr/>
              <a:t>10.02.2017</a:t>
            </a:fld>
            <a:endParaRPr lang="de-DE" dirty="0"/>
          </a:p>
        </p:txBody>
      </p:sp>
      <p:sp>
        <p:nvSpPr>
          <p:cNvPr id="12" name="Fußzeilenplatzhalter 11"/>
          <p:cNvSpPr>
            <a:spLocks noGrp="1"/>
          </p:cNvSpPr>
          <p:nvPr>
            <p:ph type="ftr" sz="quarter" idx="15"/>
          </p:nvPr>
        </p:nvSpPr>
        <p:spPr/>
        <p:txBody>
          <a:bodyPr/>
          <a:lstStyle/>
          <a:p>
            <a:endParaRPr lang="de-DE" dirty="0"/>
          </a:p>
        </p:txBody>
      </p:sp>
      <p:sp>
        <p:nvSpPr>
          <p:cNvPr id="13" name="Foliennummernplatzhalter 12"/>
          <p:cNvSpPr>
            <a:spLocks noGrp="1"/>
          </p:cNvSpPr>
          <p:nvPr>
            <p:ph type="sldNum" sz="quarter" idx="16"/>
          </p:nvPr>
        </p:nvSpPr>
        <p:spPr/>
        <p:txBody>
          <a:bodyPr/>
          <a:lstStyle/>
          <a:p>
            <a:fld id="{9DC1E638-3F78-4E0D-883A-B278700C48C0}"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373F149-83C4-4179-9681-702531CCFDAC}" type="datetimeFigureOut">
              <a:rPr lang="de-DE" smtClean="0"/>
              <a:pPr/>
              <a:t>10.02.2017</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9DC1E638-3F78-4E0D-883A-B278700C48C0}"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363"/>
            <a:ext cx="9142810" cy="2387600"/>
          </a:xfrm>
        </p:spPr>
        <p:txBody>
          <a:bodyPr anchor="b"/>
          <a:lstStyle>
            <a:lvl1pPr algn="ctr">
              <a:defRPr sz="5999"/>
            </a:lvl1pPr>
          </a:lstStyle>
          <a:p>
            <a:r>
              <a:rPr lang="en-US"/>
              <a:t>Click to edit Master title style</a:t>
            </a:r>
          </a:p>
        </p:txBody>
      </p:sp>
      <p:sp>
        <p:nvSpPr>
          <p:cNvPr id="3" name="Subtitle 2"/>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defTabSz="914309"/>
            <a:fld id="{5B5746FD-7827-4151-B06F-1EAC5F82C007}" type="datetimeFigureOut">
              <a:rPr lang="en-US" smtClean="0">
                <a:solidFill>
                  <a:prstClr val="black">
                    <a:tint val="75000"/>
                  </a:prstClr>
                </a:solidFill>
              </a:rPr>
              <a:pPr defTabSz="914309"/>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309"/>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09"/>
            <a:fld id="{4CF7B521-3CF4-4710-97FB-C29AEC6AFC87}" type="slidenum">
              <a:rPr lang="en-US" smtClean="0">
                <a:solidFill>
                  <a:prstClr val="black">
                    <a:tint val="75000"/>
                  </a:prstClr>
                </a:solidFill>
              </a:rPr>
              <a:pPr defTabSz="914309"/>
              <a:t>‹#›</a:t>
            </a:fld>
            <a:endParaRPr lang="en-US">
              <a:solidFill>
                <a:prstClr val="black">
                  <a:tint val="75000"/>
                </a:prstClr>
              </a:solidFill>
            </a:endParaRPr>
          </a:p>
        </p:txBody>
      </p:sp>
    </p:spTree>
    <p:extLst>
      <p:ext uri="{BB962C8B-B14F-4D97-AF65-F5344CB8AC3E}">
        <p14:creationId xmlns:p14="http://schemas.microsoft.com/office/powerpoint/2010/main" val="19723192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309"/>
            <a:fld id="{5B5746FD-7827-4151-B06F-1EAC5F82C007}" type="datetimeFigureOut">
              <a:rPr lang="en-US" smtClean="0">
                <a:solidFill>
                  <a:prstClr val="black">
                    <a:tint val="75000"/>
                  </a:prstClr>
                </a:solidFill>
              </a:rPr>
              <a:pPr defTabSz="914309"/>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309"/>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09"/>
            <a:fld id="{4CF7B521-3CF4-4710-97FB-C29AEC6AFC87}" type="slidenum">
              <a:rPr lang="en-US" smtClean="0">
                <a:solidFill>
                  <a:prstClr val="black">
                    <a:tint val="75000"/>
                  </a:prstClr>
                </a:solidFill>
              </a:rPr>
              <a:pPr defTabSz="914309"/>
              <a:t>‹#›</a:t>
            </a:fld>
            <a:endParaRPr lang="en-US">
              <a:solidFill>
                <a:prstClr val="black">
                  <a:tint val="75000"/>
                </a:prstClr>
              </a:solidFill>
            </a:endParaRPr>
          </a:p>
        </p:txBody>
      </p:sp>
    </p:spTree>
    <p:extLst>
      <p:ext uri="{BB962C8B-B14F-4D97-AF65-F5344CB8AC3E}">
        <p14:creationId xmlns:p14="http://schemas.microsoft.com/office/powerpoint/2010/main" val="275050851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323847" y="1554957"/>
            <a:ext cx="11542714" cy="424735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Titelplatzhalter 1"/>
          <p:cNvSpPr>
            <a:spLocks noGrp="1"/>
          </p:cNvSpPr>
          <p:nvPr>
            <p:ph type="title"/>
          </p:nvPr>
        </p:nvSpPr>
        <p:spPr>
          <a:xfrm>
            <a:off x="323849" y="-1"/>
            <a:ext cx="11542713" cy="1090810"/>
          </a:xfrm>
          <a:prstGeom prst="rect">
            <a:avLst/>
          </a:prstGeom>
        </p:spPr>
        <p:txBody>
          <a:bodyPr vert="horz" lIns="0" tIns="0" rIns="0" bIns="0" rtlCol="0" anchor="ctr">
            <a:normAutofit/>
          </a:bodyPr>
          <a:lstStyle/>
          <a:p>
            <a:endParaRPr lang="de-DE" dirty="0"/>
          </a:p>
        </p:txBody>
      </p:sp>
      <p:sp>
        <p:nvSpPr>
          <p:cNvPr id="4" name="Datumsplatzhalter 3"/>
          <p:cNvSpPr>
            <a:spLocks noGrp="1"/>
          </p:cNvSpPr>
          <p:nvPr>
            <p:ph type="dt" sz="half" idx="2"/>
          </p:nvPr>
        </p:nvSpPr>
        <p:spPr>
          <a:xfrm>
            <a:off x="323847" y="6356350"/>
            <a:ext cx="2134800" cy="360000"/>
          </a:xfrm>
          <a:prstGeom prst="rect">
            <a:avLst/>
          </a:prstGeom>
        </p:spPr>
        <p:txBody>
          <a:bodyPr vert="horz" lIns="0" tIns="0" rIns="0" bIns="0" rtlCol="0" anchor="ctr"/>
          <a:lstStyle>
            <a:lvl1pPr algn="l">
              <a:defRPr sz="1200">
                <a:solidFill>
                  <a:schemeClr val="tx1">
                    <a:tint val="75000"/>
                  </a:schemeClr>
                </a:solidFill>
              </a:defRPr>
            </a:lvl1pPr>
          </a:lstStyle>
          <a:p>
            <a:fld id="{E373F149-83C4-4179-9681-702531CCFDAC}" type="datetimeFigureOut">
              <a:rPr lang="de-DE" smtClean="0"/>
              <a:pPr/>
              <a:t>10.02.2017</a:t>
            </a:fld>
            <a:endParaRPr lang="de-DE" dirty="0"/>
          </a:p>
        </p:txBody>
      </p:sp>
      <p:sp>
        <p:nvSpPr>
          <p:cNvPr id="5" name="Fußzeilenplatzhalter 4"/>
          <p:cNvSpPr>
            <a:spLocks noGrp="1"/>
          </p:cNvSpPr>
          <p:nvPr>
            <p:ph type="ftr" sz="quarter" idx="3"/>
          </p:nvPr>
        </p:nvSpPr>
        <p:spPr>
          <a:xfrm>
            <a:off x="2458648" y="6356350"/>
            <a:ext cx="7273114" cy="360000"/>
          </a:xfrm>
          <a:prstGeom prst="rect">
            <a:avLst/>
          </a:prstGeom>
        </p:spPr>
        <p:txBody>
          <a:bodyPr vert="horz" lIns="0" tIns="0" rIns="0" bIns="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9731761" y="6356350"/>
            <a:ext cx="2134800" cy="360000"/>
          </a:xfrm>
          <a:prstGeom prst="rect">
            <a:avLst/>
          </a:prstGeom>
        </p:spPr>
        <p:txBody>
          <a:bodyPr vert="horz" lIns="0" tIns="0" rIns="0" bIns="0" rtlCol="0" anchor="ctr"/>
          <a:lstStyle>
            <a:lvl1pPr algn="r">
              <a:defRPr sz="1200">
                <a:solidFill>
                  <a:schemeClr val="tx1">
                    <a:tint val="75000"/>
                  </a:schemeClr>
                </a:solidFill>
              </a:defRPr>
            </a:lvl1pPr>
          </a:lstStyle>
          <a:p>
            <a:fld id="{9DC1E638-3F78-4E0D-883A-B278700C48C0}"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xStyles>
    <p:titleStyle>
      <a:lvl1pPr algn="l" defTabSz="914400" rtl="0" eaLnBrk="1" latinLnBrk="0" hangingPunct="1">
        <a:spcBef>
          <a:spcPct val="0"/>
        </a:spcBef>
        <a:buNone/>
        <a:defRPr sz="3000" b="1" kern="1200">
          <a:solidFill>
            <a:schemeClr val="tx1"/>
          </a:solidFill>
          <a:latin typeface="+mj-lt"/>
          <a:ea typeface="+mj-ea"/>
          <a:cs typeface="+mj-cs"/>
        </a:defRPr>
      </a:lvl1pPr>
    </p:titleStyle>
    <p:bodyStyle>
      <a:lvl1pPr marL="176213"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1pPr>
      <a:lvl2pPr marL="360363"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2pPr>
      <a:lvl3pPr marL="536575"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3pPr>
      <a:lvl4pPr marL="720725"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4pPr>
      <a:lvl5pPr marL="896938"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1" y="365126"/>
            <a:ext cx="1051423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091" y="1825625"/>
            <a:ext cx="1051423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091" y="6356351"/>
            <a:ext cx="27428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746FD-7827-4151-B06F-1EAC5F82C007}" type="datetimeFigureOut">
              <a:rPr lang="en-US" smtClean="0"/>
              <a:t>2/10/2017</a:t>
            </a:fld>
            <a:endParaRPr lang="en-US"/>
          </a:p>
        </p:txBody>
      </p:sp>
      <p:sp>
        <p:nvSpPr>
          <p:cNvPr id="5" name="Footer Placeholder 4"/>
          <p:cNvSpPr>
            <a:spLocks noGrp="1"/>
          </p:cNvSpPr>
          <p:nvPr>
            <p:ph type="ftr" sz="quarter" idx="3"/>
          </p:nvPr>
        </p:nvSpPr>
        <p:spPr>
          <a:xfrm>
            <a:off x="4038075" y="6356351"/>
            <a:ext cx="411426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9479" y="6356351"/>
            <a:ext cx="27428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7B521-3CF4-4710-97FB-C29AEC6AFC87}" type="slidenum">
              <a:rPr lang="en-US" smtClean="0"/>
              <a:t>‹#›</a:t>
            </a:fld>
            <a:endParaRPr lang="en-US"/>
          </a:p>
        </p:txBody>
      </p:sp>
    </p:spTree>
    <p:extLst>
      <p:ext uri="{BB962C8B-B14F-4D97-AF65-F5344CB8AC3E}">
        <p14:creationId xmlns:p14="http://schemas.microsoft.com/office/powerpoint/2010/main" val="374136145"/>
      </p:ext>
    </p:extLst>
  </p:cSld>
  <p:clrMap bg1="lt1" tx1="dk1" bg2="lt2" tx2="dk2" accent1="accent1" accent2="accent2" accent3="accent3" accent4="accent4" accent5="accent5" accent6="accent6" hlink="hlink" folHlink="folHlink"/>
  <p:sldLayoutIdLst>
    <p:sldLayoutId id="2147483657" r:id="rId1"/>
    <p:sldLayoutId id="2147483658" r:id="rId2"/>
  </p:sldLayoutIdLst>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esentationpoint.com/"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presentationpoint.com/software/ipoin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www.presentationpoint.com/software/datapoint/"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www.presentationpoint.com/software/dynamicelement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www.presentationpoint.com/software/dynamicelements/time/"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www.presentationpoint.com/software/datapoint/"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www.presentationpoint.com/software/datapoint/"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hyperlink" Target="http://www.presentationpoint.com/software/dynamicelements/time/" TargetMode="External"/><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presentationpoint.com/software/dynamicelements/weather/" TargetMode="External"/><Relationship Id="rId5" Type="http://schemas.openxmlformats.org/officeDocument/2006/relationships/image" Target="../media/image6.jpeg"/><Relationship Id="rId4" Type="http://schemas.openxmlformats.org/officeDocument/2006/relationships/hyperlink" Target="http://www.presentationpoint.com/software/dynamicelements/news/" TargetMode="External"/><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7812" b="7812"/>
          <a:stretch/>
        </p:blipFill>
        <p:spPr>
          <a:xfrm>
            <a:off x="-1" y="447"/>
            <a:ext cx="12190413" cy="6857108"/>
          </a:xfrm>
          <a:prstGeom prst="rect">
            <a:avLst/>
          </a:prstGeom>
        </p:spPr>
      </p:pic>
      <p:sp>
        <p:nvSpPr>
          <p:cNvPr id="5" name="Rectangle 4">
            <a:hlinkClick r:id="rId3"/>
          </p:cNvPr>
          <p:cNvSpPr/>
          <p:nvPr/>
        </p:nvSpPr>
        <p:spPr>
          <a:xfrm>
            <a:off x="-1" y="447"/>
            <a:ext cx="12190413" cy="6857108"/>
          </a:xfrm>
          <a:prstGeom prst="rect">
            <a:avLst/>
          </a:prstGeom>
          <a:gradFill flip="none" rotWithShape="1">
            <a:gsLst>
              <a:gs pos="0">
                <a:srgbClr val="A63060">
                  <a:alpha val="0"/>
                </a:srgbClr>
              </a:gs>
              <a:gs pos="55000">
                <a:srgbClr val="A63060">
                  <a:alpha val="73000"/>
                </a:srgbClr>
              </a:gs>
              <a:gs pos="100000">
                <a:srgbClr val="A63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sp>
        <p:nvSpPr>
          <p:cNvPr id="6" name="Rectangle 5">
            <a:hlinkClick r:id="rId3"/>
          </p:cNvPr>
          <p:cNvSpPr/>
          <p:nvPr/>
        </p:nvSpPr>
        <p:spPr>
          <a:xfrm>
            <a:off x="145515" y="1736450"/>
            <a:ext cx="7498889" cy="2308023"/>
          </a:xfrm>
          <a:prstGeom prst="rect">
            <a:avLst/>
          </a:prstGeom>
        </p:spPr>
        <p:txBody>
          <a:bodyPr wrap="square">
            <a:spAutoFit/>
          </a:bodyPr>
          <a:lstStyle/>
          <a:p>
            <a:pPr defTabSz="914309"/>
            <a:r>
              <a:rPr lang="en-US" sz="4800" dirty="0">
                <a:solidFill>
                  <a:prstClr val="white"/>
                </a:solidFill>
                <a:latin typeface="Segoe UI" panose="020B0502040204020203" pitchFamily="34" charset="0"/>
                <a:cs typeface="Segoe UI" panose="020B0502040204020203" pitchFamily="34" charset="0"/>
              </a:rPr>
              <a:t>PowerPoint Templates provided by </a:t>
            </a:r>
            <a:r>
              <a:rPr lang="en-US" sz="4800" b="1" dirty="0">
                <a:solidFill>
                  <a:prstClr val="white"/>
                </a:solidFill>
                <a:latin typeface="Segoe UI" panose="020B0502040204020203" pitchFamily="34" charset="0"/>
                <a:cs typeface="Segoe UI" panose="020B0502040204020203" pitchFamily="34" charset="0"/>
              </a:rPr>
              <a:t>PresentationPoint.com</a:t>
            </a:r>
          </a:p>
        </p:txBody>
      </p:sp>
      <p:pic>
        <p:nvPicPr>
          <p:cNvPr id="1026" name="Picture 2" descr="PresentationPoin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95" y="270286"/>
            <a:ext cx="2380940" cy="2857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hlinkClick r:id="rId3"/>
          </p:cNvPr>
          <p:cNvSpPr/>
          <p:nvPr/>
        </p:nvSpPr>
        <p:spPr>
          <a:xfrm>
            <a:off x="145514" y="6302001"/>
            <a:ext cx="11870749" cy="369284"/>
          </a:xfrm>
          <a:prstGeom prst="rect">
            <a:avLst/>
          </a:prstGeom>
        </p:spPr>
        <p:txBody>
          <a:bodyPr wrap="square">
            <a:spAutoFit/>
          </a:bodyPr>
          <a:lstStyle/>
          <a:p>
            <a:pPr defTabSz="914309"/>
            <a:r>
              <a:rPr lang="en-US" dirty="0">
                <a:solidFill>
                  <a:prstClr val="white"/>
                </a:solidFill>
                <a:latin typeface="Segoe UI" panose="020B0502040204020203" pitchFamily="34" charset="0"/>
                <a:cs typeface="Segoe UI" panose="020B0502040204020203" pitchFamily="34" charset="0"/>
              </a:rPr>
              <a:t>www.PresentationPoint.com</a:t>
            </a:r>
          </a:p>
        </p:txBody>
      </p:sp>
      <p:sp>
        <p:nvSpPr>
          <p:cNvPr id="7" name="Rectangle 6"/>
          <p:cNvSpPr/>
          <p:nvPr/>
        </p:nvSpPr>
        <p:spPr>
          <a:xfrm>
            <a:off x="145515" y="4044473"/>
            <a:ext cx="6725730" cy="1077078"/>
          </a:xfrm>
          <a:prstGeom prst="rect">
            <a:avLst/>
          </a:prstGeom>
        </p:spPr>
        <p:txBody>
          <a:bodyPr wrap="square">
            <a:spAutoFit/>
          </a:bodyPr>
          <a:lstStyle/>
          <a:p>
            <a:pPr defTabSz="914309"/>
            <a:r>
              <a:rPr lang="en-US" sz="3200" dirty="0">
                <a:solidFill>
                  <a:prstClr val="white"/>
                </a:solidFill>
                <a:latin typeface="Segoe UI Semilight" panose="020B0402040204020203" pitchFamily="34" charset="0"/>
                <a:cs typeface="Segoe UI Semilight" panose="020B0402040204020203" pitchFamily="34" charset="0"/>
              </a:rPr>
              <a:t>Software solutions for digital signage and data driven presentations</a:t>
            </a:r>
            <a:endParaRPr lang="en-US" sz="3200" b="1" dirty="0">
              <a:solidFill>
                <a:prstClr val="white"/>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64078780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7012" y="2382696"/>
            <a:ext cx="4336392" cy="523152"/>
          </a:xfrm>
          <a:prstGeom prst="rect">
            <a:avLst/>
          </a:prstGeom>
        </p:spPr>
        <p:txBody>
          <a:bodyPr wrap="none">
            <a:spAutoFit/>
          </a:bodyPr>
          <a:lstStyle/>
          <a:p>
            <a:pPr algn="ctr" defTabSz="914309"/>
            <a:r>
              <a:rPr lang="en-US" sz="2800" b="1" spc="300" dirty="0">
                <a:solidFill>
                  <a:srgbClr val="F26247"/>
                </a:solidFill>
                <a:latin typeface="Segoe UI" panose="020B0502040204020203" pitchFamily="34" charset="0"/>
                <a:cs typeface="Segoe UI" panose="020B0502040204020203" pitchFamily="34" charset="0"/>
              </a:rPr>
              <a:t>COPYRIGHT NOTICE:</a:t>
            </a:r>
          </a:p>
        </p:txBody>
      </p:sp>
      <p:sp>
        <p:nvSpPr>
          <p:cNvPr id="5" name="Rectangle 4"/>
          <p:cNvSpPr/>
          <p:nvPr/>
        </p:nvSpPr>
        <p:spPr>
          <a:xfrm>
            <a:off x="2438082" y="2905848"/>
            <a:ext cx="7314248" cy="1569456"/>
          </a:xfrm>
          <a:prstGeom prst="rect">
            <a:avLst/>
          </a:prstGeom>
        </p:spPr>
        <p:txBody>
          <a:bodyPr wrap="square">
            <a:spAutoFit/>
          </a:bodyPr>
          <a:lstStyle/>
          <a:p>
            <a:pPr algn="ctr" defTabSz="914309"/>
            <a:r>
              <a:rPr lang="en-US" sz="2400" dirty="0">
                <a:solidFill>
                  <a:prstClr val="black"/>
                </a:solidFill>
                <a:latin typeface="Segoe UI Semilight" panose="020B0402040204020203" pitchFamily="34" charset="0"/>
                <a:cs typeface="Segoe UI Semilight" panose="020B0402040204020203" pitchFamily="34" charset="0"/>
              </a:rPr>
              <a:t>You are allowed to use these templates in your own organization and modify them as you like. You cannot sell or give them to others. Instead, direct them to PresentationPoint.com to download their own copy.</a:t>
            </a:r>
          </a:p>
        </p:txBody>
      </p:sp>
    </p:spTree>
    <p:extLst>
      <p:ext uri="{BB962C8B-B14F-4D97-AF65-F5344CB8AC3E}">
        <p14:creationId xmlns:p14="http://schemas.microsoft.com/office/powerpoint/2010/main" val="119006709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B0A7E"/>
        </a:solidFill>
        <a:effectLst/>
      </p:bgPr>
    </p:bg>
    <p:spTree>
      <p:nvGrpSpPr>
        <p:cNvPr id="1" name=""/>
        <p:cNvGrpSpPr/>
        <p:nvPr/>
      </p:nvGrpSpPr>
      <p:grpSpPr>
        <a:xfrm>
          <a:off x="0" y="0"/>
          <a:ext cx="0" cy="0"/>
          <a:chOff x="0" y="0"/>
          <a:chExt cx="0" cy="0"/>
        </a:xfrm>
      </p:grpSpPr>
      <p:sp>
        <p:nvSpPr>
          <p:cNvPr id="11" name="Shape 539">
            <a:hlinkClick r:id="rId2"/>
          </p:cNvPr>
          <p:cNvSpPr/>
          <p:nvPr/>
        </p:nvSpPr>
        <p:spPr>
          <a:xfrm>
            <a:off x="4547855" y="-575780"/>
            <a:ext cx="8203846" cy="820333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bg1">
              <a:alpha val="19000"/>
            </a:schemeClr>
          </a:solid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4" name="Rectangle 3">
            <a:hlinkClick r:id="rId2"/>
          </p:cNvPr>
          <p:cNvSpPr/>
          <p:nvPr/>
        </p:nvSpPr>
        <p:spPr>
          <a:xfrm>
            <a:off x="3047607" y="1837184"/>
            <a:ext cx="6095202"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USING THIS TEMPLATE FOR DIGITAL SIGNAGE?</a:t>
            </a:r>
          </a:p>
        </p:txBody>
      </p:sp>
      <p:sp>
        <p:nvSpPr>
          <p:cNvPr id="5" name="Rectangle 4">
            <a:hlinkClick r:id="rId2"/>
          </p:cNvPr>
          <p:cNvSpPr/>
          <p:nvPr/>
        </p:nvSpPr>
        <p:spPr>
          <a:xfrm>
            <a:off x="3511093" y="4189928"/>
            <a:ext cx="5168227" cy="830889"/>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THE POWERPOINT DIGITAL SIGNAGE SOLUTION</a:t>
            </a:r>
          </a:p>
        </p:txBody>
      </p:sp>
      <p:sp>
        <p:nvSpPr>
          <p:cNvPr id="2" name="Rounded Rectangle 1">
            <a:hlinkClick r:id="rId2"/>
          </p:cNvPr>
          <p:cNvSpPr/>
          <p:nvPr/>
        </p:nvSpPr>
        <p:spPr>
          <a:xfrm>
            <a:off x="3511093" y="3251739"/>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429487"/>
            <a:ext cx="211345" cy="368309"/>
            <a:chOff x="7340982" y="4675151"/>
            <a:chExt cx="211373" cy="368357"/>
          </a:xfrm>
          <a:solidFill>
            <a:srgbClr val="BB0A7E"/>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382839"/>
            <a:ext cx="4745037" cy="461605"/>
          </a:xfrm>
          <a:prstGeom prst="rect">
            <a:avLst/>
          </a:prstGeom>
        </p:spPr>
        <p:txBody>
          <a:bodyPr wrap="square">
            <a:spAutoFit/>
          </a:bodyPr>
          <a:lstStyle/>
          <a:p>
            <a:pPr defTabSz="914309"/>
            <a:r>
              <a:rPr lang="en-US" sz="2400" dirty="0">
                <a:solidFill>
                  <a:srgbClr val="BB0A7E"/>
                </a:solidFill>
                <a:latin typeface="Segoe UI Semilight" panose="020B0402040204020203" pitchFamily="34" charset="0"/>
                <a:cs typeface="Segoe UI Semilight" panose="020B0402040204020203" pitchFamily="34" charset="0"/>
              </a:rPr>
              <a:t>Check out iPoint</a:t>
            </a:r>
          </a:p>
        </p:txBody>
      </p:sp>
    </p:spTree>
    <p:extLst>
      <p:ext uri="{BB962C8B-B14F-4D97-AF65-F5344CB8AC3E}">
        <p14:creationId xmlns:p14="http://schemas.microsoft.com/office/powerpoint/2010/main" val="92603911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AA12"/>
        </a:solidFill>
        <a:effectLst/>
      </p:bgPr>
    </p:bg>
    <p:spTree>
      <p:nvGrpSpPr>
        <p:cNvPr id="1" name=""/>
        <p:cNvGrpSpPr/>
        <p:nvPr/>
      </p:nvGrpSpPr>
      <p:grpSpPr>
        <a:xfrm>
          <a:off x="0" y="0"/>
          <a:ext cx="0" cy="0"/>
          <a:chOff x="0" y="0"/>
          <a:chExt cx="0" cy="0"/>
        </a:xfrm>
      </p:grpSpPr>
      <p:grpSp>
        <p:nvGrpSpPr>
          <p:cNvPr id="9" name="Shape 568"/>
          <p:cNvGrpSpPr/>
          <p:nvPr/>
        </p:nvGrpSpPr>
        <p:grpSpPr>
          <a:xfrm>
            <a:off x="-195765" y="-282462"/>
            <a:ext cx="9986190" cy="7321835"/>
            <a:chOff x="3936375" y="3703750"/>
            <a:chExt cx="453050" cy="332175"/>
          </a:xfrm>
          <a:solidFill>
            <a:schemeClr val="bg1">
              <a:alpha val="18000"/>
            </a:schemeClr>
          </a:solidFill>
        </p:grpSpPr>
        <p:sp>
          <p:nvSpPr>
            <p:cNvPr id="10" name="Shape 569"/>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1" name="Shape 570"/>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2" name="Shape 571"/>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3" name="Shape 572"/>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4" name="Shape 573"/>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grpSp>
      <p:sp>
        <p:nvSpPr>
          <p:cNvPr id="4" name="Rectangle 3">
            <a:hlinkClick r:id="rId2"/>
          </p:cNvPr>
          <p:cNvSpPr/>
          <p:nvPr/>
        </p:nvSpPr>
        <p:spPr>
          <a:xfrm>
            <a:off x="3047607" y="1837184"/>
            <a:ext cx="6095202"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NEED TO CONNECT THIS TEMPLATE TO DATA?</a:t>
            </a:r>
          </a:p>
        </p:txBody>
      </p:sp>
      <p:sp>
        <p:nvSpPr>
          <p:cNvPr id="5" name="Rectangle 4">
            <a:hlinkClick r:id="rId2"/>
          </p:cNvPr>
          <p:cNvSpPr/>
          <p:nvPr/>
        </p:nvSpPr>
        <p:spPr>
          <a:xfrm>
            <a:off x="3834901" y="4189928"/>
            <a:ext cx="4520611" cy="830889"/>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OUR POWERPOINT </a:t>
            </a:r>
          </a:p>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ADD-ON FOR DATA</a:t>
            </a:r>
          </a:p>
        </p:txBody>
      </p:sp>
      <p:sp>
        <p:nvSpPr>
          <p:cNvPr id="2" name="Rounded Rectangle 1">
            <a:hlinkClick r:id="rId2"/>
          </p:cNvPr>
          <p:cNvSpPr/>
          <p:nvPr/>
        </p:nvSpPr>
        <p:spPr>
          <a:xfrm>
            <a:off x="3511093" y="3251739"/>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429487"/>
            <a:ext cx="211345" cy="368309"/>
            <a:chOff x="7340982" y="4675151"/>
            <a:chExt cx="211373" cy="368357"/>
          </a:xfrm>
          <a:solidFill>
            <a:srgbClr val="EBAA12"/>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382839"/>
            <a:ext cx="4745037" cy="461605"/>
          </a:xfrm>
          <a:prstGeom prst="rect">
            <a:avLst/>
          </a:prstGeom>
        </p:spPr>
        <p:txBody>
          <a:bodyPr wrap="square">
            <a:spAutoFit/>
          </a:bodyPr>
          <a:lstStyle/>
          <a:p>
            <a:pPr defTabSz="914309"/>
            <a:r>
              <a:rPr lang="en-US" sz="2400" dirty="0">
                <a:solidFill>
                  <a:srgbClr val="EBAA12"/>
                </a:solidFill>
                <a:latin typeface="Segoe UI Semilight" panose="020B0402040204020203" pitchFamily="34" charset="0"/>
                <a:cs typeface="Segoe UI Semilight" panose="020B0402040204020203" pitchFamily="34" charset="0"/>
              </a:rPr>
              <a:t>Check out DataPoint</a:t>
            </a:r>
          </a:p>
        </p:txBody>
      </p:sp>
    </p:spTree>
    <p:extLst>
      <p:ext uri="{BB962C8B-B14F-4D97-AF65-F5344CB8AC3E}">
        <p14:creationId xmlns:p14="http://schemas.microsoft.com/office/powerpoint/2010/main" val="32786181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BFA0"/>
        </a:solidFill>
        <a:effectLst/>
      </p:bgPr>
    </p:bg>
    <p:spTree>
      <p:nvGrpSpPr>
        <p:cNvPr id="1" name=""/>
        <p:cNvGrpSpPr/>
        <p:nvPr/>
      </p:nvGrpSpPr>
      <p:grpSpPr>
        <a:xfrm>
          <a:off x="0" y="0"/>
          <a:ext cx="0" cy="0"/>
          <a:chOff x="0" y="0"/>
          <a:chExt cx="0" cy="0"/>
        </a:xfrm>
      </p:grpSpPr>
      <p:grpSp>
        <p:nvGrpSpPr>
          <p:cNvPr id="9" name="Shape 455"/>
          <p:cNvGrpSpPr/>
          <p:nvPr/>
        </p:nvGrpSpPr>
        <p:grpSpPr>
          <a:xfrm>
            <a:off x="4188124" y="-467728"/>
            <a:ext cx="8002288" cy="7794429"/>
            <a:chOff x="5926225" y="921350"/>
            <a:chExt cx="517800" cy="504350"/>
          </a:xfrm>
          <a:solidFill>
            <a:schemeClr val="bg1">
              <a:alpha val="18000"/>
            </a:schemeClr>
          </a:solidFill>
        </p:grpSpPr>
        <p:sp>
          <p:nvSpPr>
            <p:cNvPr id="10" name="Shape 456"/>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1" name="Shape 457"/>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grpSp>
      <p:sp>
        <p:nvSpPr>
          <p:cNvPr id="4" name="Rectangle 3">
            <a:hlinkClick r:id="rId2"/>
          </p:cNvPr>
          <p:cNvSpPr/>
          <p:nvPr/>
        </p:nvSpPr>
        <p:spPr>
          <a:xfrm>
            <a:off x="2590466" y="1837184"/>
            <a:ext cx="7009483"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WANT TO ADD WEATHER AND NEWS TO YOUR TEMPLATE?</a:t>
            </a:r>
          </a:p>
        </p:txBody>
      </p:sp>
      <p:sp>
        <p:nvSpPr>
          <p:cNvPr id="5" name="Rectangle 4">
            <a:hlinkClick r:id="rId2"/>
          </p:cNvPr>
          <p:cNvSpPr/>
          <p:nvPr/>
        </p:nvSpPr>
        <p:spPr>
          <a:xfrm>
            <a:off x="3511093" y="4189928"/>
            <a:ext cx="5168227" cy="830889"/>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POWERPOINT ADD-ON </a:t>
            </a:r>
          </a:p>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FOR NEWS AND WEATHER</a:t>
            </a:r>
          </a:p>
        </p:txBody>
      </p:sp>
      <p:sp>
        <p:nvSpPr>
          <p:cNvPr id="2" name="Rounded Rectangle 1">
            <a:hlinkClick r:id="rId2"/>
          </p:cNvPr>
          <p:cNvSpPr/>
          <p:nvPr/>
        </p:nvSpPr>
        <p:spPr>
          <a:xfrm>
            <a:off x="3511093" y="3251739"/>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429487"/>
            <a:ext cx="211345" cy="368309"/>
            <a:chOff x="7340982" y="4675151"/>
            <a:chExt cx="211373" cy="368357"/>
          </a:xfrm>
          <a:solidFill>
            <a:srgbClr val="34BFA0"/>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382839"/>
            <a:ext cx="4745037" cy="461605"/>
          </a:xfrm>
          <a:prstGeom prst="rect">
            <a:avLst/>
          </a:prstGeom>
        </p:spPr>
        <p:txBody>
          <a:bodyPr wrap="square">
            <a:spAutoFit/>
          </a:bodyPr>
          <a:lstStyle/>
          <a:p>
            <a:pPr defTabSz="914309"/>
            <a:r>
              <a:rPr lang="en-US" sz="2400" dirty="0">
                <a:solidFill>
                  <a:srgbClr val="34BFA0"/>
                </a:solidFill>
                <a:latin typeface="Segoe UI Semilight" panose="020B0402040204020203" pitchFamily="34" charset="0"/>
                <a:cs typeface="Segoe UI Semilight" panose="020B0402040204020203" pitchFamily="34" charset="0"/>
              </a:rPr>
              <a:t>Try Dynamic Elements</a:t>
            </a:r>
          </a:p>
        </p:txBody>
      </p:sp>
    </p:spTree>
    <p:extLst>
      <p:ext uri="{BB962C8B-B14F-4D97-AF65-F5344CB8AC3E}">
        <p14:creationId xmlns:p14="http://schemas.microsoft.com/office/powerpoint/2010/main" val="297555982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5777"/>
        </a:solidFill>
        <a:effectLst/>
      </p:bgPr>
    </p:bg>
    <p:spTree>
      <p:nvGrpSpPr>
        <p:cNvPr id="1" name=""/>
        <p:cNvGrpSpPr/>
        <p:nvPr/>
      </p:nvGrpSpPr>
      <p:grpSpPr>
        <a:xfrm>
          <a:off x="0" y="0"/>
          <a:ext cx="0" cy="0"/>
          <a:chOff x="0" y="0"/>
          <a:chExt cx="0" cy="0"/>
        </a:xfrm>
      </p:grpSpPr>
      <p:grpSp>
        <p:nvGrpSpPr>
          <p:cNvPr id="20" name="Group 19"/>
          <p:cNvGrpSpPr/>
          <p:nvPr/>
        </p:nvGrpSpPr>
        <p:grpSpPr>
          <a:xfrm rot="1800000">
            <a:off x="3163344" y="-915687"/>
            <a:ext cx="5863724" cy="8321064"/>
            <a:chOff x="6839976" y="581959"/>
            <a:chExt cx="549275" cy="779463"/>
          </a:xfrm>
          <a:solidFill>
            <a:schemeClr val="bg1">
              <a:alpha val="11000"/>
            </a:schemeClr>
          </a:solidFill>
        </p:grpSpPr>
        <p:sp>
          <p:nvSpPr>
            <p:cNvPr id="10" name="Freeform 9"/>
            <p:cNvSpPr>
              <a:spLocks noEditPoints="1"/>
            </p:cNvSpPr>
            <p:nvPr/>
          </p:nvSpPr>
          <p:spPr bwMode="auto">
            <a:xfrm>
              <a:off x="6839976" y="581959"/>
              <a:ext cx="549275" cy="779463"/>
            </a:xfrm>
            <a:custGeom>
              <a:avLst/>
              <a:gdLst>
                <a:gd name="T0" fmla="*/ 243 w 284"/>
                <a:gd name="T1" fmla="*/ 155 h 403"/>
                <a:gd name="T2" fmla="*/ 268 w 284"/>
                <a:gd name="T3" fmla="*/ 108 h 403"/>
                <a:gd name="T4" fmla="*/ 268 w 284"/>
                <a:gd name="T5" fmla="*/ 47 h 403"/>
                <a:gd name="T6" fmla="*/ 277 w 284"/>
                <a:gd name="T7" fmla="*/ 47 h 403"/>
                <a:gd name="T8" fmla="*/ 284 w 284"/>
                <a:gd name="T9" fmla="*/ 40 h 403"/>
                <a:gd name="T10" fmla="*/ 284 w 284"/>
                <a:gd name="T11" fmla="*/ 7 h 403"/>
                <a:gd name="T12" fmla="*/ 277 w 284"/>
                <a:gd name="T13" fmla="*/ 0 h 403"/>
                <a:gd name="T14" fmla="*/ 7 w 284"/>
                <a:gd name="T15" fmla="*/ 0 h 403"/>
                <a:gd name="T16" fmla="*/ 0 w 284"/>
                <a:gd name="T17" fmla="*/ 7 h 403"/>
                <a:gd name="T18" fmla="*/ 0 w 284"/>
                <a:gd name="T19" fmla="*/ 40 h 403"/>
                <a:gd name="T20" fmla="*/ 7 w 284"/>
                <a:gd name="T21" fmla="*/ 47 h 403"/>
                <a:gd name="T22" fmla="*/ 15 w 284"/>
                <a:gd name="T23" fmla="*/ 47 h 403"/>
                <a:gd name="T24" fmla="*/ 15 w 284"/>
                <a:gd name="T25" fmla="*/ 109 h 403"/>
                <a:gd name="T26" fmla="*/ 40 w 284"/>
                <a:gd name="T27" fmla="*/ 155 h 403"/>
                <a:gd name="T28" fmla="*/ 109 w 284"/>
                <a:gd name="T29" fmla="*/ 197 h 403"/>
                <a:gd name="T30" fmla="*/ 109 w 284"/>
                <a:gd name="T31" fmla="*/ 215 h 403"/>
                <a:gd name="T32" fmla="*/ 40 w 284"/>
                <a:gd name="T33" fmla="*/ 257 h 403"/>
                <a:gd name="T34" fmla="*/ 15 w 284"/>
                <a:gd name="T35" fmla="*/ 304 h 403"/>
                <a:gd name="T36" fmla="*/ 15 w 284"/>
                <a:gd name="T37" fmla="*/ 357 h 403"/>
                <a:gd name="T38" fmla="*/ 7 w 284"/>
                <a:gd name="T39" fmla="*/ 357 h 403"/>
                <a:gd name="T40" fmla="*/ 0 w 284"/>
                <a:gd name="T41" fmla="*/ 364 h 403"/>
                <a:gd name="T42" fmla="*/ 0 w 284"/>
                <a:gd name="T43" fmla="*/ 397 h 403"/>
                <a:gd name="T44" fmla="*/ 7 w 284"/>
                <a:gd name="T45" fmla="*/ 403 h 403"/>
                <a:gd name="T46" fmla="*/ 277 w 284"/>
                <a:gd name="T47" fmla="*/ 403 h 403"/>
                <a:gd name="T48" fmla="*/ 284 w 284"/>
                <a:gd name="T49" fmla="*/ 397 h 403"/>
                <a:gd name="T50" fmla="*/ 284 w 284"/>
                <a:gd name="T51" fmla="*/ 364 h 403"/>
                <a:gd name="T52" fmla="*/ 277 w 284"/>
                <a:gd name="T53" fmla="*/ 357 h 403"/>
                <a:gd name="T54" fmla="*/ 268 w 284"/>
                <a:gd name="T55" fmla="*/ 357 h 403"/>
                <a:gd name="T56" fmla="*/ 268 w 284"/>
                <a:gd name="T57" fmla="*/ 303 h 403"/>
                <a:gd name="T58" fmla="*/ 244 w 284"/>
                <a:gd name="T59" fmla="*/ 257 h 403"/>
                <a:gd name="T60" fmla="*/ 175 w 284"/>
                <a:gd name="T61" fmla="*/ 215 h 403"/>
                <a:gd name="T62" fmla="*/ 175 w 284"/>
                <a:gd name="T63" fmla="*/ 197 h 403"/>
                <a:gd name="T64" fmla="*/ 243 w 284"/>
                <a:gd name="T65" fmla="*/ 155 h 403"/>
                <a:gd name="T66" fmla="*/ 156 w 284"/>
                <a:gd name="T67" fmla="*/ 233 h 403"/>
                <a:gd name="T68" fmla="*/ 230 w 284"/>
                <a:gd name="T69" fmla="*/ 278 h 403"/>
                <a:gd name="T70" fmla="*/ 241 w 284"/>
                <a:gd name="T71" fmla="*/ 286 h 403"/>
                <a:gd name="T72" fmla="*/ 243 w 284"/>
                <a:gd name="T73" fmla="*/ 303 h 403"/>
                <a:gd name="T74" fmla="*/ 243 w 284"/>
                <a:gd name="T75" fmla="*/ 357 h 403"/>
                <a:gd name="T76" fmla="*/ 40 w 284"/>
                <a:gd name="T77" fmla="*/ 357 h 403"/>
                <a:gd name="T78" fmla="*/ 40 w 284"/>
                <a:gd name="T79" fmla="*/ 304 h 403"/>
                <a:gd name="T80" fmla="*/ 55 w 284"/>
                <a:gd name="T81" fmla="*/ 277 h 403"/>
                <a:gd name="T82" fmla="*/ 128 w 284"/>
                <a:gd name="T83" fmla="*/ 233 h 403"/>
                <a:gd name="T84" fmla="*/ 134 w 284"/>
                <a:gd name="T85" fmla="*/ 222 h 403"/>
                <a:gd name="T86" fmla="*/ 134 w 284"/>
                <a:gd name="T87" fmla="*/ 190 h 403"/>
                <a:gd name="T88" fmla="*/ 128 w 284"/>
                <a:gd name="T89" fmla="*/ 179 h 403"/>
                <a:gd name="T90" fmla="*/ 53 w 284"/>
                <a:gd name="T91" fmla="*/ 134 h 403"/>
                <a:gd name="T92" fmla="*/ 53 w 284"/>
                <a:gd name="T93" fmla="*/ 134 h 403"/>
                <a:gd name="T94" fmla="*/ 43 w 284"/>
                <a:gd name="T95" fmla="*/ 126 h 403"/>
                <a:gd name="T96" fmla="*/ 40 w 284"/>
                <a:gd name="T97" fmla="*/ 109 h 403"/>
                <a:gd name="T98" fmla="*/ 40 w 284"/>
                <a:gd name="T99" fmla="*/ 47 h 403"/>
                <a:gd name="T100" fmla="*/ 243 w 284"/>
                <a:gd name="T101" fmla="*/ 47 h 403"/>
                <a:gd name="T102" fmla="*/ 243 w 284"/>
                <a:gd name="T103" fmla="*/ 108 h 403"/>
                <a:gd name="T104" fmla="*/ 229 w 284"/>
                <a:gd name="T105" fmla="*/ 135 h 403"/>
                <a:gd name="T106" fmla="*/ 156 w 284"/>
                <a:gd name="T107" fmla="*/ 179 h 403"/>
                <a:gd name="T108" fmla="*/ 150 w 284"/>
                <a:gd name="T109" fmla="*/ 190 h 403"/>
                <a:gd name="T110" fmla="*/ 150 w 284"/>
                <a:gd name="T111" fmla="*/ 222 h 403"/>
                <a:gd name="T112" fmla="*/ 156 w 284"/>
                <a:gd name="T113" fmla="*/ 23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403">
                  <a:moveTo>
                    <a:pt x="243" y="155"/>
                  </a:moveTo>
                  <a:cubicBezTo>
                    <a:pt x="251" y="150"/>
                    <a:pt x="268" y="138"/>
                    <a:pt x="268" y="108"/>
                  </a:cubicBezTo>
                  <a:cubicBezTo>
                    <a:pt x="268" y="47"/>
                    <a:pt x="268" y="47"/>
                    <a:pt x="268" y="47"/>
                  </a:cubicBezTo>
                  <a:cubicBezTo>
                    <a:pt x="277" y="47"/>
                    <a:pt x="277" y="47"/>
                    <a:pt x="277" y="47"/>
                  </a:cubicBezTo>
                  <a:cubicBezTo>
                    <a:pt x="281" y="47"/>
                    <a:pt x="284" y="44"/>
                    <a:pt x="284" y="40"/>
                  </a:cubicBezTo>
                  <a:cubicBezTo>
                    <a:pt x="284" y="7"/>
                    <a:pt x="284" y="7"/>
                    <a:pt x="284" y="7"/>
                  </a:cubicBezTo>
                  <a:cubicBezTo>
                    <a:pt x="284" y="3"/>
                    <a:pt x="281" y="0"/>
                    <a:pt x="277" y="0"/>
                  </a:cubicBezTo>
                  <a:cubicBezTo>
                    <a:pt x="7" y="0"/>
                    <a:pt x="7" y="0"/>
                    <a:pt x="7" y="0"/>
                  </a:cubicBezTo>
                  <a:cubicBezTo>
                    <a:pt x="3" y="0"/>
                    <a:pt x="0" y="3"/>
                    <a:pt x="0" y="7"/>
                  </a:cubicBezTo>
                  <a:cubicBezTo>
                    <a:pt x="0" y="40"/>
                    <a:pt x="0" y="40"/>
                    <a:pt x="0" y="40"/>
                  </a:cubicBezTo>
                  <a:cubicBezTo>
                    <a:pt x="0" y="44"/>
                    <a:pt x="3" y="47"/>
                    <a:pt x="7" y="47"/>
                  </a:cubicBezTo>
                  <a:cubicBezTo>
                    <a:pt x="15" y="47"/>
                    <a:pt x="15" y="47"/>
                    <a:pt x="15" y="47"/>
                  </a:cubicBezTo>
                  <a:cubicBezTo>
                    <a:pt x="15" y="109"/>
                    <a:pt x="15" y="109"/>
                    <a:pt x="15" y="109"/>
                  </a:cubicBezTo>
                  <a:cubicBezTo>
                    <a:pt x="15" y="139"/>
                    <a:pt x="24" y="146"/>
                    <a:pt x="40" y="155"/>
                  </a:cubicBezTo>
                  <a:cubicBezTo>
                    <a:pt x="109" y="197"/>
                    <a:pt x="109" y="197"/>
                    <a:pt x="109" y="197"/>
                  </a:cubicBezTo>
                  <a:cubicBezTo>
                    <a:pt x="109" y="215"/>
                    <a:pt x="109" y="215"/>
                    <a:pt x="109" y="215"/>
                  </a:cubicBezTo>
                  <a:cubicBezTo>
                    <a:pt x="92" y="225"/>
                    <a:pt x="46" y="253"/>
                    <a:pt x="40" y="257"/>
                  </a:cubicBezTo>
                  <a:cubicBezTo>
                    <a:pt x="33" y="262"/>
                    <a:pt x="15" y="274"/>
                    <a:pt x="15" y="304"/>
                  </a:cubicBezTo>
                  <a:cubicBezTo>
                    <a:pt x="15" y="357"/>
                    <a:pt x="15" y="357"/>
                    <a:pt x="15" y="357"/>
                  </a:cubicBezTo>
                  <a:cubicBezTo>
                    <a:pt x="7" y="357"/>
                    <a:pt x="7" y="357"/>
                    <a:pt x="7" y="357"/>
                  </a:cubicBezTo>
                  <a:cubicBezTo>
                    <a:pt x="3" y="357"/>
                    <a:pt x="0" y="360"/>
                    <a:pt x="0" y="364"/>
                  </a:cubicBezTo>
                  <a:cubicBezTo>
                    <a:pt x="0" y="397"/>
                    <a:pt x="0" y="397"/>
                    <a:pt x="0" y="397"/>
                  </a:cubicBezTo>
                  <a:cubicBezTo>
                    <a:pt x="0" y="400"/>
                    <a:pt x="3" y="403"/>
                    <a:pt x="7" y="403"/>
                  </a:cubicBezTo>
                  <a:cubicBezTo>
                    <a:pt x="277" y="403"/>
                    <a:pt x="277" y="403"/>
                    <a:pt x="277" y="403"/>
                  </a:cubicBezTo>
                  <a:cubicBezTo>
                    <a:pt x="281" y="403"/>
                    <a:pt x="284" y="400"/>
                    <a:pt x="284" y="397"/>
                  </a:cubicBezTo>
                  <a:cubicBezTo>
                    <a:pt x="284" y="364"/>
                    <a:pt x="284" y="364"/>
                    <a:pt x="284" y="364"/>
                  </a:cubicBezTo>
                  <a:cubicBezTo>
                    <a:pt x="284" y="360"/>
                    <a:pt x="281" y="357"/>
                    <a:pt x="277" y="357"/>
                  </a:cubicBezTo>
                  <a:cubicBezTo>
                    <a:pt x="268" y="357"/>
                    <a:pt x="268" y="357"/>
                    <a:pt x="268" y="357"/>
                  </a:cubicBezTo>
                  <a:cubicBezTo>
                    <a:pt x="268" y="303"/>
                    <a:pt x="268" y="303"/>
                    <a:pt x="268" y="303"/>
                  </a:cubicBezTo>
                  <a:cubicBezTo>
                    <a:pt x="268" y="274"/>
                    <a:pt x="259" y="267"/>
                    <a:pt x="244" y="257"/>
                  </a:cubicBezTo>
                  <a:cubicBezTo>
                    <a:pt x="175" y="215"/>
                    <a:pt x="175" y="215"/>
                    <a:pt x="175" y="215"/>
                  </a:cubicBezTo>
                  <a:cubicBezTo>
                    <a:pt x="175" y="197"/>
                    <a:pt x="175" y="197"/>
                    <a:pt x="175" y="197"/>
                  </a:cubicBezTo>
                  <a:cubicBezTo>
                    <a:pt x="192" y="187"/>
                    <a:pt x="237" y="159"/>
                    <a:pt x="243" y="155"/>
                  </a:cubicBezTo>
                  <a:close/>
                  <a:moveTo>
                    <a:pt x="156" y="233"/>
                  </a:moveTo>
                  <a:cubicBezTo>
                    <a:pt x="230" y="278"/>
                    <a:pt x="230" y="278"/>
                    <a:pt x="230" y="278"/>
                  </a:cubicBezTo>
                  <a:cubicBezTo>
                    <a:pt x="236" y="282"/>
                    <a:pt x="239" y="284"/>
                    <a:pt x="241" y="286"/>
                  </a:cubicBezTo>
                  <a:cubicBezTo>
                    <a:pt x="242" y="289"/>
                    <a:pt x="243" y="294"/>
                    <a:pt x="243" y="303"/>
                  </a:cubicBezTo>
                  <a:cubicBezTo>
                    <a:pt x="243" y="357"/>
                    <a:pt x="243" y="357"/>
                    <a:pt x="243" y="357"/>
                  </a:cubicBezTo>
                  <a:cubicBezTo>
                    <a:pt x="40" y="357"/>
                    <a:pt x="40" y="357"/>
                    <a:pt x="40" y="357"/>
                  </a:cubicBezTo>
                  <a:cubicBezTo>
                    <a:pt x="40" y="304"/>
                    <a:pt x="40" y="304"/>
                    <a:pt x="40" y="304"/>
                  </a:cubicBezTo>
                  <a:cubicBezTo>
                    <a:pt x="40" y="287"/>
                    <a:pt x="49" y="282"/>
                    <a:pt x="55" y="277"/>
                  </a:cubicBezTo>
                  <a:cubicBezTo>
                    <a:pt x="59" y="274"/>
                    <a:pt x="101" y="249"/>
                    <a:pt x="128" y="233"/>
                  </a:cubicBezTo>
                  <a:cubicBezTo>
                    <a:pt x="132" y="231"/>
                    <a:pt x="134" y="226"/>
                    <a:pt x="134" y="222"/>
                  </a:cubicBezTo>
                  <a:cubicBezTo>
                    <a:pt x="134" y="190"/>
                    <a:pt x="134" y="190"/>
                    <a:pt x="134" y="190"/>
                  </a:cubicBezTo>
                  <a:cubicBezTo>
                    <a:pt x="134" y="186"/>
                    <a:pt x="132" y="182"/>
                    <a:pt x="128" y="179"/>
                  </a:cubicBezTo>
                  <a:cubicBezTo>
                    <a:pt x="53" y="134"/>
                    <a:pt x="53" y="134"/>
                    <a:pt x="53" y="134"/>
                  </a:cubicBezTo>
                  <a:cubicBezTo>
                    <a:pt x="53" y="134"/>
                    <a:pt x="53" y="134"/>
                    <a:pt x="53" y="134"/>
                  </a:cubicBezTo>
                  <a:cubicBezTo>
                    <a:pt x="47" y="130"/>
                    <a:pt x="44" y="128"/>
                    <a:pt x="43" y="126"/>
                  </a:cubicBezTo>
                  <a:cubicBezTo>
                    <a:pt x="41" y="123"/>
                    <a:pt x="40" y="118"/>
                    <a:pt x="40" y="109"/>
                  </a:cubicBezTo>
                  <a:cubicBezTo>
                    <a:pt x="40" y="47"/>
                    <a:pt x="40" y="47"/>
                    <a:pt x="40" y="47"/>
                  </a:cubicBezTo>
                  <a:cubicBezTo>
                    <a:pt x="243" y="47"/>
                    <a:pt x="243" y="47"/>
                    <a:pt x="243" y="47"/>
                  </a:cubicBezTo>
                  <a:cubicBezTo>
                    <a:pt x="243" y="108"/>
                    <a:pt x="243" y="108"/>
                    <a:pt x="243" y="108"/>
                  </a:cubicBezTo>
                  <a:cubicBezTo>
                    <a:pt x="243" y="125"/>
                    <a:pt x="235" y="131"/>
                    <a:pt x="229" y="135"/>
                  </a:cubicBezTo>
                  <a:cubicBezTo>
                    <a:pt x="224" y="138"/>
                    <a:pt x="183" y="163"/>
                    <a:pt x="156" y="179"/>
                  </a:cubicBezTo>
                  <a:cubicBezTo>
                    <a:pt x="152" y="182"/>
                    <a:pt x="150" y="186"/>
                    <a:pt x="150" y="190"/>
                  </a:cubicBezTo>
                  <a:cubicBezTo>
                    <a:pt x="150" y="222"/>
                    <a:pt x="150" y="222"/>
                    <a:pt x="150" y="222"/>
                  </a:cubicBezTo>
                  <a:cubicBezTo>
                    <a:pt x="150" y="226"/>
                    <a:pt x="152" y="231"/>
                    <a:pt x="156" y="2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1" name="Freeform 10"/>
            <p:cNvSpPr>
              <a:spLocks/>
            </p:cNvSpPr>
            <p:nvPr/>
          </p:nvSpPr>
          <p:spPr bwMode="auto">
            <a:xfrm>
              <a:off x="6968564" y="828022"/>
              <a:ext cx="309563" cy="93663"/>
            </a:xfrm>
            <a:custGeom>
              <a:avLst/>
              <a:gdLst>
                <a:gd name="T0" fmla="*/ 155 w 160"/>
                <a:gd name="T1" fmla="*/ 5 h 49"/>
                <a:gd name="T2" fmla="*/ 153 w 160"/>
                <a:gd name="T3" fmla="*/ 2 h 49"/>
                <a:gd name="T4" fmla="*/ 76 w 160"/>
                <a:gd name="T5" fmla="*/ 23 h 49"/>
                <a:gd name="T6" fmla="*/ 4 w 160"/>
                <a:gd name="T7" fmla="*/ 5 h 49"/>
                <a:gd name="T8" fmla="*/ 5 w 160"/>
                <a:gd name="T9" fmla="*/ 11 h 49"/>
                <a:gd name="T10" fmla="*/ 66 w 160"/>
                <a:gd name="T11" fmla="*/ 46 h 49"/>
                <a:gd name="T12" fmla="*/ 84 w 160"/>
                <a:gd name="T13" fmla="*/ 46 h 49"/>
                <a:gd name="T14" fmla="*/ 155 w 16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49">
                  <a:moveTo>
                    <a:pt x="155" y="5"/>
                  </a:moveTo>
                  <a:cubicBezTo>
                    <a:pt x="155" y="5"/>
                    <a:pt x="160" y="1"/>
                    <a:pt x="153" y="2"/>
                  </a:cubicBezTo>
                  <a:cubicBezTo>
                    <a:pt x="137" y="5"/>
                    <a:pt x="110" y="21"/>
                    <a:pt x="76" y="23"/>
                  </a:cubicBezTo>
                  <a:cubicBezTo>
                    <a:pt x="41" y="26"/>
                    <a:pt x="25" y="0"/>
                    <a:pt x="4" y="5"/>
                  </a:cubicBezTo>
                  <a:cubicBezTo>
                    <a:pt x="0" y="6"/>
                    <a:pt x="0" y="8"/>
                    <a:pt x="5" y="11"/>
                  </a:cubicBezTo>
                  <a:cubicBezTo>
                    <a:pt x="10" y="15"/>
                    <a:pt x="59" y="42"/>
                    <a:pt x="66" y="46"/>
                  </a:cubicBezTo>
                  <a:cubicBezTo>
                    <a:pt x="73" y="49"/>
                    <a:pt x="77" y="49"/>
                    <a:pt x="84" y="46"/>
                  </a:cubicBezTo>
                  <a:cubicBezTo>
                    <a:pt x="94" y="41"/>
                    <a:pt x="155" y="5"/>
                    <a:pt x="15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2" name="Freeform 11"/>
            <p:cNvSpPr>
              <a:spLocks/>
            </p:cNvSpPr>
            <p:nvPr/>
          </p:nvSpPr>
          <p:spPr bwMode="auto">
            <a:xfrm>
              <a:off x="6962214" y="1177272"/>
              <a:ext cx="307975" cy="77788"/>
            </a:xfrm>
            <a:custGeom>
              <a:avLst/>
              <a:gdLst>
                <a:gd name="T0" fmla="*/ 9 w 160"/>
                <a:gd name="T1" fmla="*/ 31 h 40"/>
                <a:gd name="T2" fmla="*/ 13 w 160"/>
                <a:gd name="T3" fmla="*/ 40 h 40"/>
                <a:gd name="T4" fmla="*/ 146 w 160"/>
                <a:gd name="T5" fmla="*/ 40 h 40"/>
                <a:gd name="T6" fmla="*/ 148 w 160"/>
                <a:gd name="T7" fmla="*/ 29 h 40"/>
                <a:gd name="T8" fmla="*/ 80 w 160"/>
                <a:gd name="T9" fmla="*/ 0 h 40"/>
                <a:gd name="T10" fmla="*/ 9 w 160"/>
                <a:gd name="T11" fmla="*/ 31 h 40"/>
              </a:gdLst>
              <a:ahLst/>
              <a:cxnLst>
                <a:cxn ang="0">
                  <a:pos x="T0" y="T1"/>
                </a:cxn>
                <a:cxn ang="0">
                  <a:pos x="T2" y="T3"/>
                </a:cxn>
                <a:cxn ang="0">
                  <a:pos x="T4" y="T5"/>
                </a:cxn>
                <a:cxn ang="0">
                  <a:pos x="T6" y="T7"/>
                </a:cxn>
                <a:cxn ang="0">
                  <a:pos x="T8" y="T9"/>
                </a:cxn>
                <a:cxn ang="0">
                  <a:pos x="T10" y="T11"/>
                </a:cxn>
              </a:cxnLst>
              <a:rect l="0" t="0" r="r" b="b"/>
              <a:pathLst>
                <a:path w="160" h="40">
                  <a:moveTo>
                    <a:pt x="9" y="31"/>
                  </a:moveTo>
                  <a:cubicBezTo>
                    <a:pt x="3" y="36"/>
                    <a:pt x="0" y="40"/>
                    <a:pt x="13" y="40"/>
                  </a:cubicBezTo>
                  <a:cubicBezTo>
                    <a:pt x="24" y="40"/>
                    <a:pt x="132" y="40"/>
                    <a:pt x="146" y="40"/>
                  </a:cubicBezTo>
                  <a:cubicBezTo>
                    <a:pt x="160" y="40"/>
                    <a:pt x="154" y="36"/>
                    <a:pt x="148" y="29"/>
                  </a:cubicBezTo>
                  <a:cubicBezTo>
                    <a:pt x="136" y="18"/>
                    <a:pt x="112" y="0"/>
                    <a:pt x="80" y="0"/>
                  </a:cubicBezTo>
                  <a:cubicBezTo>
                    <a:pt x="47" y="0"/>
                    <a:pt x="22" y="19"/>
                    <a:pt x="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3" name="Oval 12"/>
            <p:cNvSpPr>
              <a:spLocks noChangeArrowheads="1"/>
            </p:cNvSpPr>
            <p:nvPr/>
          </p:nvSpPr>
          <p:spPr bwMode="auto">
            <a:xfrm>
              <a:off x="7106676" y="943909"/>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4" name="Oval 13"/>
            <p:cNvSpPr>
              <a:spLocks noChangeArrowheads="1"/>
            </p:cNvSpPr>
            <p:nvPr/>
          </p:nvSpPr>
          <p:spPr bwMode="auto">
            <a:xfrm>
              <a:off x="7106676" y="975659"/>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5" name="Oval 14"/>
            <p:cNvSpPr>
              <a:spLocks noChangeArrowheads="1"/>
            </p:cNvSpPr>
            <p:nvPr/>
          </p:nvSpPr>
          <p:spPr bwMode="auto">
            <a:xfrm>
              <a:off x="7106676" y="1010584"/>
              <a:ext cx="12700"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6" name="Oval 15"/>
            <p:cNvSpPr>
              <a:spLocks noChangeArrowheads="1"/>
            </p:cNvSpPr>
            <p:nvPr/>
          </p:nvSpPr>
          <p:spPr bwMode="auto">
            <a:xfrm>
              <a:off x="7106676" y="1043922"/>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7" name="Oval 16"/>
            <p:cNvSpPr>
              <a:spLocks noChangeArrowheads="1"/>
            </p:cNvSpPr>
            <p:nvPr/>
          </p:nvSpPr>
          <p:spPr bwMode="auto">
            <a:xfrm>
              <a:off x="7106676" y="1077259"/>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8" name="Oval 17"/>
            <p:cNvSpPr>
              <a:spLocks noChangeArrowheads="1"/>
            </p:cNvSpPr>
            <p:nvPr/>
          </p:nvSpPr>
          <p:spPr bwMode="auto">
            <a:xfrm>
              <a:off x="7106676" y="1112184"/>
              <a:ext cx="12700" cy="142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9" name="Oval 18"/>
            <p:cNvSpPr>
              <a:spLocks noChangeArrowheads="1"/>
            </p:cNvSpPr>
            <p:nvPr/>
          </p:nvSpPr>
          <p:spPr bwMode="auto">
            <a:xfrm>
              <a:off x="7106676" y="1143934"/>
              <a:ext cx="12700"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grpSp>
      <p:sp>
        <p:nvSpPr>
          <p:cNvPr id="4" name="Rectangle 3">
            <a:hlinkClick r:id="rId2"/>
          </p:cNvPr>
          <p:cNvSpPr/>
          <p:nvPr/>
        </p:nvSpPr>
        <p:spPr>
          <a:xfrm>
            <a:off x="2590466" y="1652542"/>
            <a:ext cx="7009483"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WANT TIMERS &amp; CLOCKS </a:t>
            </a:r>
          </a:p>
          <a:p>
            <a:pPr algn="ctr" defTabSz="914309"/>
            <a:r>
              <a:rPr lang="en-US" sz="3600" b="1" dirty="0">
                <a:solidFill>
                  <a:prstClr val="white"/>
                </a:solidFill>
                <a:latin typeface="Segoe UI" panose="020B0502040204020203" pitchFamily="34" charset="0"/>
                <a:cs typeface="Segoe UI" panose="020B0502040204020203" pitchFamily="34" charset="0"/>
              </a:rPr>
              <a:t>ON YOUR TEMPLATE?</a:t>
            </a:r>
          </a:p>
        </p:txBody>
      </p:sp>
      <p:sp>
        <p:nvSpPr>
          <p:cNvPr id="5" name="Rectangle 4">
            <a:hlinkClick r:id="rId2"/>
          </p:cNvPr>
          <p:cNvSpPr/>
          <p:nvPr/>
        </p:nvSpPr>
        <p:spPr>
          <a:xfrm>
            <a:off x="3511093" y="4005286"/>
            <a:ext cx="5168227" cy="1200173"/>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POWERPOINT ADD-ON FOR CLOCKS, TIMERS AND COUNTDOWNS</a:t>
            </a:r>
          </a:p>
        </p:txBody>
      </p:sp>
      <p:sp>
        <p:nvSpPr>
          <p:cNvPr id="2" name="Rounded Rectangle 1">
            <a:hlinkClick r:id="rId2"/>
          </p:cNvPr>
          <p:cNvSpPr/>
          <p:nvPr/>
        </p:nvSpPr>
        <p:spPr>
          <a:xfrm>
            <a:off x="3511093" y="3067097"/>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244846"/>
            <a:ext cx="211345" cy="368309"/>
            <a:chOff x="7340982" y="4675151"/>
            <a:chExt cx="211373" cy="368357"/>
          </a:xfrm>
          <a:solidFill>
            <a:srgbClr val="EB5777"/>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198198"/>
            <a:ext cx="4745037" cy="461605"/>
          </a:xfrm>
          <a:prstGeom prst="rect">
            <a:avLst/>
          </a:prstGeom>
        </p:spPr>
        <p:txBody>
          <a:bodyPr wrap="square">
            <a:spAutoFit/>
          </a:bodyPr>
          <a:lstStyle/>
          <a:p>
            <a:pPr defTabSz="914309"/>
            <a:r>
              <a:rPr lang="en-US" sz="2400" dirty="0">
                <a:solidFill>
                  <a:srgbClr val="EB5777"/>
                </a:solidFill>
                <a:latin typeface="Segoe UI Semilight" panose="020B0402040204020203" pitchFamily="34" charset="0"/>
                <a:cs typeface="Segoe UI Semilight" panose="020B0402040204020203" pitchFamily="34" charset="0"/>
              </a:rPr>
              <a:t>Try Dynamic Time</a:t>
            </a:r>
          </a:p>
        </p:txBody>
      </p:sp>
    </p:spTree>
    <p:extLst>
      <p:ext uri="{BB962C8B-B14F-4D97-AF65-F5344CB8AC3E}">
        <p14:creationId xmlns:p14="http://schemas.microsoft.com/office/powerpoint/2010/main" val="124222905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8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067485" cy="1353515"/>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p:cNvSpPr/>
          <p:nvPr/>
        </p:nvSpPr>
        <p:spPr bwMode="auto">
          <a:xfrm>
            <a:off x="-2170" y="5605332"/>
            <a:ext cx="12192586" cy="557868"/>
          </a:xfrm>
          <a:prstGeom prst="rect">
            <a:avLst/>
          </a:prstGeom>
          <a:solidFill>
            <a:srgbClr val="99CCFF">
              <a:alpha val="50000"/>
            </a:srgbClr>
          </a:solidFill>
          <a:ln w="12700">
            <a:noFill/>
            <a:round/>
            <a:headEnd/>
            <a:tailEnd/>
          </a:ln>
        </p:spPr>
        <p:txBody>
          <a:bodyPr rtlCol="0" anchor="ctr"/>
          <a:lstStyle/>
          <a:p>
            <a:pPr algn="ctr">
              <a:lnSpc>
                <a:spcPct val="95000"/>
              </a:lnSpc>
              <a:spcAft>
                <a:spcPts val="800"/>
              </a:spcAft>
              <a:buClr>
                <a:srgbClr val="969696"/>
              </a:buClr>
            </a:pPr>
            <a:r>
              <a:rPr lang="de-DE" sz="1600" dirty="0">
                <a:solidFill>
                  <a:srgbClr val="292929"/>
                </a:solidFill>
              </a:rPr>
              <a:t>+++ Newsticker +++ Newsticker +++ Newsticker +++ Newsticker +++ Newsticker +++ Newsticker +++Newsticker +++Newsticker +++Newsticker +++</a:t>
            </a:r>
            <a:endParaRPr lang="en-US" sz="1600" noProof="1">
              <a:solidFill>
                <a:srgbClr val="292929"/>
              </a:solidFill>
            </a:endParaRPr>
          </a:p>
        </p:txBody>
      </p:sp>
      <p:sp>
        <p:nvSpPr>
          <p:cNvPr id="92" name="Rectangle 616"/>
          <p:cNvSpPr>
            <a:spLocks noChangeArrowheads="1"/>
          </p:cNvSpPr>
          <p:nvPr/>
        </p:nvSpPr>
        <p:spPr bwMode="gray">
          <a:xfrm>
            <a:off x="10219664" y="228583"/>
            <a:ext cx="1645934" cy="377823"/>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de-DE" altLang="de-DE" sz="2000" b="1" dirty="0">
                <a:latin typeface="Calibri" panose="020F0502020204030204" pitchFamily="34" charset="0"/>
              </a:rPr>
              <a:t>YOUR </a:t>
            </a:r>
            <a:r>
              <a:rPr lang="de-DE" altLang="de-DE" sz="2000" b="1" dirty="0">
                <a:solidFill>
                  <a:srgbClr val="99CCFF"/>
                </a:solidFill>
                <a:latin typeface="Calibri" panose="020F0502020204030204" pitchFamily="34" charset="0"/>
              </a:rPr>
              <a:t>LOGO</a:t>
            </a:r>
          </a:p>
        </p:txBody>
      </p:sp>
      <p:sp>
        <p:nvSpPr>
          <p:cNvPr id="93" name="Rectangle 51"/>
          <p:cNvSpPr>
            <a:spLocks noChangeArrowheads="1"/>
          </p:cNvSpPr>
          <p:nvPr/>
        </p:nvSpPr>
        <p:spPr bwMode="gray">
          <a:xfrm>
            <a:off x="-2170" y="1003300"/>
            <a:ext cx="12192588" cy="350215"/>
          </a:xfrm>
          <a:prstGeom prst="rect">
            <a:avLst/>
          </a:prstGeom>
          <a:solidFill>
            <a:srgbClr val="99CCFF">
              <a:alpha val="50195"/>
            </a:srgbClr>
          </a:solidFill>
          <a:ln>
            <a:noFill/>
          </a:ln>
          <a:extLst/>
        </p:spPr>
        <p:txBody>
          <a:bodyPr wrap="none" anchor="ctr"/>
          <a:lstStyle>
            <a:lvl1pPr eaLnBrk="0" hangingPunct="0">
              <a:defRPr sz="2100">
                <a:solidFill>
                  <a:schemeClr val="tx1"/>
                </a:solidFill>
                <a:latin typeface="Arial" charset="0"/>
                <a:cs typeface="Arial" charset="0"/>
              </a:defRPr>
            </a:lvl1pPr>
            <a:lvl2pPr marL="742950" indent="-285750" eaLnBrk="0" hangingPunct="0">
              <a:defRPr sz="2100">
                <a:solidFill>
                  <a:schemeClr val="tx1"/>
                </a:solidFill>
                <a:latin typeface="Arial" charset="0"/>
                <a:cs typeface="Arial" charset="0"/>
              </a:defRPr>
            </a:lvl2pPr>
            <a:lvl3pPr marL="1143000" indent="-228600" eaLnBrk="0" hangingPunct="0">
              <a:defRPr sz="2100">
                <a:solidFill>
                  <a:schemeClr val="tx1"/>
                </a:solidFill>
                <a:latin typeface="Arial" charset="0"/>
                <a:cs typeface="Arial" charset="0"/>
              </a:defRPr>
            </a:lvl3pPr>
            <a:lvl4pPr marL="1600200" indent="-228600" eaLnBrk="0" hangingPunct="0">
              <a:defRPr sz="2100">
                <a:solidFill>
                  <a:schemeClr val="tx1"/>
                </a:solidFill>
                <a:latin typeface="Arial" charset="0"/>
                <a:cs typeface="Arial" charset="0"/>
              </a:defRPr>
            </a:lvl4pPr>
            <a:lvl5pPr marL="2057400" indent="-228600" eaLnBrk="0" hangingPunct="0">
              <a:defRPr sz="2100">
                <a:solidFill>
                  <a:schemeClr val="tx1"/>
                </a:solidFill>
                <a:latin typeface="Arial" charset="0"/>
                <a:cs typeface="Arial" charset="0"/>
              </a:defRPr>
            </a:lvl5pPr>
            <a:lvl6pPr marL="2514600" indent="-228600" eaLnBrk="0" fontAlgn="base" hangingPunct="0">
              <a:spcBef>
                <a:spcPct val="0"/>
              </a:spcBef>
              <a:spcAft>
                <a:spcPct val="0"/>
              </a:spcAft>
              <a:defRPr sz="2100">
                <a:solidFill>
                  <a:schemeClr val="tx1"/>
                </a:solidFill>
                <a:latin typeface="Arial" charset="0"/>
                <a:cs typeface="Arial" charset="0"/>
              </a:defRPr>
            </a:lvl6pPr>
            <a:lvl7pPr marL="2971800" indent="-228600" eaLnBrk="0" fontAlgn="base" hangingPunct="0">
              <a:spcBef>
                <a:spcPct val="0"/>
              </a:spcBef>
              <a:spcAft>
                <a:spcPct val="0"/>
              </a:spcAft>
              <a:defRPr sz="2100">
                <a:solidFill>
                  <a:schemeClr val="tx1"/>
                </a:solidFill>
                <a:latin typeface="Arial" charset="0"/>
                <a:cs typeface="Arial" charset="0"/>
              </a:defRPr>
            </a:lvl7pPr>
            <a:lvl8pPr marL="3429000" indent="-228600" eaLnBrk="0" fontAlgn="base" hangingPunct="0">
              <a:spcBef>
                <a:spcPct val="0"/>
              </a:spcBef>
              <a:spcAft>
                <a:spcPct val="0"/>
              </a:spcAft>
              <a:defRPr sz="2100">
                <a:solidFill>
                  <a:schemeClr val="tx1"/>
                </a:solidFill>
                <a:latin typeface="Arial" charset="0"/>
                <a:cs typeface="Arial" charset="0"/>
              </a:defRPr>
            </a:lvl8pPr>
            <a:lvl9pPr marL="3886200" indent="-228600" eaLnBrk="0" fontAlgn="base" hangingPunct="0">
              <a:spcBef>
                <a:spcPct val="0"/>
              </a:spcBef>
              <a:spcAft>
                <a:spcPct val="0"/>
              </a:spcAft>
              <a:defRPr sz="2100">
                <a:solidFill>
                  <a:schemeClr val="tx1"/>
                </a:solidFill>
                <a:latin typeface="Arial" charset="0"/>
                <a:cs typeface="Arial" charset="0"/>
              </a:defRPr>
            </a:lvl9pPr>
          </a:lstStyle>
          <a:p>
            <a:pPr eaLnBrk="1" hangingPunct="1"/>
            <a:endParaRPr lang="de-DE" altLang="de-DE" dirty="0">
              <a:latin typeface="Calibri" panose="020F0502020204030204" pitchFamily="34" charset="0"/>
            </a:endParaRPr>
          </a:p>
        </p:txBody>
      </p:sp>
      <p:sp>
        <p:nvSpPr>
          <p:cNvPr id="97" name="Rectangle 85"/>
          <p:cNvSpPr>
            <a:spLocks noChangeArrowheads="1"/>
          </p:cNvSpPr>
          <p:nvPr/>
        </p:nvSpPr>
        <p:spPr bwMode="auto">
          <a:xfrm>
            <a:off x="9808352" y="2082480"/>
            <a:ext cx="1649968" cy="829451"/>
          </a:xfrm>
          <a:prstGeom prst="rect">
            <a:avLst/>
          </a:prstGeom>
          <a:solidFill>
            <a:srgbClr val="FFFFFF"/>
          </a:solidFill>
          <a:ln w="15875">
            <a:solidFill>
              <a:srgbClr val="D7D7D7"/>
            </a:solidFill>
            <a:miter lim="800000"/>
            <a:headEnd/>
            <a:tailEnd/>
          </a:ln>
          <a:effectLst/>
          <a:extLst/>
        </p:spPr>
        <p:txBody>
          <a:bodyPr wrap="none" anchor="ctr"/>
          <a:lstStyle/>
          <a:p>
            <a:pPr algn="ctr"/>
            <a:endParaRPr lang="de-DE" altLang="de-DE" noProof="1"/>
          </a:p>
        </p:txBody>
      </p:sp>
      <p:sp>
        <p:nvSpPr>
          <p:cNvPr id="98" name="Rectangle 125"/>
          <p:cNvSpPr>
            <a:spLocks noChangeArrowheads="1"/>
          </p:cNvSpPr>
          <p:nvPr/>
        </p:nvSpPr>
        <p:spPr bwMode="auto">
          <a:xfrm>
            <a:off x="9808352" y="2911932"/>
            <a:ext cx="1649968" cy="828138"/>
          </a:xfrm>
          <a:prstGeom prst="rect">
            <a:avLst/>
          </a:prstGeom>
          <a:solidFill>
            <a:srgbClr val="FFFFFF"/>
          </a:solidFill>
          <a:ln w="15875">
            <a:solidFill>
              <a:srgbClr val="D7D7D7"/>
            </a:solidFill>
            <a:miter lim="800000"/>
            <a:headEnd/>
            <a:tailEnd/>
          </a:ln>
          <a:effectLst/>
          <a:extLst/>
        </p:spPr>
        <p:txBody>
          <a:bodyPr wrap="none" anchor="ctr"/>
          <a:lstStyle/>
          <a:p>
            <a:pPr algn="ctr"/>
            <a:endParaRPr lang="de-DE" altLang="de-DE" noProof="1"/>
          </a:p>
        </p:txBody>
      </p:sp>
      <p:sp>
        <p:nvSpPr>
          <p:cNvPr id="99" name="Rectangle 126"/>
          <p:cNvSpPr>
            <a:spLocks noChangeArrowheads="1"/>
          </p:cNvSpPr>
          <p:nvPr/>
        </p:nvSpPr>
        <p:spPr bwMode="auto">
          <a:xfrm>
            <a:off x="9808352" y="3740071"/>
            <a:ext cx="1649967" cy="829451"/>
          </a:xfrm>
          <a:prstGeom prst="rect">
            <a:avLst/>
          </a:prstGeom>
          <a:solidFill>
            <a:srgbClr val="FFFFFF"/>
          </a:solidFill>
          <a:ln w="15875">
            <a:solidFill>
              <a:srgbClr val="D7D7D7"/>
            </a:solidFill>
            <a:miter lim="800000"/>
            <a:headEnd/>
            <a:tailEnd/>
          </a:ln>
          <a:effectLst/>
          <a:extLst/>
        </p:spPr>
        <p:txBody>
          <a:bodyPr wrap="none" anchor="ctr"/>
          <a:lstStyle/>
          <a:p>
            <a:pPr algn="ctr"/>
            <a:endParaRPr lang="de-DE" altLang="de-DE" noProof="1"/>
          </a:p>
        </p:txBody>
      </p:sp>
      <p:sp>
        <p:nvSpPr>
          <p:cNvPr id="100" name="Rectangle 127"/>
          <p:cNvSpPr>
            <a:spLocks noChangeArrowheads="1"/>
          </p:cNvSpPr>
          <p:nvPr/>
        </p:nvSpPr>
        <p:spPr bwMode="auto">
          <a:xfrm>
            <a:off x="9808352" y="4569523"/>
            <a:ext cx="1649967" cy="829450"/>
          </a:xfrm>
          <a:prstGeom prst="rect">
            <a:avLst/>
          </a:prstGeom>
          <a:solidFill>
            <a:srgbClr val="FFFFFF"/>
          </a:solidFill>
          <a:ln w="15875">
            <a:solidFill>
              <a:srgbClr val="D7D7D7"/>
            </a:solidFill>
            <a:miter lim="800000"/>
            <a:headEnd/>
            <a:tailEnd/>
          </a:ln>
          <a:effectLst/>
          <a:extLst/>
        </p:spPr>
        <p:txBody>
          <a:bodyPr wrap="none" anchor="ctr"/>
          <a:lstStyle/>
          <a:p>
            <a:pPr algn="ctr"/>
            <a:endParaRPr lang="de-DE" altLang="de-DE" noProof="1"/>
          </a:p>
        </p:txBody>
      </p:sp>
      <p:sp>
        <p:nvSpPr>
          <p:cNvPr id="101" name="AutoShape 2"/>
          <p:cNvSpPr txBox="1">
            <a:spLocks noChangeArrowheads="1"/>
          </p:cNvSpPr>
          <p:nvPr/>
        </p:nvSpPr>
        <p:spPr>
          <a:xfrm>
            <a:off x="595348" y="922084"/>
            <a:ext cx="2074876" cy="529756"/>
          </a:xfrm>
          <a:custGeom>
            <a:avLst/>
            <a:gdLst/>
            <a:ahLst/>
            <a:cxnLst/>
            <a:rect l="0" t="0" r="r" b="b"/>
            <a:pathLst/>
          </a:custGeom>
          <a:solidFill>
            <a:srgbClr val="FFFFFF"/>
          </a:solidFill>
          <a:ln>
            <a:solidFill>
              <a:srgbClr val="000000"/>
            </a:solidFill>
            <a:round/>
            <a:headEnd/>
            <a:tailEnd/>
          </a:ln>
        </p:spPr>
        <p:txBody>
          <a:bodyPr anchor="t"/>
          <a:lstStyle>
            <a:lvl1pPr algn="l" defTabSz="914400" rtl="0" eaLnBrk="1" latinLnBrk="0" hangingPunct="1">
              <a:spcBef>
                <a:spcPct val="0"/>
              </a:spcBef>
              <a:buNone/>
              <a:defRPr sz="3000" b="1" kern="1200">
                <a:solidFill>
                  <a:schemeClr val="tx1"/>
                </a:solidFill>
                <a:latin typeface="+mj-lt"/>
                <a:ea typeface="+mj-ea"/>
                <a:cs typeface="+mj-cs"/>
              </a:defRPr>
            </a:lvl1pPr>
          </a:lstStyle>
          <a:p>
            <a:r>
              <a:rPr lang="en-GB" altLang="de-DE" sz="2600" dirty="0">
                <a:solidFill>
                  <a:schemeClr val="bg1"/>
                </a:solidFill>
              </a:rPr>
              <a:t>Events</a:t>
            </a:r>
          </a:p>
        </p:txBody>
      </p:sp>
      <p:grpSp>
        <p:nvGrpSpPr>
          <p:cNvPr id="114" name="Group 114"/>
          <p:cNvGrpSpPr>
            <a:grpSpLocks/>
          </p:cNvGrpSpPr>
          <p:nvPr/>
        </p:nvGrpSpPr>
        <p:grpSpPr bwMode="auto">
          <a:xfrm>
            <a:off x="696947" y="2082481"/>
            <a:ext cx="9111405" cy="3316492"/>
            <a:chOff x="288" y="1661"/>
            <a:chExt cx="6944" cy="2527"/>
          </a:xfrm>
          <a:solidFill>
            <a:srgbClr val="FFFFFF"/>
          </a:solidFill>
        </p:grpSpPr>
        <p:sp>
          <p:nvSpPr>
            <p:cNvPr id="115" name="Rectangle 79"/>
            <p:cNvSpPr>
              <a:spLocks noChangeArrowheads="1"/>
            </p:cNvSpPr>
            <p:nvPr/>
          </p:nvSpPr>
          <p:spPr bwMode="auto">
            <a:xfrm>
              <a:off x="1409" y="2293"/>
              <a:ext cx="3745"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noProof="1">
                  <a:solidFill>
                    <a:srgbClr val="292929"/>
                  </a:solidFill>
                </a:rPr>
                <a:t>Congress</a:t>
              </a:r>
            </a:p>
          </p:txBody>
        </p:sp>
        <p:sp>
          <p:nvSpPr>
            <p:cNvPr id="116" name="Rectangle 80"/>
            <p:cNvSpPr>
              <a:spLocks noChangeArrowheads="1"/>
            </p:cNvSpPr>
            <p:nvPr/>
          </p:nvSpPr>
          <p:spPr bwMode="auto">
            <a:xfrm>
              <a:off x="1409" y="2924"/>
              <a:ext cx="3745"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noProof="1">
                  <a:solidFill>
                    <a:srgbClr val="292929"/>
                  </a:solidFill>
                </a:rPr>
                <a:t>Visitor reception</a:t>
              </a:r>
            </a:p>
          </p:txBody>
        </p:sp>
        <p:sp>
          <p:nvSpPr>
            <p:cNvPr id="117" name="Rectangle 81"/>
            <p:cNvSpPr>
              <a:spLocks noChangeArrowheads="1"/>
            </p:cNvSpPr>
            <p:nvPr/>
          </p:nvSpPr>
          <p:spPr bwMode="auto">
            <a:xfrm>
              <a:off x="1409" y="3556"/>
              <a:ext cx="3745"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noProof="1">
                  <a:solidFill>
                    <a:srgbClr val="292929"/>
                  </a:solidFill>
                </a:rPr>
                <a:t>Company 1</a:t>
              </a:r>
            </a:p>
          </p:txBody>
        </p:sp>
        <p:sp>
          <p:nvSpPr>
            <p:cNvPr id="118" name="Rectangle 100"/>
            <p:cNvSpPr>
              <a:spLocks noChangeArrowheads="1"/>
            </p:cNvSpPr>
            <p:nvPr/>
          </p:nvSpPr>
          <p:spPr bwMode="auto">
            <a:xfrm>
              <a:off x="5154" y="2293"/>
              <a:ext cx="2078"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noProof="1">
                  <a:solidFill>
                    <a:srgbClr val="292929"/>
                  </a:solidFill>
                </a:rPr>
                <a:t>105</a:t>
              </a:r>
            </a:p>
          </p:txBody>
        </p:sp>
        <p:sp>
          <p:nvSpPr>
            <p:cNvPr id="119" name="Rectangle 101"/>
            <p:cNvSpPr>
              <a:spLocks noChangeArrowheads="1"/>
            </p:cNvSpPr>
            <p:nvPr/>
          </p:nvSpPr>
          <p:spPr bwMode="auto">
            <a:xfrm>
              <a:off x="5154" y="2924"/>
              <a:ext cx="2078"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noProof="1">
                  <a:solidFill>
                    <a:srgbClr val="292929"/>
                  </a:solidFill>
                </a:rPr>
                <a:t>Foyer</a:t>
              </a:r>
            </a:p>
          </p:txBody>
        </p:sp>
        <p:sp>
          <p:nvSpPr>
            <p:cNvPr id="120" name="Rectangle 102"/>
            <p:cNvSpPr>
              <a:spLocks noChangeArrowheads="1"/>
            </p:cNvSpPr>
            <p:nvPr/>
          </p:nvSpPr>
          <p:spPr bwMode="auto">
            <a:xfrm>
              <a:off x="5154" y="3556"/>
              <a:ext cx="2078"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noProof="1">
                  <a:solidFill>
                    <a:srgbClr val="292929"/>
                  </a:solidFill>
                </a:rPr>
                <a:t>„Frankfurt“</a:t>
              </a:r>
            </a:p>
          </p:txBody>
        </p:sp>
        <p:grpSp>
          <p:nvGrpSpPr>
            <p:cNvPr id="121" name="Group 113"/>
            <p:cNvGrpSpPr>
              <a:grpSpLocks/>
            </p:cNvGrpSpPr>
            <p:nvPr/>
          </p:nvGrpSpPr>
          <p:grpSpPr bwMode="auto">
            <a:xfrm>
              <a:off x="288" y="1661"/>
              <a:ext cx="6944" cy="632"/>
              <a:chOff x="288" y="1661"/>
              <a:chExt cx="6944" cy="632"/>
            </a:xfrm>
            <a:grpFill/>
          </p:grpSpPr>
          <p:sp>
            <p:nvSpPr>
              <p:cNvPr id="125" name="Rectangle 74"/>
              <p:cNvSpPr>
                <a:spLocks noChangeArrowheads="1"/>
              </p:cNvSpPr>
              <p:nvPr/>
            </p:nvSpPr>
            <p:spPr bwMode="auto">
              <a:xfrm>
                <a:off x="1409" y="1661"/>
                <a:ext cx="3745"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noProof="1">
                    <a:solidFill>
                      <a:srgbClr val="292929"/>
                    </a:solidFill>
                  </a:rPr>
                  <a:t>Event „XY“</a:t>
                </a:r>
              </a:p>
            </p:txBody>
          </p:sp>
          <p:sp>
            <p:nvSpPr>
              <p:cNvPr id="126" name="Rectangle 99"/>
              <p:cNvSpPr>
                <a:spLocks noChangeArrowheads="1"/>
              </p:cNvSpPr>
              <p:nvPr/>
            </p:nvSpPr>
            <p:spPr bwMode="auto">
              <a:xfrm>
                <a:off x="5154" y="1661"/>
                <a:ext cx="2078"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noProof="1">
                    <a:solidFill>
                      <a:srgbClr val="292929"/>
                    </a:solidFill>
                  </a:rPr>
                  <a:t>202</a:t>
                </a:r>
              </a:p>
            </p:txBody>
          </p:sp>
          <p:sp>
            <p:nvSpPr>
              <p:cNvPr id="127" name="Rectangle 103"/>
              <p:cNvSpPr>
                <a:spLocks noChangeArrowheads="1"/>
              </p:cNvSpPr>
              <p:nvPr/>
            </p:nvSpPr>
            <p:spPr bwMode="auto">
              <a:xfrm>
                <a:off x="288" y="1661"/>
                <a:ext cx="1121"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lgn="ctr">
                  <a:spcBef>
                    <a:spcPct val="0"/>
                  </a:spcBef>
                  <a:buFontTx/>
                  <a:buNone/>
                </a:pPr>
                <a:r>
                  <a:rPr lang="de-DE" altLang="de-DE" sz="2100" noProof="1">
                    <a:solidFill>
                      <a:srgbClr val="292929"/>
                    </a:solidFill>
                  </a:rPr>
                  <a:t>14:30</a:t>
                </a:r>
              </a:p>
            </p:txBody>
          </p:sp>
        </p:grpSp>
        <p:sp>
          <p:nvSpPr>
            <p:cNvPr id="122" name="Rectangle 104"/>
            <p:cNvSpPr>
              <a:spLocks noChangeArrowheads="1"/>
            </p:cNvSpPr>
            <p:nvPr/>
          </p:nvSpPr>
          <p:spPr bwMode="auto">
            <a:xfrm>
              <a:off x="288" y="2293"/>
              <a:ext cx="1121"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lgn="ctr">
                <a:spcBef>
                  <a:spcPct val="0"/>
                </a:spcBef>
                <a:buFontTx/>
                <a:buNone/>
              </a:pPr>
              <a:r>
                <a:rPr lang="de-DE" altLang="de-DE" sz="2100" noProof="1">
                  <a:solidFill>
                    <a:srgbClr val="292929"/>
                  </a:solidFill>
                </a:rPr>
                <a:t>18:30</a:t>
              </a:r>
            </a:p>
          </p:txBody>
        </p:sp>
        <p:sp>
          <p:nvSpPr>
            <p:cNvPr id="123" name="Rectangle 105"/>
            <p:cNvSpPr>
              <a:spLocks noChangeArrowheads="1"/>
            </p:cNvSpPr>
            <p:nvPr/>
          </p:nvSpPr>
          <p:spPr bwMode="auto">
            <a:xfrm>
              <a:off x="288" y="2924"/>
              <a:ext cx="1121"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lgn="ctr">
                <a:spcBef>
                  <a:spcPct val="0"/>
                </a:spcBef>
                <a:buFontTx/>
                <a:buNone/>
              </a:pPr>
              <a:r>
                <a:rPr lang="de-DE" altLang="de-DE" sz="2100" noProof="1">
                  <a:solidFill>
                    <a:srgbClr val="292929"/>
                  </a:solidFill>
                </a:rPr>
                <a:t>20:15</a:t>
              </a:r>
            </a:p>
          </p:txBody>
        </p:sp>
        <p:sp>
          <p:nvSpPr>
            <p:cNvPr id="124" name="Rectangle 106"/>
            <p:cNvSpPr>
              <a:spLocks noChangeArrowheads="1"/>
            </p:cNvSpPr>
            <p:nvPr/>
          </p:nvSpPr>
          <p:spPr bwMode="auto">
            <a:xfrm>
              <a:off x="288" y="3556"/>
              <a:ext cx="1121" cy="632"/>
            </a:xfrm>
            <a:prstGeom prst="rect">
              <a:avLst/>
            </a:prstGeom>
            <a:grpFill/>
            <a:ln w="9525">
              <a:solidFill>
                <a:srgbClr val="D7D7D7"/>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lgn="ctr">
                <a:spcBef>
                  <a:spcPct val="0"/>
                </a:spcBef>
                <a:buFontTx/>
                <a:buNone/>
              </a:pPr>
              <a:r>
                <a:rPr lang="de-DE" altLang="de-DE" sz="2100" noProof="1">
                  <a:solidFill>
                    <a:srgbClr val="292929"/>
                  </a:solidFill>
                </a:rPr>
                <a:t>22:30</a:t>
              </a:r>
            </a:p>
          </p:txBody>
        </p:sp>
      </p:grpSp>
      <p:grpSp>
        <p:nvGrpSpPr>
          <p:cNvPr id="128" name="Group 123"/>
          <p:cNvGrpSpPr>
            <a:grpSpLocks/>
          </p:cNvGrpSpPr>
          <p:nvPr/>
        </p:nvGrpSpPr>
        <p:grpSpPr bwMode="auto">
          <a:xfrm>
            <a:off x="696947" y="1540310"/>
            <a:ext cx="10760762" cy="542171"/>
            <a:chOff x="288" y="1306"/>
            <a:chExt cx="8161" cy="355"/>
          </a:xfrm>
          <a:solidFill>
            <a:srgbClr val="99CCFF"/>
          </a:solidFill>
        </p:grpSpPr>
        <p:sp>
          <p:nvSpPr>
            <p:cNvPr id="129" name="Rectangle 107"/>
            <p:cNvSpPr>
              <a:spLocks noChangeArrowheads="1"/>
            </p:cNvSpPr>
            <p:nvPr/>
          </p:nvSpPr>
          <p:spPr bwMode="auto">
            <a:xfrm>
              <a:off x="5130" y="1306"/>
              <a:ext cx="2068" cy="355"/>
            </a:xfrm>
            <a:prstGeom prst="rect">
              <a:avLst/>
            </a:prstGeom>
            <a:grpFill/>
            <a:ln w="9525">
              <a:solidFill>
                <a:schemeClr val="bg1"/>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b="1" noProof="1">
                  <a:solidFill>
                    <a:schemeClr val="bg1"/>
                  </a:solidFill>
                </a:rPr>
                <a:t>Room</a:t>
              </a:r>
            </a:p>
          </p:txBody>
        </p:sp>
        <p:sp>
          <p:nvSpPr>
            <p:cNvPr id="130" name="Rectangle 108"/>
            <p:cNvSpPr>
              <a:spLocks noChangeArrowheads="1"/>
            </p:cNvSpPr>
            <p:nvPr/>
          </p:nvSpPr>
          <p:spPr bwMode="auto">
            <a:xfrm>
              <a:off x="1409" y="1306"/>
              <a:ext cx="3721" cy="355"/>
            </a:xfrm>
            <a:prstGeom prst="rect">
              <a:avLst/>
            </a:prstGeom>
            <a:grpFill/>
            <a:ln w="9525">
              <a:solidFill>
                <a:schemeClr val="bg1"/>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b="1" noProof="1">
                  <a:solidFill>
                    <a:schemeClr val="bg1"/>
                  </a:solidFill>
                </a:rPr>
                <a:t>Headline</a:t>
              </a:r>
            </a:p>
          </p:txBody>
        </p:sp>
        <p:sp>
          <p:nvSpPr>
            <p:cNvPr id="131" name="Rectangle 109"/>
            <p:cNvSpPr>
              <a:spLocks noChangeArrowheads="1"/>
            </p:cNvSpPr>
            <p:nvPr/>
          </p:nvSpPr>
          <p:spPr bwMode="auto">
            <a:xfrm>
              <a:off x="288" y="1306"/>
              <a:ext cx="1121" cy="355"/>
            </a:xfrm>
            <a:prstGeom prst="rect">
              <a:avLst/>
            </a:prstGeom>
            <a:grpFill/>
            <a:ln w="9525">
              <a:solidFill>
                <a:schemeClr val="bg1"/>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lgn="ctr">
                <a:spcBef>
                  <a:spcPct val="0"/>
                </a:spcBef>
                <a:buFontTx/>
                <a:buNone/>
              </a:pPr>
              <a:r>
                <a:rPr lang="de-DE" altLang="de-DE" sz="2100" b="1" noProof="1">
                  <a:solidFill>
                    <a:schemeClr val="bg1"/>
                  </a:solidFill>
                </a:rPr>
                <a:t>Time</a:t>
              </a:r>
            </a:p>
          </p:txBody>
        </p:sp>
        <p:sp>
          <p:nvSpPr>
            <p:cNvPr id="132" name="Rectangle 110"/>
            <p:cNvSpPr>
              <a:spLocks noChangeArrowheads="1"/>
            </p:cNvSpPr>
            <p:nvPr/>
          </p:nvSpPr>
          <p:spPr bwMode="auto">
            <a:xfrm>
              <a:off x="7198" y="1306"/>
              <a:ext cx="1251" cy="355"/>
            </a:xfrm>
            <a:prstGeom prst="rect">
              <a:avLst/>
            </a:prstGeom>
            <a:grpFill/>
            <a:ln w="9525">
              <a:solidFill>
                <a:schemeClr val="bg1"/>
              </a:solidFill>
              <a:miter lim="800000"/>
              <a:headEnd/>
              <a:tailEnd/>
            </a:ln>
          </p:spPr>
          <p:txBody>
            <a:bodyPr lIns="126000" tIns="46800" rIns="90000" bIns="46800" anchor="ctr"/>
            <a:lstStyle>
              <a:lvl1pPr defTabSz="1057275">
                <a:spcBef>
                  <a:spcPct val="20000"/>
                </a:spcBef>
                <a:buChar char="•"/>
                <a:defRPr sz="3300">
                  <a:solidFill>
                    <a:schemeClr val="tx1"/>
                  </a:solidFill>
                  <a:latin typeface="Arial" charset="0"/>
                  <a:cs typeface="Arial" charset="0"/>
                </a:defRPr>
              </a:lvl1pPr>
              <a:lvl2pPr marL="742950" indent="-285750" defTabSz="1057275">
                <a:spcBef>
                  <a:spcPct val="20000"/>
                </a:spcBef>
                <a:buChar char="–"/>
                <a:defRPr sz="2800">
                  <a:solidFill>
                    <a:schemeClr val="tx1"/>
                  </a:solidFill>
                  <a:latin typeface="Arial" charset="0"/>
                  <a:cs typeface="Arial" charset="0"/>
                </a:defRPr>
              </a:lvl2pPr>
              <a:lvl3pPr marL="1143000" indent="-228600" defTabSz="1057275">
                <a:spcBef>
                  <a:spcPct val="20000"/>
                </a:spcBef>
                <a:buChar char="•"/>
                <a:defRPr sz="2400">
                  <a:solidFill>
                    <a:schemeClr val="tx1"/>
                  </a:solidFill>
                  <a:latin typeface="Arial" charset="0"/>
                  <a:cs typeface="Arial" charset="0"/>
                </a:defRPr>
              </a:lvl3pPr>
              <a:lvl4pPr marL="1600200" indent="-228600" defTabSz="1057275">
                <a:spcBef>
                  <a:spcPct val="20000"/>
                </a:spcBef>
                <a:buChar char="–"/>
                <a:defRPr sz="2100">
                  <a:solidFill>
                    <a:schemeClr val="tx1"/>
                  </a:solidFill>
                  <a:latin typeface="Arial" charset="0"/>
                  <a:cs typeface="Arial" charset="0"/>
                </a:defRPr>
              </a:lvl4pPr>
              <a:lvl5pPr marL="2057400" indent="-228600" defTabSz="1057275">
                <a:spcBef>
                  <a:spcPct val="20000"/>
                </a:spcBef>
                <a:buChar char="»"/>
                <a:defRPr sz="2100">
                  <a:solidFill>
                    <a:schemeClr val="tx1"/>
                  </a:solidFill>
                  <a:latin typeface="Arial" charset="0"/>
                  <a:cs typeface="Arial" charset="0"/>
                </a:defRPr>
              </a:lvl5pPr>
              <a:lvl6pPr marL="2514600" indent="-228600" defTabSz="1057275" fontAlgn="base">
                <a:spcBef>
                  <a:spcPct val="20000"/>
                </a:spcBef>
                <a:spcAft>
                  <a:spcPct val="0"/>
                </a:spcAft>
                <a:buChar char="»"/>
                <a:defRPr sz="2100">
                  <a:solidFill>
                    <a:schemeClr val="tx1"/>
                  </a:solidFill>
                  <a:latin typeface="Arial" charset="0"/>
                  <a:cs typeface="Arial" charset="0"/>
                </a:defRPr>
              </a:lvl6pPr>
              <a:lvl7pPr marL="2971800" indent="-228600" defTabSz="1057275" fontAlgn="base">
                <a:spcBef>
                  <a:spcPct val="20000"/>
                </a:spcBef>
                <a:spcAft>
                  <a:spcPct val="0"/>
                </a:spcAft>
                <a:buChar char="»"/>
                <a:defRPr sz="2100">
                  <a:solidFill>
                    <a:schemeClr val="tx1"/>
                  </a:solidFill>
                  <a:latin typeface="Arial" charset="0"/>
                  <a:cs typeface="Arial" charset="0"/>
                </a:defRPr>
              </a:lvl7pPr>
              <a:lvl8pPr marL="3429000" indent="-228600" defTabSz="1057275" fontAlgn="base">
                <a:spcBef>
                  <a:spcPct val="20000"/>
                </a:spcBef>
                <a:spcAft>
                  <a:spcPct val="0"/>
                </a:spcAft>
                <a:buChar char="»"/>
                <a:defRPr sz="2100">
                  <a:solidFill>
                    <a:schemeClr val="tx1"/>
                  </a:solidFill>
                  <a:latin typeface="Arial" charset="0"/>
                  <a:cs typeface="Arial" charset="0"/>
                </a:defRPr>
              </a:lvl8pPr>
              <a:lvl9pPr marL="3886200" indent="-228600" defTabSz="1057275" fontAlgn="base">
                <a:spcBef>
                  <a:spcPct val="20000"/>
                </a:spcBef>
                <a:spcAft>
                  <a:spcPct val="0"/>
                </a:spcAft>
                <a:buChar char="»"/>
                <a:defRPr sz="2100">
                  <a:solidFill>
                    <a:schemeClr val="tx1"/>
                  </a:solidFill>
                  <a:latin typeface="Arial" charset="0"/>
                  <a:cs typeface="Arial" charset="0"/>
                </a:defRPr>
              </a:lvl9pPr>
            </a:lstStyle>
            <a:p>
              <a:pPr>
                <a:spcBef>
                  <a:spcPct val="0"/>
                </a:spcBef>
                <a:buFontTx/>
                <a:buNone/>
              </a:pPr>
              <a:r>
                <a:rPr lang="de-DE" altLang="de-DE" sz="2100" b="1" noProof="1">
                  <a:solidFill>
                    <a:schemeClr val="bg1"/>
                  </a:solidFill>
                </a:rPr>
                <a:t>Headline</a:t>
              </a:r>
            </a:p>
          </p:txBody>
        </p:sp>
      </p:grpSp>
      <p:sp>
        <p:nvSpPr>
          <p:cNvPr id="133" name="Pfeil nach oben 132"/>
          <p:cNvSpPr/>
          <p:nvPr/>
        </p:nvSpPr>
        <p:spPr bwMode="auto">
          <a:xfrm rot="10800000">
            <a:off x="10374280" y="3899832"/>
            <a:ext cx="518112" cy="484921"/>
          </a:xfrm>
          <a:prstGeom prst="upArrow">
            <a:avLst>
              <a:gd name="adj1" fmla="val 70132"/>
              <a:gd name="adj2" fmla="val 50000"/>
            </a:avLst>
          </a:prstGeom>
          <a:noFill/>
          <a:ln w="38100">
            <a:solidFill>
              <a:srgbClr val="99CCFF"/>
            </a:solidFill>
            <a:round/>
            <a:headEnd/>
            <a:tailEnd/>
          </a:ln>
        </p:spPr>
        <p:txBody>
          <a:bodyPr rtlCol="0" anchor="ctr"/>
          <a:lstStyle/>
          <a:p>
            <a:pPr algn="ctr"/>
            <a:endParaRPr lang="en-US" dirty="0"/>
          </a:p>
        </p:txBody>
      </p:sp>
      <p:sp>
        <p:nvSpPr>
          <p:cNvPr id="134" name="Pfeil nach oben 133"/>
          <p:cNvSpPr/>
          <p:nvPr/>
        </p:nvSpPr>
        <p:spPr bwMode="auto">
          <a:xfrm rot="5400000">
            <a:off x="10374281" y="3073471"/>
            <a:ext cx="518110" cy="484919"/>
          </a:xfrm>
          <a:prstGeom prst="upArrow">
            <a:avLst>
              <a:gd name="adj1" fmla="val 70132"/>
              <a:gd name="adj2" fmla="val 50000"/>
            </a:avLst>
          </a:prstGeom>
          <a:noFill/>
          <a:ln w="38100">
            <a:solidFill>
              <a:srgbClr val="99CCFF"/>
            </a:solidFill>
            <a:round/>
            <a:headEnd/>
            <a:tailEnd/>
          </a:ln>
        </p:spPr>
        <p:txBody>
          <a:bodyPr rtlCol="0" anchor="ctr"/>
          <a:lstStyle/>
          <a:p>
            <a:pPr algn="ctr"/>
            <a:endParaRPr lang="en-US" dirty="0"/>
          </a:p>
        </p:txBody>
      </p:sp>
      <p:sp>
        <p:nvSpPr>
          <p:cNvPr id="135" name="Pfeil nach oben 134"/>
          <p:cNvSpPr/>
          <p:nvPr/>
        </p:nvSpPr>
        <p:spPr bwMode="auto">
          <a:xfrm rot="18900000">
            <a:off x="10374280" y="2248249"/>
            <a:ext cx="518112" cy="484921"/>
          </a:xfrm>
          <a:prstGeom prst="upArrow">
            <a:avLst>
              <a:gd name="adj1" fmla="val 70132"/>
              <a:gd name="adj2" fmla="val 50000"/>
            </a:avLst>
          </a:prstGeom>
          <a:noFill/>
          <a:ln w="38100">
            <a:solidFill>
              <a:srgbClr val="99CCFF"/>
            </a:solidFill>
            <a:round/>
            <a:headEnd/>
            <a:tailEnd/>
          </a:ln>
        </p:spPr>
        <p:txBody>
          <a:bodyPr rtlCol="0" anchor="ctr"/>
          <a:lstStyle/>
          <a:p>
            <a:pPr algn="ctr"/>
            <a:endParaRPr lang="en-US" dirty="0"/>
          </a:p>
        </p:txBody>
      </p:sp>
      <p:sp>
        <p:nvSpPr>
          <p:cNvPr id="136" name="Pfeil nach oben 135"/>
          <p:cNvSpPr/>
          <p:nvPr/>
        </p:nvSpPr>
        <p:spPr bwMode="auto">
          <a:xfrm rot="5400000">
            <a:off x="10374281" y="4728956"/>
            <a:ext cx="518111" cy="484920"/>
          </a:xfrm>
          <a:prstGeom prst="upArrow">
            <a:avLst>
              <a:gd name="adj1" fmla="val 70132"/>
              <a:gd name="adj2" fmla="val 50000"/>
            </a:avLst>
          </a:prstGeom>
          <a:noFill/>
          <a:ln w="38100">
            <a:solidFill>
              <a:srgbClr val="99CCFF"/>
            </a:solidFill>
            <a:round/>
            <a:headEnd/>
            <a:tailEnd/>
          </a:ln>
        </p:spPr>
        <p:txBody>
          <a:bodyPr rtlCol="0" anchor="ctr"/>
          <a:lstStyle/>
          <a:p>
            <a:pPr algn="ctr"/>
            <a:endParaRPr lang="en-US" dirty="0"/>
          </a:p>
        </p:txBody>
      </p:sp>
      <p:grpSp>
        <p:nvGrpSpPr>
          <p:cNvPr id="37" name="Group 36"/>
          <p:cNvGrpSpPr/>
          <p:nvPr/>
        </p:nvGrpSpPr>
        <p:grpSpPr>
          <a:xfrm>
            <a:off x="6648180" y="205469"/>
            <a:ext cx="3048006" cy="3630683"/>
            <a:chOff x="7856129" y="1513453"/>
            <a:chExt cx="3048006" cy="3048006"/>
          </a:xfrm>
        </p:grpSpPr>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6129" y="1513453"/>
              <a:ext cx="3048006" cy="3048006"/>
            </a:xfrm>
            <a:prstGeom prst="rect">
              <a:avLst/>
            </a:prstGeom>
          </p:spPr>
        </p:pic>
        <p:sp>
          <p:nvSpPr>
            <p:cNvPr id="39" name="TextBox 38"/>
            <p:cNvSpPr txBox="1"/>
            <p:nvPr/>
          </p:nvSpPr>
          <p:spPr>
            <a:xfrm>
              <a:off x="8131903" y="1814627"/>
              <a:ext cx="2496457" cy="1608431"/>
            </a:xfrm>
            <a:prstGeom prst="rect">
              <a:avLst/>
            </a:prstGeom>
            <a:noFill/>
          </p:spPr>
          <p:txBody>
            <a:bodyPr wrap="square" rtlCol="0">
              <a:spAutoFit/>
            </a:bodyPr>
            <a:lstStyle/>
            <a:p>
              <a:r>
                <a:rPr lang="en-US" dirty="0"/>
                <a:t>Use </a:t>
              </a:r>
              <a:r>
                <a:rPr lang="en-US" u="sng" dirty="0">
                  <a:hlinkClick r:id="rId5"/>
                </a:rPr>
                <a:t>DataPoint</a:t>
              </a:r>
              <a:r>
                <a:rPr lang="en-US" dirty="0"/>
                <a:t> to provide live event updates in your presentations and digital signs.</a:t>
              </a:r>
            </a:p>
            <a:p>
              <a:endParaRPr lang="en-US" dirty="0"/>
            </a:p>
            <a:p>
              <a:r>
                <a:rPr lang="en-US" sz="1050" dirty="0"/>
                <a:t>You can remove this note</a:t>
              </a:r>
            </a:p>
          </p:txBody>
        </p:sp>
      </p:grpSp>
    </p:spTree>
    <p:extLst>
      <p:ext uri="{BB962C8B-B14F-4D97-AF65-F5344CB8AC3E}">
        <p14:creationId xmlns:p14="http://schemas.microsoft.com/office/powerpoint/2010/main" val="363597751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15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067485" cy="13535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2" name="Rectangle 616"/>
          <p:cNvSpPr>
            <a:spLocks noChangeArrowheads="1"/>
          </p:cNvSpPr>
          <p:nvPr/>
        </p:nvSpPr>
        <p:spPr bwMode="gray">
          <a:xfrm>
            <a:off x="10219664" y="228583"/>
            <a:ext cx="1645934" cy="377823"/>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de-DE" altLang="de-DE" sz="2000" b="1" dirty="0">
                <a:latin typeface="Calibri" panose="020F0502020204030204" pitchFamily="34" charset="0"/>
              </a:rPr>
              <a:t>YOUR </a:t>
            </a:r>
            <a:r>
              <a:rPr lang="de-DE" altLang="de-DE" sz="2000" b="1" dirty="0">
                <a:solidFill>
                  <a:srgbClr val="99CCFF"/>
                </a:solidFill>
                <a:latin typeface="Calibri" panose="020F0502020204030204" pitchFamily="34" charset="0"/>
              </a:rPr>
              <a:t>LOGO</a:t>
            </a:r>
          </a:p>
        </p:txBody>
      </p:sp>
      <p:sp>
        <p:nvSpPr>
          <p:cNvPr id="15" name="Rechteck 14"/>
          <p:cNvSpPr/>
          <p:nvPr/>
        </p:nvSpPr>
        <p:spPr bwMode="auto">
          <a:xfrm>
            <a:off x="-2170" y="5605332"/>
            <a:ext cx="12192586" cy="557868"/>
          </a:xfrm>
          <a:prstGeom prst="rect">
            <a:avLst/>
          </a:prstGeom>
          <a:solidFill>
            <a:srgbClr val="99CCFF">
              <a:alpha val="50000"/>
            </a:srgbClr>
          </a:solidFill>
          <a:ln w="12700">
            <a:noFill/>
            <a:round/>
            <a:headEnd/>
            <a:tailEnd/>
          </a:ln>
        </p:spPr>
        <p:txBody>
          <a:bodyPr rtlCol="0" anchor="ctr"/>
          <a:lstStyle/>
          <a:p>
            <a:pPr algn="ctr">
              <a:lnSpc>
                <a:spcPct val="95000"/>
              </a:lnSpc>
              <a:spcAft>
                <a:spcPts val="800"/>
              </a:spcAft>
              <a:buClr>
                <a:srgbClr val="969696"/>
              </a:buClr>
            </a:pPr>
            <a:r>
              <a:rPr lang="de-DE" sz="1600" dirty="0">
                <a:solidFill>
                  <a:srgbClr val="292929"/>
                </a:solidFill>
              </a:rPr>
              <a:t>+++ Newsticker +++ Newsticker +++ Newsticker +++ Newsticker +++ Newsticker +++ Newsticker +++Newsticker +++Newsticker +++Newsticker +++</a:t>
            </a:r>
            <a:endParaRPr lang="en-US" sz="1600" noProof="1">
              <a:solidFill>
                <a:srgbClr val="292929"/>
              </a:solidFill>
            </a:endParaRPr>
          </a:p>
        </p:txBody>
      </p:sp>
      <p:sp>
        <p:nvSpPr>
          <p:cNvPr id="93" name="Rectangle 51"/>
          <p:cNvSpPr>
            <a:spLocks noChangeArrowheads="1"/>
          </p:cNvSpPr>
          <p:nvPr/>
        </p:nvSpPr>
        <p:spPr bwMode="gray">
          <a:xfrm>
            <a:off x="-2170" y="1003300"/>
            <a:ext cx="12192588" cy="350215"/>
          </a:xfrm>
          <a:prstGeom prst="rect">
            <a:avLst/>
          </a:prstGeom>
          <a:solidFill>
            <a:srgbClr val="99CCFF">
              <a:alpha val="50195"/>
            </a:srgbClr>
          </a:solidFill>
          <a:ln>
            <a:noFill/>
          </a:ln>
          <a:extLst/>
        </p:spPr>
        <p:txBody>
          <a:bodyPr wrap="none" anchor="ctr"/>
          <a:lstStyle>
            <a:lvl1pPr eaLnBrk="0" hangingPunct="0">
              <a:defRPr sz="2100">
                <a:solidFill>
                  <a:schemeClr val="tx1"/>
                </a:solidFill>
                <a:latin typeface="Arial" charset="0"/>
                <a:cs typeface="Arial" charset="0"/>
              </a:defRPr>
            </a:lvl1pPr>
            <a:lvl2pPr marL="742950" indent="-285750" eaLnBrk="0" hangingPunct="0">
              <a:defRPr sz="2100">
                <a:solidFill>
                  <a:schemeClr val="tx1"/>
                </a:solidFill>
                <a:latin typeface="Arial" charset="0"/>
                <a:cs typeface="Arial" charset="0"/>
              </a:defRPr>
            </a:lvl2pPr>
            <a:lvl3pPr marL="1143000" indent="-228600" eaLnBrk="0" hangingPunct="0">
              <a:defRPr sz="2100">
                <a:solidFill>
                  <a:schemeClr val="tx1"/>
                </a:solidFill>
                <a:latin typeface="Arial" charset="0"/>
                <a:cs typeface="Arial" charset="0"/>
              </a:defRPr>
            </a:lvl3pPr>
            <a:lvl4pPr marL="1600200" indent="-228600" eaLnBrk="0" hangingPunct="0">
              <a:defRPr sz="2100">
                <a:solidFill>
                  <a:schemeClr val="tx1"/>
                </a:solidFill>
                <a:latin typeface="Arial" charset="0"/>
                <a:cs typeface="Arial" charset="0"/>
              </a:defRPr>
            </a:lvl4pPr>
            <a:lvl5pPr marL="2057400" indent="-228600" eaLnBrk="0" hangingPunct="0">
              <a:defRPr sz="2100">
                <a:solidFill>
                  <a:schemeClr val="tx1"/>
                </a:solidFill>
                <a:latin typeface="Arial" charset="0"/>
                <a:cs typeface="Arial" charset="0"/>
              </a:defRPr>
            </a:lvl5pPr>
            <a:lvl6pPr marL="2514600" indent="-228600" eaLnBrk="0" fontAlgn="base" hangingPunct="0">
              <a:spcBef>
                <a:spcPct val="0"/>
              </a:spcBef>
              <a:spcAft>
                <a:spcPct val="0"/>
              </a:spcAft>
              <a:defRPr sz="2100">
                <a:solidFill>
                  <a:schemeClr val="tx1"/>
                </a:solidFill>
                <a:latin typeface="Arial" charset="0"/>
                <a:cs typeface="Arial" charset="0"/>
              </a:defRPr>
            </a:lvl6pPr>
            <a:lvl7pPr marL="2971800" indent="-228600" eaLnBrk="0" fontAlgn="base" hangingPunct="0">
              <a:spcBef>
                <a:spcPct val="0"/>
              </a:spcBef>
              <a:spcAft>
                <a:spcPct val="0"/>
              </a:spcAft>
              <a:defRPr sz="2100">
                <a:solidFill>
                  <a:schemeClr val="tx1"/>
                </a:solidFill>
                <a:latin typeface="Arial" charset="0"/>
                <a:cs typeface="Arial" charset="0"/>
              </a:defRPr>
            </a:lvl7pPr>
            <a:lvl8pPr marL="3429000" indent="-228600" eaLnBrk="0" fontAlgn="base" hangingPunct="0">
              <a:spcBef>
                <a:spcPct val="0"/>
              </a:spcBef>
              <a:spcAft>
                <a:spcPct val="0"/>
              </a:spcAft>
              <a:defRPr sz="2100">
                <a:solidFill>
                  <a:schemeClr val="tx1"/>
                </a:solidFill>
                <a:latin typeface="Arial" charset="0"/>
                <a:cs typeface="Arial" charset="0"/>
              </a:defRPr>
            </a:lvl8pPr>
            <a:lvl9pPr marL="3886200" indent="-228600" eaLnBrk="0" fontAlgn="base" hangingPunct="0">
              <a:spcBef>
                <a:spcPct val="0"/>
              </a:spcBef>
              <a:spcAft>
                <a:spcPct val="0"/>
              </a:spcAft>
              <a:defRPr sz="2100">
                <a:solidFill>
                  <a:schemeClr val="tx1"/>
                </a:solidFill>
                <a:latin typeface="Arial" charset="0"/>
                <a:cs typeface="Arial" charset="0"/>
              </a:defRPr>
            </a:lvl9pPr>
          </a:lstStyle>
          <a:p>
            <a:pPr eaLnBrk="1" hangingPunct="1"/>
            <a:endParaRPr lang="de-DE" altLang="de-DE" dirty="0">
              <a:latin typeface="Calibri" panose="020F0502020204030204" pitchFamily="34" charset="0"/>
            </a:endParaRPr>
          </a:p>
        </p:txBody>
      </p:sp>
      <p:sp>
        <p:nvSpPr>
          <p:cNvPr id="102" name="Text Box 186"/>
          <p:cNvSpPr txBox="1">
            <a:spLocks noChangeArrowheads="1"/>
          </p:cNvSpPr>
          <p:nvPr/>
        </p:nvSpPr>
        <p:spPr bwMode="gray">
          <a:xfrm>
            <a:off x="4103466" y="4320773"/>
            <a:ext cx="27210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eaLnBrk="1" hangingPunct="1"/>
            <a:r>
              <a:rPr lang="de-DE" altLang="de-DE" sz="2400" noProof="1">
                <a:solidFill>
                  <a:schemeClr val="bg1"/>
                </a:solidFill>
                <a:latin typeface="Calibri" panose="020F0502020204030204" pitchFamily="34" charset="0"/>
              </a:rPr>
              <a:t>Add your video here</a:t>
            </a:r>
          </a:p>
        </p:txBody>
      </p:sp>
      <p:sp>
        <p:nvSpPr>
          <p:cNvPr id="119" name="Line 169"/>
          <p:cNvSpPr>
            <a:spLocks noChangeShapeType="1"/>
          </p:cNvSpPr>
          <p:nvPr/>
        </p:nvSpPr>
        <p:spPr bwMode="auto">
          <a:xfrm>
            <a:off x="527006" y="2062346"/>
            <a:ext cx="11159911" cy="0"/>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400"/>
          </a:p>
        </p:txBody>
      </p:sp>
      <p:sp>
        <p:nvSpPr>
          <p:cNvPr id="120" name="Line 170"/>
          <p:cNvSpPr>
            <a:spLocks noChangeShapeType="1"/>
          </p:cNvSpPr>
          <p:nvPr/>
        </p:nvSpPr>
        <p:spPr bwMode="auto">
          <a:xfrm>
            <a:off x="527006" y="2766364"/>
            <a:ext cx="11159911" cy="0"/>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400"/>
          </a:p>
        </p:txBody>
      </p:sp>
      <p:sp>
        <p:nvSpPr>
          <p:cNvPr id="121" name="Line 171"/>
          <p:cNvSpPr>
            <a:spLocks noChangeShapeType="1"/>
          </p:cNvSpPr>
          <p:nvPr/>
        </p:nvSpPr>
        <p:spPr bwMode="auto">
          <a:xfrm>
            <a:off x="527006" y="3470382"/>
            <a:ext cx="11159911" cy="0"/>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400"/>
          </a:p>
        </p:txBody>
      </p:sp>
      <p:sp>
        <p:nvSpPr>
          <p:cNvPr id="122" name="Line 172"/>
          <p:cNvSpPr>
            <a:spLocks noChangeShapeType="1"/>
          </p:cNvSpPr>
          <p:nvPr/>
        </p:nvSpPr>
        <p:spPr bwMode="auto">
          <a:xfrm>
            <a:off x="527006" y="4185232"/>
            <a:ext cx="11159911" cy="0"/>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400"/>
          </a:p>
        </p:txBody>
      </p:sp>
      <p:sp>
        <p:nvSpPr>
          <p:cNvPr id="123" name="Line 173"/>
          <p:cNvSpPr>
            <a:spLocks noChangeShapeType="1"/>
          </p:cNvSpPr>
          <p:nvPr/>
        </p:nvSpPr>
        <p:spPr bwMode="auto">
          <a:xfrm>
            <a:off x="527006" y="4897674"/>
            <a:ext cx="11159911" cy="0"/>
          </a:xfrm>
          <a:prstGeom prst="line">
            <a:avLst/>
          </a:prstGeom>
          <a:noFill/>
          <a:ln w="127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400"/>
          </a:p>
        </p:txBody>
      </p:sp>
      <p:sp>
        <p:nvSpPr>
          <p:cNvPr id="124" name="Text Box 55"/>
          <p:cNvSpPr txBox="1">
            <a:spLocks noChangeArrowheads="1"/>
          </p:cNvSpPr>
          <p:nvPr/>
        </p:nvSpPr>
        <p:spPr bwMode="auto">
          <a:xfrm>
            <a:off x="2740875" y="1561710"/>
            <a:ext cx="6242859" cy="26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just" eaLnBrk="1" hangingPunct="1">
              <a:spcBef>
                <a:spcPct val="50000"/>
              </a:spcBef>
            </a:pPr>
            <a:r>
              <a:rPr lang="de-DE" altLang="de-DE" sz="1800" noProof="1">
                <a:latin typeface="+mn-lt"/>
              </a:rPr>
              <a:t>Lorem ipsum dolor sit amet, consectetur adipisicing elit, sed do</a:t>
            </a:r>
          </a:p>
        </p:txBody>
      </p:sp>
      <p:sp>
        <p:nvSpPr>
          <p:cNvPr id="125" name="Text Box 175"/>
          <p:cNvSpPr txBox="1">
            <a:spLocks noChangeArrowheads="1"/>
          </p:cNvSpPr>
          <p:nvPr/>
        </p:nvSpPr>
        <p:spPr bwMode="auto">
          <a:xfrm>
            <a:off x="2740875" y="2278966"/>
            <a:ext cx="6242859" cy="26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just" eaLnBrk="1" hangingPunct="1">
              <a:spcBef>
                <a:spcPct val="50000"/>
              </a:spcBef>
            </a:pPr>
            <a:r>
              <a:rPr lang="de-DE" altLang="de-DE" sz="1800" noProof="1">
                <a:latin typeface="+mn-lt"/>
              </a:rPr>
              <a:t>Lorem ipsum dolor sit amet, consectetur adipisicing elit, sed do</a:t>
            </a:r>
          </a:p>
        </p:txBody>
      </p:sp>
      <p:sp>
        <p:nvSpPr>
          <p:cNvPr id="126" name="Text Box 176"/>
          <p:cNvSpPr txBox="1">
            <a:spLocks noChangeArrowheads="1"/>
          </p:cNvSpPr>
          <p:nvPr/>
        </p:nvSpPr>
        <p:spPr bwMode="auto">
          <a:xfrm>
            <a:off x="2740875" y="2990206"/>
            <a:ext cx="6242859" cy="26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just" eaLnBrk="1" hangingPunct="1">
              <a:spcBef>
                <a:spcPct val="50000"/>
              </a:spcBef>
            </a:pPr>
            <a:r>
              <a:rPr lang="de-DE" altLang="de-DE" sz="1800" noProof="1">
                <a:latin typeface="+mn-lt"/>
              </a:rPr>
              <a:t>Lorem ipsum dolor sit amet, consectetur adipisicing elit, sed do</a:t>
            </a:r>
          </a:p>
        </p:txBody>
      </p:sp>
      <p:sp>
        <p:nvSpPr>
          <p:cNvPr id="127" name="Text Box 177"/>
          <p:cNvSpPr txBox="1">
            <a:spLocks noChangeArrowheads="1"/>
          </p:cNvSpPr>
          <p:nvPr/>
        </p:nvSpPr>
        <p:spPr bwMode="auto">
          <a:xfrm>
            <a:off x="2740875" y="3707462"/>
            <a:ext cx="6242859" cy="26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just" eaLnBrk="1" hangingPunct="1">
              <a:spcBef>
                <a:spcPct val="50000"/>
              </a:spcBef>
            </a:pPr>
            <a:r>
              <a:rPr lang="de-DE" altLang="de-DE" sz="1800" noProof="1">
                <a:latin typeface="+mn-lt"/>
              </a:rPr>
              <a:t>Lorem ipsum dolor sit amet, consectetur adipisicing elit, sed do</a:t>
            </a:r>
          </a:p>
        </p:txBody>
      </p:sp>
      <p:sp>
        <p:nvSpPr>
          <p:cNvPr id="128" name="Text Box 178"/>
          <p:cNvSpPr txBox="1">
            <a:spLocks noChangeArrowheads="1"/>
          </p:cNvSpPr>
          <p:nvPr/>
        </p:nvSpPr>
        <p:spPr bwMode="auto">
          <a:xfrm>
            <a:off x="2740875" y="4418701"/>
            <a:ext cx="6242859" cy="26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just" eaLnBrk="1" hangingPunct="1">
              <a:spcBef>
                <a:spcPct val="50000"/>
              </a:spcBef>
            </a:pPr>
            <a:r>
              <a:rPr lang="de-DE" altLang="de-DE" sz="1800" noProof="1">
                <a:latin typeface="+mn-lt"/>
              </a:rPr>
              <a:t>Lorem ipsum dolor sit amet, consectetur adipisicing elit, sed do</a:t>
            </a:r>
          </a:p>
        </p:txBody>
      </p:sp>
      <p:sp>
        <p:nvSpPr>
          <p:cNvPr id="129" name="Text Box 179"/>
          <p:cNvSpPr txBox="1">
            <a:spLocks noChangeArrowheads="1"/>
          </p:cNvSpPr>
          <p:nvPr/>
        </p:nvSpPr>
        <p:spPr bwMode="auto">
          <a:xfrm>
            <a:off x="2740875" y="5135957"/>
            <a:ext cx="6242859" cy="26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just" eaLnBrk="1" hangingPunct="1">
              <a:spcBef>
                <a:spcPct val="50000"/>
              </a:spcBef>
            </a:pPr>
            <a:r>
              <a:rPr lang="de-DE" altLang="de-DE" sz="1800" noProof="1">
                <a:latin typeface="+mn-lt"/>
              </a:rPr>
              <a:t>Lorem ipsum dolor sit amet, consectetur adipisicing elit, sed do</a:t>
            </a:r>
          </a:p>
        </p:txBody>
      </p:sp>
      <p:sp>
        <p:nvSpPr>
          <p:cNvPr id="130" name="Rectangle 397"/>
          <p:cNvSpPr>
            <a:spLocks noChangeArrowheads="1"/>
          </p:cNvSpPr>
          <p:nvPr/>
        </p:nvSpPr>
        <p:spPr bwMode="gray">
          <a:xfrm>
            <a:off x="704367" y="1561710"/>
            <a:ext cx="1187439" cy="330949"/>
          </a:xfrm>
          <a:prstGeom prst="rect">
            <a:avLst/>
          </a:prstGeom>
          <a:solidFill>
            <a:srgbClr val="FFFFFF"/>
          </a:solidFill>
          <a:ln>
            <a:noFill/>
          </a:ln>
          <a:extLst>
            <a:ext uri="{91240B29-F687-4F45-9708-019B960494DF}">
              <a14:hiddenLine xmlns:a14="http://schemas.microsoft.com/office/drawing/2010/main" w="28575">
                <a:solidFill>
                  <a:srgbClr val="999999"/>
                </a:solidFill>
                <a:miter lim="800000"/>
                <a:headEnd/>
                <a:tailEnd/>
              </a14:hiddenLine>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de-DE" altLang="de-DE" sz="1400" b="1" noProof="1">
                <a:latin typeface="+mn-lt"/>
              </a:rPr>
              <a:t>YOUR </a:t>
            </a:r>
            <a:r>
              <a:rPr lang="de-DE" altLang="de-DE" sz="1400" b="1" noProof="1">
                <a:solidFill>
                  <a:srgbClr val="99CCFF"/>
                </a:solidFill>
                <a:latin typeface="+mn-lt"/>
              </a:rPr>
              <a:t>LOGO</a:t>
            </a:r>
          </a:p>
        </p:txBody>
      </p:sp>
      <p:sp>
        <p:nvSpPr>
          <p:cNvPr id="131" name="Line 181"/>
          <p:cNvSpPr>
            <a:spLocks noChangeShapeType="1"/>
          </p:cNvSpPr>
          <p:nvPr/>
        </p:nvSpPr>
        <p:spPr bwMode="auto">
          <a:xfrm>
            <a:off x="2257849" y="1360735"/>
            <a:ext cx="0" cy="4257806"/>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400"/>
          </a:p>
        </p:txBody>
      </p:sp>
      <p:sp>
        <p:nvSpPr>
          <p:cNvPr id="132" name="Line 182"/>
          <p:cNvSpPr>
            <a:spLocks noChangeShapeType="1"/>
          </p:cNvSpPr>
          <p:nvPr/>
        </p:nvSpPr>
        <p:spPr bwMode="auto">
          <a:xfrm flipH="1">
            <a:off x="9454180" y="1353514"/>
            <a:ext cx="17610" cy="4249382"/>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400"/>
          </a:p>
        </p:txBody>
      </p:sp>
      <p:sp>
        <p:nvSpPr>
          <p:cNvPr id="133" name="Rectangle 183"/>
          <p:cNvSpPr>
            <a:spLocks noChangeArrowheads="1"/>
          </p:cNvSpPr>
          <p:nvPr/>
        </p:nvSpPr>
        <p:spPr bwMode="gray">
          <a:xfrm>
            <a:off x="704367" y="2234439"/>
            <a:ext cx="1187439" cy="3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99999"/>
                </a:solidFill>
                <a:miter lim="800000"/>
                <a:headEnd/>
                <a:tailEnd/>
              </a14:hiddenLine>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de-DE" altLang="de-DE" sz="1400" b="1" noProof="1">
                <a:latin typeface="+mn-lt"/>
              </a:rPr>
              <a:t>YOUR </a:t>
            </a:r>
            <a:r>
              <a:rPr lang="de-DE" altLang="de-DE" sz="1400" b="1" noProof="1">
                <a:solidFill>
                  <a:srgbClr val="99CCFF"/>
                </a:solidFill>
                <a:latin typeface="+mn-lt"/>
              </a:rPr>
              <a:t>LOGO</a:t>
            </a:r>
          </a:p>
        </p:txBody>
      </p:sp>
      <p:sp>
        <p:nvSpPr>
          <p:cNvPr id="134" name="Rectangle 184"/>
          <p:cNvSpPr>
            <a:spLocks noChangeArrowheads="1"/>
          </p:cNvSpPr>
          <p:nvPr/>
        </p:nvSpPr>
        <p:spPr bwMode="gray">
          <a:xfrm>
            <a:off x="704367" y="2932440"/>
            <a:ext cx="1187439" cy="3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99999"/>
                </a:solidFill>
                <a:miter lim="800000"/>
                <a:headEnd/>
                <a:tailEnd/>
              </a14:hiddenLine>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de-DE" altLang="de-DE" sz="1400" b="1" noProof="1">
                <a:latin typeface="+mn-lt"/>
              </a:rPr>
              <a:t>YOUR </a:t>
            </a:r>
            <a:r>
              <a:rPr lang="de-DE" altLang="de-DE" sz="1400" b="1" noProof="1">
                <a:solidFill>
                  <a:srgbClr val="99CCFF"/>
                </a:solidFill>
                <a:latin typeface="+mn-lt"/>
              </a:rPr>
              <a:t>LOGO</a:t>
            </a:r>
          </a:p>
        </p:txBody>
      </p:sp>
      <p:sp>
        <p:nvSpPr>
          <p:cNvPr id="135" name="Rectangle 185"/>
          <p:cNvSpPr>
            <a:spLocks noChangeArrowheads="1"/>
          </p:cNvSpPr>
          <p:nvPr/>
        </p:nvSpPr>
        <p:spPr bwMode="gray">
          <a:xfrm>
            <a:off x="704367" y="3652104"/>
            <a:ext cx="1187439" cy="3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99999"/>
                </a:solidFill>
                <a:miter lim="800000"/>
                <a:headEnd/>
                <a:tailEnd/>
              </a14:hiddenLine>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de-DE" altLang="de-DE" sz="1400" b="1" noProof="1">
                <a:latin typeface="+mn-lt"/>
              </a:rPr>
              <a:t>YOUR </a:t>
            </a:r>
            <a:r>
              <a:rPr lang="de-DE" altLang="de-DE" sz="1400" b="1" noProof="1">
                <a:solidFill>
                  <a:srgbClr val="99CCFF"/>
                </a:solidFill>
                <a:latin typeface="+mn-lt"/>
              </a:rPr>
              <a:t>LOGO</a:t>
            </a:r>
          </a:p>
        </p:txBody>
      </p:sp>
      <p:sp>
        <p:nvSpPr>
          <p:cNvPr id="136" name="Rectangle 186"/>
          <p:cNvSpPr>
            <a:spLocks noChangeArrowheads="1"/>
          </p:cNvSpPr>
          <p:nvPr/>
        </p:nvSpPr>
        <p:spPr bwMode="gray">
          <a:xfrm>
            <a:off x="704367" y="4374174"/>
            <a:ext cx="1187439" cy="3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99999"/>
                </a:solidFill>
                <a:miter lim="800000"/>
                <a:headEnd/>
                <a:tailEnd/>
              </a14:hiddenLine>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de-DE" altLang="de-DE" sz="1400" b="1" noProof="1">
                <a:latin typeface="+mn-lt"/>
              </a:rPr>
              <a:t>YOUR </a:t>
            </a:r>
            <a:r>
              <a:rPr lang="de-DE" altLang="de-DE" sz="1400" b="1" noProof="1">
                <a:solidFill>
                  <a:srgbClr val="99CCFF"/>
                </a:solidFill>
                <a:latin typeface="+mn-lt"/>
              </a:rPr>
              <a:t>LOGO</a:t>
            </a:r>
          </a:p>
        </p:txBody>
      </p:sp>
      <p:sp>
        <p:nvSpPr>
          <p:cNvPr id="137" name="Rectangle 187"/>
          <p:cNvSpPr>
            <a:spLocks noChangeArrowheads="1"/>
          </p:cNvSpPr>
          <p:nvPr/>
        </p:nvSpPr>
        <p:spPr bwMode="gray">
          <a:xfrm>
            <a:off x="704367" y="5080598"/>
            <a:ext cx="1187439" cy="33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99999"/>
                </a:solidFill>
                <a:miter lim="800000"/>
                <a:headEnd/>
                <a:tailEnd/>
              </a14:hiddenLine>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de-DE" altLang="de-DE" sz="1400" b="1" noProof="1">
                <a:latin typeface="+mn-lt"/>
              </a:rPr>
              <a:t>YOUR </a:t>
            </a:r>
            <a:r>
              <a:rPr lang="de-DE" altLang="de-DE" sz="1400" b="1" noProof="1">
                <a:solidFill>
                  <a:srgbClr val="99CCFF"/>
                </a:solidFill>
                <a:latin typeface="+mn-lt"/>
              </a:rPr>
              <a:t>LOGO</a:t>
            </a:r>
          </a:p>
        </p:txBody>
      </p:sp>
      <p:sp>
        <p:nvSpPr>
          <p:cNvPr id="138" name="Pfeil nach oben 137"/>
          <p:cNvSpPr/>
          <p:nvPr/>
        </p:nvSpPr>
        <p:spPr bwMode="auto">
          <a:xfrm rot="5400000">
            <a:off x="10324123" y="1460237"/>
            <a:ext cx="499988" cy="467958"/>
          </a:xfrm>
          <a:prstGeom prst="upArrow">
            <a:avLst>
              <a:gd name="adj1" fmla="val 70132"/>
              <a:gd name="adj2" fmla="val 50000"/>
            </a:avLst>
          </a:prstGeom>
          <a:noFill/>
          <a:ln w="28575">
            <a:solidFill>
              <a:srgbClr val="99CCFF"/>
            </a:solidFill>
            <a:round/>
            <a:headEnd/>
            <a:tailEnd/>
          </a:ln>
        </p:spPr>
        <p:txBody>
          <a:bodyPr rtlCol="0" anchor="ctr"/>
          <a:lstStyle/>
          <a:p>
            <a:pPr algn="ctr"/>
            <a:endParaRPr lang="en-US" dirty="0"/>
          </a:p>
        </p:txBody>
      </p:sp>
      <p:sp>
        <p:nvSpPr>
          <p:cNvPr id="139" name="Pfeil nach oben 138"/>
          <p:cNvSpPr/>
          <p:nvPr/>
        </p:nvSpPr>
        <p:spPr bwMode="auto">
          <a:xfrm rot="2700000">
            <a:off x="10324123" y="2181041"/>
            <a:ext cx="499988" cy="467958"/>
          </a:xfrm>
          <a:prstGeom prst="upArrow">
            <a:avLst>
              <a:gd name="adj1" fmla="val 70132"/>
              <a:gd name="adj2" fmla="val 50000"/>
            </a:avLst>
          </a:prstGeom>
          <a:noFill/>
          <a:ln w="28575">
            <a:solidFill>
              <a:srgbClr val="99CCFF"/>
            </a:solidFill>
            <a:round/>
            <a:headEnd/>
            <a:tailEnd/>
          </a:ln>
        </p:spPr>
        <p:txBody>
          <a:bodyPr rtlCol="0" anchor="ctr"/>
          <a:lstStyle/>
          <a:p>
            <a:pPr algn="ctr"/>
            <a:endParaRPr lang="en-US" dirty="0"/>
          </a:p>
        </p:txBody>
      </p:sp>
      <p:sp>
        <p:nvSpPr>
          <p:cNvPr id="140" name="Pfeil nach oben 139"/>
          <p:cNvSpPr/>
          <p:nvPr/>
        </p:nvSpPr>
        <p:spPr bwMode="auto">
          <a:xfrm rot="5400000">
            <a:off x="10324123" y="2863935"/>
            <a:ext cx="499988" cy="467958"/>
          </a:xfrm>
          <a:prstGeom prst="upArrow">
            <a:avLst>
              <a:gd name="adj1" fmla="val 70132"/>
              <a:gd name="adj2" fmla="val 50000"/>
            </a:avLst>
          </a:prstGeom>
          <a:noFill/>
          <a:ln w="28575">
            <a:solidFill>
              <a:srgbClr val="99CCFF"/>
            </a:solidFill>
            <a:round/>
            <a:headEnd/>
            <a:tailEnd/>
          </a:ln>
        </p:spPr>
        <p:txBody>
          <a:bodyPr rtlCol="0" anchor="ctr"/>
          <a:lstStyle/>
          <a:p>
            <a:pPr algn="ctr"/>
            <a:endParaRPr lang="en-US" dirty="0"/>
          </a:p>
        </p:txBody>
      </p:sp>
      <p:sp>
        <p:nvSpPr>
          <p:cNvPr id="141" name="Pfeil nach oben 140"/>
          <p:cNvSpPr/>
          <p:nvPr/>
        </p:nvSpPr>
        <p:spPr bwMode="auto">
          <a:xfrm rot="16200000">
            <a:off x="10324123" y="3605989"/>
            <a:ext cx="499988" cy="467958"/>
          </a:xfrm>
          <a:prstGeom prst="upArrow">
            <a:avLst>
              <a:gd name="adj1" fmla="val 70132"/>
              <a:gd name="adj2" fmla="val 50000"/>
            </a:avLst>
          </a:prstGeom>
          <a:noFill/>
          <a:ln w="28575">
            <a:solidFill>
              <a:srgbClr val="99CCFF"/>
            </a:solidFill>
            <a:round/>
            <a:headEnd/>
            <a:tailEnd/>
          </a:ln>
        </p:spPr>
        <p:txBody>
          <a:bodyPr rtlCol="0" anchor="ctr"/>
          <a:lstStyle/>
          <a:p>
            <a:pPr algn="ctr"/>
            <a:endParaRPr lang="en-US" dirty="0"/>
          </a:p>
        </p:txBody>
      </p:sp>
      <p:sp>
        <p:nvSpPr>
          <p:cNvPr id="142" name="Pfeil nach oben 141"/>
          <p:cNvSpPr/>
          <p:nvPr/>
        </p:nvSpPr>
        <p:spPr bwMode="auto">
          <a:xfrm rot="5400000">
            <a:off x="10324123" y="4305669"/>
            <a:ext cx="499988" cy="467958"/>
          </a:xfrm>
          <a:prstGeom prst="upArrow">
            <a:avLst>
              <a:gd name="adj1" fmla="val 70132"/>
              <a:gd name="adj2" fmla="val 50000"/>
            </a:avLst>
          </a:prstGeom>
          <a:noFill/>
          <a:ln w="28575">
            <a:solidFill>
              <a:srgbClr val="99CCFF"/>
            </a:solidFill>
            <a:round/>
            <a:headEnd/>
            <a:tailEnd/>
          </a:ln>
        </p:spPr>
        <p:txBody>
          <a:bodyPr rtlCol="0" anchor="ctr"/>
          <a:lstStyle/>
          <a:p>
            <a:pPr algn="ctr"/>
            <a:endParaRPr lang="en-US" dirty="0"/>
          </a:p>
        </p:txBody>
      </p:sp>
      <p:sp>
        <p:nvSpPr>
          <p:cNvPr id="143" name="Pfeil nach oben 142"/>
          <p:cNvSpPr/>
          <p:nvPr/>
        </p:nvSpPr>
        <p:spPr bwMode="auto">
          <a:xfrm rot="2700000">
            <a:off x="10324123" y="5012093"/>
            <a:ext cx="499988" cy="467958"/>
          </a:xfrm>
          <a:prstGeom prst="upArrow">
            <a:avLst>
              <a:gd name="adj1" fmla="val 70132"/>
              <a:gd name="adj2" fmla="val 50000"/>
            </a:avLst>
          </a:prstGeom>
          <a:noFill/>
          <a:ln w="28575">
            <a:solidFill>
              <a:srgbClr val="99CCFF"/>
            </a:solidFill>
            <a:round/>
            <a:headEnd/>
            <a:tailEnd/>
          </a:ln>
        </p:spPr>
        <p:txBody>
          <a:bodyPr rtlCol="0" anchor="ctr"/>
          <a:lstStyle/>
          <a:p>
            <a:pPr algn="ctr"/>
            <a:endParaRPr lang="en-US" dirty="0"/>
          </a:p>
        </p:txBody>
      </p:sp>
      <p:grpSp>
        <p:nvGrpSpPr>
          <p:cNvPr id="32" name="Group 31"/>
          <p:cNvGrpSpPr/>
          <p:nvPr/>
        </p:nvGrpSpPr>
        <p:grpSpPr>
          <a:xfrm>
            <a:off x="6648180" y="205469"/>
            <a:ext cx="3048006" cy="3630683"/>
            <a:chOff x="7856129" y="1513453"/>
            <a:chExt cx="3048006" cy="3048006"/>
          </a:xfrm>
        </p:grpSpPr>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6129" y="1513453"/>
              <a:ext cx="3048006" cy="3048006"/>
            </a:xfrm>
            <a:prstGeom prst="rect">
              <a:avLst/>
            </a:prstGeom>
          </p:spPr>
        </p:pic>
        <p:sp>
          <p:nvSpPr>
            <p:cNvPr id="34" name="TextBox 33"/>
            <p:cNvSpPr txBox="1"/>
            <p:nvPr/>
          </p:nvSpPr>
          <p:spPr>
            <a:xfrm>
              <a:off x="8131903" y="1814627"/>
              <a:ext cx="2496457" cy="1608431"/>
            </a:xfrm>
            <a:prstGeom prst="rect">
              <a:avLst/>
            </a:prstGeom>
            <a:noFill/>
          </p:spPr>
          <p:txBody>
            <a:bodyPr wrap="square" rtlCol="0">
              <a:spAutoFit/>
            </a:bodyPr>
            <a:lstStyle/>
            <a:p>
              <a:r>
                <a:rPr lang="en-US" dirty="0"/>
                <a:t>Use </a:t>
              </a:r>
              <a:r>
                <a:rPr lang="en-US" u="sng" dirty="0">
                  <a:hlinkClick r:id="rId5"/>
                </a:rPr>
                <a:t>DataPoint</a:t>
              </a:r>
              <a:r>
                <a:rPr lang="en-US" dirty="0"/>
                <a:t> to provide live event updates in your presentations and digital signs.</a:t>
              </a:r>
            </a:p>
            <a:p>
              <a:endParaRPr lang="en-US" dirty="0"/>
            </a:p>
            <a:p>
              <a:r>
                <a:rPr lang="en-US" sz="1050" dirty="0"/>
                <a:t>You can remove this note</a:t>
              </a:r>
            </a:p>
          </p:txBody>
        </p:sp>
      </p:grpSp>
    </p:spTree>
    <p:extLst>
      <p:ext uri="{BB962C8B-B14F-4D97-AF65-F5344CB8AC3E}">
        <p14:creationId xmlns:p14="http://schemas.microsoft.com/office/powerpoint/2010/main" val="401068064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p:cNvSpPr>
            <a:spLocks noChangeArrowheads="1"/>
          </p:cNvSpPr>
          <p:nvPr/>
        </p:nvSpPr>
        <p:spPr bwMode="gray">
          <a:xfrm>
            <a:off x="1" y="-89647"/>
            <a:ext cx="12190412" cy="6947647"/>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108000" tIns="108000" rIns="144000" bIns="72000"/>
          <a:lstStyle/>
          <a:p>
            <a:pPr marL="190500" indent="-190500">
              <a:lnSpc>
                <a:spcPct val="95000"/>
              </a:lnSpc>
              <a:spcAft>
                <a:spcPts val="800"/>
              </a:spcAft>
              <a:buClr>
                <a:srgbClr val="969696"/>
              </a:buClr>
              <a:buFont typeface="Wingdings" pitchFamily="2" charset="2"/>
              <a:buChar char="§"/>
              <a:defRPr/>
            </a:pPr>
            <a:endParaRPr lang="de-DE" noProof="1">
              <a:solidFill>
                <a:srgbClr val="000000"/>
              </a:solidFill>
              <a:cs typeface="Arial" charset="0"/>
            </a:endParaRPr>
          </a:p>
        </p:txBody>
      </p:sp>
      <p:grpSp>
        <p:nvGrpSpPr>
          <p:cNvPr id="26" name="Gruppieren 124"/>
          <p:cNvGrpSpPr/>
          <p:nvPr/>
        </p:nvGrpSpPr>
        <p:grpSpPr>
          <a:xfrm>
            <a:off x="7956762" y="1678687"/>
            <a:ext cx="2665428" cy="1989951"/>
            <a:chOff x="4779353" y="2091665"/>
            <a:chExt cx="3725293" cy="2781223"/>
          </a:xfrm>
        </p:grpSpPr>
        <p:grpSp>
          <p:nvGrpSpPr>
            <p:cNvPr id="27" name="Gruppieren 21"/>
            <p:cNvGrpSpPr/>
            <p:nvPr/>
          </p:nvGrpSpPr>
          <p:grpSpPr bwMode="gray">
            <a:xfrm>
              <a:off x="4779353" y="2091665"/>
              <a:ext cx="3725293" cy="2781223"/>
              <a:chOff x="417673" y="4447388"/>
              <a:chExt cx="2508091" cy="1872486"/>
            </a:xfrm>
          </p:grpSpPr>
          <p:grpSp>
            <p:nvGrpSpPr>
              <p:cNvPr id="33" name="Gruppieren 124"/>
              <p:cNvGrpSpPr/>
              <p:nvPr/>
            </p:nvGrpSpPr>
            <p:grpSpPr bwMode="gray">
              <a:xfrm>
                <a:off x="783497" y="5960680"/>
                <a:ext cx="1776442" cy="359194"/>
                <a:chOff x="6437712" y="4669235"/>
                <a:chExt cx="1776442" cy="359194"/>
              </a:xfrm>
            </p:grpSpPr>
            <p:grpSp>
              <p:nvGrpSpPr>
                <p:cNvPr id="52" name="Gruppieren 141"/>
                <p:cNvGrpSpPr/>
                <p:nvPr/>
              </p:nvGrpSpPr>
              <p:grpSpPr bwMode="gray">
                <a:xfrm>
                  <a:off x="6437712" y="4870323"/>
                  <a:ext cx="1776442" cy="158106"/>
                  <a:chOff x="2566915" y="3248025"/>
                  <a:chExt cx="4013274" cy="357188"/>
                </a:xfrm>
              </p:grpSpPr>
              <p:sp>
                <p:nvSpPr>
                  <p:cNvPr id="56" name="Freeform 6"/>
                  <p:cNvSpPr>
                    <a:spLocks/>
                  </p:cNvSpPr>
                  <p:nvPr/>
                </p:nvSpPr>
                <p:spPr bwMode="gray">
                  <a:xfrm>
                    <a:off x="2566915" y="3254158"/>
                    <a:ext cx="4013274" cy="351039"/>
                  </a:xfrm>
                  <a:custGeom>
                    <a:avLst/>
                    <a:gdLst>
                      <a:gd name="connsiteX0" fmla="*/ 10000 w 10000"/>
                      <a:gd name="connsiteY0" fmla="*/ 7340 h 11303"/>
                      <a:gd name="connsiteX1" fmla="*/ 8998 w 10000"/>
                      <a:gd name="connsiteY1" fmla="*/ 10000 h 11303"/>
                      <a:gd name="connsiteX2" fmla="*/ 8914 w 10000"/>
                      <a:gd name="connsiteY2" fmla="*/ 10000 h 11303"/>
                      <a:gd name="connsiteX3" fmla="*/ 6011 w 10000"/>
                      <a:gd name="connsiteY3" fmla="*/ 6702 h 11303"/>
                      <a:gd name="connsiteX4" fmla="*/ 5730 w 10000"/>
                      <a:gd name="connsiteY4" fmla="*/ 6702 h 11303"/>
                      <a:gd name="connsiteX5" fmla="*/ 4260 w 10000"/>
                      <a:gd name="connsiteY5" fmla="*/ 6596 h 11303"/>
                      <a:gd name="connsiteX6" fmla="*/ 3970 w 10000"/>
                      <a:gd name="connsiteY6" fmla="*/ 6702 h 11303"/>
                      <a:gd name="connsiteX7" fmla="*/ 1011 w 10000"/>
                      <a:gd name="connsiteY7" fmla="*/ 9894 h 11303"/>
                      <a:gd name="connsiteX8" fmla="*/ 657 w 10000"/>
                      <a:gd name="connsiteY8" fmla="*/ 11303 h 11303"/>
                      <a:gd name="connsiteX9" fmla="*/ 0 w 10000"/>
                      <a:gd name="connsiteY9" fmla="*/ 7553 h 11303"/>
                      <a:gd name="connsiteX10" fmla="*/ 140 w 10000"/>
                      <a:gd name="connsiteY10" fmla="*/ 5532 h 11303"/>
                      <a:gd name="connsiteX11" fmla="*/ 421 w 10000"/>
                      <a:gd name="connsiteY11" fmla="*/ 4255 h 11303"/>
                      <a:gd name="connsiteX12" fmla="*/ 3848 w 10000"/>
                      <a:gd name="connsiteY12" fmla="*/ 851 h 11303"/>
                      <a:gd name="connsiteX13" fmla="*/ 3998 w 10000"/>
                      <a:gd name="connsiteY13" fmla="*/ 0 h 11303"/>
                      <a:gd name="connsiteX14" fmla="*/ 4794 w 10000"/>
                      <a:gd name="connsiteY14" fmla="*/ 0 h 11303"/>
                      <a:gd name="connsiteX15" fmla="*/ 6142 w 10000"/>
                      <a:gd name="connsiteY15" fmla="*/ 0 h 11303"/>
                      <a:gd name="connsiteX16" fmla="*/ 6330 w 10000"/>
                      <a:gd name="connsiteY16" fmla="*/ 957 h 11303"/>
                      <a:gd name="connsiteX17" fmla="*/ 9494 w 10000"/>
                      <a:gd name="connsiteY17" fmla="*/ 4149 h 11303"/>
                      <a:gd name="connsiteX18" fmla="*/ 9888 w 10000"/>
                      <a:gd name="connsiteY18" fmla="*/ 5745 h 11303"/>
                      <a:gd name="connsiteX19" fmla="*/ 10000 w 10000"/>
                      <a:gd name="connsiteY19" fmla="*/ 7340 h 11303"/>
                      <a:gd name="connsiteX0" fmla="*/ 10000 w 10000"/>
                      <a:gd name="connsiteY0" fmla="*/ 7340 h 10000"/>
                      <a:gd name="connsiteX1" fmla="*/ 8998 w 10000"/>
                      <a:gd name="connsiteY1" fmla="*/ 10000 h 10000"/>
                      <a:gd name="connsiteX2" fmla="*/ 8914 w 10000"/>
                      <a:gd name="connsiteY2" fmla="*/ 10000 h 10000"/>
                      <a:gd name="connsiteX3" fmla="*/ 6011 w 10000"/>
                      <a:gd name="connsiteY3" fmla="*/ 6702 h 10000"/>
                      <a:gd name="connsiteX4" fmla="*/ 5730 w 10000"/>
                      <a:gd name="connsiteY4" fmla="*/ 6702 h 10000"/>
                      <a:gd name="connsiteX5" fmla="*/ 4260 w 10000"/>
                      <a:gd name="connsiteY5" fmla="*/ 6596 h 10000"/>
                      <a:gd name="connsiteX6" fmla="*/ 3970 w 10000"/>
                      <a:gd name="connsiteY6" fmla="*/ 6702 h 10000"/>
                      <a:gd name="connsiteX7" fmla="*/ 1011 w 10000"/>
                      <a:gd name="connsiteY7" fmla="*/ 9894 h 10000"/>
                      <a:gd name="connsiteX8" fmla="*/ 0 w 10000"/>
                      <a:gd name="connsiteY8" fmla="*/ 7553 h 10000"/>
                      <a:gd name="connsiteX9" fmla="*/ 140 w 10000"/>
                      <a:gd name="connsiteY9" fmla="*/ 5532 h 10000"/>
                      <a:gd name="connsiteX10" fmla="*/ 421 w 10000"/>
                      <a:gd name="connsiteY10" fmla="*/ 4255 h 10000"/>
                      <a:gd name="connsiteX11" fmla="*/ 3848 w 10000"/>
                      <a:gd name="connsiteY11" fmla="*/ 851 h 10000"/>
                      <a:gd name="connsiteX12" fmla="*/ 3998 w 10000"/>
                      <a:gd name="connsiteY12" fmla="*/ 0 h 10000"/>
                      <a:gd name="connsiteX13" fmla="*/ 4794 w 10000"/>
                      <a:gd name="connsiteY13" fmla="*/ 0 h 10000"/>
                      <a:gd name="connsiteX14" fmla="*/ 6142 w 10000"/>
                      <a:gd name="connsiteY14" fmla="*/ 0 h 10000"/>
                      <a:gd name="connsiteX15" fmla="*/ 6330 w 10000"/>
                      <a:gd name="connsiteY15" fmla="*/ 957 h 10000"/>
                      <a:gd name="connsiteX16" fmla="*/ 9494 w 10000"/>
                      <a:gd name="connsiteY16" fmla="*/ 4149 h 10000"/>
                      <a:gd name="connsiteX17" fmla="*/ 9888 w 10000"/>
                      <a:gd name="connsiteY17" fmla="*/ 5745 h 10000"/>
                      <a:gd name="connsiteX18" fmla="*/ 10000 w 10000"/>
                      <a:gd name="connsiteY18" fmla="*/ 7340 h 10000"/>
                      <a:gd name="connsiteX0" fmla="*/ 10020 w 10020"/>
                      <a:gd name="connsiteY0" fmla="*/ 7340 h 10000"/>
                      <a:gd name="connsiteX1" fmla="*/ 9018 w 10020"/>
                      <a:gd name="connsiteY1" fmla="*/ 10000 h 10000"/>
                      <a:gd name="connsiteX2" fmla="*/ 8934 w 10020"/>
                      <a:gd name="connsiteY2" fmla="*/ 10000 h 10000"/>
                      <a:gd name="connsiteX3" fmla="*/ 6031 w 10020"/>
                      <a:gd name="connsiteY3" fmla="*/ 6702 h 10000"/>
                      <a:gd name="connsiteX4" fmla="*/ 5750 w 10020"/>
                      <a:gd name="connsiteY4" fmla="*/ 6702 h 10000"/>
                      <a:gd name="connsiteX5" fmla="*/ 4280 w 10020"/>
                      <a:gd name="connsiteY5" fmla="*/ 6596 h 10000"/>
                      <a:gd name="connsiteX6" fmla="*/ 3990 w 10020"/>
                      <a:gd name="connsiteY6" fmla="*/ 6702 h 10000"/>
                      <a:gd name="connsiteX7" fmla="*/ 1031 w 10020"/>
                      <a:gd name="connsiteY7" fmla="*/ 9894 h 10000"/>
                      <a:gd name="connsiteX8" fmla="*/ 0 w 10020"/>
                      <a:gd name="connsiteY8" fmla="*/ 7135 h 10000"/>
                      <a:gd name="connsiteX9" fmla="*/ 160 w 10020"/>
                      <a:gd name="connsiteY9" fmla="*/ 5532 h 10000"/>
                      <a:gd name="connsiteX10" fmla="*/ 441 w 10020"/>
                      <a:gd name="connsiteY10" fmla="*/ 4255 h 10000"/>
                      <a:gd name="connsiteX11" fmla="*/ 3868 w 10020"/>
                      <a:gd name="connsiteY11" fmla="*/ 851 h 10000"/>
                      <a:gd name="connsiteX12" fmla="*/ 4018 w 10020"/>
                      <a:gd name="connsiteY12" fmla="*/ 0 h 10000"/>
                      <a:gd name="connsiteX13" fmla="*/ 4814 w 10020"/>
                      <a:gd name="connsiteY13" fmla="*/ 0 h 10000"/>
                      <a:gd name="connsiteX14" fmla="*/ 6162 w 10020"/>
                      <a:gd name="connsiteY14" fmla="*/ 0 h 10000"/>
                      <a:gd name="connsiteX15" fmla="*/ 6350 w 10020"/>
                      <a:gd name="connsiteY15" fmla="*/ 957 h 10000"/>
                      <a:gd name="connsiteX16" fmla="*/ 9514 w 10020"/>
                      <a:gd name="connsiteY16" fmla="*/ 4149 h 10000"/>
                      <a:gd name="connsiteX17" fmla="*/ 9908 w 10020"/>
                      <a:gd name="connsiteY17" fmla="*/ 5745 h 10000"/>
                      <a:gd name="connsiteX18" fmla="*/ 10020 w 10020"/>
                      <a:gd name="connsiteY18" fmla="*/ 7340 h 10000"/>
                      <a:gd name="connsiteX0" fmla="*/ 10020 w 10020"/>
                      <a:gd name="connsiteY0" fmla="*/ 7340 h 10000"/>
                      <a:gd name="connsiteX1" fmla="*/ 8934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10000"/>
                      <a:gd name="connsiteX1" fmla="*/ 8945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9916"/>
                      <a:gd name="connsiteX1" fmla="*/ 8923 w 10020"/>
                      <a:gd name="connsiteY1" fmla="*/ 9916 h 9916"/>
                      <a:gd name="connsiteX2" fmla="*/ 6031 w 10020"/>
                      <a:gd name="connsiteY2" fmla="*/ 6702 h 9916"/>
                      <a:gd name="connsiteX3" fmla="*/ 5750 w 10020"/>
                      <a:gd name="connsiteY3" fmla="*/ 6702 h 9916"/>
                      <a:gd name="connsiteX4" fmla="*/ 4280 w 10020"/>
                      <a:gd name="connsiteY4" fmla="*/ 6596 h 9916"/>
                      <a:gd name="connsiteX5" fmla="*/ 3990 w 10020"/>
                      <a:gd name="connsiteY5" fmla="*/ 6702 h 9916"/>
                      <a:gd name="connsiteX6" fmla="*/ 1031 w 10020"/>
                      <a:gd name="connsiteY6" fmla="*/ 9894 h 9916"/>
                      <a:gd name="connsiteX7" fmla="*/ 0 w 10020"/>
                      <a:gd name="connsiteY7" fmla="*/ 7135 h 9916"/>
                      <a:gd name="connsiteX8" fmla="*/ 160 w 10020"/>
                      <a:gd name="connsiteY8" fmla="*/ 5532 h 9916"/>
                      <a:gd name="connsiteX9" fmla="*/ 441 w 10020"/>
                      <a:gd name="connsiteY9" fmla="*/ 4255 h 9916"/>
                      <a:gd name="connsiteX10" fmla="*/ 3868 w 10020"/>
                      <a:gd name="connsiteY10" fmla="*/ 851 h 9916"/>
                      <a:gd name="connsiteX11" fmla="*/ 4018 w 10020"/>
                      <a:gd name="connsiteY11" fmla="*/ 0 h 9916"/>
                      <a:gd name="connsiteX12" fmla="*/ 4814 w 10020"/>
                      <a:gd name="connsiteY12" fmla="*/ 0 h 9916"/>
                      <a:gd name="connsiteX13" fmla="*/ 6162 w 10020"/>
                      <a:gd name="connsiteY13" fmla="*/ 0 h 9916"/>
                      <a:gd name="connsiteX14" fmla="*/ 6350 w 10020"/>
                      <a:gd name="connsiteY14" fmla="*/ 957 h 9916"/>
                      <a:gd name="connsiteX15" fmla="*/ 9514 w 10020"/>
                      <a:gd name="connsiteY15" fmla="*/ 4149 h 9916"/>
                      <a:gd name="connsiteX16" fmla="*/ 9908 w 10020"/>
                      <a:gd name="connsiteY16" fmla="*/ 5745 h 9916"/>
                      <a:gd name="connsiteX17" fmla="*/ 10020 w 10020"/>
                      <a:gd name="connsiteY17" fmla="*/ 7340 h 9916"/>
                      <a:gd name="connsiteX0" fmla="*/ 10000 w 10000"/>
                      <a:gd name="connsiteY0" fmla="*/ 7181 h 10000"/>
                      <a:gd name="connsiteX1" fmla="*/ 8905 w 10000"/>
                      <a:gd name="connsiteY1" fmla="*/ 10000 h 10000"/>
                      <a:gd name="connsiteX2" fmla="*/ 6019 w 10000"/>
                      <a:gd name="connsiteY2" fmla="*/ 6759 h 10000"/>
                      <a:gd name="connsiteX3" fmla="*/ 5739 w 10000"/>
                      <a:gd name="connsiteY3" fmla="*/ 6759 h 10000"/>
                      <a:gd name="connsiteX4" fmla="*/ 4271 w 10000"/>
                      <a:gd name="connsiteY4" fmla="*/ 6652 h 10000"/>
                      <a:gd name="connsiteX5" fmla="*/ 3982 w 10000"/>
                      <a:gd name="connsiteY5" fmla="*/ 6759 h 10000"/>
                      <a:gd name="connsiteX6" fmla="*/ 1029 w 10000"/>
                      <a:gd name="connsiteY6" fmla="*/ 9978 h 10000"/>
                      <a:gd name="connsiteX7" fmla="*/ 0 w 10000"/>
                      <a:gd name="connsiteY7" fmla="*/ 7195 h 10000"/>
                      <a:gd name="connsiteX8" fmla="*/ 160 w 10000"/>
                      <a:gd name="connsiteY8" fmla="*/ 5579 h 10000"/>
                      <a:gd name="connsiteX9" fmla="*/ 440 w 10000"/>
                      <a:gd name="connsiteY9" fmla="*/ 4291 h 10000"/>
                      <a:gd name="connsiteX10" fmla="*/ 3860 w 10000"/>
                      <a:gd name="connsiteY10" fmla="*/ 858 h 10000"/>
                      <a:gd name="connsiteX11" fmla="*/ 4010 w 10000"/>
                      <a:gd name="connsiteY11" fmla="*/ 0 h 10000"/>
                      <a:gd name="connsiteX12" fmla="*/ 4804 w 10000"/>
                      <a:gd name="connsiteY12" fmla="*/ 0 h 10000"/>
                      <a:gd name="connsiteX13" fmla="*/ 6150 w 10000"/>
                      <a:gd name="connsiteY13" fmla="*/ 0 h 10000"/>
                      <a:gd name="connsiteX14" fmla="*/ 6337 w 10000"/>
                      <a:gd name="connsiteY14" fmla="*/ 965 h 10000"/>
                      <a:gd name="connsiteX15" fmla="*/ 9495 w 10000"/>
                      <a:gd name="connsiteY15" fmla="*/ 4184 h 10000"/>
                      <a:gd name="connsiteX16" fmla="*/ 9888 w 10000"/>
                      <a:gd name="connsiteY16" fmla="*/ 5794 h 10000"/>
                      <a:gd name="connsiteX17" fmla="*/ 10000 w 10000"/>
                      <a:gd name="connsiteY17" fmla="*/ 71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0000" y="7181"/>
                        </a:moveTo>
                        <a:lnTo>
                          <a:pt x="8905" y="10000"/>
                        </a:lnTo>
                        <a:lnTo>
                          <a:pt x="6019" y="6759"/>
                        </a:lnTo>
                        <a:cubicBezTo>
                          <a:pt x="5926" y="6652"/>
                          <a:pt x="5832" y="6652"/>
                          <a:pt x="5739" y="6759"/>
                        </a:cubicBezTo>
                        <a:cubicBezTo>
                          <a:pt x="5355" y="7188"/>
                          <a:pt x="4683" y="7295"/>
                          <a:pt x="4271" y="6652"/>
                        </a:cubicBezTo>
                        <a:lnTo>
                          <a:pt x="3982" y="6759"/>
                        </a:lnTo>
                        <a:lnTo>
                          <a:pt x="1029" y="9978"/>
                        </a:lnTo>
                        <a:lnTo>
                          <a:pt x="0" y="7195"/>
                        </a:lnTo>
                        <a:cubicBezTo>
                          <a:pt x="47" y="6516"/>
                          <a:pt x="113" y="6259"/>
                          <a:pt x="160" y="5579"/>
                        </a:cubicBezTo>
                        <a:cubicBezTo>
                          <a:pt x="226" y="4721"/>
                          <a:pt x="319" y="4399"/>
                          <a:pt x="440" y="4291"/>
                        </a:cubicBezTo>
                        <a:lnTo>
                          <a:pt x="3860" y="858"/>
                        </a:lnTo>
                        <a:cubicBezTo>
                          <a:pt x="3916" y="858"/>
                          <a:pt x="3963" y="537"/>
                          <a:pt x="4010" y="0"/>
                        </a:cubicBezTo>
                        <a:lnTo>
                          <a:pt x="4804" y="0"/>
                        </a:lnTo>
                        <a:lnTo>
                          <a:pt x="6150" y="0"/>
                        </a:lnTo>
                        <a:cubicBezTo>
                          <a:pt x="6197" y="537"/>
                          <a:pt x="6262" y="858"/>
                          <a:pt x="6337" y="965"/>
                        </a:cubicBezTo>
                        <a:lnTo>
                          <a:pt x="9495" y="4184"/>
                        </a:lnTo>
                        <a:cubicBezTo>
                          <a:pt x="9664" y="4291"/>
                          <a:pt x="9794" y="4506"/>
                          <a:pt x="9888" y="5794"/>
                        </a:cubicBezTo>
                        <a:cubicBezTo>
                          <a:pt x="9925" y="6330"/>
                          <a:pt x="9963" y="6645"/>
                          <a:pt x="10000" y="7181"/>
                        </a:cubicBezTo>
                        <a:close/>
                      </a:path>
                    </a:pathLst>
                  </a:custGeom>
                  <a:gradFill>
                    <a:gsLst>
                      <a:gs pos="40000">
                        <a:srgbClr val="16191E"/>
                      </a:gs>
                      <a:gs pos="42000">
                        <a:srgbClr val="3A3D43"/>
                      </a:gs>
                      <a:gs pos="44000">
                        <a:srgbClr val="16191E"/>
                      </a:gs>
                      <a:gs pos="50000">
                        <a:srgbClr val="4A4F56"/>
                      </a:gs>
                      <a:gs pos="56000">
                        <a:srgbClr val="16191E"/>
                      </a:gs>
                      <a:gs pos="58000">
                        <a:srgbClr val="36393F"/>
                      </a:gs>
                      <a:gs pos="60000">
                        <a:srgbClr val="16191E"/>
                      </a:gs>
                    </a:gsLst>
                    <a:lin ang="0" scaled="1"/>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7" name="Freeform 7"/>
                  <p:cNvSpPr>
                    <a:spLocks/>
                  </p:cNvSpPr>
                  <p:nvPr/>
                </p:nvSpPr>
                <p:spPr bwMode="gray">
                  <a:xfrm>
                    <a:off x="2566988" y="3248025"/>
                    <a:ext cx="2011363" cy="357188"/>
                  </a:xfrm>
                  <a:custGeom>
                    <a:avLst/>
                    <a:gdLst/>
                    <a:ahLst/>
                    <a:cxnLst>
                      <a:cxn ang="0">
                        <a:pos x="0" y="69"/>
                      </a:cxn>
                      <a:cxn ang="0">
                        <a:pos x="107" y="95"/>
                      </a:cxn>
                      <a:cxn ang="0">
                        <a:pos x="117" y="95"/>
                      </a:cxn>
                      <a:cxn ang="0">
                        <a:pos x="162" y="70"/>
                      </a:cxn>
                      <a:cxn ang="0">
                        <a:pos x="426" y="46"/>
                      </a:cxn>
                      <a:cxn ang="0">
                        <a:pos x="456" y="46"/>
                      </a:cxn>
                      <a:cxn ang="0">
                        <a:pos x="536" y="50"/>
                      </a:cxn>
                      <a:cxn ang="0">
                        <a:pos x="536" y="0"/>
                      </a:cxn>
                      <a:cxn ang="0">
                        <a:pos x="412" y="0"/>
                      </a:cxn>
                      <a:cxn ang="0">
                        <a:pos x="392" y="8"/>
                      </a:cxn>
                      <a:cxn ang="0">
                        <a:pos x="54" y="38"/>
                      </a:cxn>
                      <a:cxn ang="0">
                        <a:pos x="13" y="53"/>
                      </a:cxn>
                      <a:cxn ang="0">
                        <a:pos x="0" y="69"/>
                      </a:cxn>
                    </a:cxnLst>
                    <a:rect l="0" t="0" r="r" b="b"/>
                    <a:pathLst>
                      <a:path w="536" h="95">
                        <a:moveTo>
                          <a:pt x="0" y="69"/>
                        </a:moveTo>
                        <a:cubicBezTo>
                          <a:pt x="107" y="95"/>
                          <a:pt x="107" y="95"/>
                          <a:pt x="107" y="95"/>
                        </a:cubicBezTo>
                        <a:cubicBezTo>
                          <a:pt x="117" y="95"/>
                          <a:pt x="117" y="95"/>
                          <a:pt x="117" y="95"/>
                        </a:cubicBezTo>
                        <a:cubicBezTo>
                          <a:pt x="127" y="76"/>
                          <a:pt x="142" y="72"/>
                          <a:pt x="162" y="70"/>
                        </a:cubicBezTo>
                        <a:cubicBezTo>
                          <a:pt x="426" y="46"/>
                          <a:pt x="426" y="46"/>
                          <a:pt x="426" y="46"/>
                        </a:cubicBezTo>
                        <a:cubicBezTo>
                          <a:pt x="436" y="45"/>
                          <a:pt x="446" y="45"/>
                          <a:pt x="456" y="46"/>
                        </a:cubicBezTo>
                        <a:cubicBezTo>
                          <a:pt x="475" y="48"/>
                          <a:pt x="510" y="49"/>
                          <a:pt x="536" y="50"/>
                        </a:cubicBezTo>
                        <a:cubicBezTo>
                          <a:pt x="536" y="0"/>
                          <a:pt x="536" y="0"/>
                          <a:pt x="536" y="0"/>
                        </a:cubicBezTo>
                        <a:cubicBezTo>
                          <a:pt x="412" y="0"/>
                          <a:pt x="412" y="0"/>
                          <a:pt x="412" y="0"/>
                        </a:cubicBezTo>
                        <a:cubicBezTo>
                          <a:pt x="407" y="4"/>
                          <a:pt x="401" y="8"/>
                          <a:pt x="392" y="8"/>
                        </a:cubicBezTo>
                        <a:cubicBezTo>
                          <a:pt x="54" y="38"/>
                          <a:pt x="54" y="38"/>
                          <a:pt x="54" y="38"/>
                        </a:cubicBezTo>
                        <a:cubicBezTo>
                          <a:pt x="36" y="40"/>
                          <a:pt x="23" y="41"/>
                          <a:pt x="13" y="53"/>
                        </a:cubicBezTo>
                        <a:lnTo>
                          <a:pt x="0" y="69"/>
                        </a:lnTo>
                        <a:close/>
                      </a:path>
                    </a:pathLst>
                  </a:custGeom>
                  <a:gradFill>
                    <a:gsLst>
                      <a:gs pos="0">
                        <a:srgbClr val="53555A"/>
                      </a:gs>
                      <a:gs pos="38000">
                        <a:srgbClr val="E7E8EC"/>
                      </a:gs>
                    </a:gsLst>
                    <a:lin ang="1656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8" name="Freeform 8"/>
                  <p:cNvSpPr>
                    <a:spLocks/>
                  </p:cNvSpPr>
                  <p:nvPr/>
                </p:nvSpPr>
                <p:spPr bwMode="gray">
                  <a:xfrm>
                    <a:off x="2968626" y="3382963"/>
                    <a:ext cx="1609725" cy="222250"/>
                  </a:xfrm>
                  <a:custGeom>
                    <a:avLst/>
                    <a:gdLst/>
                    <a:ahLst/>
                    <a:cxnLst>
                      <a:cxn ang="0">
                        <a:pos x="0" y="59"/>
                      </a:cxn>
                      <a:cxn ang="0">
                        <a:pos x="10" y="59"/>
                      </a:cxn>
                      <a:cxn ang="0">
                        <a:pos x="55" y="36"/>
                      </a:cxn>
                      <a:cxn ang="0">
                        <a:pos x="319" y="11"/>
                      </a:cxn>
                      <a:cxn ang="0">
                        <a:pos x="349" y="12"/>
                      </a:cxn>
                      <a:cxn ang="0">
                        <a:pos x="429" y="15"/>
                      </a:cxn>
                      <a:cxn ang="0">
                        <a:pos x="429" y="5"/>
                      </a:cxn>
                      <a:cxn ang="0">
                        <a:pos x="356" y="2"/>
                      </a:cxn>
                      <a:cxn ang="0">
                        <a:pos x="318" y="0"/>
                      </a:cxn>
                      <a:cxn ang="0">
                        <a:pos x="50" y="24"/>
                      </a:cxn>
                      <a:cxn ang="0">
                        <a:pos x="8" y="46"/>
                      </a:cxn>
                      <a:cxn ang="0">
                        <a:pos x="0" y="59"/>
                      </a:cxn>
                    </a:cxnLst>
                    <a:rect l="0" t="0" r="r" b="b"/>
                    <a:pathLst>
                      <a:path w="429" h="59">
                        <a:moveTo>
                          <a:pt x="0" y="59"/>
                        </a:moveTo>
                        <a:cubicBezTo>
                          <a:pt x="10" y="59"/>
                          <a:pt x="10" y="59"/>
                          <a:pt x="10" y="59"/>
                        </a:cubicBezTo>
                        <a:cubicBezTo>
                          <a:pt x="21" y="40"/>
                          <a:pt x="35" y="37"/>
                          <a:pt x="55" y="36"/>
                        </a:cubicBezTo>
                        <a:cubicBezTo>
                          <a:pt x="319" y="11"/>
                          <a:pt x="319" y="11"/>
                          <a:pt x="319" y="11"/>
                        </a:cubicBezTo>
                        <a:cubicBezTo>
                          <a:pt x="329" y="11"/>
                          <a:pt x="339" y="10"/>
                          <a:pt x="349" y="12"/>
                        </a:cubicBezTo>
                        <a:cubicBezTo>
                          <a:pt x="368" y="14"/>
                          <a:pt x="405" y="15"/>
                          <a:pt x="429" y="15"/>
                        </a:cubicBezTo>
                        <a:cubicBezTo>
                          <a:pt x="429" y="5"/>
                          <a:pt x="429" y="5"/>
                          <a:pt x="429" y="5"/>
                        </a:cubicBezTo>
                        <a:cubicBezTo>
                          <a:pt x="356" y="2"/>
                          <a:pt x="356" y="2"/>
                          <a:pt x="356" y="2"/>
                        </a:cubicBezTo>
                        <a:cubicBezTo>
                          <a:pt x="343" y="2"/>
                          <a:pt x="329" y="0"/>
                          <a:pt x="318" y="0"/>
                        </a:cubicBezTo>
                        <a:cubicBezTo>
                          <a:pt x="50" y="24"/>
                          <a:pt x="50" y="24"/>
                          <a:pt x="50" y="24"/>
                        </a:cubicBezTo>
                        <a:cubicBezTo>
                          <a:pt x="32" y="25"/>
                          <a:pt x="17" y="32"/>
                          <a:pt x="8" y="46"/>
                        </a:cubicBezTo>
                        <a:lnTo>
                          <a:pt x="0" y="59"/>
                        </a:lnTo>
                        <a:close/>
                      </a:path>
                    </a:pathLst>
                  </a:custGeom>
                  <a:gradFill flip="none" rotWithShape="1">
                    <a:gsLst>
                      <a:gs pos="0">
                        <a:srgbClr val="9C9EAA"/>
                      </a:gs>
                      <a:gs pos="16000">
                        <a:srgbClr val="32373B"/>
                      </a:gs>
                      <a:gs pos="20000">
                        <a:srgbClr val="9C9EAA"/>
                      </a:gs>
                      <a:gs pos="24000">
                        <a:srgbClr val="32373B"/>
                      </a:gs>
                      <a:gs pos="74000">
                        <a:srgbClr val="515257"/>
                      </a:gs>
                      <a:gs pos="100000">
                        <a:srgbClr val="4A4F53"/>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9" name="Freeform 9"/>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0" name="Freeform 10"/>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 name="Freeform 13"/>
                  <p:cNvSpPr>
                    <a:spLocks/>
                  </p:cNvSpPr>
                  <p:nvPr/>
                </p:nvSpPr>
                <p:spPr bwMode="gray">
                  <a:xfrm>
                    <a:off x="4570413" y="3248025"/>
                    <a:ext cx="2009775" cy="357188"/>
                  </a:xfrm>
                  <a:custGeom>
                    <a:avLst/>
                    <a:gdLst/>
                    <a:ahLst/>
                    <a:cxnLst>
                      <a:cxn ang="0">
                        <a:pos x="536" y="69"/>
                      </a:cxn>
                      <a:cxn ang="0">
                        <a:pos x="429" y="95"/>
                      </a:cxn>
                      <a:cxn ang="0">
                        <a:pos x="419" y="95"/>
                      </a:cxn>
                      <a:cxn ang="0">
                        <a:pos x="375" y="70"/>
                      </a:cxn>
                      <a:cxn ang="0">
                        <a:pos x="110" y="46"/>
                      </a:cxn>
                      <a:cxn ang="0">
                        <a:pos x="80" y="46"/>
                      </a:cxn>
                      <a:cxn ang="0">
                        <a:pos x="0" y="50"/>
                      </a:cxn>
                      <a:cxn ang="0">
                        <a:pos x="0" y="0"/>
                      </a:cxn>
                      <a:cxn ang="0">
                        <a:pos x="124" y="0"/>
                      </a:cxn>
                      <a:cxn ang="0">
                        <a:pos x="144" y="8"/>
                      </a:cxn>
                      <a:cxn ang="0">
                        <a:pos x="482" y="38"/>
                      </a:cxn>
                      <a:cxn ang="0">
                        <a:pos x="524" y="53"/>
                      </a:cxn>
                      <a:cxn ang="0">
                        <a:pos x="536" y="69"/>
                      </a:cxn>
                    </a:cxnLst>
                    <a:rect l="0" t="0" r="r" b="b"/>
                    <a:pathLst>
                      <a:path w="536" h="95">
                        <a:moveTo>
                          <a:pt x="536" y="69"/>
                        </a:moveTo>
                        <a:cubicBezTo>
                          <a:pt x="429" y="95"/>
                          <a:pt x="429" y="95"/>
                          <a:pt x="429" y="95"/>
                        </a:cubicBezTo>
                        <a:cubicBezTo>
                          <a:pt x="419" y="95"/>
                          <a:pt x="419" y="95"/>
                          <a:pt x="419" y="95"/>
                        </a:cubicBezTo>
                        <a:cubicBezTo>
                          <a:pt x="409" y="76"/>
                          <a:pt x="395" y="72"/>
                          <a:pt x="375" y="70"/>
                        </a:cubicBezTo>
                        <a:cubicBezTo>
                          <a:pt x="110" y="46"/>
                          <a:pt x="110" y="46"/>
                          <a:pt x="110" y="46"/>
                        </a:cubicBezTo>
                        <a:cubicBezTo>
                          <a:pt x="100" y="45"/>
                          <a:pt x="90" y="45"/>
                          <a:pt x="80" y="46"/>
                        </a:cubicBezTo>
                        <a:cubicBezTo>
                          <a:pt x="61" y="48"/>
                          <a:pt x="26" y="49"/>
                          <a:pt x="0" y="50"/>
                        </a:cubicBezTo>
                        <a:cubicBezTo>
                          <a:pt x="0" y="0"/>
                          <a:pt x="0" y="0"/>
                          <a:pt x="0" y="0"/>
                        </a:cubicBezTo>
                        <a:cubicBezTo>
                          <a:pt x="124" y="0"/>
                          <a:pt x="124" y="0"/>
                          <a:pt x="124" y="0"/>
                        </a:cubicBezTo>
                        <a:cubicBezTo>
                          <a:pt x="129" y="4"/>
                          <a:pt x="136" y="8"/>
                          <a:pt x="144" y="8"/>
                        </a:cubicBezTo>
                        <a:cubicBezTo>
                          <a:pt x="482" y="38"/>
                          <a:pt x="482" y="38"/>
                          <a:pt x="482" y="38"/>
                        </a:cubicBezTo>
                        <a:cubicBezTo>
                          <a:pt x="500" y="40"/>
                          <a:pt x="514" y="41"/>
                          <a:pt x="524" y="53"/>
                        </a:cubicBezTo>
                        <a:lnTo>
                          <a:pt x="536" y="69"/>
                        </a:lnTo>
                        <a:close/>
                      </a:path>
                    </a:pathLst>
                  </a:custGeom>
                  <a:gradFill>
                    <a:gsLst>
                      <a:gs pos="0">
                        <a:srgbClr val="53555A"/>
                      </a:gs>
                      <a:gs pos="38000">
                        <a:srgbClr val="E7E8EC"/>
                      </a:gs>
                    </a:gsLst>
                    <a:lin ang="1584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62" name="Freeform 14"/>
                  <p:cNvSpPr>
                    <a:spLocks/>
                  </p:cNvSpPr>
                  <p:nvPr/>
                </p:nvSpPr>
                <p:spPr bwMode="gray">
                  <a:xfrm>
                    <a:off x="4570413" y="3382963"/>
                    <a:ext cx="1608138" cy="222250"/>
                  </a:xfrm>
                  <a:custGeom>
                    <a:avLst/>
                    <a:gdLst/>
                    <a:ahLst/>
                    <a:cxnLst>
                      <a:cxn ang="0">
                        <a:pos x="429" y="59"/>
                      </a:cxn>
                      <a:cxn ang="0">
                        <a:pos x="419" y="59"/>
                      </a:cxn>
                      <a:cxn ang="0">
                        <a:pos x="375" y="36"/>
                      </a:cxn>
                      <a:cxn ang="0">
                        <a:pos x="110" y="11"/>
                      </a:cxn>
                      <a:cxn ang="0">
                        <a:pos x="80" y="12"/>
                      </a:cxn>
                      <a:cxn ang="0">
                        <a:pos x="0" y="15"/>
                      </a:cxn>
                      <a:cxn ang="0">
                        <a:pos x="0" y="5"/>
                      </a:cxn>
                      <a:cxn ang="0">
                        <a:pos x="73" y="2"/>
                      </a:cxn>
                      <a:cxn ang="0">
                        <a:pos x="111" y="0"/>
                      </a:cxn>
                      <a:cxn ang="0">
                        <a:pos x="379" y="24"/>
                      </a:cxn>
                      <a:cxn ang="0">
                        <a:pos x="421" y="46"/>
                      </a:cxn>
                      <a:cxn ang="0">
                        <a:pos x="429" y="59"/>
                      </a:cxn>
                    </a:cxnLst>
                    <a:rect l="0" t="0" r="r" b="b"/>
                    <a:pathLst>
                      <a:path w="429" h="59">
                        <a:moveTo>
                          <a:pt x="429" y="59"/>
                        </a:moveTo>
                        <a:cubicBezTo>
                          <a:pt x="419" y="59"/>
                          <a:pt x="419" y="59"/>
                          <a:pt x="419" y="59"/>
                        </a:cubicBezTo>
                        <a:cubicBezTo>
                          <a:pt x="408" y="40"/>
                          <a:pt x="395" y="37"/>
                          <a:pt x="375" y="36"/>
                        </a:cubicBezTo>
                        <a:cubicBezTo>
                          <a:pt x="110" y="11"/>
                          <a:pt x="110" y="11"/>
                          <a:pt x="110" y="11"/>
                        </a:cubicBezTo>
                        <a:cubicBezTo>
                          <a:pt x="100" y="11"/>
                          <a:pt x="90" y="10"/>
                          <a:pt x="80" y="12"/>
                        </a:cubicBezTo>
                        <a:cubicBezTo>
                          <a:pt x="61" y="14"/>
                          <a:pt x="24" y="15"/>
                          <a:pt x="0" y="15"/>
                        </a:cubicBezTo>
                        <a:cubicBezTo>
                          <a:pt x="0" y="5"/>
                          <a:pt x="0" y="5"/>
                          <a:pt x="0" y="5"/>
                        </a:cubicBezTo>
                        <a:cubicBezTo>
                          <a:pt x="73" y="2"/>
                          <a:pt x="73" y="2"/>
                          <a:pt x="73" y="2"/>
                        </a:cubicBezTo>
                        <a:cubicBezTo>
                          <a:pt x="86" y="2"/>
                          <a:pt x="101" y="0"/>
                          <a:pt x="111" y="0"/>
                        </a:cubicBezTo>
                        <a:cubicBezTo>
                          <a:pt x="379" y="24"/>
                          <a:pt x="379" y="24"/>
                          <a:pt x="379" y="24"/>
                        </a:cubicBezTo>
                        <a:cubicBezTo>
                          <a:pt x="398" y="25"/>
                          <a:pt x="413" y="32"/>
                          <a:pt x="421" y="46"/>
                        </a:cubicBezTo>
                        <a:lnTo>
                          <a:pt x="429" y="59"/>
                        </a:lnTo>
                        <a:close/>
                      </a:path>
                    </a:pathLst>
                  </a:custGeom>
                  <a:gradFill>
                    <a:gsLst>
                      <a:gs pos="0">
                        <a:srgbClr val="9C9EAA"/>
                      </a:gs>
                      <a:gs pos="16000">
                        <a:srgbClr val="32373B"/>
                      </a:gs>
                      <a:gs pos="20000">
                        <a:srgbClr val="9C9EAA"/>
                      </a:gs>
                      <a:gs pos="24000">
                        <a:srgbClr val="32373B"/>
                      </a:gs>
                      <a:gs pos="74000">
                        <a:srgbClr val="515257"/>
                      </a:gs>
                      <a:gs pos="100000">
                        <a:srgbClr val="4A4F53"/>
                      </a:gs>
                    </a:gsLst>
                    <a:lin ang="0" scaled="1"/>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63" name="Freeform 16"/>
                  <p:cNvSpPr>
                    <a:spLocks/>
                  </p:cNvSpPr>
                  <p:nvPr/>
                </p:nvSpPr>
                <p:spPr bwMode="gray">
                  <a:xfrm>
                    <a:off x="4570413" y="3382963"/>
                    <a:ext cx="1608138" cy="222250"/>
                  </a:xfrm>
                  <a:custGeom>
                    <a:avLst/>
                    <a:gdLst/>
                    <a:ahLst/>
                    <a:cxnLst>
                      <a:cxn ang="0">
                        <a:pos x="0" y="5"/>
                      </a:cxn>
                      <a:cxn ang="0">
                        <a:pos x="71" y="2"/>
                      </a:cxn>
                      <a:cxn ang="0">
                        <a:pos x="109" y="0"/>
                      </a:cxn>
                      <a:cxn ang="0">
                        <a:pos x="377" y="24"/>
                      </a:cxn>
                      <a:cxn ang="0">
                        <a:pos x="419" y="46"/>
                      </a:cxn>
                      <a:cxn ang="0">
                        <a:pos x="427" y="59"/>
                      </a:cxn>
                    </a:cxnLst>
                    <a:rect l="0" t="0" r="r" b="b"/>
                    <a:pathLst>
                      <a:path w="427" h="59">
                        <a:moveTo>
                          <a:pt x="0" y="5"/>
                        </a:moveTo>
                        <a:cubicBezTo>
                          <a:pt x="71" y="2"/>
                          <a:pt x="71" y="2"/>
                          <a:pt x="71" y="2"/>
                        </a:cubicBezTo>
                        <a:cubicBezTo>
                          <a:pt x="84" y="2"/>
                          <a:pt x="99" y="0"/>
                          <a:pt x="109" y="0"/>
                        </a:cubicBezTo>
                        <a:cubicBezTo>
                          <a:pt x="377" y="24"/>
                          <a:pt x="377" y="24"/>
                          <a:pt x="377" y="24"/>
                        </a:cubicBezTo>
                        <a:cubicBezTo>
                          <a:pt x="396" y="25"/>
                          <a:pt x="411" y="32"/>
                          <a:pt x="419" y="46"/>
                        </a:cubicBezTo>
                        <a:cubicBezTo>
                          <a:pt x="427" y="59"/>
                          <a:pt x="427" y="59"/>
                          <a:pt x="427"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 name="Oval 19"/>
                  <p:cNvSpPr>
                    <a:spLocks noChangeArrowheads="1"/>
                  </p:cNvSpPr>
                  <p:nvPr/>
                </p:nvSpPr>
                <p:spPr bwMode="gray">
                  <a:xfrm>
                    <a:off x="4195763" y="3286125"/>
                    <a:ext cx="787400" cy="96838"/>
                  </a:xfrm>
                  <a:prstGeom prst="ellipse">
                    <a:avLst/>
                  </a:prstGeom>
                  <a:gradFill flip="none" rotWithShape="1">
                    <a:gsLst>
                      <a:gs pos="0">
                        <a:srgbClr val="B5B7BB"/>
                      </a:gs>
                      <a:gs pos="100000">
                        <a:srgbClr val="E5E6EA"/>
                      </a:gs>
                    </a:gsLst>
                    <a:lin ang="16200000" scaled="1"/>
                    <a:tileRect/>
                  </a:gra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53" name="Gruppieren 142"/>
                <p:cNvGrpSpPr/>
                <p:nvPr/>
              </p:nvGrpSpPr>
              <p:grpSpPr bwMode="gray">
                <a:xfrm>
                  <a:off x="7171079" y="4669235"/>
                  <a:ext cx="309708" cy="237569"/>
                  <a:chOff x="7226249" y="4669235"/>
                  <a:chExt cx="237569" cy="237569"/>
                </a:xfrm>
              </p:grpSpPr>
              <p:sp>
                <p:nvSpPr>
                  <p:cNvPr id="54" name="Rechteck 282"/>
                  <p:cNvSpPr/>
                  <p:nvPr/>
                </p:nvSpPr>
                <p:spPr bwMode="gray">
                  <a:xfrm>
                    <a:off x="7226249" y="4669235"/>
                    <a:ext cx="237569" cy="237569"/>
                  </a:xfrm>
                  <a:prstGeom prst="rect">
                    <a:avLst/>
                  </a:prstGeom>
                  <a:solidFill>
                    <a:srgbClr val="B5B7BB"/>
                  </a:solidFill>
                  <a:ln w="12700">
                    <a:noFill/>
                    <a:round/>
                    <a:headEnd/>
                    <a:tailEnd/>
                  </a:ln>
                </p:spPr>
                <p:txBody>
                  <a:bodyPr rtlCol="0" anchor="ctr"/>
                  <a:lstStyle/>
                  <a:p>
                    <a:pPr algn="ctr"/>
                    <a:endParaRPr lang="de-DE" dirty="0"/>
                  </a:p>
                </p:txBody>
              </p:sp>
              <p:sp>
                <p:nvSpPr>
                  <p:cNvPr id="55" name="Rechteck 283"/>
                  <p:cNvSpPr/>
                  <p:nvPr/>
                </p:nvSpPr>
                <p:spPr bwMode="gray">
                  <a:xfrm>
                    <a:off x="7242356" y="4685343"/>
                    <a:ext cx="205353" cy="205353"/>
                  </a:xfrm>
                  <a:prstGeom prst="rect">
                    <a:avLst/>
                  </a:prstGeom>
                  <a:gradFill flip="none" rotWithShape="1">
                    <a:gsLst>
                      <a:gs pos="0">
                        <a:srgbClr val="B5B7BB"/>
                      </a:gs>
                      <a:gs pos="100000">
                        <a:srgbClr val="E5E6EA"/>
                      </a:gs>
                    </a:gsLst>
                    <a:lin ang="16200000" scaled="1"/>
                    <a:tileRect/>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dirty="0"/>
                  </a:p>
                </p:txBody>
              </p:sp>
            </p:grpSp>
          </p:grpSp>
          <p:grpSp>
            <p:nvGrpSpPr>
              <p:cNvPr id="35" name="Gruppieren 126"/>
              <p:cNvGrpSpPr/>
              <p:nvPr/>
            </p:nvGrpSpPr>
            <p:grpSpPr bwMode="gray">
              <a:xfrm>
                <a:off x="417673" y="4447388"/>
                <a:ext cx="2508091" cy="1560198"/>
                <a:chOff x="417673" y="4447388"/>
                <a:chExt cx="2508091" cy="1560198"/>
              </a:xfrm>
            </p:grpSpPr>
            <p:sp>
              <p:nvSpPr>
                <p:cNvPr id="40" name="Freeform 7"/>
                <p:cNvSpPr>
                  <a:spLocks noChangeAspect="1"/>
                </p:cNvSpPr>
                <p:nvPr/>
              </p:nvSpPr>
              <p:spPr bwMode="gray">
                <a:xfrm>
                  <a:off x="417673" y="4539896"/>
                  <a:ext cx="2508090" cy="1456983"/>
                </a:xfrm>
                <a:custGeom>
                  <a:avLst/>
                  <a:gdLst>
                    <a:gd name="T0" fmla="*/ 501 w 519"/>
                    <a:gd name="T1" fmla="*/ 0 h 393"/>
                    <a:gd name="T2" fmla="*/ 501 w 519"/>
                    <a:gd name="T3" fmla="*/ 359 h 393"/>
                    <a:gd name="T4" fmla="*/ 18 w 519"/>
                    <a:gd name="T5" fmla="*/ 359 h 393"/>
                    <a:gd name="T6" fmla="*/ 18 w 519"/>
                    <a:gd name="T7" fmla="*/ 0 h 393"/>
                    <a:gd name="T8" fmla="*/ 0 w 519"/>
                    <a:gd name="T9" fmla="*/ 0 h 393"/>
                    <a:gd name="T10" fmla="*/ 0 w 519"/>
                    <a:gd name="T11" fmla="*/ 385 h 393"/>
                    <a:gd name="T12" fmla="*/ 7 w 519"/>
                    <a:gd name="T13" fmla="*/ 393 h 393"/>
                    <a:gd name="T14" fmla="*/ 512 w 519"/>
                    <a:gd name="T15" fmla="*/ 393 h 393"/>
                    <a:gd name="T16" fmla="*/ 519 w 519"/>
                    <a:gd name="T17" fmla="*/ 385 h 393"/>
                    <a:gd name="T18" fmla="*/ 519 w 519"/>
                    <a:gd name="T19" fmla="*/ 0 h 393"/>
                    <a:gd name="T20" fmla="*/ 50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0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0 w 10000"/>
                    <a:gd name="connsiteY3" fmla="*/ 1105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0 h 8895"/>
                    <a:gd name="connsiteX1" fmla="*/ 9653 w 10000"/>
                    <a:gd name="connsiteY1" fmla="*/ 8030 h 8895"/>
                    <a:gd name="connsiteX2" fmla="*/ 347 w 10000"/>
                    <a:gd name="connsiteY2" fmla="*/ 8030 h 8895"/>
                    <a:gd name="connsiteX3" fmla="*/ 340 w 10000"/>
                    <a:gd name="connsiteY3" fmla="*/ 0 h 8895"/>
                    <a:gd name="connsiteX4" fmla="*/ 0 w 10000"/>
                    <a:gd name="connsiteY4" fmla="*/ 0 h 8895"/>
                    <a:gd name="connsiteX5" fmla="*/ 0 w 10000"/>
                    <a:gd name="connsiteY5" fmla="*/ 8691 h 8895"/>
                    <a:gd name="connsiteX6" fmla="*/ 135 w 10000"/>
                    <a:gd name="connsiteY6" fmla="*/ 8895 h 8895"/>
                    <a:gd name="connsiteX7" fmla="*/ 9865 w 10000"/>
                    <a:gd name="connsiteY7" fmla="*/ 8895 h 8895"/>
                    <a:gd name="connsiteX8" fmla="*/ 10000 w 10000"/>
                    <a:gd name="connsiteY8" fmla="*/ 8691 h 8895"/>
                    <a:gd name="connsiteX9" fmla="*/ 10000 w 10000"/>
                    <a:gd name="connsiteY9" fmla="*/ 0 h 8895"/>
                    <a:gd name="connsiteX10" fmla="*/ 9670 w 10000"/>
                    <a:gd name="connsiteY10" fmla="*/ 0 h 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8895">
                      <a:moveTo>
                        <a:pt x="9670" y="0"/>
                      </a:moveTo>
                      <a:cubicBezTo>
                        <a:pt x="9664" y="2677"/>
                        <a:pt x="9659" y="5353"/>
                        <a:pt x="9653" y="8030"/>
                      </a:cubicBezTo>
                      <a:lnTo>
                        <a:pt x="347" y="8030"/>
                      </a:lnTo>
                      <a:cubicBezTo>
                        <a:pt x="345" y="5353"/>
                        <a:pt x="342" y="2677"/>
                        <a:pt x="340" y="0"/>
                      </a:cubicBezTo>
                      <a:lnTo>
                        <a:pt x="0" y="0"/>
                      </a:lnTo>
                      <a:lnTo>
                        <a:pt x="0" y="8691"/>
                      </a:lnTo>
                      <a:cubicBezTo>
                        <a:pt x="0" y="8793"/>
                        <a:pt x="58" y="8895"/>
                        <a:pt x="135" y="8895"/>
                      </a:cubicBezTo>
                      <a:lnTo>
                        <a:pt x="9865" y="8895"/>
                      </a:lnTo>
                      <a:cubicBezTo>
                        <a:pt x="9942" y="8895"/>
                        <a:pt x="10000" y="8793"/>
                        <a:pt x="10000" y="8691"/>
                      </a:cubicBezTo>
                      <a:lnTo>
                        <a:pt x="10000" y="0"/>
                      </a:lnTo>
                      <a:lnTo>
                        <a:pt x="9670"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de-DE" noProof="1"/>
                </a:p>
              </p:txBody>
            </p:sp>
            <p:sp>
              <p:nvSpPr>
                <p:cNvPr id="41" name="Freeform 9"/>
                <p:cNvSpPr>
                  <a:spLocks noChangeAspect="1"/>
                </p:cNvSpPr>
                <p:nvPr/>
              </p:nvSpPr>
              <p:spPr bwMode="gray">
                <a:xfrm>
                  <a:off x="417673" y="4447388"/>
                  <a:ext cx="2508090" cy="92465"/>
                </a:xfrm>
                <a:custGeom>
                  <a:avLst/>
                  <a:gdLst>
                    <a:gd name="T0" fmla="*/ 18 w 519"/>
                    <a:gd name="T1" fmla="*/ 19 h 19"/>
                    <a:gd name="T2" fmla="*/ 501 w 519"/>
                    <a:gd name="T3" fmla="*/ 19 h 19"/>
                    <a:gd name="T4" fmla="*/ 501 w 519"/>
                    <a:gd name="T5" fmla="*/ 19 h 19"/>
                    <a:gd name="T6" fmla="*/ 519 w 519"/>
                    <a:gd name="T7" fmla="*/ 19 h 19"/>
                    <a:gd name="T8" fmla="*/ 519 w 519"/>
                    <a:gd name="T9" fmla="*/ 8 h 19"/>
                    <a:gd name="T10" fmla="*/ 512 w 519"/>
                    <a:gd name="T11" fmla="*/ 0 h 19"/>
                    <a:gd name="T12" fmla="*/ 7 w 519"/>
                    <a:gd name="T13" fmla="*/ 0 h 19"/>
                    <a:gd name="T14" fmla="*/ 0 w 519"/>
                    <a:gd name="T15" fmla="*/ 8 h 19"/>
                    <a:gd name="T16" fmla="*/ 0 w 519"/>
                    <a:gd name="T17" fmla="*/ 19 h 19"/>
                    <a:gd name="T18" fmla="*/ 18 w 5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de-DE" noProof="1"/>
                </a:p>
              </p:txBody>
            </p:sp>
            <p:sp>
              <p:nvSpPr>
                <p:cNvPr id="42" name="Freeform 11"/>
                <p:cNvSpPr>
                  <a:spLocks noChangeAspect="1"/>
                </p:cNvSpPr>
                <p:nvPr/>
              </p:nvSpPr>
              <p:spPr bwMode="gray">
                <a:xfrm>
                  <a:off x="417674" y="5906151"/>
                  <a:ext cx="2508090" cy="84679"/>
                </a:xfrm>
                <a:custGeom>
                  <a:avLst/>
                  <a:gdLst>
                    <a:gd name="T0" fmla="*/ 1271 w 1289"/>
                    <a:gd name="T1" fmla="*/ 20 h 54"/>
                    <a:gd name="T2" fmla="*/ 17 w 1289"/>
                    <a:gd name="T3" fmla="*/ 20 h 54"/>
                    <a:gd name="T4" fmla="*/ 0 w 1289"/>
                    <a:gd name="T5" fmla="*/ 0 h 54"/>
                    <a:gd name="T6" fmla="*/ 0 w 1289"/>
                    <a:gd name="T7" fmla="*/ 34 h 54"/>
                    <a:gd name="T8" fmla="*/ 17 w 1289"/>
                    <a:gd name="T9" fmla="*/ 54 h 54"/>
                    <a:gd name="T10" fmla="*/ 1271 w 1289"/>
                    <a:gd name="T11" fmla="*/ 54 h 54"/>
                    <a:gd name="T12" fmla="*/ 1289 w 1289"/>
                    <a:gd name="T13" fmla="*/ 34 h 54"/>
                    <a:gd name="T14" fmla="*/ 1289 w 1289"/>
                    <a:gd name="T15" fmla="*/ 0 h 54"/>
                    <a:gd name="T16" fmla="*/ 1271 w 1289"/>
                    <a:gd name="T17" fmla="*/ 2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
                    <a:gd name="T28" fmla="*/ 0 h 54"/>
                    <a:gd name="T29" fmla="*/ 1289 w 128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 h="54">
                      <a:moveTo>
                        <a:pt x="1271" y="20"/>
                      </a:moveTo>
                      <a:cubicBezTo>
                        <a:pt x="1271" y="20"/>
                        <a:pt x="1271" y="20"/>
                        <a:pt x="17" y="20"/>
                      </a:cubicBezTo>
                      <a:cubicBezTo>
                        <a:pt x="7" y="20"/>
                        <a:pt x="0" y="10"/>
                        <a:pt x="0" y="0"/>
                      </a:cubicBezTo>
                      <a:cubicBezTo>
                        <a:pt x="0" y="34"/>
                        <a:pt x="0" y="34"/>
                        <a:pt x="0" y="34"/>
                      </a:cubicBezTo>
                      <a:cubicBezTo>
                        <a:pt x="0" y="44"/>
                        <a:pt x="7" y="54"/>
                        <a:pt x="17" y="54"/>
                      </a:cubicBezTo>
                      <a:cubicBezTo>
                        <a:pt x="1271" y="54"/>
                        <a:pt x="1271" y="54"/>
                        <a:pt x="1271" y="54"/>
                      </a:cubicBezTo>
                      <a:cubicBezTo>
                        <a:pt x="1281" y="54"/>
                        <a:pt x="1289" y="44"/>
                        <a:pt x="1289" y="34"/>
                      </a:cubicBezTo>
                      <a:cubicBezTo>
                        <a:pt x="1289" y="22"/>
                        <a:pt x="1289" y="11"/>
                        <a:pt x="1289" y="0"/>
                      </a:cubicBezTo>
                      <a:close/>
                    </a:path>
                  </a:pathLst>
                </a:custGeom>
                <a:gradFill rotWithShape="1">
                  <a:gsLst>
                    <a:gs pos="0">
                      <a:srgbClr val="0C0C0C"/>
                    </a:gs>
                    <a:gs pos="100000">
                      <a:srgbClr val="969696"/>
                    </a:gs>
                  </a:gsLst>
                  <a:lin ang="5400000" scaled="1"/>
                </a:gradFill>
                <a:ln w="12700">
                  <a:noFill/>
                  <a:miter lim="800000"/>
                  <a:headEnd/>
                  <a:tailEnd/>
                </a:ln>
              </p:spPr>
              <p:txBody>
                <a:bodyPr/>
                <a:lstStyle/>
                <a:p>
                  <a:endParaRPr lang="de-DE" noProof="1"/>
                </a:p>
              </p:txBody>
            </p:sp>
            <p:grpSp>
              <p:nvGrpSpPr>
                <p:cNvPr id="43" name="Group 12"/>
                <p:cNvGrpSpPr>
                  <a:grpSpLocks noChangeAspect="1"/>
                </p:cNvGrpSpPr>
                <p:nvPr/>
              </p:nvGrpSpPr>
              <p:grpSpPr bwMode="gray">
                <a:xfrm>
                  <a:off x="2092659" y="5996879"/>
                  <a:ext cx="250129" cy="10707"/>
                  <a:chOff x="1974" y="3040"/>
                  <a:chExt cx="319" cy="20"/>
                </a:xfrm>
              </p:grpSpPr>
              <p:sp>
                <p:nvSpPr>
                  <p:cNvPr id="48" name="Freeform 13"/>
                  <p:cNvSpPr>
                    <a:spLocks noChangeAspect="1"/>
                  </p:cNvSpPr>
                  <p:nvPr/>
                </p:nvSpPr>
                <p:spPr bwMode="gray">
                  <a:xfrm>
                    <a:off x="1974" y="3040"/>
                    <a:ext cx="57"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49" name="Freeform 14"/>
                  <p:cNvSpPr>
                    <a:spLocks noChangeAspect="1"/>
                  </p:cNvSpPr>
                  <p:nvPr/>
                </p:nvSpPr>
                <p:spPr bwMode="gray">
                  <a:xfrm>
                    <a:off x="2061"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3"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sp>
                <p:nvSpPr>
                  <p:cNvPr id="50" name="Freeform 15"/>
                  <p:cNvSpPr>
                    <a:spLocks noChangeAspect="1"/>
                  </p:cNvSpPr>
                  <p:nvPr/>
                </p:nvSpPr>
                <p:spPr bwMode="gray">
                  <a:xfrm>
                    <a:off x="2149" y="3040"/>
                    <a:ext cx="56"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51" name="Freeform 16"/>
                  <p:cNvSpPr>
                    <a:spLocks noChangeAspect="1"/>
                  </p:cNvSpPr>
                  <p:nvPr/>
                </p:nvSpPr>
                <p:spPr bwMode="gray">
                  <a:xfrm>
                    <a:off x="2235"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2"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grpSp>
            <p:grpSp>
              <p:nvGrpSpPr>
                <p:cNvPr id="44" name="Group 19"/>
                <p:cNvGrpSpPr>
                  <a:grpSpLocks noChangeAspect="1"/>
                </p:cNvGrpSpPr>
                <p:nvPr/>
              </p:nvGrpSpPr>
              <p:grpSpPr bwMode="gray">
                <a:xfrm>
                  <a:off x="2708726" y="5919014"/>
                  <a:ext cx="112898" cy="22387"/>
                  <a:chOff x="2601" y="2959"/>
                  <a:chExt cx="139" cy="27"/>
                </a:xfrm>
              </p:grpSpPr>
              <p:sp>
                <p:nvSpPr>
                  <p:cNvPr id="45" name="AutoShape 20"/>
                  <p:cNvSpPr>
                    <a:spLocks noChangeAspect="1" noChangeArrowheads="1"/>
                  </p:cNvSpPr>
                  <p:nvPr/>
                </p:nvSpPr>
                <p:spPr bwMode="gray">
                  <a:xfrm flipV="1">
                    <a:off x="2601" y="2959"/>
                    <a:ext cx="139" cy="27"/>
                  </a:xfrm>
                  <a:prstGeom prst="roundRect">
                    <a:avLst>
                      <a:gd name="adj" fmla="val 46398"/>
                    </a:avLst>
                  </a:prstGeom>
                  <a:gradFill rotWithShape="1">
                    <a:gsLst>
                      <a:gs pos="0">
                        <a:srgbClr val="2B2B2B"/>
                      </a:gs>
                      <a:gs pos="100000">
                        <a:srgbClr val="C0C0C0"/>
                      </a:gs>
                    </a:gsLst>
                    <a:lin ang="5400000" scaled="1"/>
                  </a:gradFill>
                  <a:ln w="3175">
                    <a:solidFill>
                      <a:srgbClr val="969696"/>
                    </a:solidFill>
                    <a:round/>
                    <a:headEnd/>
                    <a:tailEnd/>
                  </a:ln>
                </p:spPr>
                <p:txBody>
                  <a:bodyPr wrap="none" anchor="ctr"/>
                  <a:lstStyle/>
                  <a:p>
                    <a:endParaRPr lang="de-DE" noProof="1"/>
                  </a:p>
                </p:txBody>
              </p:sp>
              <p:sp>
                <p:nvSpPr>
                  <p:cNvPr id="46" name="AutoShape 21"/>
                  <p:cNvSpPr>
                    <a:spLocks noChangeAspect="1" noChangeArrowheads="1"/>
                  </p:cNvSpPr>
                  <p:nvPr/>
                </p:nvSpPr>
                <p:spPr bwMode="gray">
                  <a:xfrm flipV="1">
                    <a:off x="2650" y="2964"/>
                    <a:ext cx="82" cy="16"/>
                  </a:xfrm>
                  <a:prstGeom prst="roundRect">
                    <a:avLst>
                      <a:gd name="adj" fmla="val 50000"/>
                    </a:avLst>
                  </a:prstGeom>
                  <a:gradFill rotWithShape="1">
                    <a:gsLst>
                      <a:gs pos="0">
                        <a:srgbClr val="FFFFFF"/>
                      </a:gs>
                      <a:gs pos="50000">
                        <a:srgbClr val="B2B2B2"/>
                      </a:gs>
                      <a:gs pos="100000">
                        <a:srgbClr val="FFFFFF"/>
                      </a:gs>
                    </a:gsLst>
                    <a:lin ang="5400000" scaled="1"/>
                  </a:gradFill>
                  <a:ln w="3175">
                    <a:solidFill>
                      <a:srgbClr val="969696"/>
                    </a:solidFill>
                    <a:round/>
                    <a:headEnd/>
                    <a:tailEnd/>
                  </a:ln>
                </p:spPr>
                <p:txBody>
                  <a:bodyPr wrap="none" anchor="ctr"/>
                  <a:lstStyle/>
                  <a:p>
                    <a:endParaRPr lang="de-DE" noProof="1"/>
                  </a:p>
                </p:txBody>
              </p:sp>
              <p:sp>
                <p:nvSpPr>
                  <p:cNvPr id="47" name="Oval 22"/>
                  <p:cNvSpPr>
                    <a:spLocks noChangeAspect="1" noChangeArrowheads="1"/>
                  </p:cNvSpPr>
                  <p:nvPr/>
                </p:nvSpPr>
                <p:spPr bwMode="gray">
                  <a:xfrm flipV="1">
                    <a:off x="2606" y="2963"/>
                    <a:ext cx="19" cy="19"/>
                  </a:xfrm>
                  <a:prstGeom prst="ellipse">
                    <a:avLst/>
                  </a:prstGeom>
                  <a:solidFill>
                    <a:srgbClr val="5F5F5F"/>
                  </a:solidFill>
                  <a:ln w="3175">
                    <a:solidFill>
                      <a:srgbClr val="969696"/>
                    </a:solidFill>
                    <a:round/>
                    <a:headEnd/>
                    <a:tailEnd/>
                  </a:ln>
                </p:spPr>
                <p:txBody>
                  <a:bodyPr wrap="none" anchor="ctr"/>
                  <a:lstStyle/>
                  <a:p>
                    <a:endParaRPr lang="de-DE" noProof="1"/>
                  </a:p>
                </p:txBody>
              </p:sp>
            </p:grpSp>
          </p:grpSp>
        </p:grpSp>
        <p:sp>
          <p:nvSpPr>
            <p:cNvPr id="31" name="Freihandform 121"/>
            <p:cNvSpPr/>
            <p:nvPr/>
          </p:nvSpPr>
          <p:spPr bwMode="auto">
            <a:xfrm>
              <a:off x="6817668" y="2220686"/>
              <a:ext cx="1554467" cy="1968137"/>
            </a:xfrm>
            <a:custGeom>
              <a:avLst/>
              <a:gdLst>
                <a:gd name="connsiteX0" fmla="*/ 0 w 1452562"/>
                <a:gd name="connsiteY0" fmla="*/ 0 h 2195512"/>
                <a:gd name="connsiteX1" fmla="*/ 1452562 w 1452562"/>
                <a:gd name="connsiteY1" fmla="*/ 0 h 2195512"/>
                <a:gd name="connsiteX2" fmla="*/ 1452562 w 1452562"/>
                <a:gd name="connsiteY2" fmla="*/ 2195512 h 2195512"/>
                <a:gd name="connsiteX3" fmla="*/ 0 w 1452562"/>
                <a:gd name="connsiteY3" fmla="*/ 2195512 h 2195512"/>
                <a:gd name="connsiteX4" fmla="*/ 0 w 1452562"/>
                <a:gd name="connsiteY4" fmla="*/ 0 h 2195512"/>
                <a:gd name="connsiteX0" fmla="*/ 685800 w 1452562"/>
                <a:gd name="connsiteY0" fmla="*/ 4763 h 2195512"/>
                <a:gd name="connsiteX1" fmla="*/ 1452562 w 1452562"/>
                <a:gd name="connsiteY1" fmla="*/ 0 h 2195512"/>
                <a:gd name="connsiteX2" fmla="*/ 1452562 w 1452562"/>
                <a:gd name="connsiteY2" fmla="*/ 2195512 h 2195512"/>
                <a:gd name="connsiteX3" fmla="*/ 0 w 1452562"/>
                <a:gd name="connsiteY3" fmla="*/ 2195512 h 2195512"/>
                <a:gd name="connsiteX4" fmla="*/ 685800 w 1452562"/>
                <a:gd name="connsiteY4" fmla="*/ 4763 h 2195512"/>
                <a:gd name="connsiteX0" fmla="*/ 1166813 w 1933575"/>
                <a:gd name="connsiteY0" fmla="*/ 4763 h 2205037"/>
                <a:gd name="connsiteX1" fmla="*/ 1933575 w 1933575"/>
                <a:gd name="connsiteY1" fmla="*/ 0 h 2205037"/>
                <a:gd name="connsiteX2" fmla="*/ 1933575 w 1933575"/>
                <a:gd name="connsiteY2" fmla="*/ 2195512 h 2205037"/>
                <a:gd name="connsiteX3" fmla="*/ 0 w 1933575"/>
                <a:gd name="connsiteY3" fmla="*/ 2205037 h 2205037"/>
                <a:gd name="connsiteX4" fmla="*/ 1166813 w 1933575"/>
                <a:gd name="connsiteY4" fmla="*/ 4763 h 2205037"/>
                <a:gd name="connsiteX0" fmla="*/ 1081088 w 1847850"/>
                <a:gd name="connsiteY0" fmla="*/ 4763 h 2205037"/>
                <a:gd name="connsiteX1" fmla="*/ 1847850 w 1847850"/>
                <a:gd name="connsiteY1" fmla="*/ 0 h 2205037"/>
                <a:gd name="connsiteX2" fmla="*/ 1847850 w 1847850"/>
                <a:gd name="connsiteY2" fmla="*/ 2195512 h 2205037"/>
                <a:gd name="connsiteX3" fmla="*/ 0 w 1847850"/>
                <a:gd name="connsiteY3" fmla="*/ 2205037 h 2205037"/>
                <a:gd name="connsiteX4" fmla="*/ 1081088 w 1847850"/>
                <a:gd name="connsiteY4" fmla="*/ 4763 h 2205037"/>
                <a:gd name="connsiteX0" fmla="*/ 1081088 w 1854993"/>
                <a:gd name="connsiteY0" fmla="*/ 0 h 2200274"/>
                <a:gd name="connsiteX1" fmla="*/ 1854993 w 1854993"/>
                <a:gd name="connsiteY1" fmla="*/ 4762 h 2200274"/>
                <a:gd name="connsiteX2" fmla="*/ 1847850 w 1854993"/>
                <a:gd name="connsiteY2" fmla="*/ 2190749 h 2200274"/>
                <a:gd name="connsiteX3" fmla="*/ 0 w 1854993"/>
                <a:gd name="connsiteY3" fmla="*/ 2200274 h 2200274"/>
                <a:gd name="connsiteX4" fmla="*/ 1081088 w 1854993"/>
                <a:gd name="connsiteY4" fmla="*/ 0 h 2200274"/>
                <a:gd name="connsiteX0" fmla="*/ 1081088 w 1854993"/>
                <a:gd name="connsiteY0" fmla="*/ 2382 h 2202656"/>
                <a:gd name="connsiteX1" fmla="*/ 1854993 w 1854993"/>
                <a:gd name="connsiteY1" fmla="*/ 0 h 2202656"/>
                <a:gd name="connsiteX2" fmla="*/ 1847850 w 1854993"/>
                <a:gd name="connsiteY2" fmla="*/ 2193131 h 2202656"/>
                <a:gd name="connsiteX3" fmla="*/ 0 w 1854993"/>
                <a:gd name="connsiteY3" fmla="*/ 2202656 h 2202656"/>
                <a:gd name="connsiteX4" fmla="*/ 1081088 w 1854993"/>
                <a:gd name="connsiteY4" fmla="*/ 2382 h 2202656"/>
                <a:gd name="connsiteX0" fmla="*/ 1081088 w 1857375"/>
                <a:gd name="connsiteY0" fmla="*/ 2382 h 2202656"/>
                <a:gd name="connsiteX1" fmla="*/ 1854993 w 1857375"/>
                <a:gd name="connsiteY1" fmla="*/ 0 h 2202656"/>
                <a:gd name="connsiteX2" fmla="*/ 1857375 w 1857375"/>
                <a:gd name="connsiteY2" fmla="*/ 2188369 h 2202656"/>
                <a:gd name="connsiteX3" fmla="*/ 0 w 1857375"/>
                <a:gd name="connsiteY3" fmla="*/ 2202656 h 2202656"/>
                <a:gd name="connsiteX4" fmla="*/ 1081088 w 1857375"/>
                <a:gd name="connsiteY4" fmla="*/ 2382 h 2202656"/>
                <a:gd name="connsiteX0" fmla="*/ 1073944 w 1850231"/>
                <a:gd name="connsiteY0" fmla="*/ 2382 h 2188369"/>
                <a:gd name="connsiteX1" fmla="*/ 1847849 w 1850231"/>
                <a:gd name="connsiteY1" fmla="*/ 0 h 2188369"/>
                <a:gd name="connsiteX2" fmla="*/ 1850231 w 1850231"/>
                <a:gd name="connsiteY2" fmla="*/ 2188369 h 2188369"/>
                <a:gd name="connsiteX3" fmla="*/ 0 w 1850231"/>
                <a:gd name="connsiteY3" fmla="*/ 2185988 h 2188369"/>
                <a:gd name="connsiteX4" fmla="*/ 1073944 w 1850231"/>
                <a:gd name="connsiteY4" fmla="*/ 2382 h 2188369"/>
                <a:gd name="connsiteX0" fmla="*/ 1073944 w 1847849"/>
                <a:gd name="connsiteY0" fmla="*/ 2382 h 2195512"/>
                <a:gd name="connsiteX1" fmla="*/ 1847849 w 1847849"/>
                <a:gd name="connsiteY1" fmla="*/ 0 h 2195512"/>
                <a:gd name="connsiteX2" fmla="*/ 1847849 w 1847849"/>
                <a:gd name="connsiteY2" fmla="*/ 2195512 h 2195512"/>
                <a:gd name="connsiteX3" fmla="*/ 0 w 1847849"/>
                <a:gd name="connsiteY3" fmla="*/ 2185988 h 2195512"/>
                <a:gd name="connsiteX4" fmla="*/ 1073944 w 1847849"/>
                <a:gd name="connsiteY4" fmla="*/ 2382 h 2195512"/>
                <a:gd name="connsiteX0" fmla="*/ 1116807 w 1890712"/>
                <a:gd name="connsiteY0" fmla="*/ 2382 h 2195513"/>
                <a:gd name="connsiteX1" fmla="*/ 1890712 w 1890712"/>
                <a:gd name="connsiteY1" fmla="*/ 0 h 2195513"/>
                <a:gd name="connsiteX2" fmla="*/ 1890712 w 1890712"/>
                <a:gd name="connsiteY2" fmla="*/ 2195512 h 2195513"/>
                <a:gd name="connsiteX3" fmla="*/ 0 w 1890712"/>
                <a:gd name="connsiteY3" fmla="*/ 2195513 h 2195513"/>
                <a:gd name="connsiteX4" fmla="*/ 1116807 w 1890712"/>
                <a:gd name="connsiteY4" fmla="*/ 2382 h 2195513"/>
                <a:gd name="connsiteX0" fmla="*/ 1116807 w 1890712"/>
                <a:gd name="connsiteY0" fmla="*/ 4764 h 2197895"/>
                <a:gd name="connsiteX1" fmla="*/ 1778794 w 1890712"/>
                <a:gd name="connsiteY1" fmla="*/ 0 h 2197895"/>
                <a:gd name="connsiteX2" fmla="*/ 1890712 w 1890712"/>
                <a:gd name="connsiteY2" fmla="*/ 2382 h 2197895"/>
                <a:gd name="connsiteX3" fmla="*/ 1890712 w 1890712"/>
                <a:gd name="connsiteY3" fmla="*/ 2197894 h 2197895"/>
                <a:gd name="connsiteX4" fmla="*/ 0 w 1890712"/>
                <a:gd name="connsiteY4" fmla="*/ 2197895 h 2197895"/>
                <a:gd name="connsiteX5" fmla="*/ 1116807 w 1890712"/>
                <a:gd name="connsiteY5" fmla="*/ 4764 h 2197895"/>
                <a:gd name="connsiteX0" fmla="*/ 1116807 w 1890713"/>
                <a:gd name="connsiteY0" fmla="*/ 4764 h 2197895"/>
                <a:gd name="connsiteX1" fmla="*/ 1778794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3 w 1890713"/>
                <a:gd name="connsiteY2" fmla="*/ 78581 h 2197895"/>
                <a:gd name="connsiteX3" fmla="*/ 1890712 w 1890713"/>
                <a:gd name="connsiteY3" fmla="*/ 2197894 h 2197895"/>
                <a:gd name="connsiteX4" fmla="*/ 0 w 1890713"/>
                <a:gd name="connsiteY4" fmla="*/ 2197895 h 2197895"/>
                <a:gd name="connsiteX5" fmla="*/ 1116807 w 1890713"/>
                <a:gd name="connsiteY5" fmla="*/ 4764 h 2197895"/>
                <a:gd name="connsiteX0" fmla="*/ 1116807 w 1905001"/>
                <a:gd name="connsiteY0" fmla="*/ 4764 h 2197895"/>
                <a:gd name="connsiteX1" fmla="*/ 1826419 w 1905001"/>
                <a:gd name="connsiteY1" fmla="*/ 0 h 2197895"/>
                <a:gd name="connsiteX2" fmla="*/ 1890713 w 1905001"/>
                <a:gd name="connsiteY2" fmla="*/ 78581 h 2197895"/>
                <a:gd name="connsiteX3" fmla="*/ 1890712 w 1905001"/>
                <a:gd name="connsiteY3" fmla="*/ 2197894 h 2197895"/>
                <a:gd name="connsiteX4" fmla="*/ 0 w 1905001"/>
                <a:gd name="connsiteY4" fmla="*/ 2197895 h 2197895"/>
                <a:gd name="connsiteX5" fmla="*/ 1116807 w 1905001"/>
                <a:gd name="connsiteY5" fmla="*/ 4764 h 2197895"/>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5476"/>
                <a:gd name="connsiteY0" fmla="*/ 47627 h 2240758"/>
                <a:gd name="connsiteX1" fmla="*/ 1826419 w 1895476"/>
                <a:gd name="connsiteY1" fmla="*/ 42863 h 2240758"/>
                <a:gd name="connsiteX2" fmla="*/ 1890713 w 1895476"/>
                <a:gd name="connsiteY2" fmla="*/ 121444 h 2240758"/>
                <a:gd name="connsiteX3" fmla="*/ 1890712 w 1895476"/>
                <a:gd name="connsiteY3" fmla="*/ 2240757 h 2240758"/>
                <a:gd name="connsiteX4" fmla="*/ 0 w 1895476"/>
                <a:gd name="connsiteY4" fmla="*/ 2240758 h 2240758"/>
                <a:gd name="connsiteX5" fmla="*/ 1116807 w 1895476"/>
                <a:gd name="connsiteY5" fmla="*/ 47627 h 2240758"/>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5476" h="2197895">
                  <a:moveTo>
                    <a:pt x="1116807" y="4764"/>
                  </a:moveTo>
                  <a:lnTo>
                    <a:pt x="1826419" y="0"/>
                  </a:lnTo>
                  <a:cubicBezTo>
                    <a:pt x="1895476" y="14288"/>
                    <a:pt x="1885951" y="16669"/>
                    <a:pt x="1890713" y="78581"/>
                  </a:cubicBezTo>
                  <a:cubicBezTo>
                    <a:pt x="1890713" y="785019"/>
                    <a:pt x="1890712" y="1491456"/>
                    <a:pt x="1890712" y="2197894"/>
                  </a:cubicBezTo>
                  <a:lnTo>
                    <a:pt x="0" y="2197895"/>
                  </a:lnTo>
                  <a:lnTo>
                    <a:pt x="1116807" y="4764"/>
                  </a:lnTo>
                  <a:close/>
                </a:path>
              </a:pathLst>
            </a:custGeom>
            <a:gradFill>
              <a:gsLst>
                <a:gs pos="0">
                  <a:srgbClr val="FFFFFF">
                    <a:alpha val="47000"/>
                  </a:srgbClr>
                </a:gs>
                <a:gs pos="100000">
                  <a:schemeClr val="bg2">
                    <a:alpha val="9000"/>
                  </a:schemeClr>
                </a:gs>
              </a:gsLst>
              <a:lin ang="1800000" scaled="0"/>
            </a:gradFill>
            <a:ln w="12700">
              <a:noFill/>
              <a:round/>
              <a:headEnd/>
              <a:tailEnd/>
            </a:ln>
          </p:spPr>
          <p:txBody>
            <a:bodyPr rtlCol="0" anchor="ctr"/>
            <a:lstStyle/>
            <a:p>
              <a:pPr algn="ctr"/>
              <a:endParaRPr lang="de-DE" dirty="0"/>
            </a:p>
          </p:txBody>
        </p:sp>
      </p:grpSp>
      <p:grpSp>
        <p:nvGrpSpPr>
          <p:cNvPr id="66" name="Gruppieren 21"/>
          <p:cNvGrpSpPr/>
          <p:nvPr/>
        </p:nvGrpSpPr>
        <p:grpSpPr bwMode="gray">
          <a:xfrm>
            <a:off x="1199903" y="2335686"/>
            <a:ext cx="2525391" cy="1885402"/>
            <a:chOff x="417673" y="4447388"/>
            <a:chExt cx="2508091" cy="1872486"/>
          </a:xfrm>
        </p:grpSpPr>
        <p:grpSp>
          <p:nvGrpSpPr>
            <p:cNvPr id="68" name="Gruppieren 124"/>
            <p:cNvGrpSpPr/>
            <p:nvPr/>
          </p:nvGrpSpPr>
          <p:grpSpPr bwMode="gray">
            <a:xfrm>
              <a:off x="783497" y="5960680"/>
              <a:ext cx="1776442" cy="359194"/>
              <a:chOff x="6437712" y="4669235"/>
              <a:chExt cx="1776442" cy="359194"/>
            </a:xfrm>
          </p:grpSpPr>
          <p:grpSp>
            <p:nvGrpSpPr>
              <p:cNvPr id="84" name="Gruppieren 141"/>
              <p:cNvGrpSpPr/>
              <p:nvPr/>
            </p:nvGrpSpPr>
            <p:grpSpPr bwMode="gray">
              <a:xfrm>
                <a:off x="6437712" y="4870323"/>
                <a:ext cx="1776442" cy="158106"/>
                <a:chOff x="2566915" y="3248025"/>
                <a:chExt cx="4013274" cy="357188"/>
              </a:xfrm>
            </p:grpSpPr>
            <p:sp>
              <p:nvSpPr>
                <p:cNvPr id="88" name="Freeform 6"/>
                <p:cNvSpPr>
                  <a:spLocks/>
                </p:cNvSpPr>
                <p:nvPr/>
              </p:nvSpPr>
              <p:spPr bwMode="gray">
                <a:xfrm>
                  <a:off x="2566915" y="3254158"/>
                  <a:ext cx="4013274" cy="351039"/>
                </a:xfrm>
                <a:custGeom>
                  <a:avLst/>
                  <a:gdLst>
                    <a:gd name="connsiteX0" fmla="*/ 10000 w 10000"/>
                    <a:gd name="connsiteY0" fmla="*/ 7340 h 11303"/>
                    <a:gd name="connsiteX1" fmla="*/ 8998 w 10000"/>
                    <a:gd name="connsiteY1" fmla="*/ 10000 h 11303"/>
                    <a:gd name="connsiteX2" fmla="*/ 8914 w 10000"/>
                    <a:gd name="connsiteY2" fmla="*/ 10000 h 11303"/>
                    <a:gd name="connsiteX3" fmla="*/ 6011 w 10000"/>
                    <a:gd name="connsiteY3" fmla="*/ 6702 h 11303"/>
                    <a:gd name="connsiteX4" fmla="*/ 5730 w 10000"/>
                    <a:gd name="connsiteY4" fmla="*/ 6702 h 11303"/>
                    <a:gd name="connsiteX5" fmla="*/ 4260 w 10000"/>
                    <a:gd name="connsiteY5" fmla="*/ 6596 h 11303"/>
                    <a:gd name="connsiteX6" fmla="*/ 3970 w 10000"/>
                    <a:gd name="connsiteY6" fmla="*/ 6702 h 11303"/>
                    <a:gd name="connsiteX7" fmla="*/ 1011 w 10000"/>
                    <a:gd name="connsiteY7" fmla="*/ 9894 h 11303"/>
                    <a:gd name="connsiteX8" fmla="*/ 657 w 10000"/>
                    <a:gd name="connsiteY8" fmla="*/ 11303 h 11303"/>
                    <a:gd name="connsiteX9" fmla="*/ 0 w 10000"/>
                    <a:gd name="connsiteY9" fmla="*/ 7553 h 11303"/>
                    <a:gd name="connsiteX10" fmla="*/ 140 w 10000"/>
                    <a:gd name="connsiteY10" fmla="*/ 5532 h 11303"/>
                    <a:gd name="connsiteX11" fmla="*/ 421 w 10000"/>
                    <a:gd name="connsiteY11" fmla="*/ 4255 h 11303"/>
                    <a:gd name="connsiteX12" fmla="*/ 3848 w 10000"/>
                    <a:gd name="connsiteY12" fmla="*/ 851 h 11303"/>
                    <a:gd name="connsiteX13" fmla="*/ 3998 w 10000"/>
                    <a:gd name="connsiteY13" fmla="*/ 0 h 11303"/>
                    <a:gd name="connsiteX14" fmla="*/ 4794 w 10000"/>
                    <a:gd name="connsiteY14" fmla="*/ 0 h 11303"/>
                    <a:gd name="connsiteX15" fmla="*/ 6142 w 10000"/>
                    <a:gd name="connsiteY15" fmla="*/ 0 h 11303"/>
                    <a:gd name="connsiteX16" fmla="*/ 6330 w 10000"/>
                    <a:gd name="connsiteY16" fmla="*/ 957 h 11303"/>
                    <a:gd name="connsiteX17" fmla="*/ 9494 w 10000"/>
                    <a:gd name="connsiteY17" fmla="*/ 4149 h 11303"/>
                    <a:gd name="connsiteX18" fmla="*/ 9888 w 10000"/>
                    <a:gd name="connsiteY18" fmla="*/ 5745 h 11303"/>
                    <a:gd name="connsiteX19" fmla="*/ 10000 w 10000"/>
                    <a:gd name="connsiteY19" fmla="*/ 7340 h 11303"/>
                    <a:gd name="connsiteX0" fmla="*/ 10000 w 10000"/>
                    <a:gd name="connsiteY0" fmla="*/ 7340 h 10000"/>
                    <a:gd name="connsiteX1" fmla="*/ 8998 w 10000"/>
                    <a:gd name="connsiteY1" fmla="*/ 10000 h 10000"/>
                    <a:gd name="connsiteX2" fmla="*/ 8914 w 10000"/>
                    <a:gd name="connsiteY2" fmla="*/ 10000 h 10000"/>
                    <a:gd name="connsiteX3" fmla="*/ 6011 w 10000"/>
                    <a:gd name="connsiteY3" fmla="*/ 6702 h 10000"/>
                    <a:gd name="connsiteX4" fmla="*/ 5730 w 10000"/>
                    <a:gd name="connsiteY4" fmla="*/ 6702 h 10000"/>
                    <a:gd name="connsiteX5" fmla="*/ 4260 w 10000"/>
                    <a:gd name="connsiteY5" fmla="*/ 6596 h 10000"/>
                    <a:gd name="connsiteX6" fmla="*/ 3970 w 10000"/>
                    <a:gd name="connsiteY6" fmla="*/ 6702 h 10000"/>
                    <a:gd name="connsiteX7" fmla="*/ 1011 w 10000"/>
                    <a:gd name="connsiteY7" fmla="*/ 9894 h 10000"/>
                    <a:gd name="connsiteX8" fmla="*/ 0 w 10000"/>
                    <a:gd name="connsiteY8" fmla="*/ 7553 h 10000"/>
                    <a:gd name="connsiteX9" fmla="*/ 140 w 10000"/>
                    <a:gd name="connsiteY9" fmla="*/ 5532 h 10000"/>
                    <a:gd name="connsiteX10" fmla="*/ 421 w 10000"/>
                    <a:gd name="connsiteY10" fmla="*/ 4255 h 10000"/>
                    <a:gd name="connsiteX11" fmla="*/ 3848 w 10000"/>
                    <a:gd name="connsiteY11" fmla="*/ 851 h 10000"/>
                    <a:gd name="connsiteX12" fmla="*/ 3998 w 10000"/>
                    <a:gd name="connsiteY12" fmla="*/ 0 h 10000"/>
                    <a:gd name="connsiteX13" fmla="*/ 4794 w 10000"/>
                    <a:gd name="connsiteY13" fmla="*/ 0 h 10000"/>
                    <a:gd name="connsiteX14" fmla="*/ 6142 w 10000"/>
                    <a:gd name="connsiteY14" fmla="*/ 0 h 10000"/>
                    <a:gd name="connsiteX15" fmla="*/ 6330 w 10000"/>
                    <a:gd name="connsiteY15" fmla="*/ 957 h 10000"/>
                    <a:gd name="connsiteX16" fmla="*/ 9494 w 10000"/>
                    <a:gd name="connsiteY16" fmla="*/ 4149 h 10000"/>
                    <a:gd name="connsiteX17" fmla="*/ 9888 w 10000"/>
                    <a:gd name="connsiteY17" fmla="*/ 5745 h 10000"/>
                    <a:gd name="connsiteX18" fmla="*/ 10000 w 10000"/>
                    <a:gd name="connsiteY18" fmla="*/ 7340 h 10000"/>
                    <a:gd name="connsiteX0" fmla="*/ 10020 w 10020"/>
                    <a:gd name="connsiteY0" fmla="*/ 7340 h 10000"/>
                    <a:gd name="connsiteX1" fmla="*/ 9018 w 10020"/>
                    <a:gd name="connsiteY1" fmla="*/ 10000 h 10000"/>
                    <a:gd name="connsiteX2" fmla="*/ 8934 w 10020"/>
                    <a:gd name="connsiteY2" fmla="*/ 10000 h 10000"/>
                    <a:gd name="connsiteX3" fmla="*/ 6031 w 10020"/>
                    <a:gd name="connsiteY3" fmla="*/ 6702 h 10000"/>
                    <a:gd name="connsiteX4" fmla="*/ 5750 w 10020"/>
                    <a:gd name="connsiteY4" fmla="*/ 6702 h 10000"/>
                    <a:gd name="connsiteX5" fmla="*/ 4280 w 10020"/>
                    <a:gd name="connsiteY5" fmla="*/ 6596 h 10000"/>
                    <a:gd name="connsiteX6" fmla="*/ 3990 w 10020"/>
                    <a:gd name="connsiteY6" fmla="*/ 6702 h 10000"/>
                    <a:gd name="connsiteX7" fmla="*/ 1031 w 10020"/>
                    <a:gd name="connsiteY7" fmla="*/ 9894 h 10000"/>
                    <a:gd name="connsiteX8" fmla="*/ 0 w 10020"/>
                    <a:gd name="connsiteY8" fmla="*/ 7135 h 10000"/>
                    <a:gd name="connsiteX9" fmla="*/ 160 w 10020"/>
                    <a:gd name="connsiteY9" fmla="*/ 5532 h 10000"/>
                    <a:gd name="connsiteX10" fmla="*/ 441 w 10020"/>
                    <a:gd name="connsiteY10" fmla="*/ 4255 h 10000"/>
                    <a:gd name="connsiteX11" fmla="*/ 3868 w 10020"/>
                    <a:gd name="connsiteY11" fmla="*/ 851 h 10000"/>
                    <a:gd name="connsiteX12" fmla="*/ 4018 w 10020"/>
                    <a:gd name="connsiteY12" fmla="*/ 0 h 10000"/>
                    <a:gd name="connsiteX13" fmla="*/ 4814 w 10020"/>
                    <a:gd name="connsiteY13" fmla="*/ 0 h 10000"/>
                    <a:gd name="connsiteX14" fmla="*/ 6162 w 10020"/>
                    <a:gd name="connsiteY14" fmla="*/ 0 h 10000"/>
                    <a:gd name="connsiteX15" fmla="*/ 6350 w 10020"/>
                    <a:gd name="connsiteY15" fmla="*/ 957 h 10000"/>
                    <a:gd name="connsiteX16" fmla="*/ 9514 w 10020"/>
                    <a:gd name="connsiteY16" fmla="*/ 4149 h 10000"/>
                    <a:gd name="connsiteX17" fmla="*/ 9908 w 10020"/>
                    <a:gd name="connsiteY17" fmla="*/ 5745 h 10000"/>
                    <a:gd name="connsiteX18" fmla="*/ 10020 w 10020"/>
                    <a:gd name="connsiteY18" fmla="*/ 7340 h 10000"/>
                    <a:gd name="connsiteX0" fmla="*/ 10020 w 10020"/>
                    <a:gd name="connsiteY0" fmla="*/ 7340 h 10000"/>
                    <a:gd name="connsiteX1" fmla="*/ 8934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10000"/>
                    <a:gd name="connsiteX1" fmla="*/ 8945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9916"/>
                    <a:gd name="connsiteX1" fmla="*/ 8923 w 10020"/>
                    <a:gd name="connsiteY1" fmla="*/ 9916 h 9916"/>
                    <a:gd name="connsiteX2" fmla="*/ 6031 w 10020"/>
                    <a:gd name="connsiteY2" fmla="*/ 6702 h 9916"/>
                    <a:gd name="connsiteX3" fmla="*/ 5750 w 10020"/>
                    <a:gd name="connsiteY3" fmla="*/ 6702 h 9916"/>
                    <a:gd name="connsiteX4" fmla="*/ 4280 w 10020"/>
                    <a:gd name="connsiteY4" fmla="*/ 6596 h 9916"/>
                    <a:gd name="connsiteX5" fmla="*/ 3990 w 10020"/>
                    <a:gd name="connsiteY5" fmla="*/ 6702 h 9916"/>
                    <a:gd name="connsiteX6" fmla="*/ 1031 w 10020"/>
                    <a:gd name="connsiteY6" fmla="*/ 9894 h 9916"/>
                    <a:gd name="connsiteX7" fmla="*/ 0 w 10020"/>
                    <a:gd name="connsiteY7" fmla="*/ 7135 h 9916"/>
                    <a:gd name="connsiteX8" fmla="*/ 160 w 10020"/>
                    <a:gd name="connsiteY8" fmla="*/ 5532 h 9916"/>
                    <a:gd name="connsiteX9" fmla="*/ 441 w 10020"/>
                    <a:gd name="connsiteY9" fmla="*/ 4255 h 9916"/>
                    <a:gd name="connsiteX10" fmla="*/ 3868 w 10020"/>
                    <a:gd name="connsiteY10" fmla="*/ 851 h 9916"/>
                    <a:gd name="connsiteX11" fmla="*/ 4018 w 10020"/>
                    <a:gd name="connsiteY11" fmla="*/ 0 h 9916"/>
                    <a:gd name="connsiteX12" fmla="*/ 4814 w 10020"/>
                    <a:gd name="connsiteY12" fmla="*/ 0 h 9916"/>
                    <a:gd name="connsiteX13" fmla="*/ 6162 w 10020"/>
                    <a:gd name="connsiteY13" fmla="*/ 0 h 9916"/>
                    <a:gd name="connsiteX14" fmla="*/ 6350 w 10020"/>
                    <a:gd name="connsiteY14" fmla="*/ 957 h 9916"/>
                    <a:gd name="connsiteX15" fmla="*/ 9514 w 10020"/>
                    <a:gd name="connsiteY15" fmla="*/ 4149 h 9916"/>
                    <a:gd name="connsiteX16" fmla="*/ 9908 w 10020"/>
                    <a:gd name="connsiteY16" fmla="*/ 5745 h 9916"/>
                    <a:gd name="connsiteX17" fmla="*/ 10020 w 10020"/>
                    <a:gd name="connsiteY17" fmla="*/ 7340 h 9916"/>
                    <a:gd name="connsiteX0" fmla="*/ 10000 w 10000"/>
                    <a:gd name="connsiteY0" fmla="*/ 7181 h 10000"/>
                    <a:gd name="connsiteX1" fmla="*/ 8905 w 10000"/>
                    <a:gd name="connsiteY1" fmla="*/ 10000 h 10000"/>
                    <a:gd name="connsiteX2" fmla="*/ 6019 w 10000"/>
                    <a:gd name="connsiteY2" fmla="*/ 6759 h 10000"/>
                    <a:gd name="connsiteX3" fmla="*/ 5739 w 10000"/>
                    <a:gd name="connsiteY3" fmla="*/ 6759 h 10000"/>
                    <a:gd name="connsiteX4" fmla="*/ 4271 w 10000"/>
                    <a:gd name="connsiteY4" fmla="*/ 6652 h 10000"/>
                    <a:gd name="connsiteX5" fmla="*/ 3982 w 10000"/>
                    <a:gd name="connsiteY5" fmla="*/ 6759 h 10000"/>
                    <a:gd name="connsiteX6" fmla="*/ 1029 w 10000"/>
                    <a:gd name="connsiteY6" fmla="*/ 9978 h 10000"/>
                    <a:gd name="connsiteX7" fmla="*/ 0 w 10000"/>
                    <a:gd name="connsiteY7" fmla="*/ 7195 h 10000"/>
                    <a:gd name="connsiteX8" fmla="*/ 160 w 10000"/>
                    <a:gd name="connsiteY8" fmla="*/ 5579 h 10000"/>
                    <a:gd name="connsiteX9" fmla="*/ 440 w 10000"/>
                    <a:gd name="connsiteY9" fmla="*/ 4291 h 10000"/>
                    <a:gd name="connsiteX10" fmla="*/ 3860 w 10000"/>
                    <a:gd name="connsiteY10" fmla="*/ 858 h 10000"/>
                    <a:gd name="connsiteX11" fmla="*/ 4010 w 10000"/>
                    <a:gd name="connsiteY11" fmla="*/ 0 h 10000"/>
                    <a:gd name="connsiteX12" fmla="*/ 4804 w 10000"/>
                    <a:gd name="connsiteY12" fmla="*/ 0 h 10000"/>
                    <a:gd name="connsiteX13" fmla="*/ 6150 w 10000"/>
                    <a:gd name="connsiteY13" fmla="*/ 0 h 10000"/>
                    <a:gd name="connsiteX14" fmla="*/ 6337 w 10000"/>
                    <a:gd name="connsiteY14" fmla="*/ 965 h 10000"/>
                    <a:gd name="connsiteX15" fmla="*/ 9495 w 10000"/>
                    <a:gd name="connsiteY15" fmla="*/ 4184 h 10000"/>
                    <a:gd name="connsiteX16" fmla="*/ 9888 w 10000"/>
                    <a:gd name="connsiteY16" fmla="*/ 5794 h 10000"/>
                    <a:gd name="connsiteX17" fmla="*/ 10000 w 10000"/>
                    <a:gd name="connsiteY17" fmla="*/ 71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0000" y="7181"/>
                      </a:moveTo>
                      <a:lnTo>
                        <a:pt x="8905" y="10000"/>
                      </a:lnTo>
                      <a:lnTo>
                        <a:pt x="6019" y="6759"/>
                      </a:lnTo>
                      <a:cubicBezTo>
                        <a:pt x="5926" y="6652"/>
                        <a:pt x="5832" y="6652"/>
                        <a:pt x="5739" y="6759"/>
                      </a:cubicBezTo>
                      <a:cubicBezTo>
                        <a:pt x="5355" y="7188"/>
                        <a:pt x="4683" y="7295"/>
                        <a:pt x="4271" y="6652"/>
                      </a:cubicBezTo>
                      <a:lnTo>
                        <a:pt x="3982" y="6759"/>
                      </a:lnTo>
                      <a:lnTo>
                        <a:pt x="1029" y="9978"/>
                      </a:lnTo>
                      <a:lnTo>
                        <a:pt x="0" y="7195"/>
                      </a:lnTo>
                      <a:cubicBezTo>
                        <a:pt x="47" y="6516"/>
                        <a:pt x="113" y="6259"/>
                        <a:pt x="160" y="5579"/>
                      </a:cubicBezTo>
                      <a:cubicBezTo>
                        <a:pt x="226" y="4721"/>
                        <a:pt x="319" y="4399"/>
                        <a:pt x="440" y="4291"/>
                      </a:cubicBezTo>
                      <a:lnTo>
                        <a:pt x="3860" y="858"/>
                      </a:lnTo>
                      <a:cubicBezTo>
                        <a:pt x="3916" y="858"/>
                        <a:pt x="3963" y="537"/>
                        <a:pt x="4010" y="0"/>
                      </a:cubicBezTo>
                      <a:lnTo>
                        <a:pt x="4804" y="0"/>
                      </a:lnTo>
                      <a:lnTo>
                        <a:pt x="6150" y="0"/>
                      </a:lnTo>
                      <a:cubicBezTo>
                        <a:pt x="6197" y="537"/>
                        <a:pt x="6262" y="858"/>
                        <a:pt x="6337" y="965"/>
                      </a:cubicBezTo>
                      <a:lnTo>
                        <a:pt x="9495" y="4184"/>
                      </a:lnTo>
                      <a:cubicBezTo>
                        <a:pt x="9664" y="4291"/>
                        <a:pt x="9794" y="4506"/>
                        <a:pt x="9888" y="5794"/>
                      </a:cubicBezTo>
                      <a:cubicBezTo>
                        <a:pt x="9925" y="6330"/>
                        <a:pt x="9963" y="6645"/>
                        <a:pt x="10000" y="7181"/>
                      </a:cubicBezTo>
                      <a:close/>
                    </a:path>
                  </a:pathLst>
                </a:custGeom>
                <a:gradFill>
                  <a:gsLst>
                    <a:gs pos="40000">
                      <a:srgbClr val="16191E"/>
                    </a:gs>
                    <a:gs pos="42000">
                      <a:srgbClr val="3A3D43"/>
                    </a:gs>
                    <a:gs pos="44000">
                      <a:srgbClr val="16191E"/>
                    </a:gs>
                    <a:gs pos="50000">
                      <a:srgbClr val="4A4F56"/>
                    </a:gs>
                    <a:gs pos="56000">
                      <a:srgbClr val="16191E"/>
                    </a:gs>
                    <a:gs pos="58000">
                      <a:srgbClr val="36393F"/>
                    </a:gs>
                    <a:gs pos="60000">
                      <a:srgbClr val="16191E"/>
                    </a:gs>
                  </a:gsLst>
                  <a:lin ang="0" scaled="1"/>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89" name="Freeform 7"/>
                <p:cNvSpPr>
                  <a:spLocks/>
                </p:cNvSpPr>
                <p:nvPr/>
              </p:nvSpPr>
              <p:spPr bwMode="gray">
                <a:xfrm>
                  <a:off x="2566988" y="3248025"/>
                  <a:ext cx="2011363" cy="357188"/>
                </a:xfrm>
                <a:custGeom>
                  <a:avLst/>
                  <a:gdLst/>
                  <a:ahLst/>
                  <a:cxnLst>
                    <a:cxn ang="0">
                      <a:pos x="0" y="69"/>
                    </a:cxn>
                    <a:cxn ang="0">
                      <a:pos x="107" y="95"/>
                    </a:cxn>
                    <a:cxn ang="0">
                      <a:pos x="117" y="95"/>
                    </a:cxn>
                    <a:cxn ang="0">
                      <a:pos x="162" y="70"/>
                    </a:cxn>
                    <a:cxn ang="0">
                      <a:pos x="426" y="46"/>
                    </a:cxn>
                    <a:cxn ang="0">
                      <a:pos x="456" y="46"/>
                    </a:cxn>
                    <a:cxn ang="0">
                      <a:pos x="536" y="50"/>
                    </a:cxn>
                    <a:cxn ang="0">
                      <a:pos x="536" y="0"/>
                    </a:cxn>
                    <a:cxn ang="0">
                      <a:pos x="412" y="0"/>
                    </a:cxn>
                    <a:cxn ang="0">
                      <a:pos x="392" y="8"/>
                    </a:cxn>
                    <a:cxn ang="0">
                      <a:pos x="54" y="38"/>
                    </a:cxn>
                    <a:cxn ang="0">
                      <a:pos x="13" y="53"/>
                    </a:cxn>
                    <a:cxn ang="0">
                      <a:pos x="0" y="69"/>
                    </a:cxn>
                  </a:cxnLst>
                  <a:rect l="0" t="0" r="r" b="b"/>
                  <a:pathLst>
                    <a:path w="536" h="95">
                      <a:moveTo>
                        <a:pt x="0" y="69"/>
                      </a:moveTo>
                      <a:cubicBezTo>
                        <a:pt x="107" y="95"/>
                        <a:pt x="107" y="95"/>
                        <a:pt x="107" y="95"/>
                      </a:cubicBezTo>
                      <a:cubicBezTo>
                        <a:pt x="117" y="95"/>
                        <a:pt x="117" y="95"/>
                        <a:pt x="117" y="95"/>
                      </a:cubicBezTo>
                      <a:cubicBezTo>
                        <a:pt x="127" y="76"/>
                        <a:pt x="142" y="72"/>
                        <a:pt x="162" y="70"/>
                      </a:cubicBezTo>
                      <a:cubicBezTo>
                        <a:pt x="426" y="46"/>
                        <a:pt x="426" y="46"/>
                        <a:pt x="426" y="46"/>
                      </a:cubicBezTo>
                      <a:cubicBezTo>
                        <a:pt x="436" y="45"/>
                        <a:pt x="446" y="45"/>
                        <a:pt x="456" y="46"/>
                      </a:cubicBezTo>
                      <a:cubicBezTo>
                        <a:pt x="475" y="48"/>
                        <a:pt x="510" y="49"/>
                        <a:pt x="536" y="50"/>
                      </a:cubicBezTo>
                      <a:cubicBezTo>
                        <a:pt x="536" y="0"/>
                        <a:pt x="536" y="0"/>
                        <a:pt x="536" y="0"/>
                      </a:cubicBezTo>
                      <a:cubicBezTo>
                        <a:pt x="412" y="0"/>
                        <a:pt x="412" y="0"/>
                        <a:pt x="412" y="0"/>
                      </a:cubicBezTo>
                      <a:cubicBezTo>
                        <a:pt x="407" y="4"/>
                        <a:pt x="401" y="8"/>
                        <a:pt x="392" y="8"/>
                      </a:cubicBezTo>
                      <a:cubicBezTo>
                        <a:pt x="54" y="38"/>
                        <a:pt x="54" y="38"/>
                        <a:pt x="54" y="38"/>
                      </a:cubicBezTo>
                      <a:cubicBezTo>
                        <a:pt x="36" y="40"/>
                        <a:pt x="23" y="41"/>
                        <a:pt x="13" y="53"/>
                      </a:cubicBezTo>
                      <a:lnTo>
                        <a:pt x="0" y="69"/>
                      </a:lnTo>
                      <a:close/>
                    </a:path>
                  </a:pathLst>
                </a:custGeom>
                <a:gradFill>
                  <a:gsLst>
                    <a:gs pos="0">
                      <a:srgbClr val="53555A"/>
                    </a:gs>
                    <a:gs pos="38000">
                      <a:srgbClr val="E7E8EC"/>
                    </a:gs>
                  </a:gsLst>
                  <a:lin ang="1656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0" name="Freeform 8"/>
                <p:cNvSpPr>
                  <a:spLocks/>
                </p:cNvSpPr>
                <p:nvPr/>
              </p:nvSpPr>
              <p:spPr bwMode="gray">
                <a:xfrm>
                  <a:off x="2968626" y="3382963"/>
                  <a:ext cx="1609725" cy="222250"/>
                </a:xfrm>
                <a:custGeom>
                  <a:avLst/>
                  <a:gdLst/>
                  <a:ahLst/>
                  <a:cxnLst>
                    <a:cxn ang="0">
                      <a:pos x="0" y="59"/>
                    </a:cxn>
                    <a:cxn ang="0">
                      <a:pos x="10" y="59"/>
                    </a:cxn>
                    <a:cxn ang="0">
                      <a:pos x="55" y="36"/>
                    </a:cxn>
                    <a:cxn ang="0">
                      <a:pos x="319" y="11"/>
                    </a:cxn>
                    <a:cxn ang="0">
                      <a:pos x="349" y="12"/>
                    </a:cxn>
                    <a:cxn ang="0">
                      <a:pos x="429" y="15"/>
                    </a:cxn>
                    <a:cxn ang="0">
                      <a:pos x="429" y="5"/>
                    </a:cxn>
                    <a:cxn ang="0">
                      <a:pos x="356" y="2"/>
                    </a:cxn>
                    <a:cxn ang="0">
                      <a:pos x="318" y="0"/>
                    </a:cxn>
                    <a:cxn ang="0">
                      <a:pos x="50" y="24"/>
                    </a:cxn>
                    <a:cxn ang="0">
                      <a:pos x="8" y="46"/>
                    </a:cxn>
                    <a:cxn ang="0">
                      <a:pos x="0" y="59"/>
                    </a:cxn>
                  </a:cxnLst>
                  <a:rect l="0" t="0" r="r" b="b"/>
                  <a:pathLst>
                    <a:path w="429" h="59">
                      <a:moveTo>
                        <a:pt x="0" y="59"/>
                      </a:moveTo>
                      <a:cubicBezTo>
                        <a:pt x="10" y="59"/>
                        <a:pt x="10" y="59"/>
                        <a:pt x="10" y="59"/>
                      </a:cubicBezTo>
                      <a:cubicBezTo>
                        <a:pt x="21" y="40"/>
                        <a:pt x="35" y="37"/>
                        <a:pt x="55" y="36"/>
                      </a:cubicBezTo>
                      <a:cubicBezTo>
                        <a:pt x="319" y="11"/>
                        <a:pt x="319" y="11"/>
                        <a:pt x="319" y="11"/>
                      </a:cubicBezTo>
                      <a:cubicBezTo>
                        <a:pt x="329" y="11"/>
                        <a:pt x="339" y="10"/>
                        <a:pt x="349" y="12"/>
                      </a:cubicBezTo>
                      <a:cubicBezTo>
                        <a:pt x="368" y="14"/>
                        <a:pt x="405" y="15"/>
                        <a:pt x="429" y="15"/>
                      </a:cubicBezTo>
                      <a:cubicBezTo>
                        <a:pt x="429" y="5"/>
                        <a:pt x="429" y="5"/>
                        <a:pt x="429" y="5"/>
                      </a:cubicBezTo>
                      <a:cubicBezTo>
                        <a:pt x="356" y="2"/>
                        <a:pt x="356" y="2"/>
                        <a:pt x="356" y="2"/>
                      </a:cubicBezTo>
                      <a:cubicBezTo>
                        <a:pt x="343" y="2"/>
                        <a:pt x="329" y="0"/>
                        <a:pt x="318" y="0"/>
                      </a:cubicBezTo>
                      <a:cubicBezTo>
                        <a:pt x="50" y="24"/>
                        <a:pt x="50" y="24"/>
                        <a:pt x="50" y="24"/>
                      </a:cubicBezTo>
                      <a:cubicBezTo>
                        <a:pt x="32" y="25"/>
                        <a:pt x="17" y="32"/>
                        <a:pt x="8" y="46"/>
                      </a:cubicBezTo>
                      <a:lnTo>
                        <a:pt x="0" y="59"/>
                      </a:lnTo>
                      <a:close/>
                    </a:path>
                  </a:pathLst>
                </a:custGeom>
                <a:gradFill flip="none" rotWithShape="1">
                  <a:gsLst>
                    <a:gs pos="0">
                      <a:srgbClr val="9C9EAA"/>
                    </a:gs>
                    <a:gs pos="16000">
                      <a:srgbClr val="32373B"/>
                    </a:gs>
                    <a:gs pos="20000">
                      <a:srgbClr val="9C9EAA"/>
                    </a:gs>
                    <a:gs pos="24000">
                      <a:srgbClr val="32373B"/>
                    </a:gs>
                    <a:gs pos="74000">
                      <a:srgbClr val="515257"/>
                    </a:gs>
                    <a:gs pos="100000">
                      <a:srgbClr val="4A4F53"/>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1" name="Freeform 9"/>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4" name="Freeform 10"/>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5" name="Freeform 13"/>
                <p:cNvSpPr>
                  <a:spLocks/>
                </p:cNvSpPr>
                <p:nvPr/>
              </p:nvSpPr>
              <p:spPr bwMode="gray">
                <a:xfrm>
                  <a:off x="4570413" y="3248025"/>
                  <a:ext cx="2009775" cy="357188"/>
                </a:xfrm>
                <a:custGeom>
                  <a:avLst/>
                  <a:gdLst/>
                  <a:ahLst/>
                  <a:cxnLst>
                    <a:cxn ang="0">
                      <a:pos x="536" y="69"/>
                    </a:cxn>
                    <a:cxn ang="0">
                      <a:pos x="429" y="95"/>
                    </a:cxn>
                    <a:cxn ang="0">
                      <a:pos x="419" y="95"/>
                    </a:cxn>
                    <a:cxn ang="0">
                      <a:pos x="375" y="70"/>
                    </a:cxn>
                    <a:cxn ang="0">
                      <a:pos x="110" y="46"/>
                    </a:cxn>
                    <a:cxn ang="0">
                      <a:pos x="80" y="46"/>
                    </a:cxn>
                    <a:cxn ang="0">
                      <a:pos x="0" y="50"/>
                    </a:cxn>
                    <a:cxn ang="0">
                      <a:pos x="0" y="0"/>
                    </a:cxn>
                    <a:cxn ang="0">
                      <a:pos x="124" y="0"/>
                    </a:cxn>
                    <a:cxn ang="0">
                      <a:pos x="144" y="8"/>
                    </a:cxn>
                    <a:cxn ang="0">
                      <a:pos x="482" y="38"/>
                    </a:cxn>
                    <a:cxn ang="0">
                      <a:pos x="524" y="53"/>
                    </a:cxn>
                    <a:cxn ang="0">
                      <a:pos x="536" y="69"/>
                    </a:cxn>
                  </a:cxnLst>
                  <a:rect l="0" t="0" r="r" b="b"/>
                  <a:pathLst>
                    <a:path w="536" h="95">
                      <a:moveTo>
                        <a:pt x="536" y="69"/>
                      </a:moveTo>
                      <a:cubicBezTo>
                        <a:pt x="429" y="95"/>
                        <a:pt x="429" y="95"/>
                        <a:pt x="429" y="95"/>
                      </a:cubicBezTo>
                      <a:cubicBezTo>
                        <a:pt x="419" y="95"/>
                        <a:pt x="419" y="95"/>
                        <a:pt x="419" y="95"/>
                      </a:cubicBezTo>
                      <a:cubicBezTo>
                        <a:pt x="409" y="76"/>
                        <a:pt x="395" y="72"/>
                        <a:pt x="375" y="70"/>
                      </a:cubicBezTo>
                      <a:cubicBezTo>
                        <a:pt x="110" y="46"/>
                        <a:pt x="110" y="46"/>
                        <a:pt x="110" y="46"/>
                      </a:cubicBezTo>
                      <a:cubicBezTo>
                        <a:pt x="100" y="45"/>
                        <a:pt x="90" y="45"/>
                        <a:pt x="80" y="46"/>
                      </a:cubicBezTo>
                      <a:cubicBezTo>
                        <a:pt x="61" y="48"/>
                        <a:pt x="26" y="49"/>
                        <a:pt x="0" y="50"/>
                      </a:cubicBezTo>
                      <a:cubicBezTo>
                        <a:pt x="0" y="0"/>
                        <a:pt x="0" y="0"/>
                        <a:pt x="0" y="0"/>
                      </a:cubicBezTo>
                      <a:cubicBezTo>
                        <a:pt x="124" y="0"/>
                        <a:pt x="124" y="0"/>
                        <a:pt x="124" y="0"/>
                      </a:cubicBezTo>
                      <a:cubicBezTo>
                        <a:pt x="129" y="4"/>
                        <a:pt x="136" y="8"/>
                        <a:pt x="144" y="8"/>
                      </a:cubicBezTo>
                      <a:cubicBezTo>
                        <a:pt x="482" y="38"/>
                        <a:pt x="482" y="38"/>
                        <a:pt x="482" y="38"/>
                      </a:cubicBezTo>
                      <a:cubicBezTo>
                        <a:pt x="500" y="40"/>
                        <a:pt x="514" y="41"/>
                        <a:pt x="524" y="53"/>
                      </a:cubicBezTo>
                      <a:lnTo>
                        <a:pt x="536" y="69"/>
                      </a:lnTo>
                      <a:close/>
                    </a:path>
                  </a:pathLst>
                </a:custGeom>
                <a:gradFill>
                  <a:gsLst>
                    <a:gs pos="0">
                      <a:srgbClr val="53555A"/>
                    </a:gs>
                    <a:gs pos="38000">
                      <a:srgbClr val="E7E8EC"/>
                    </a:gs>
                  </a:gsLst>
                  <a:lin ang="1584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6" name="Freeform 14"/>
                <p:cNvSpPr>
                  <a:spLocks/>
                </p:cNvSpPr>
                <p:nvPr/>
              </p:nvSpPr>
              <p:spPr bwMode="gray">
                <a:xfrm>
                  <a:off x="4570413" y="3382963"/>
                  <a:ext cx="1608138" cy="222250"/>
                </a:xfrm>
                <a:custGeom>
                  <a:avLst/>
                  <a:gdLst/>
                  <a:ahLst/>
                  <a:cxnLst>
                    <a:cxn ang="0">
                      <a:pos x="429" y="59"/>
                    </a:cxn>
                    <a:cxn ang="0">
                      <a:pos x="419" y="59"/>
                    </a:cxn>
                    <a:cxn ang="0">
                      <a:pos x="375" y="36"/>
                    </a:cxn>
                    <a:cxn ang="0">
                      <a:pos x="110" y="11"/>
                    </a:cxn>
                    <a:cxn ang="0">
                      <a:pos x="80" y="12"/>
                    </a:cxn>
                    <a:cxn ang="0">
                      <a:pos x="0" y="15"/>
                    </a:cxn>
                    <a:cxn ang="0">
                      <a:pos x="0" y="5"/>
                    </a:cxn>
                    <a:cxn ang="0">
                      <a:pos x="73" y="2"/>
                    </a:cxn>
                    <a:cxn ang="0">
                      <a:pos x="111" y="0"/>
                    </a:cxn>
                    <a:cxn ang="0">
                      <a:pos x="379" y="24"/>
                    </a:cxn>
                    <a:cxn ang="0">
                      <a:pos x="421" y="46"/>
                    </a:cxn>
                    <a:cxn ang="0">
                      <a:pos x="429" y="59"/>
                    </a:cxn>
                  </a:cxnLst>
                  <a:rect l="0" t="0" r="r" b="b"/>
                  <a:pathLst>
                    <a:path w="429" h="59">
                      <a:moveTo>
                        <a:pt x="429" y="59"/>
                      </a:moveTo>
                      <a:cubicBezTo>
                        <a:pt x="419" y="59"/>
                        <a:pt x="419" y="59"/>
                        <a:pt x="419" y="59"/>
                      </a:cubicBezTo>
                      <a:cubicBezTo>
                        <a:pt x="408" y="40"/>
                        <a:pt x="395" y="37"/>
                        <a:pt x="375" y="36"/>
                      </a:cubicBezTo>
                      <a:cubicBezTo>
                        <a:pt x="110" y="11"/>
                        <a:pt x="110" y="11"/>
                        <a:pt x="110" y="11"/>
                      </a:cubicBezTo>
                      <a:cubicBezTo>
                        <a:pt x="100" y="11"/>
                        <a:pt x="90" y="10"/>
                        <a:pt x="80" y="12"/>
                      </a:cubicBezTo>
                      <a:cubicBezTo>
                        <a:pt x="61" y="14"/>
                        <a:pt x="24" y="15"/>
                        <a:pt x="0" y="15"/>
                      </a:cubicBezTo>
                      <a:cubicBezTo>
                        <a:pt x="0" y="5"/>
                        <a:pt x="0" y="5"/>
                        <a:pt x="0" y="5"/>
                      </a:cubicBezTo>
                      <a:cubicBezTo>
                        <a:pt x="73" y="2"/>
                        <a:pt x="73" y="2"/>
                        <a:pt x="73" y="2"/>
                      </a:cubicBezTo>
                      <a:cubicBezTo>
                        <a:pt x="86" y="2"/>
                        <a:pt x="101" y="0"/>
                        <a:pt x="111" y="0"/>
                      </a:cubicBezTo>
                      <a:cubicBezTo>
                        <a:pt x="379" y="24"/>
                        <a:pt x="379" y="24"/>
                        <a:pt x="379" y="24"/>
                      </a:cubicBezTo>
                      <a:cubicBezTo>
                        <a:pt x="398" y="25"/>
                        <a:pt x="413" y="32"/>
                        <a:pt x="421" y="46"/>
                      </a:cubicBezTo>
                      <a:lnTo>
                        <a:pt x="429" y="59"/>
                      </a:lnTo>
                      <a:close/>
                    </a:path>
                  </a:pathLst>
                </a:custGeom>
                <a:gradFill>
                  <a:gsLst>
                    <a:gs pos="0">
                      <a:srgbClr val="9C9EAA"/>
                    </a:gs>
                    <a:gs pos="16000">
                      <a:srgbClr val="32373B"/>
                    </a:gs>
                    <a:gs pos="20000">
                      <a:srgbClr val="9C9EAA"/>
                    </a:gs>
                    <a:gs pos="24000">
                      <a:srgbClr val="32373B"/>
                    </a:gs>
                    <a:gs pos="74000">
                      <a:srgbClr val="515257"/>
                    </a:gs>
                    <a:gs pos="100000">
                      <a:srgbClr val="4A4F53"/>
                    </a:gs>
                  </a:gsLst>
                  <a:lin ang="0" scaled="1"/>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7" name="Freeform 16"/>
                <p:cNvSpPr>
                  <a:spLocks/>
                </p:cNvSpPr>
                <p:nvPr/>
              </p:nvSpPr>
              <p:spPr bwMode="gray">
                <a:xfrm>
                  <a:off x="4570413" y="3382963"/>
                  <a:ext cx="1608138" cy="222250"/>
                </a:xfrm>
                <a:custGeom>
                  <a:avLst/>
                  <a:gdLst/>
                  <a:ahLst/>
                  <a:cxnLst>
                    <a:cxn ang="0">
                      <a:pos x="0" y="5"/>
                    </a:cxn>
                    <a:cxn ang="0">
                      <a:pos x="71" y="2"/>
                    </a:cxn>
                    <a:cxn ang="0">
                      <a:pos x="109" y="0"/>
                    </a:cxn>
                    <a:cxn ang="0">
                      <a:pos x="377" y="24"/>
                    </a:cxn>
                    <a:cxn ang="0">
                      <a:pos x="419" y="46"/>
                    </a:cxn>
                    <a:cxn ang="0">
                      <a:pos x="427" y="59"/>
                    </a:cxn>
                  </a:cxnLst>
                  <a:rect l="0" t="0" r="r" b="b"/>
                  <a:pathLst>
                    <a:path w="427" h="59">
                      <a:moveTo>
                        <a:pt x="0" y="5"/>
                      </a:moveTo>
                      <a:cubicBezTo>
                        <a:pt x="71" y="2"/>
                        <a:pt x="71" y="2"/>
                        <a:pt x="71" y="2"/>
                      </a:cubicBezTo>
                      <a:cubicBezTo>
                        <a:pt x="84" y="2"/>
                        <a:pt x="99" y="0"/>
                        <a:pt x="109" y="0"/>
                      </a:cubicBezTo>
                      <a:cubicBezTo>
                        <a:pt x="377" y="24"/>
                        <a:pt x="377" y="24"/>
                        <a:pt x="377" y="24"/>
                      </a:cubicBezTo>
                      <a:cubicBezTo>
                        <a:pt x="396" y="25"/>
                        <a:pt x="411" y="32"/>
                        <a:pt x="419" y="46"/>
                      </a:cubicBezTo>
                      <a:cubicBezTo>
                        <a:pt x="427" y="59"/>
                        <a:pt x="427" y="59"/>
                        <a:pt x="427"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8" name="Oval 19"/>
                <p:cNvSpPr>
                  <a:spLocks noChangeArrowheads="1"/>
                </p:cNvSpPr>
                <p:nvPr/>
              </p:nvSpPr>
              <p:spPr bwMode="gray">
                <a:xfrm>
                  <a:off x="4195763" y="3286125"/>
                  <a:ext cx="787400" cy="96838"/>
                </a:xfrm>
                <a:prstGeom prst="ellipse">
                  <a:avLst/>
                </a:prstGeom>
                <a:gradFill flip="none" rotWithShape="1">
                  <a:gsLst>
                    <a:gs pos="0">
                      <a:srgbClr val="B5B7BB"/>
                    </a:gs>
                    <a:gs pos="100000">
                      <a:srgbClr val="E5E6EA"/>
                    </a:gs>
                  </a:gsLst>
                  <a:lin ang="16200000" scaled="1"/>
                  <a:tileRect/>
                </a:gra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85" name="Gruppieren 142"/>
              <p:cNvGrpSpPr/>
              <p:nvPr/>
            </p:nvGrpSpPr>
            <p:grpSpPr bwMode="gray">
              <a:xfrm>
                <a:off x="7171079" y="4669235"/>
                <a:ext cx="309708" cy="237569"/>
                <a:chOff x="7226249" y="4669235"/>
                <a:chExt cx="237569" cy="237569"/>
              </a:xfrm>
            </p:grpSpPr>
            <p:sp>
              <p:nvSpPr>
                <p:cNvPr id="86" name="Rechteck 312"/>
                <p:cNvSpPr/>
                <p:nvPr/>
              </p:nvSpPr>
              <p:spPr bwMode="gray">
                <a:xfrm>
                  <a:off x="7226249" y="4669235"/>
                  <a:ext cx="237569" cy="237569"/>
                </a:xfrm>
                <a:prstGeom prst="rect">
                  <a:avLst/>
                </a:prstGeom>
                <a:solidFill>
                  <a:srgbClr val="B5B7BB"/>
                </a:solidFill>
                <a:ln w="12700">
                  <a:noFill/>
                  <a:round/>
                  <a:headEnd/>
                  <a:tailEnd/>
                </a:ln>
              </p:spPr>
              <p:txBody>
                <a:bodyPr rtlCol="0" anchor="ctr"/>
                <a:lstStyle/>
                <a:p>
                  <a:pPr algn="ctr"/>
                  <a:endParaRPr lang="de-DE" dirty="0"/>
                </a:p>
              </p:txBody>
            </p:sp>
            <p:sp>
              <p:nvSpPr>
                <p:cNvPr id="87" name="Rechteck 313"/>
                <p:cNvSpPr/>
                <p:nvPr/>
              </p:nvSpPr>
              <p:spPr bwMode="gray">
                <a:xfrm>
                  <a:off x="7242356" y="4685343"/>
                  <a:ext cx="205353" cy="205353"/>
                </a:xfrm>
                <a:prstGeom prst="rect">
                  <a:avLst/>
                </a:prstGeom>
                <a:gradFill flip="none" rotWithShape="1">
                  <a:gsLst>
                    <a:gs pos="0">
                      <a:srgbClr val="B5B7BB"/>
                    </a:gs>
                    <a:gs pos="100000">
                      <a:srgbClr val="E5E6EA"/>
                    </a:gs>
                  </a:gsLst>
                  <a:lin ang="16200000" scaled="1"/>
                  <a:tileRect/>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dirty="0"/>
                </a:p>
              </p:txBody>
            </p:sp>
          </p:grpSp>
        </p:grpSp>
        <p:grpSp>
          <p:nvGrpSpPr>
            <p:cNvPr id="70" name="Gruppieren 126"/>
            <p:cNvGrpSpPr/>
            <p:nvPr/>
          </p:nvGrpSpPr>
          <p:grpSpPr bwMode="gray">
            <a:xfrm>
              <a:off x="417673" y="4447388"/>
              <a:ext cx="2508091" cy="1560198"/>
              <a:chOff x="417673" y="4447388"/>
              <a:chExt cx="2508091" cy="1560198"/>
            </a:xfrm>
          </p:grpSpPr>
          <p:sp>
            <p:nvSpPr>
              <p:cNvPr id="72" name="Freeform 7"/>
              <p:cNvSpPr>
                <a:spLocks noChangeAspect="1"/>
              </p:cNvSpPr>
              <p:nvPr/>
            </p:nvSpPr>
            <p:spPr bwMode="gray">
              <a:xfrm>
                <a:off x="417673" y="4539896"/>
                <a:ext cx="2508090" cy="1456983"/>
              </a:xfrm>
              <a:custGeom>
                <a:avLst/>
                <a:gdLst>
                  <a:gd name="T0" fmla="*/ 501 w 519"/>
                  <a:gd name="T1" fmla="*/ 0 h 393"/>
                  <a:gd name="T2" fmla="*/ 501 w 519"/>
                  <a:gd name="T3" fmla="*/ 359 h 393"/>
                  <a:gd name="T4" fmla="*/ 18 w 519"/>
                  <a:gd name="T5" fmla="*/ 359 h 393"/>
                  <a:gd name="T6" fmla="*/ 18 w 519"/>
                  <a:gd name="T7" fmla="*/ 0 h 393"/>
                  <a:gd name="T8" fmla="*/ 0 w 519"/>
                  <a:gd name="T9" fmla="*/ 0 h 393"/>
                  <a:gd name="T10" fmla="*/ 0 w 519"/>
                  <a:gd name="T11" fmla="*/ 385 h 393"/>
                  <a:gd name="T12" fmla="*/ 7 w 519"/>
                  <a:gd name="T13" fmla="*/ 393 h 393"/>
                  <a:gd name="T14" fmla="*/ 512 w 519"/>
                  <a:gd name="T15" fmla="*/ 393 h 393"/>
                  <a:gd name="T16" fmla="*/ 519 w 519"/>
                  <a:gd name="T17" fmla="*/ 385 h 393"/>
                  <a:gd name="T18" fmla="*/ 519 w 519"/>
                  <a:gd name="T19" fmla="*/ 0 h 393"/>
                  <a:gd name="T20" fmla="*/ 50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0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0 w 10000"/>
                  <a:gd name="connsiteY3" fmla="*/ 1105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0 h 8895"/>
                  <a:gd name="connsiteX1" fmla="*/ 9653 w 10000"/>
                  <a:gd name="connsiteY1" fmla="*/ 8030 h 8895"/>
                  <a:gd name="connsiteX2" fmla="*/ 347 w 10000"/>
                  <a:gd name="connsiteY2" fmla="*/ 8030 h 8895"/>
                  <a:gd name="connsiteX3" fmla="*/ 340 w 10000"/>
                  <a:gd name="connsiteY3" fmla="*/ 0 h 8895"/>
                  <a:gd name="connsiteX4" fmla="*/ 0 w 10000"/>
                  <a:gd name="connsiteY4" fmla="*/ 0 h 8895"/>
                  <a:gd name="connsiteX5" fmla="*/ 0 w 10000"/>
                  <a:gd name="connsiteY5" fmla="*/ 8691 h 8895"/>
                  <a:gd name="connsiteX6" fmla="*/ 135 w 10000"/>
                  <a:gd name="connsiteY6" fmla="*/ 8895 h 8895"/>
                  <a:gd name="connsiteX7" fmla="*/ 9865 w 10000"/>
                  <a:gd name="connsiteY7" fmla="*/ 8895 h 8895"/>
                  <a:gd name="connsiteX8" fmla="*/ 10000 w 10000"/>
                  <a:gd name="connsiteY8" fmla="*/ 8691 h 8895"/>
                  <a:gd name="connsiteX9" fmla="*/ 10000 w 10000"/>
                  <a:gd name="connsiteY9" fmla="*/ 0 h 8895"/>
                  <a:gd name="connsiteX10" fmla="*/ 9670 w 10000"/>
                  <a:gd name="connsiteY10" fmla="*/ 0 h 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8895">
                    <a:moveTo>
                      <a:pt x="9670" y="0"/>
                    </a:moveTo>
                    <a:cubicBezTo>
                      <a:pt x="9664" y="2677"/>
                      <a:pt x="9659" y="5353"/>
                      <a:pt x="9653" y="8030"/>
                    </a:cubicBezTo>
                    <a:lnTo>
                      <a:pt x="347" y="8030"/>
                    </a:lnTo>
                    <a:cubicBezTo>
                      <a:pt x="345" y="5353"/>
                      <a:pt x="342" y="2677"/>
                      <a:pt x="340" y="0"/>
                    </a:cubicBezTo>
                    <a:lnTo>
                      <a:pt x="0" y="0"/>
                    </a:lnTo>
                    <a:lnTo>
                      <a:pt x="0" y="8691"/>
                    </a:lnTo>
                    <a:cubicBezTo>
                      <a:pt x="0" y="8793"/>
                      <a:pt x="58" y="8895"/>
                      <a:pt x="135" y="8895"/>
                    </a:cubicBezTo>
                    <a:lnTo>
                      <a:pt x="9865" y="8895"/>
                    </a:lnTo>
                    <a:cubicBezTo>
                      <a:pt x="9942" y="8895"/>
                      <a:pt x="10000" y="8793"/>
                      <a:pt x="10000" y="8691"/>
                    </a:cubicBezTo>
                    <a:lnTo>
                      <a:pt x="10000" y="0"/>
                    </a:lnTo>
                    <a:lnTo>
                      <a:pt x="9670"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de-DE" noProof="1"/>
              </a:p>
            </p:txBody>
          </p:sp>
          <p:sp>
            <p:nvSpPr>
              <p:cNvPr id="73" name="Freeform 9"/>
              <p:cNvSpPr>
                <a:spLocks noChangeAspect="1"/>
              </p:cNvSpPr>
              <p:nvPr/>
            </p:nvSpPr>
            <p:spPr bwMode="gray">
              <a:xfrm>
                <a:off x="417673" y="4447388"/>
                <a:ext cx="2508090" cy="92465"/>
              </a:xfrm>
              <a:custGeom>
                <a:avLst/>
                <a:gdLst>
                  <a:gd name="T0" fmla="*/ 18 w 519"/>
                  <a:gd name="T1" fmla="*/ 19 h 19"/>
                  <a:gd name="T2" fmla="*/ 501 w 519"/>
                  <a:gd name="T3" fmla="*/ 19 h 19"/>
                  <a:gd name="T4" fmla="*/ 501 w 519"/>
                  <a:gd name="T5" fmla="*/ 19 h 19"/>
                  <a:gd name="T6" fmla="*/ 519 w 519"/>
                  <a:gd name="T7" fmla="*/ 19 h 19"/>
                  <a:gd name="T8" fmla="*/ 519 w 519"/>
                  <a:gd name="T9" fmla="*/ 8 h 19"/>
                  <a:gd name="T10" fmla="*/ 512 w 519"/>
                  <a:gd name="T11" fmla="*/ 0 h 19"/>
                  <a:gd name="T12" fmla="*/ 7 w 519"/>
                  <a:gd name="T13" fmla="*/ 0 h 19"/>
                  <a:gd name="T14" fmla="*/ 0 w 519"/>
                  <a:gd name="T15" fmla="*/ 8 h 19"/>
                  <a:gd name="T16" fmla="*/ 0 w 519"/>
                  <a:gd name="T17" fmla="*/ 19 h 19"/>
                  <a:gd name="T18" fmla="*/ 18 w 5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de-DE" noProof="1"/>
              </a:p>
            </p:txBody>
          </p:sp>
          <p:sp>
            <p:nvSpPr>
              <p:cNvPr id="74" name="Freeform 11"/>
              <p:cNvSpPr>
                <a:spLocks noChangeAspect="1"/>
              </p:cNvSpPr>
              <p:nvPr/>
            </p:nvSpPr>
            <p:spPr bwMode="gray">
              <a:xfrm>
                <a:off x="417674" y="5906151"/>
                <a:ext cx="2508090" cy="84679"/>
              </a:xfrm>
              <a:custGeom>
                <a:avLst/>
                <a:gdLst>
                  <a:gd name="T0" fmla="*/ 1271 w 1289"/>
                  <a:gd name="T1" fmla="*/ 20 h 54"/>
                  <a:gd name="T2" fmla="*/ 17 w 1289"/>
                  <a:gd name="T3" fmla="*/ 20 h 54"/>
                  <a:gd name="T4" fmla="*/ 0 w 1289"/>
                  <a:gd name="T5" fmla="*/ 0 h 54"/>
                  <a:gd name="T6" fmla="*/ 0 w 1289"/>
                  <a:gd name="T7" fmla="*/ 34 h 54"/>
                  <a:gd name="T8" fmla="*/ 17 w 1289"/>
                  <a:gd name="T9" fmla="*/ 54 h 54"/>
                  <a:gd name="T10" fmla="*/ 1271 w 1289"/>
                  <a:gd name="T11" fmla="*/ 54 h 54"/>
                  <a:gd name="T12" fmla="*/ 1289 w 1289"/>
                  <a:gd name="T13" fmla="*/ 34 h 54"/>
                  <a:gd name="T14" fmla="*/ 1289 w 1289"/>
                  <a:gd name="T15" fmla="*/ 0 h 54"/>
                  <a:gd name="T16" fmla="*/ 1271 w 1289"/>
                  <a:gd name="T17" fmla="*/ 2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
                  <a:gd name="T28" fmla="*/ 0 h 54"/>
                  <a:gd name="T29" fmla="*/ 1289 w 128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 h="54">
                    <a:moveTo>
                      <a:pt x="1271" y="20"/>
                    </a:moveTo>
                    <a:cubicBezTo>
                      <a:pt x="1271" y="20"/>
                      <a:pt x="1271" y="20"/>
                      <a:pt x="17" y="20"/>
                    </a:cubicBezTo>
                    <a:cubicBezTo>
                      <a:pt x="7" y="20"/>
                      <a:pt x="0" y="10"/>
                      <a:pt x="0" y="0"/>
                    </a:cubicBezTo>
                    <a:cubicBezTo>
                      <a:pt x="0" y="34"/>
                      <a:pt x="0" y="34"/>
                      <a:pt x="0" y="34"/>
                    </a:cubicBezTo>
                    <a:cubicBezTo>
                      <a:pt x="0" y="44"/>
                      <a:pt x="7" y="54"/>
                      <a:pt x="17" y="54"/>
                    </a:cubicBezTo>
                    <a:cubicBezTo>
                      <a:pt x="1271" y="54"/>
                      <a:pt x="1271" y="54"/>
                      <a:pt x="1271" y="54"/>
                    </a:cubicBezTo>
                    <a:cubicBezTo>
                      <a:pt x="1281" y="54"/>
                      <a:pt x="1289" y="44"/>
                      <a:pt x="1289" y="34"/>
                    </a:cubicBezTo>
                    <a:cubicBezTo>
                      <a:pt x="1289" y="22"/>
                      <a:pt x="1289" y="11"/>
                      <a:pt x="1289" y="0"/>
                    </a:cubicBezTo>
                    <a:close/>
                  </a:path>
                </a:pathLst>
              </a:custGeom>
              <a:gradFill rotWithShape="1">
                <a:gsLst>
                  <a:gs pos="0">
                    <a:srgbClr val="0C0C0C"/>
                  </a:gs>
                  <a:gs pos="100000">
                    <a:srgbClr val="969696"/>
                  </a:gs>
                </a:gsLst>
                <a:lin ang="5400000" scaled="1"/>
              </a:gradFill>
              <a:ln w="12700">
                <a:noFill/>
                <a:miter lim="800000"/>
                <a:headEnd/>
                <a:tailEnd/>
              </a:ln>
            </p:spPr>
            <p:txBody>
              <a:bodyPr/>
              <a:lstStyle/>
              <a:p>
                <a:endParaRPr lang="de-DE" noProof="1"/>
              </a:p>
            </p:txBody>
          </p:sp>
          <p:grpSp>
            <p:nvGrpSpPr>
              <p:cNvPr id="75" name="Group 12"/>
              <p:cNvGrpSpPr>
                <a:grpSpLocks noChangeAspect="1"/>
              </p:cNvGrpSpPr>
              <p:nvPr/>
            </p:nvGrpSpPr>
            <p:grpSpPr bwMode="gray">
              <a:xfrm>
                <a:off x="2092659" y="5996879"/>
                <a:ext cx="250129" cy="10707"/>
                <a:chOff x="1974" y="3040"/>
                <a:chExt cx="319" cy="20"/>
              </a:xfrm>
            </p:grpSpPr>
            <p:sp>
              <p:nvSpPr>
                <p:cNvPr id="80" name="Freeform 13"/>
                <p:cNvSpPr>
                  <a:spLocks noChangeAspect="1"/>
                </p:cNvSpPr>
                <p:nvPr/>
              </p:nvSpPr>
              <p:spPr bwMode="gray">
                <a:xfrm>
                  <a:off x="1974" y="3040"/>
                  <a:ext cx="57"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81" name="Freeform 14"/>
                <p:cNvSpPr>
                  <a:spLocks noChangeAspect="1"/>
                </p:cNvSpPr>
                <p:nvPr/>
              </p:nvSpPr>
              <p:spPr bwMode="gray">
                <a:xfrm>
                  <a:off x="2061"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3"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sp>
              <p:nvSpPr>
                <p:cNvPr id="82" name="Freeform 15"/>
                <p:cNvSpPr>
                  <a:spLocks noChangeAspect="1"/>
                </p:cNvSpPr>
                <p:nvPr/>
              </p:nvSpPr>
              <p:spPr bwMode="gray">
                <a:xfrm>
                  <a:off x="2149" y="3040"/>
                  <a:ext cx="56"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83" name="Freeform 16"/>
                <p:cNvSpPr>
                  <a:spLocks noChangeAspect="1"/>
                </p:cNvSpPr>
                <p:nvPr/>
              </p:nvSpPr>
              <p:spPr bwMode="gray">
                <a:xfrm>
                  <a:off x="2235"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2"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grpSp>
          <p:grpSp>
            <p:nvGrpSpPr>
              <p:cNvPr id="76" name="Group 19"/>
              <p:cNvGrpSpPr>
                <a:grpSpLocks noChangeAspect="1"/>
              </p:cNvGrpSpPr>
              <p:nvPr/>
            </p:nvGrpSpPr>
            <p:grpSpPr bwMode="gray">
              <a:xfrm>
                <a:off x="2708726" y="5919014"/>
                <a:ext cx="112898" cy="22387"/>
                <a:chOff x="2601" y="2959"/>
                <a:chExt cx="139" cy="27"/>
              </a:xfrm>
            </p:grpSpPr>
            <p:sp>
              <p:nvSpPr>
                <p:cNvPr id="77" name="AutoShape 20"/>
                <p:cNvSpPr>
                  <a:spLocks noChangeAspect="1" noChangeArrowheads="1"/>
                </p:cNvSpPr>
                <p:nvPr/>
              </p:nvSpPr>
              <p:spPr bwMode="gray">
                <a:xfrm flipV="1">
                  <a:off x="2601" y="2959"/>
                  <a:ext cx="139" cy="27"/>
                </a:xfrm>
                <a:prstGeom prst="roundRect">
                  <a:avLst>
                    <a:gd name="adj" fmla="val 46398"/>
                  </a:avLst>
                </a:prstGeom>
                <a:gradFill rotWithShape="1">
                  <a:gsLst>
                    <a:gs pos="0">
                      <a:srgbClr val="2B2B2B"/>
                    </a:gs>
                    <a:gs pos="100000">
                      <a:srgbClr val="C0C0C0"/>
                    </a:gs>
                  </a:gsLst>
                  <a:lin ang="5400000" scaled="1"/>
                </a:gradFill>
                <a:ln w="3175">
                  <a:solidFill>
                    <a:srgbClr val="969696"/>
                  </a:solidFill>
                  <a:round/>
                  <a:headEnd/>
                  <a:tailEnd/>
                </a:ln>
              </p:spPr>
              <p:txBody>
                <a:bodyPr wrap="none" anchor="ctr"/>
                <a:lstStyle/>
                <a:p>
                  <a:endParaRPr lang="de-DE" noProof="1"/>
                </a:p>
              </p:txBody>
            </p:sp>
            <p:sp>
              <p:nvSpPr>
                <p:cNvPr id="78" name="AutoShape 21"/>
                <p:cNvSpPr>
                  <a:spLocks noChangeAspect="1" noChangeArrowheads="1"/>
                </p:cNvSpPr>
                <p:nvPr/>
              </p:nvSpPr>
              <p:spPr bwMode="gray">
                <a:xfrm flipV="1">
                  <a:off x="2650" y="2964"/>
                  <a:ext cx="82" cy="16"/>
                </a:xfrm>
                <a:prstGeom prst="roundRect">
                  <a:avLst>
                    <a:gd name="adj" fmla="val 50000"/>
                  </a:avLst>
                </a:prstGeom>
                <a:gradFill rotWithShape="1">
                  <a:gsLst>
                    <a:gs pos="0">
                      <a:srgbClr val="FFFFFF"/>
                    </a:gs>
                    <a:gs pos="50000">
                      <a:srgbClr val="B2B2B2"/>
                    </a:gs>
                    <a:gs pos="100000">
                      <a:srgbClr val="FFFFFF"/>
                    </a:gs>
                  </a:gsLst>
                  <a:lin ang="5400000" scaled="1"/>
                </a:gradFill>
                <a:ln w="3175">
                  <a:solidFill>
                    <a:srgbClr val="969696"/>
                  </a:solidFill>
                  <a:round/>
                  <a:headEnd/>
                  <a:tailEnd/>
                </a:ln>
              </p:spPr>
              <p:txBody>
                <a:bodyPr wrap="none" anchor="ctr"/>
                <a:lstStyle/>
                <a:p>
                  <a:endParaRPr lang="de-DE" noProof="1"/>
                </a:p>
              </p:txBody>
            </p:sp>
            <p:sp>
              <p:nvSpPr>
                <p:cNvPr id="79" name="Oval 22"/>
                <p:cNvSpPr>
                  <a:spLocks noChangeAspect="1" noChangeArrowheads="1"/>
                </p:cNvSpPr>
                <p:nvPr/>
              </p:nvSpPr>
              <p:spPr bwMode="gray">
                <a:xfrm flipV="1">
                  <a:off x="2606" y="2963"/>
                  <a:ext cx="19" cy="19"/>
                </a:xfrm>
                <a:prstGeom prst="ellipse">
                  <a:avLst/>
                </a:prstGeom>
                <a:solidFill>
                  <a:srgbClr val="5F5F5F"/>
                </a:solidFill>
                <a:ln w="3175">
                  <a:solidFill>
                    <a:srgbClr val="969696"/>
                  </a:solidFill>
                  <a:round/>
                  <a:headEnd/>
                  <a:tailEnd/>
                </a:ln>
              </p:spPr>
              <p:txBody>
                <a:bodyPr wrap="none" anchor="ctr"/>
                <a:lstStyle/>
                <a:p>
                  <a:endParaRPr lang="de-DE" noProof="1"/>
                </a:p>
              </p:txBody>
            </p:sp>
          </p:grpSp>
        </p:grpSp>
      </p:grpSp>
      <p:sp>
        <p:nvSpPr>
          <p:cNvPr id="67" name="Freihandform 119"/>
          <p:cNvSpPr/>
          <p:nvPr/>
        </p:nvSpPr>
        <p:spPr bwMode="auto">
          <a:xfrm>
            <a:off x="3453889" y="2428559"/>
            <a:ext cx="1063000" cy="1345882"/>
          </a:xfrm>
          <a:custGeom>
            <a:avLst/>
            <a:gdLst>
              <a:gd name="connsiteX0" fmla="*/ 0 w 1452562"/>
              <a:gd name="connsiteY0" fmla="*/ 0 h 2195512"/>
              <a:gd name="connsiteX1" fmla="*/ 1452562 w 1452562"/>
              <a:gd name="connsiteY1" fmla="*/ 0 h 2195512"/>
              <a:gd name="connsiteX2" fmla="*/ 1452562 w 1452562"/>
              <a:gd name="connsiteY2" fmla="*/ 2195512 h 2195512"/>
              <a:gd name="connsiteX3" fmla="*/ 0 w 1452562"/>
              <a:gd name="connsiteY3" fmla="*/ 2195512 h 2195512"/>
              <a:gd name="connsiteX4" fmla="*/ 0 w 1452562"/>
              <a:gd name="connsiteY4" fmla="*/ 0 h 2195512"/>
              <a:gd name="connsiteX0" fmla="*/ 685800 w 1452562"/>
              <a:gd name="connsiteY0" fmla="*/ 4763 h 2195512"/>
              <a:gd name="connsiteX1" fmla="*/ 1452562 w 1452562"/>
              <a:gd name="connsiteY1" fmla="*/ 0 h 2195512"/>
              <a:gd name="connsiteX2" fmla="*/ 1452562 w 1452562"/>
              <a:gd name="connsiteY2" fmla="*/ 2195512 h 2195512"/>
              <a:gd name="connsiteX3" fmla="*/ 0 w 1452562"/>
              <a:gd name="connsiteY3" fmla="*/ 2195512 h 2195512"/>
              <a:gd name="connsiteX4" fmla="*/ 685800 w 1452562"/>
              <a:gd name="connsiteY4" fmla="*/ 4763 h 2195512"/>
              <a:gd name="connsiteX0" fmla="*/ 1166813 w 1933575"/>
              <a:gd name="connsiteY0" fmla="*/ 4763 h 2205037"/>
              <a:gd name="connsiteX1" fmla="*/ 1933575 w 1933575"/>
              <a:gd name="connsiteY1" fmla="*/ 0 h 2205037"/>
              <a:gd name="connsiteX2" fmla="*/ 1933575 w 1933575"/>
              <a:gd name="connsiteY2" fmla="*/ 2195512 h 2205037"/>
              <a:gd name="connsiteX3" fmla="*/ 0 w 1933575"/>
              <a:gd name="connsiteY3" fmla="*/ 2205037 h 2205037"/>
              <a:gd name="connsiteX4" fmla="*/ 1166813 w 1933575"/>
              <a:gd name="connsiteY4" fmla="*/ 4763 h 2205037"/>
              <a:gd name="connsiteX0" fmla="*/ 1081088 w 1847850"/>
              <a:gd name="connsiteY0" fmla="*/ 4763 h 2205037"/>
              <a:gd name="connsiteX1" fmla="*/ 1847850 w 1847850"/>
              <a:gd name="connsiteY1" fmla="*/ 0 h 2205037"/>
              <a:gd name="connsiteX2" fmla="*/ 1847850 w 1847850"/>
              <a:gd name="connsiteY2" fmla="*/ 2195512 h 2205037"/>
              <a:gd name="connsiteX3" fmla="*/ 0 w 1847850"/>
              <a:gd name="connsiteY3" fmla="*/ 2205037 h 2205037"/>
              <a:gd name="connsiteX4" fmla="*/ 1081088 w 1847850"/>
              <a:gd name="connsiteY4" fmla="*/ 4763 h 2205037"/>
              <a:gd name="connsiteX0" fmla="*/ 1081088 w 1854993"/>
              <a:gd name="connsiteY0" fmla="*/ 0 h 2200274"/>
              <a:gd name="connsiteX1" fmla="*/ 1854993 w 1854993"/>
              <a:gd name="connsiteY1" fmla="*/ 4762 h 2200274"/>
              <a:gd name="connsiteX2" fmla="*/ 1847850 w 1854993"/>
              <a:gd name="connsiteY2" fmla="*/ 2190749 h 2200274"/>
              <a:gd name="connsiteX3" fmla="*/ 0 w 1854993"/>
              <a:gd name="connsiteY3" fmla="*/ 2200274 h 2200274"/>
              <a:gd name="connsiteX4" fmla="*/ 1081088 w 1854993"/>
              <a:gd name="connsiteY4" fmla="*/ 0 h 2200274"/>
              <a:gd name="connsiteX0" fmla="*/ 1081088 w 1854993"/>
              <a:gd name="connsiteY0" fmla="*/ 2382 h 2202656"/>
              <a:gd name="connsiteX1" fmla="*/ 1854993 w 1854993"/>
              <a:gd name="connsiteY1" fmla="*/ 0 h 2202656"/>
              <a:gd name="connsiteX2" fmla="*/ 1847850 w 1854993"/>
              <a:gd name="connsiteY2" fmla="*/ 2193131 h 2202656"/>
              <a:gd name="connsiteX3" fmla="*/ 0 w 1854993"/>
              <a:gd name="connsiteY3" fmla="*/ 2202656 h 2202656"/>
              <a:gd name="connsiteX4" fmla="*/ 1081088 w 1854993"/>
              <a:gd name="connsiteY4" fmla="*/ 2382 h 2202656"/>
              <a:gd name="connsiteX0" fmla="*/ 1081088 w 1857375"/>
              <a:gd name="connsiteY0" fmla="*/ 2382 h 2202656"/>
              <a:gd name="connsiteX1" fmla="*/ 1854993 w 1857375"/>
              <a:gd name="connsiteY1" fmla="*/ 0 h 2202656"/>
              <a:gd name="connsiteX2" fmla="*/ 1857375 w 1857375"/>
              <a:gd name="connsiteY2" fmla="*/ 2188369 h 2202656"/>
              <a:gd name="connsiteX3" fmla="*/ 0 w 1857375"/>
              <a:gd name="connsiteY3" fmla="*/ 2202656 h 2202656"/>
              <a:gd name="connsiteX4" fmla="*/ 1081088 w 1857375"/>
              <a:gd name="connsiteY4" fmla="*/ 2382 h 2202656"/>
              <a:gd name="connsiteX0" fmla="*/ 1073944 w 1850231"/>
              <a:gd name="connsiteY0" fmla="*/ 2382 h 2188369"/>
              <a:gd name="connsiteX1" fmla="*/ 1847849 w 1850231"/>
              <a:gd name="connsiteY1" fmla="*/ 0 h 2188369"/>
              <a:gd name="connsiteX2" fmla="*/ 1850231 w 1850231"/>
              <a:gd name="connsiteY2" fmla="*/ 2188369 h 2188369"/>
              <a:gd name="connsiteX3" fmla="*/ 0 w 1850231"/>
              <a:gd name="connsiteY3" fmla="*/ 2185988 h 2188369"/>
              <a:gd name="connsiteX4" fmla="*/ 1073944 w 1850231"/>
              <a:gd name="connsiteY4" fmla="*/ 2382 h 2188369"/>
              <a:gd name="connsiteX0" fmla="*/ 1073944 w 1847849"/>
              <a:gd name="connsiteY0" fmla="*/ 2382 h 2195512"/>
              <a:gd name="connsiteX1" fmla="*/ 1847849 w 1847849"/>
              <a:gd name="connsiteY1" fmla="*/ 0 h 2195512"/>
              <a:gd name="connsiteX2" fmla="*/ 1847849 w 1847849"/>
              <a:gd name="connsiteY2" fmla="*/ 2195512 h 2195512"/>
              <a:gd name="connsiteX3" fmla="*/ 0 w 1847849"/>
              <a:gd name="connsiteY3" fmla="*/ 2185988 h 2195512"/>
              <a:gd name="connsiteX4" fmla="*/ 1073944 w 1847849"/>
              <a:gd name="connsiteY4" fmla="*/ 2382 h 2195512"/>
              <a:gd name="connsiteX0" fmla="*/ 1116807 w 1890712"/>
              <a:gd name="connsiteY0" fmla="*/ 2382 h 2195513"/>
              <a:gd name="connsiteX1" fmla="*/ 1890712 w 1890712"/>
              <a:gd name="connsiteY1" fmla="*/ 0 h 2195513"/>
              <a:gd name="connsiteX2" fmla="*/ 1890712 w 1890712"/>
              <a:gd name="connsiteY2" fmla="*/ 2195512 h 2195513"/>
              <a:gd name="connsiteX3" fmla="*/ 0 w 1890712"/>
              <a:gd name="connsiteY3" fmla="*/ 2195513 h 2195513"/>
              <a:gd name="connsiteX4" fmla="*/ 1116807 w 1890712"/>
              <a:gd name="connsiteY4" fmla="*/ 2382 h 2195513"/>
              <a:gd name="connsiteX0" fmla="*/ 1116807 w 1890712"/>
              <a:gd name="connsiteY0" fmla="*/ 4764 h 2197895"/>
              <a:gd name="connsiteX1" fmla="*/ 1778794 w 1890712"/>
              <a:gd name="connsiteY1" fmla="*/ 0 h 2197895"/>
              <a:gd name="connsiteX2" fmla="*/ 1890712 w 1890712"/>
              <a:gd name="connsiteY2" fmla="*/ 2382 h 2197895"/>
              <a:gd name="connsiteX3" fmla="*/ 1890712 w 1890712"/>
              <a:gd name="connsiteY3" fmla="*/ 2197894 h 2197895"/>
              <a:gd name="connsiteX4" fmla="*/ 0 w 1890712"/>
              <a:gd name="connsiteY4" fmla="*/ 2197895 h 2197895"/>
              <a:gd name="connsiteX5" fmla="*/ 1116807 w 1890712"/>
              <a:gd name="connsiteY5" fmla="*/ 4764 h 2197895"/>
              <a:gd name="connsiteX0" fmla="*/ 1116807 w 1890713"/>
              <a:gd name="connsiteY0" fmla="*/ 4764 h 2197895"/>
              <a:gd name="connsiteX1" fmla="*/ 1778794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3 w 1890713"/>
              <a:gd name="connsiteY2" fmla="*/ 78581 h 2197895"/>
              <a:gd name="connsiteX3" fmla="*/ 1890712 w 1890713"/>
              <a:gd name="connsiteY3" fmla="*/ 2197894 h 2197895"/>
              <a:gd name="connsiteX4" fmla="*/ 0 w 1890713"/>
              <a:gd name="connsiteY4" fmla="*/ 2197895 h 2197895"/>
              <a:gd name="connsiteX5" fmla="*/ 1116807 w 1890713"/>
              <a:gd name="connsiteY5" fmla="*/ 4764 h 2197895"/>
              <a:gd name="connsiteX0" fmla="*/ 1116807 w 1905001"/>
              <a:gd name="connsiteY0" fmla="*/ 4764 h 2197895"/>
              <a:gd name="connsiteX1" fmla="*/ 1826419 w 1905001"/>
              <a:gd name="connsiteY1" fmla="*/ 0 h 2197895"/>
              <a:gd name="connsiteX2" fmla="*/ 1890713 w 1905001"/>
              <a:gd name="connsiteY2" fmla="*/ 78581 h 2197895"/>
              <a:gd name="connsiteX3" fmla="*/ 1890712 w 1905001"/>
              <a:gd name="connsiteY3" fmla="*/ 2197894 h 2197895"/>
              <a:gd name="connsiteX4" fmla="*/ 0 w 1905001"/>
              <a:gd name="connsiteY4" fmla="*/ 2197895 h 2197895"/>
              <a:gd name="connsiteX5" fmla="*/ 1116807 w 1905001"/>
              <a:gd name="connsiteY5" fmla="*/ 4764 h 2197895"/>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5476"/>
              <a:gd name="connsiteY0" fmla="*/ 47627 h 2240758"/>
              <a:gd name="connsiteX1" fmla="*/ 1826419 w 1895476"/>
              <a:gd name="connsiteY1" fmla="*/ 42863 h 2240758"/>
              <a:gd name="connsiteX2" fmla="*/ 1890713 w 1895476"/>
              <a:gd name="connsiteY2" fmla="*/ 121444 h 2240758"/>
              <a:gd name="connsiteX3" fmla="*/ 1890712 w 1895476"/>
              <a:gd name="connsiteY3" fmla="*/ 2240757 h 2240758"/>
              <a:gd name="connsiteX4" fmla="*/ 0 w 1895476"/>
              <a:gd name="connsiteY4" fmla="*/ 2240758 h 2240758"/>
              <a:gd name="connsiteX5" fmla="*/ 1116807 w 1895476"/>
              <a:gd name="connsiteY5" fmla="*/ 47627 h 2240758"/>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5476" h="2197895">
                <a:moveTo>
                  <a:pt x="1116807" y="4764"/>
                </a:moveTo>
                <a:lnTo>
                  <a:pt x="1826419" y="0"/>
                </a:lnTo>
                <a:cubicBezTo>
                  <a:pt x="1895476" y="14288"/>
                  <a:pt x="1885951" y="16669"/>
                  <a:pt x="1890713" y="78581"/>
                </a:cubicBezTo>
                <a:cubicBezTo>
                  <a:pt x="1890713" y="785019"/>
                  <a:pt x="1890712" y="1491456"/>
                  <a:pt x="1890712" y="2197894"/>
                </a:cubicBezTo>
                <a:lnTo>
                  <a:pt x="0" y="2197895"/>
                </a:lnTo>
                <a:lnTo>
                  <a:pt x="1116807" y="4764"/>
                </a:lnTo>
                <a:close/>
              </a:path>
            </a:pathLst>
          </a:custGeom>
          <a:gradFill>
            <a:gsLst>
              <a:gs pos="0">
                <a:srgbClr val="FFFFFF">
                  <a:alpha val="47000"/>
                </a:srgbClr>
              </a:gs>
              <a:gs pos="100000">
                <a:schemeClr val="bg2">
                  <a:alpha val="9000"/>
                </a:schemeClr>
              </a:gs>
            </a:gsLst>
            <a:lin ang="1800000" scaled="0"/>
          </a:gradFill>
          <a:ln w="12700">
            <a:noFill/>
            <a:round/>
            <a:headEnd/>
            <a:tailEnd/>
          </a:ln>
        </p:spPr>
        <p:txBody>
          <a:bodyPr rtlCol="0" anchor="ctr"/>
          <a:lstStyle/>
          <a:p>
            <a:pPr algn="ctr"/>
            <a:endParaRPr lang="de-DE" dirty="0"/>
          </a:p>
        </p:txBody>
      </p:sp>
      <p:pic>
        <p:nvPicPr>
          <p:cNvPr id="99" name="_effect"/>
          <p:cNvPicPr>
            <a:picLocks noChangeAspect="1" noChangeArrowheads="1"/>
          </p:cNvPicPr>
          <p:nvPr/>
        </p:nvPicPr>
        <p:blipFill>
          <a:blip r:embed="rId3" cstate="print"/>
          <a:srcRect/>
          <a:stretch>
            <a:fillRect/>
          </a:stretch>
        </p:blipFill>
        <p:spPr bwMode="gray">
          <a:xfrm>
            <a:off x="7794887" y="3565377"/>
            <a:ext cx="3131387" cy="367883"/>
          </a:xfrm>
          <a:prstGeom prst="rect">
            <a:avLst/>
          </a:prstGeom>
          <a:noFill/>
        </p:spPr>
      </p:pic>
      <p:pic>
        <p:nvPicPr>
          <p:cNvPr id="100" name="_effect"/>
          <p:cNvPicPr>
            <a:picLocks noChangeAspect="1" noChangeArrowheads="1"/>
          </p:cNvPicPr>
          <p:nvPr/>
        </p:nvPicPr>
        <p:blipFill>
          <a:blip r:embed="rId3" cstate="print"/>
          <a:srcRect/>
          <a:stretch>
            <a:fillRect/>
          </a:stretch>
        </p:blipFill>
        <p:spPr bwMode="gray">
          <a:xfrm>
            <a:off x="3773520" y="5592148"/>
            <a:ext cx="3131387" cy="372978"/>
          </a:xfrm>
          <a:prstGeom prst="rect">
            <a:avLst/>
          </a:prstGeom>
          <a:noFill/>
        </p:spPr>
      </p:pic>
      <p:pic>
        <p:nvPicPr>
          <p:cNvPr id="101" name="_effect"/>
          <p:cNvPicPr>
            <a:picLocks noChangeAspect="1" noChangeArrowheads="1"/>
          </p:cNvPicPr>
          <p:nvPr/>
        </p:nvPicPr>
        <p:blipFill>
          <a:blip r:embed="rId3" cstate="print"/>
          <a:srcRect/>
          <a:stretch>
            <a:fillRect/>
          </a:stretch>
        </p:blipFill>
        <p:spPr bwMode="gray">
          <a:xfrm>
            <a:off x="890906" y="4051948"/>
            <a:ext cx="3131387" cy="297775"/>
          </a:xfrm>
          <a:prstGeom prst="rect">
            <a:avLst/>
          </a:prstGeom>
          <a:noFill/>
        </p:spPr>
      </p:pic>
      <p:sp>
        <p:nvSpPr>
          <p:cNvPr id="102" name="_h1"/>
          <p:cNvSpPr txBox="1">
            <a:spLocks/>
          </p:cNvSpPr>
          <p:nvPr/>
        </p:nvSpPr>
        <p:spPr bwMode="gray">
          <a:xfrm>
            <a:off x="1847056" y="238540"/>
            <a:ext cx="8497092" cy="616455"/>
          </a:xfrm>
          <a:prstGeom prst="rect">
            <a:avLst/>
          </a:prstGeom>
        </p:spPr>
        <p:txBody>
          <a:bodyPr>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r>
              <a:rPr lang="en-US" noProof="1"/>
              <a:t>Do More With PresentationPoint Products</a:t>
            </a:r>
          </a:p>
        </p:txBody>
      </p:sp>
      <p:grpSp>
        <p:nvGrpSpPr>
          <p:cNvPr id="104" name="Gruppieren 123"/>
          <p:cNvGrpSpPr/>
          <p:nvPr/>
        </p:nvGrpSpPr>
        <p:grpSpPr>
          <a:xfrm>
            <a:off x="4305324" y="4041381"/>
            <a:ext cx="2850585" cy="2128185"/>
            <a:chOff x="1830074" y="2859090"/>
            <a:chExt cx="3984074" cy="2974423"/>
          </a:xfrm>
        </p:grpSpPr>
        <p:grpSp>
          <p:nvGrpSpPr>
            <p:cNvPr id="105" name="Gruppieren 21"/>
            <p:cNvGrpSpPr/>
            <p:nvPr/>
          </p:nvGrpSpPr>
          <p:grpSpPr bwMode="gray">
            <a:xfrm>
              <a:off x="1830074" y="2859090"/>
              <a:ext cx="3984074" cy="2974423"/>
              <a:chOff x="417673" y="4447388"/>
              <a:chExt cx="2508091" cy="1872486"/>
            </a:xfrm>
          </p:grpSpPr>
          <p:grpSp>
            <p:nvGrpSpPr>
              <p:cNvPr id="107" name="Gruppieren 124"/>
              <p:cNvGrpSpPr/>
              <p:nvPr/>
            </p:nvGrpSpPr>
            <p:grpSpPr bwMode="gray">
              <a:xfrm>
                <a:off x="783497" y="5960680"/>
                <a:ext cx="1776442" cy="359194"/>
                <a:chOff x="6437712" y="4669235"/>
                <a:chExt cx="1776442" cy="359194"/>
              </a:xfrm>
            </p:grpSpPr>
            <p:grpSp>
              <p:nvGrpSpPr>
                <p:cNvPr id="123" name="Gruppieren 141"/>
                <p:cNvGrpSpPr/>
                <p:nvPr/>
              </p:nvGrpSpPr>
              <p:grpSpPr bwMode="gray">
                <a:xfrm>
                  <a:off x="6437712" y="4870323"/>
                  <a:ext cx="1776442" cy="158106"/>
                  <a:chOff x="2566915" y="3248025"/>
                  <a:chExt cx="4013274" cy="357188"/>
                </a:xfrm>
              </p:grpSpPr>
              <p:sp>
                <p:nvSpPr>
                  <p:cNvPr id="127" name="Freeform 6"/>
                  <p:cNvSpPr>
                    <a:spLocks/>
                  </p:cNvSpPr>
                  <p:nvPr/>
                </p:nvSpPr>
                <p:spPr bwMode="gray">
                  <a:xfrm>
                    <a:off x="2566915" y="3254158"/>
                    <a:ext cx="4013274" cy="351039"/>
                  </a:xfrm>
                  <a:custGeom>
                    <a:avLst/>
                    <a:gdLst>
                      <a:gd name="connsiteX0" fmla="*/ 10000 w 10000"/>
                      <a:gd name="connsiteY0" fmla="*/ 7340 h 11303"/>
                      <a:gd name="connsiteX1" fmla="*/ 8998 w 10000"/>
                      <a:gd name="connsiteY1" fmla="*/ 10000 h 11303"/>
                      <a:gd name="connsiteX2" fmla="*/ 8914 w 10000"/>
                      <a:gd name="connsiteY2" fmla="*/ 10000 h 11303"/>
                      <a:gd name="connsiteX3" fmla="*/ 6011 w 10000"/>
                      <a:gd name="connsiteY3" fmla="*/ 6702 h 11303"/>
                      <a:gd name="connsiteX4" fmla="*/ 5730 w 10000"/>
                      <a:gd name="connsiteY4" fmla="*/ 6702 h 11303"/>
                      <a:gd name="connsiteX5" fmla="*/ 4260 w 10000"/>
                      <a:gd name="connsiteY5" fmla="*/ 6596 h 11303"/>
                      <a:gd name="connsiteX6" fmla="*/ 3970 w 10000"/>
                      <a:gd name="connsiteY6" fmla="*/ 6702 h 11303"/>
                      <a:gd name="connsiteX7" fmla="*/ 1011 w 10000"/>
                      <a:gd name="connsiteY7" fmla="*/ 9894 h 11303"/>
                      <a:gd name="connsiteX8" fmla="*/ 657 w 10000"/>
                      <a:gd name="connsiteY8" fmla="*/ 11303 h 11303"/>
                      <a:gd name="connsiteX9" fmla="*/ 0 w 10000"/>
                      <a:gd name="connsiteY9" fmla="*/ 7553 h 11303"/>
                      <a:gd name="connsiteX10" fmla="*/ 140 w 10000"/>
                      <a:gd name="connsiteY10" fmla="*/ 5532 h 11303"/>
                      <a:gd name="connsiteX11" fmla="*/ 421 w 10000"/>
                      <a:gd name="connsiteY11" fmla="*/ 4255 h 11303"/>
                      <a:gd name="connsiteX12" fmla="*/ 3848 w 10000"/>
                      <a:gd name="connsiteY12" fmla="*/ 851 h 11303"/>
                      <a:gd name="connsiteX13" fmla="*/ 3998 w 10000"/>
                      <a:gd name="connsiteY13" fmla="*/ 0 h 11303"/>
                      <a:gd name="connsiteX14" fmla="*/ 4794 w 10000"/>
                      <a:gd name="connsiteY14" fmla="*/ 0 h 11303"/>
                      <a:gd name="connsiteX15" fmla="*/ 6142 w 10000"/>
                      <a:gd name="connsiteY15" fmla="*/ 0 h 11303"/>
                      <a:gd name="connsiteX16" fmla="*/ 6330 w 10000"/>
                      <a:gd name="connsiteY16" fmla="*/ 957 h 11303"/>
                      <a:gd name="connsiteX17" fmla="*/ 9494 w 10000"/>
                      <a:gd name="connsiteY17" fmla="*/ 4149 h 11303"/>
                      <a:gd name="connsiteX18" fmla="*/ 9888 w 10000"/>
                      <a:gd name="connsiteY18" fmla="*/ 5745 h 11303"/>
                      <a:gd name="connsiteX19" fmla="*/ 10000 w 10000"/>
                      <a:gd name="connsiteY19" fmla="*/ 7340 h 11303"/>
                      <a:gd name="connsiteX0" fmla="*/ 10000 w 10000"/>
                      <a:gd name="connsiteY0" fmla="*/ 7340 h 10000"/>
                      <a:gd name="connsiteX1" fmla="*/ 8998 w 10000"/>
                      <a:gd name="connsiteY1" fmla="*/ 10000 h 10000"/>
                      <a:gd name="connsiteX2" fmla="*/ 8914 w 10000"/>
                      <a:gd name="connsiteY2" fmla="*/ 10000 h 10000"/>
                      <a:gd name="connsiteX3" fmla="*/ 6011 w 10000"/>
                      <a:gd name="connsiteY3" fmla="*/ 6702 h 10000"/>
                      <a:gd name="connsiteX4" fmla="*/ 5730 w 10000"/>
                      <a:gd name="connsiteY4" fmla="*/ 6702 h 10000"/>
                      <a:gd name="connsiteX5" fmla="*/ 4260 w 10000"/>
                      <a:gd name="connsiteY5" fmla="*/ 6596 h 10000"/>
                      <a:gd name="connsiteX6" fmla="*/ 3970 w 10000"/>
                      <a:gd name="connsiteY6" fmla="*/ 6702 h 10000"/>
                      <a:gd name="connsiteX7" fmla="*/ 1011 w 10000"/>
                      <a:gd name="connsiteY7" fmla="*/ 9894 h 10000"/>
                      <a:gd name="connsiteX8" fmla="*/ 0 w 10000"/>
                      <a:gd name="connsiteY8" fmla="*/ 7553 h 10000"/>
                      <a:gd name="connsiteX9" fmla="*/ 140 w 10000"/>
                      <a:gd name="connsiteY9" fmla="*/ 5532 h 10000"/>
                      <a:gd name="connsiteX10" fmla="*/ 421 w 10000"/>
                      <a:gd name="connsiteY10" fmla="*/ 4255 h 10000"/>
                      <a:gd name="connsiteX11" fmla="*/ 3848 w 10000"/>
                      <a:gd name="connsiteY11" fmla="*/ 851 h 10000"/>
                      <a:gd name="connsiteX12" fmla="*/ 3998 w 10000"/>
                      <a:gd name="connsiteY12" fmla="*/ 0 h 10000"/>
                      <a:gd name="connsiteX13" fmla="*/ 4794 w 10000"/>
                      <a:gd name="connsiteY13" fmla="*/ 0 h 10000"/>
                      <a:gd name="connsiteX14" fmla="*/ 6142 w 10000"/>
                      <a:gd name="connsiteY14" fmla="*/ 0 h 10000"/>
                      <a:gd name="connsiteX15" fmla="*/ 6330 w 10000"/>
                      <a:gd name="connsiteY15" fmla="*/ 957 h 10000"/>
                      <a:gd name="connsiteX16" fmla="*/ 9494 w 10000"/>
                      <a:gd name="connsiteY16" fmla="*/ 4149 h 10000"/>
                      <a:gd name="connsiteX17" fmla="*/ 9888 w 10000"/>
                      <a:gd name="connsiteY17" fmla="*/ 5745 h 10000"/>
                      <a:gd name="connsiteX18" fmla="*/ 10000 w 10000"/>
                      <a:gd name="connsiteY18" fmla="*/ 7340 h 10000"/>
                      <a:gd name="connsiteX0" fmla="*/ 10020 w 10020"/>
                      <a:gd name="connsiteY0" fmla="*/ 7340 h 10000"/>
                      <a:gd name="connsiteX1" fmla="*/ 9018 w 10020"/>
                      <a:gd name="connsiteY1" fmla="*/ 10000 h 10000"/>
                      <a:gd name="connsiteX2" fmla="*/ 8934 w 10020"/>
                      <a:gd name="connsiteY2" fmla="*/ 10000 h 10000"/>
                      <a:gd name="connsiteX3" fmla="*/ 6031 w 10020"/>
                      <a:gd name="connsiteY3" fmla="*/ 6702 h 10000"/>
                      <a:gd name="connsiteX4" fmla="*/ 5750 w 10020"/>
                      <a:gd name="connsiteY4" fmla="*/ 6702 h 10000"/>
                      <a:gd name="connsiteX5" fmla="*/ 4280 w 10020"/>
                      <a:gd name="connsiteY5" fmla="*/ 6596 h 10000"/>
                      <a:gd name="connsiteX6" fmla="*/ 3990 w 10020"/>
                      <a:gd name="connsiteY6" fmla="*/ 6702 h 10000"/>
                      <a:gd name="connsiteX7" fmla="*/ 1031 w 10020"/>
                      <a:gd name="connsiteY7" fmla="*/ 9894 h 10000"/>
                      <a:gd name="connsiteX8" fmla="*/ 0 w 10020"/>
                      <a:gd name="connsiteY8" fmla="*/ 7135 h 10000"/>
                      <a:gd name="connsiteX9" fmla="*/ 160 w 10020"/>
                      <a:gd name="connsiteY9" fmla="*/ 5532 h 10000"/>
                      <a:gd name="connsiteX10" fmla="*/ 441 w 10020"/>
                      <a:gd name="connsiteY10" fmla="*/ 4255 h 10000"/>
                      <a:gd name="connsiteX11" fmla="*/ 3868 w 10020"/>
                      <a:gd name="connsiteY11" fmla="*/ 851 h 10000"/>
                      <a:gd name="connsiteX12" fmla="*/ 4018 w 10020"/>
                      <a:gd name="connsiteY12" fmla="*/ 0 h 10000"/>
                      <a:gd name="connsiteX13" fmla="*/ 4814 w 10020"/>
                      <a:gd name="connsiteY13" fmla="*/ 0 h 10000"/>
                      <a:gd name="connsiteX14" fmla="*/ 6162 w 10020"/>
                      <a:gd name="connsiteY14" fmla="*/ 0 h 10000"/>
                      <a:gd name="connsiteX15" fmla="*/ 6350 w 10020"/>
                      <a:gd name="connsiteY15" fmla="*/ 957 h 10000"/>
                      <a:gd name="connsiteX16" fmla="*/ 9514 w 10020"/>
                      <a:gd name="connsiteY16" fmla="*/ 4149 h 10000"/>
                      <a:gd name="connsiteX17" fmla="*/ 9908 w 10020"/>
                      <a:gd name="connsiteY17" fmla="*/ 5745 h 10000"/>
                      <a:gd name="connsiteX18" fmla="*/ 10020 w 10020"/>
                      <a:gd name="connsiteY18" fmla="*/ 7340 h 10000"/>
                      <a:gd name="connsiteX0" fmla="*/ 10020 w 10020"/>
                      <a:gd name="connsiteY0" fmla="*/ 7340 h 10000"/>
                      <a:gd name="connsiteX1" fmla="*/ 8934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10000"/>
                      <a:gd name="connsiteX1" fmla="*/ 8945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9916"/>
                      <a:gd name="connsiteX1" fmla="*/ 8923 w 10020"/>
                      <a:gd name="connsiteY1" fmla="*/ 9916 h 9916"/>
                      <a:gd name="connsiteX2" fmla="*/ 6031 w 10020"/>
                      <a:gd name="connsiteY2" fmla="*/ 6702 h 9916"/>
                      <a:gd name="connsiteX3" fmla="*/ 5750 w 10020"/>
                      <a:gd name="connsiteY3" fmla="*/ 6702 h 9916"/>
                      <a:gd name="connsiteX4" fmla="*/ 4280 w 10020"/>
                      <a:gd name="connsiteY4" fmla="*/ 6596 h 9916"/>
                      <a:gd name="connsiteX5" fmla="*/ 3990 w 10020"/>
                      <a:gd name="connsiteY5" fmla="*/ 6702 h 9916"/>
                      <a:gd name="connsiteX6" fmla="*/ 1031 w 10020"/>
                      <a:gd name="connsiteY6" fmla="*/ 9894 h 9916"/>
                      <a:gd name="connsiteX7" fmla="*/ 0 w 10020"/>
                      <a:gd name="connsiteY7" fmla="*/ 7135 h 9916"/>
                      <a:gd name="connsiteX8" fmla="*/ 160 w 10020"/>
                      <a:gd name="connsiteY8" fmla="*/ 5532 h 9916"/>
                      <a:gd name="connsiteX9" fmla="*/ 441 w 10020"/>
                      <a:gd name="connsiteY9" fmla="*/ 4255 h 9916"/>
                      <a:gd name="connsiteX10" fmla="*/ 3868 w 10020"/>
                      <a:gd name="connsiteY10" fmla="*/ 851 h 9916"/>
                      <a:gd name="connsiteX11" fmla="*/ 4018 w 10020"/>
                      <a:gd name="connsiteY11" fmla="*/ 0 h 9916"/>
                      <a:gd name="connsiteX12" fmla="*/ 4814 w 10020"/>
                      <a:gd name="connsiteY12" fmla="*/ 0 h 9916"/>
                      <a:gd name="connsiteX13" fmla="*/ 6162 w 10020"/>
                      <a:gd name="connsiteY13" fmla="*/ 0 h 9916"/>
                      <a:gd name="connsiteX14" fmla="*/ 6350 w 10020"/>
                      <a:gd name="connsiteY14" fmla="*/ 957 h 9916"/>
                      <a:gd name="connsiteX15" fmla="*/ 9514 w 10020"/>
                      <a:gd name="connsiteY15" fmla="*/ 4149 h 9916"/>
                      <a:gd name="connsiteX16" fmla="*/ 9908 w 10020"/>
                      <a:gd name="connsiteY16" fmla="*/ 5745 h 9916"/>
                      <a:gd name="connsiteX17" fmla="*/ 10020 w 10020"/>
                      <a:gd name="connsiteY17" fmla="*/ 7340 h 9916"/>
                      <a:gd name="connsiteX0" fmla="*/ 10000 w 10000"/>
                      <a:gd name="connsiteY0" fmla="*/ 7181 h 10000"/>
                      <a:gd name="connsiteX1" fmla="*/ 8905 w 10000"/>
                      <a:gd name="connsiteY1" fmla="*/ 10000 h 10000"/>
                      <a:gd name="connsiteX2" fmla="*/ 6019 w 10000"/>
                      <a:gd name="connsiteY2" fmla="*/ 6759 h 10000"/>
                      <a:gd name="connsiteX3" fmla="*/ 5739 w 10000"/>
                      <a:gd name="connsiteY3" fmla="*/ 6759 h 10000"/>
                      <a:gd name="connsiteX4" fmla="*/ 4271 w 10000"/>
                      <a:gd name="connsiteY4" fmla="*/ 6652 h 10000"/>
                      <a:gd name="connsiteX5" fmla="*/ 3982 w 10000"/>
                      <a:gd name="connsiteY5" fmla="*/ 6759 h 10000"/>
                      <a:gd name="connsiteX6" fmla="*/ 1029 w 10000"/>
                      <a:gd name="connsiteY6" fmla="*/ 9978 h 10000"/>
                      <a:gd name="connsiteX7" fmla="*/ 0 w 10000"/>
                      <a:gd name="connsiteY7" fmla="*/ 7195 h 10000"/>
                      <a:gd name="connsiteX8" fmla="*/ 160 w 10000"/>
                      <a:gd name="connsiteY8" fmla="*/ 5579 h 10000"/>
                      <a:gd name="connsiteX9" fmla="*/ 440 w 10000"/>
                      <a:gd name="connsiteY9" fmla="*/ 4291 h 10000"/>
                      <a:gd name="connsiteX10" fmla="*/ 3860 w 10000"/>
                      <a:gd name="connsiteY10" fmla="*/ 858 h 10000"/>
                      <a:gd name="connsiteX11" fmla="*/ 4010 w 10000"/>
                      <a:gd name="connsiteY11" fmla="*/ 0 h 10000"/>
                      <a:gd name="connsiteX12" fmla="*/ 4804 w 10000"/>
                      <a:gd name="connsiteY12" fmla="*/ 0 h 10000"/>
                      <a:gd name="connsiteX13" fmla="*/ 6150 w 10000"/>
                      <a:gd name="connsiteY13" fmla="*/ 0 h 10000"/>
                      <a:gd name="connsiteX14" fmla="*/ 6337 w 10000"/>
                      <a:gd name="connsiteY14" fmla="*/ 965 h 10000"/>
                      <a:gd name="connsiteX15" fmla="*/ 9495 w 10000"/>
                      <a:gd name="connsiteY15" fmla="*/ 4184 h 10000"/>
                      <a:gd name="connsiteX16" fmla="*/ 9888 w 10000"/>
                      <a:gd name="connsiteY16" fmla="*/ 5794 h 10000"/>
                      <a:gd name="connsiteX17" fmla="*/ 10000 w 10000"/>
                      <a:gd name="connsiteY17" fmla="*/ 71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0000" y="7181"/>
                        </a:moveTo>
                        <a:lnTo>
                          <a:pt x="8905" y="10000"/>
                        </a:lnTo>
                        <a:lnTo>
                          <a:pt x="6019" y="6759"/>
                        </a:lnTo>
                        <a:cubicBezTo>
                          <a:pt x="5926" y="6652"/>
                          <a:pt x="5832" y="6652"/>
                          <a:pt x="5739" y="6759"/>
                        </a:cubicBezTo>
                        <a:cubicBezTo>
                          <a:pt x="5355" y="7188"/>
                          <a:pt x="4683" y="7295"/>
                          <a:pt x="4271" y="6652"/>
                        </a:cubicBezTo>
                        <a:lnTo>
                          <a:pt x="3982" y="6759"/>
                        </a:lnTo>
                        <a:lnTo>
                          <a:pt x="1029" y="9978"/>
                        </a:lnTo>
                        <a:lnTo>
                          <a:pt x="0" y="7195"/>
                        </a:lnTo>
                        <a:cubicBezTo>
                          <a:pt x="47" y="6516"/>
                          <a:pt x="113" y="6259"/>
                          <a:pt x="160" y="5579"/>
                        </a:cubicBezTo>
                        <a:cubicBezTo>
                          <a:pt x="226" y="4721"/>
                          <a:pt x="319" y="4399"/>
                          <a:pt x="440" y="4291"/>
                        </a:cubicBezTo>
                        <a:lnTo>
                          <a:pt x="3860" y="858"/>
                        </a:lnTo>
                        <a:cubicBezTo>
                          <a:pt x="3916" y="858"/>
                          <a:pt x="3963" y="537"/>
                          <a:pt x="4010" y="0"/>
                        </a:cubicBezTo>
                        <a:lnTo>
                          <a:pt x="4804" y="0"/>
                        </a:lnTo>
                        <a:lnTo>
                          <a:pt x="6150" y="0"/>
                        </a:lnTo>
                        <a:cubicBezTo>
                          <a:pt x="6197" y="537"/>
                          <a:pt x="6262" y="858"/>
                          <a:pt x="6337" y="965"/>
                        </a:cubicBezTo>
                        <a:lnTo>
                          <a:pt x="9495" y="4184"/>
                        </a:lnTo>
                        <a:cubicBezTo>
                          <a:pt x="9664" y="4291"/>
                          <a:pt x="9794" y="4506"/>
                          <a:pt x="9888" y="5794"/>
                        </a:cubicBezTo>
                        <a:cubicBezTo>
                          <a:pt x="9925" y="6330"/>
                          <a:pt x="9963" y="6645"/>
                          <a:pt x="10000" y="7181"/>
                        </a:cubicBezTo>
                        <a:close/>
                      </a:path>
                    </a:pathLst>
                  </a:custGeom>
                  <a:gradFill>
                    <a:gsLst>
                      <a:gs pos="40000">
                        <a:srgbClr val="16191E"/>
                      </a:gs>
                      <a:gs pos="42000">
                        <a:srgbClr val="3A3D43"/>
                      </a:gs>
                      <a:gs pos="44000">
                        <a:srgbClr val="16191E"/>
                      </a:gs>
                      <a:gs pos="50000">
                        <a:srgbClr val="4A4F56"/>
                      </a:gs>
                      <a:gs pos="56000">
                        <a:srgbClr val="16191E"/>
                      </a:gs>
                      <a:gs pos="58000">
                        <a:srgbClr val="36393F"/>
                      </a:gs>
                      <a:gs pos="60000">
                        <a:srgbClr val="16191E"/>
                      </a:gs>
                    </a:gsLst>
                    <a:lin ang="0" scaled="1"/>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28" name="Freeform 7"/>
                  <p:cNvSpPr>
                    <a:spLocks/>
                  </p:cNvSpPr>
                  <p:nvPr/>
                </p:nvSpPr>
                <p:spPr bwMode="gray">
                  <a:xfrm>
                    <a:off x="2566988" y="3248025"/>
                    <a:ext cx="2011363" cy="357188"/>
                  </a:xfrm>
                  <a:custGeom>
                    <a:avLst/>
                    <a:gdLst/>
                    <a:ahLst/>
                    <a:cxnLst>
                      <a:cxn ang="0">
                        <a:pos x="0" y="69"/>
                      </a:cxn>
                      <a:cxn ang="0">
                        <a:pos x="107" y="95"/>
                      </a:cxn>
                      <a:cxn ang="0">
                        <a:pos x="117" y="95"/>
                      </a:cxn>
                      <a:cxn ang="0">
                        <a:pos x="162" y="70"/>
                      </a:cxn>
                      <a:cxn ang="0">
                        <a:pos x="426" y="46"/>
                      </a:cxn>
                      <a:cxn ang="0">
                        <a:pos x="456" y="46"/>
                      </a:cxn>
                      <a:cxn ang="0">
                        <a:pos x="536" y="50"/>
                      </a:cxn>
                      <a:cxn ang="0">
                        <a:pos x="536" y="0"/>
                      </a:cxn>
                      <a:cxn ang="0">
                        <a:pos x="412" y="0"/>
                      </a:cxn>
                      <a:cxn ang="0">
                        <a:pos x="392" y="8"/>
                      </a:cxn>
                      <a:cxn ang="0">
                        <a:pos x="54" y="38"/>
                      </a:cxn>
                      <a:cxn ang="0">
                        <a:pos x="13" y="53"/>
                      </a:cxn>
                      <a:cxn ang="0">
                        <a:pos x="0" y="69"/>
                      </a:cxn>
                    </a:cxnLst>
                    <a:rect l="0" t="0" r="r" b="b"/>
                    <a:pathLst>
                      <a:path w="536" h="95">
                        <a:moveTo>
                          <a:pt x="0" y="69"/>
                        </a:moveTo>
                        <a:cubicBezTo>
                          <a:pt x="107" y="95"/>
                          <a:pt x="107" y="95"/>
                          <a:pt x="107" y="95"/>
                        </a:cubicBezTo>
                        <a:cubicBezTo>
                          <a:pt x="117" y="95"/>
                          <a:pt x="117" y="95"/>
                          <a:pt x="117" y="95"/>
                        </a:cubicBezTo>
                        <a:cubicBezTo>
                          <a:pt x="127" y="76"/>
                          <a:pt x="142" y="72"/>
                          <a:pt x="162" y="70"/>
                        </a:cubicBezTo>
                        <a:cubicBezTo>
                          <a:pt x="426" y="46"/>
                          <a:pt x="426" y="46"/>
                          <a:pt x="426" y="46"/>
                        </a:cubicBezTo>
                        <a:cubicBezTo>
                          <a:pt x="436" y="45"/>
                          <a:pt x="446" y="45"/>
                          <a:pt x="456" y="46"/>
                        </a:cubicBezTo>
                        <a:cubicBezTo>
                          <a:pt x="475" y="48"/>
                          <a:pt x="510" y="49"/>
                          <a:pt x="536" y="50"/>
                        </a:cubicBezTo>
                        <a:cubicBezTo>
                          <a:pt x="536" y="0"/>
                          <a:pt x="536" y="0"/>
                          <a:pt x="536" y="0"/>
                        </a:cubicBezTo>
                        <a:cubicBezTo>
                          <a:pt x="412" y="0"/>
                          <a:pt x="412" y="0"/>
                          <a:pt x="412" y="0"/>
                        </a:cubicBezTo>
                        <a:cubicBezTo>
                          <a:pt x="407" y="4"/>
                          <a:pt x="401" y="8"/>
                          <a:pt x="392" y="8"/>
                        </a:cubicBezTo>
                        <a:cubicBezTo>
                          <a:pt x="54" y="38"/>
                          <a:pt x="54" y="38"/>
                          <a:pt x="54" y="38"/>
                        </a:cubicBezTo>
                        <a:cubicBezTo>
                          <a:pt x="36" y="40"/>
                          <a:pt x="23" y="41"/>
                          <a:pt x="13" y="53"/>
                        </a:cubicBezTo>
                        <a:lnTo>
                          <a:pt x="0" y="69"/>
                        </a:lnTo>
                        <a:close/>
                      </a:path>
                    </a:pathLst>
                  </a:custGeom>
                  <a:gradFill>
                    <a:gsLst>
                      <a:gs pos="0">
                        <a:srgbClr val="53555A"/>
                      </a:gs>
                      <a:gs pos="38000">
                        <a:srgbClr val="E7E8EC"/>
                      </a:gs>
                    </a:gsLst>
                    <a:lin ang="1656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29" name="Freeform 8"/>
                  <p:cNvSpPr>
                    <a:spLocks/>
                  </p:cNvSpPr>
                  <p:nvPr/>
                </p:nvSpPr>
                <p:spPr bwMode="gray">
                  <a:xfrm>
                    <a:off x="2968626" y="3382963"/>
                    <a:ext cx="1609725" cy="222250"/>
                  </a:xfrm>
                  <a:custGeom>
                    <a:avLst/>
                    <a:gdLst/>
                    <a:ahLst/>
                    <a:cxnLst>
                      <a:cxn ang="0">
                        <a:pos x="0" y="59"/>
                      </a:cxn>
                      <a:cxn ang="0">
                        <a:pos x="10" y="59"/>
                      </a:cxn>
                      <a:cxn ang="0">
                        <a:pos x="55" y="36"/>
                      </a:cxn>
                      <a:cxn ang="0">
                        <a:pos x="319" y="11"/>
                      </a:cxn>
                      <a:cxn ang="0">
                        <a:pos x="349" y="12"/>
                      </a:cxn>
                      <a:cxn ang="0">
                        <a:pos x="429" y="15"/>
                      </a:cxn>
                      <a:cxn ang="0">
                        <a:pos x="429" y="5"/>
                      </a:cxn>
                      <a:cxn ang="0">
                        <a:pos x="356" y="2"/>
                      </a:cxn>
                      <a:cxn ang="0">
                        <a:pos x="318" y="0"/>
                      </a:cxn>
                      <a:cxn ang="0">
                        <a:pos x="50" y="24"/>
                      </a:cxn>
                      <a:cxn ang="0">
                        <a:pos x="8" y="46"/>
                      </a:cxn>
                      <a:cxn ang="0">
                        <a:pos x="0" y="59"/>
                      </a:cxn>
                    </a:cxnLst>
                    <a:rect l="0" t="0" r="r" b="b"/>
                    <a:pathLst>
                      <a:path w="429" h="59">
                        <a:moveTo>
                          <a:pt x="0" y="59"/>
                        </a:moveTo>
                        <a:cubicBezTo>
                          <a:pt x="10" y="59"/>
                          <a:pt x="10" y="59"/>
                          <a:pt x="10" y="59"/>
                        </a:cubicBezTo>
                        <a:cubicBezTo>
                          <a:pt x="21" y="40"/>
                          <a:pt x="35" y="37"/>
                          <a:pt x="55" y="36"/>
                        </a:cubicBezTo>
                        <a:cubicBezTo>
                          <a:pt x="319" y="11"/>
                          <a:pt x="319" y="11"/>
                          <a:pt x="319" y="11"/>
                        </a:cubicBezTo>
                        <a:cubicBezTo>
                          <a:pt x="329" y="11"/>
                          <a:pt x="339" y="10"/>
                          <a:pt x="349" y="12"/>
                        </a:cubicBezTo>
                        <a:cubicBezTo>
                          <a:pt x="368" y="14"/>
                          <a:pt x="405" y="15"/>
                          <a:pt x="429" y="15"/>
                        </a:cubicBezTo>
                        <a:cubicBezTo>
                          <a:pt x="429" y="5"/>
                          <a:pt x="429" y="5"/>
                          <a:pt x="429" y="5"/>
                        </a:cubicBezTo>
                        <a:cubicBezTo>
                          <a:pt x="356" y="2"/>
                          <a:pt x="356" y="2"/>
                          <a:pt x="356" y="2"/>
                        </a:cubicBezTo>
                        <a:cubicBezTo>
                          <a:pt x="343" y="2"/>
                          <a:pt x="329" y="0"/>
                          <a:pt x="318" y="0"/>
                        </a:cubicBezTo>
                        <a:cubicBezTo>
                          <a:pt x="50" y="24"/>
                          <a:pt x="50" y="24"/>
                          <a:pt x="50" y="24"/>
                        </a:cubicBezTo>
                        <a:cubicBezTo>
                          <a:pt x="32" y="25"/>
                          <a:pt x="17" y="32"/>
                          <a:pt x="8" y="46"/>
                        </a:cubicBezTo>
                        <a:lnTo>
                          <a:pt x="0" y="59"/>
                        </a:lnTo>
                        <a:close/>
                      </a:path>
                    </a:pathLst>
                  </a:custGeom>
                  <a:gradFill flip="none" rotWithShape="1">
                    <a:gsLst>
                      <a:gs pos="0">
                        <a:srgbClr val="9C9EAA"/>
                      </a:gs>
                      <a:gs pos="16000">
                        <a:srgbClr val="32373B"/>
                      </a:gs>
                      <a:gs pos="20000">
                        <a:srgbClr val="9C9EAA"/>
                      </a:gs>
                      <a:gs pos="24000">
                        <a:srgbClr val="32373B"/>
                      </a:gs>
                      <a:gs pos="74000">
                        <a:srgbClr val="515257"/>
                      </a:gs>
                      <a:gs pos="100000">
                        <a:srgbClr val="4A4F53"/>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30" name="Freeform 9"/>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1" name="Freeform 10"/>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2" name="Freeform 13"/>
                  <p:cNvSpPr>
                    <a:spLocks/>
                  </p:cNvSpPr>
                  <p:nvPr/>
                </p:nvSpPr>
                <p:spPr bwMode="gray">
                  <a:xfrm>
                    <a:off x="4570413" y="3248025"/>
                    <a:ext cx="2009775" cy="357188"/>
                  </a:xfrm>
                  <a:custGeom>
                    <a:avLst/>
                    <a:gdLst/>
                    <a:ahLst/>
                    <a:cxnLst>
                      <a:cxn ang="0">
                        <a:pos x="536" y="69"/>
                      </a:cxn>
                      <a:cxn ang="0">
                        <a:pos x="429" y="95"/>
                      </a:cxn>
                      <a:cxn ang="0">
                        <a:pos x="419" y="95"/>
                      </a:cxn>
                      <a:cxn ang="0">
                        <a:pos x="375" y="70"/>
                      </a:cxn>
                      <a:cxn ang="0">
                        <a:pos x="110" y="46"/>
                      </a:cxn>
                      <a:cxn ang="0">
                        <a:pos x="80" y="46"/>
                      </a:cxn>
                      <a:cxn ang="0">
                        <a:pos x="0" y="50"/>
                      </a:cxn>
                      <a:cxn ang="0">
                        <a:pos x="0" y="0"/>
                      </a:cxn>
                      <a:cxn ang="0">
                        <a:pos x="124" y="0"/>
                      </a:cxn>
                      <a:cxn ang="0">
                        <a:pos x="144" y="8"/>
                      </a:cxn>
                      <a:cxn ang="0">
                        <a:pos x="482" y="38"/>
                      </a:cxn>
                      <a:cxn ang="0">
                        <a:pos x="524" y="53"/>
                      </a:cxn>
                      <a:cxn ang="0">
                        <a:pos x="536" y="69"/>
                      </a:cxn>
                    </a:cxnLst>
                    <a:rect l="0" t="0" r="r" b="b"/>
                    <a:pathLst>
                      <a:path w="536" h="95">
                        <a:moveTo>
                          <a:pt x="536" y="69"/>
                        </a:moveTo>
                        <a:cubicBezTo>
                          <a:pt x="429" y="95"/>
                          <a:pt x="429" y="95"/>
                          <a:pt x="429" y="95"/>
                        </a:cubicBezTo>
                        <a:cubicBezTo>
                          <a:pt x="419" y="95"/>
                          <a:pt x="419" y="95"/>
                          <a:pt x="419" y="95"/>
                        </a:cubicBezTo>
                        <a:cubicBezTo>
                          <a:pt x="409" y="76"/>
                          <a:pt x="395" y="72"/>
                          <a:pt x="375" y="70"/>
                        </a:cubicBezTo>
                        <a:cubicBezTo>
                          <a:pt x="110" y="46"/>
                          <a:pt x="110" y="46"/>
                          <a:pt x="110" y="46"/>
                        </a:cubicBezTo>
                        <a:cubicBezTo>
                          <a:pt x="100" y="45"/>
                          <a:pt x="90" y="45"/>
                          <a:pt x="80" y="46"/>
                        </a:cubicBezTo>
                        <a:cubicBezTo>
                          <a:pt x="61" y="48"/>
                          <a:pt x="26" y="49"/>
                          <a:pt x="0" y="50"/>
                        </a:cubicBezTo>
                        <a:cubicBezTo>
                          <a:pt x="0" y="0"/>
                          <a:pt x="0" y="0"/>
                          <a:pt x="0" y="0"/>
                        </a:cubicBezTo>
                        <a:cubicBezTo>
                          <a:pt x="124" y="0"/>
                          <a:pt x="124" y="0"/>
                          <a:pt x="124" y="0"/>
                        </a:cubicBezTo>
                        <a:cubicBezTo>
                          <a:pt x="129" y="4"/>
                          <a:pt x="136" y="8"/>
                          <a:pt x="144" y="8"/>
                        </a:cubicBezTo>
                        <a:cubicBezTo>
                          <a:pt x="482" y="38"/>
                          <a:pt x="482" y="38"/>
                          <a:pt x="482" y="38"/>
                        </a:cubicBezTo>
                        <a:cubicBezTo>
                          <a:pt x="500" y="40"/>
                          <a:pt x="514" y="41"/>
                          <a:pt x="524" y="53"/>
                        </a:cubicBezTo>
                        <a:lnTo>
                          <a:pt x="536" y="69"/>
                        </a:lnTo>
                        <a:close/>
                      </a:path>
                    </a:pathLst>
                  </a:custGeom>
                  <a:gradFill>
                    <a:gsLst>
                      <a:gs pos="0">
                        <a:srgbClr val="53555A"/>
                      </a:gs>
                      <a:gs pos="38000">
                        <a:srgbClr val="E7E8EC"/>
                      </a:gs>
                    </a:gsLst>
                    <a:lin ang="1584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33" name="Freeform 14"/>
                  <p:cNvSpPr>
                    <a:spLocks/>
                  </p:cNvSpPr>
                  <p:nvPr/>
                </p:nvSpPr>
                <p:spPr bwMode="gray">
                  <a:xfrm>
                    <a:off x="4570413" y="3382963"/>
                    <a:ext cx="1608138" cy="222250"/>
                  </a:xfrm>
                  <a:custGeom>
                    <a:avLst/>
                    <a:gdLst/>
                    <a:ahLst/>
                    <a:cxnLst>
                      <a:cxn ang="0">
                        <a:pos x="429" y="59"/>
                      </a:cxn>
                      <a:cxn ang="0">
                        <a:pos x="419" y="59"/>
                      </a:cxn>
                      <a:cxn ang="0">
                        <a:pos x="375" y="36"/>
                      </a:cxn>
                      <a:cxn ang="0">
                        <a:pos x="110" y="11"/>
                      </a:cxn>
                      <a:cxn ang="0">
                        <a:pos x="80" y="12"/>
                      </a:cxn>
                      <a:cxn ang="0">
                        <a:pos x="0" y="15"/>
                      </a:cxn>
                      <a:cxn ang="0">
                        <a:pos x="0" y="5"/>
                      </a:cxn>
                      <a:cxn ang="0">
                        <a:pos x="73" y="2"/>
                      </a:cxn>
                      <a:cxn ang="0">
                        <a:pos x="111" y="0"/>
                      </a:cxn>
                      <a:cxn ang="0">
                        <a:pos x="379" y="24"/>
                      </a:cxn>
                      <a:cxn ang="0">
                        <a:pos x="421" y="46"/>
                      </a:cxn>
                      <a:cxn ang="0">
                        <a:pos x="429" y="59"/>
                      </a:cxn>
                    </a:cxnLst>
                    <a:rect l="0" t="0" r="r" b="b"/>
                    <a:pathLst>
                      <a:path w="429" h="59">
                        <a:moveTo>
                          <a:pt x="429" y="59"/>
                        </a:moveTo>
                        <a:cubicBezTo>
                          <a:pt x="419" y="59"/>
                          <a:pt x="419" y="59"/>
                          <a:pt x="419" y="59"/>
                        </a:cubicBezTo>
                        <a:cubicBezTo>
                          <a:pt x="408" y="40"/>
                          <a:pt x="395" y="37"/>
                          <a:pt x="375" y="36"/>
                        </a:cubicBezTo>
                        <a:cubicBezTo>
                          <a:pt x="110" y="11"/>
                          <a:pt x="110" y="11"/>
                          <a:pt x="110" y="11"/>
                        </a:cubicBezTo>
                        <a:cubicBezTo>
                          <a:pt x="100" y="11"/>
                          <a:pt x="90" y="10"/>
                          <a:pt x="80" y="12"/>
                        </a:cubicBezTo>
                        <a:cubicBezTo>
                          <a:pt x="61" y="14"/>
                          <a:pt x="24" y="15"/>
                          <a:pt x="0" y="15"/>
                        </a:cubicBezTo>
                        <a:cubicBezTo>
                          <a:pt x="0" y="5"/>
                          <a:pt x="0" y="5"/>
                          <a:pt x="0" y="5"/>
                        </a:cubicBezTo>
                        <a:cubicBezTo>
                          <a:pt x="73" y="2"/>
                          <a:pt x="73" y="2"/>
                          <a:pt x="73" y="2"/>
                        </a:cubicBezTo>
                        <a:cubicBezTo>
                          <a:pt x="86" y="2"/>
                          <a:pt x="101" y="0"/>
                          <a:pt x="111" y="0"/>
                        </a:cubicBezTo>
                        <a:cubicBezTo>
                          <a:pt x="379" y="24"/>
                          <a:pt x="379" y="24"/>
                          <a:pt x="379" y="24"/>
                        </a:cubicBezTo>
                        <a:cubicBezTo>
                          <a:pt x="398" y="25"/>
                          <a:pt x="413" y="32"/>
                          <a:pt x="421" y="46"/>
                        </a:cubicBezTo>
                        <a:lnTo>
                          <a:pt x="429" y="59"/>
                        </a:lnTo>
                        <a:close/>
                      </a:path>
                    </a:pathLst>
                  </a:custGeom>
                  <a:gradFill>
                    <a:gsLst>
                      <a:gs pos="0">
                        <a:srgbClr val="9C9EAA"/>
                      </a:gs>
                      <a:gs pos="16000">
                        <a:srgbClr val="32373B"/>
                      </a:gs>
                      <a:gs pos="20000">
                        <a:srgbClr val="9C9EAA"/>
                      </a:gs>
                      <a:gs pos="24000">
                        <a:srgbClr val="32373B"/>
                      </a:gs>
                      <a:gs pos="74000">
                        <a:srgbClr val="515257"/>
                      </a:gs>
                      <a:gs pos="100000">
                        <a:srgbClr val="4A4F53"/>
                      </a:gs>
                    </a:gsLst>
                    <a:lin ang="0" scaled="1"/>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34" name="Freeform 16"/>
                  <p:cNvSpPr>
                    <a:spLocks/>
                  </p:cNvSpPr>
                  <p:nvPr/>
                </p:nvSpPr>
                <p:spPr bwMode="gray">
                  <a:xfrm>
                    <a:off x="4570413" y="3382963"/>
                    <a:ext cx="1608138" cy="222250"/>
                  </a:xfrm>
                  <a:custGeom>
                    <a:avLst/>
                    <a:gdLst/>
                    <a:ahLst/>
                    <a:cxnLst>
                      <a:cxn ang="0">
                        <a:pos x="0" y="5"/>
                      </a:cxn>
                      <a:cxn ang="0">
                        <a:pos x="71" y="2"/>
                      </a:cxn>
                      <a:cxn ang="0">
                        <a:pos x="109" y="0"/>
                      </a:cxn>
                      <a:cxn ang="0">
                        <a:pos x="377" y="24"/>
                      </a:cxn>
                      <a:cxn ang="0">
                        <a:pos x="419" y="46"/>
                      </a:cxn>
                      <a:cxn ang="0">
                        <a:pos x="427" y="59"/>
                      </a:cxn>
                    </a:cxnLst>
                    <a:rect l="0" t="0" r="r" b="b"/>
                    <a:pathLst>
                      <a:path w="427" h="59">
                        <a:moveTo>
                          <a:pt x="0" y="5"/>
                        </a:moveTo>
                        <a:cubicBezTo>
                          <a:pt x="71" y="2"/>
                          <a:pt x="71" y="2"/>
                          <a:pt x="71" y="2"/>
                        </a:cubicBezTo>
                        <a:cubicBezTo>
                          <a:pt x="84" y="2"/>
                          <a:pt x="99" y="0"/>
                          <a:pt x="109" y="0"/>
                        </a:cubicBezTo>
                        <a:cubicBezTo>
                          <a:pt x="377" y="24"/>
                          <a:pt x="377" y="24"/>
                          <a:pt x="377" y="24"/>
                        </a:cubicBezTo>
                        <a:cubicBezTo>
                          <a:pt x="396" y="25"/>
                          <a:pt x="411" y="32"/>
                          <a:pt x="419" y="46"/>
                        </a:cubicBezTo>
                        <a:cubicBezTo>
                          <a:pt x="427" y="59"/>
                          <a:pt x="427" y="59"/>
                          <a:pt x="427"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5" name="Oval 19"/>
                  <p:cNvSpPr>
                    <a:spLocks noChangeArrowheads="1"/>
                  </p:cNvSpPr>
                  <p:nvPr/>
                </p:nvSpPr>
                <p:spPr bwMode="gray">
                  <a:xfrm>
                    <a:off x="4195763" y="3286125"/>
                    <a:ext cx="787400" cy="96838"/>
                  </a:xfrm>
                  <a:prstGeom prst="ellipse">
                    <a:avLst/>
                  </a:prstGeom>
                  <a:gradFill flip="none" rotWithShape="1">
                    <a:gsLst>
                      <a:gs pos="0">
                        <a:srgbClr val="B5B7BB"/>
                      </a:gs>
                      <a:gs pos="100000">
                        <a:srgbClr val="E5E6EA"/>
                      </a:gs>
                    </a:gsLst>
                    <a:lin ang="16200000" scaled="1"/>
                    <a:tileRect/>
                  </a:gra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124" name="Gruppieren 142"/>
                <p:cNvGrpSpPr/>
                <p:nvPr/>
              </p:nvGrpSpPr>
              <p:grpSpPr bwMode="gray">
                <a:xfrm>
                  <a:off x="7171079" y="4669235"/>
                  <a:ext cx="309708" cy="237569"/>
                  <a:chOff x="7226249" y="4669235"/>
                  <a:chExt cx="237569" cy="237569"/>
                </a:xfrm>
              </p:grpSpPr>
              <p:sp>
                <p:nvSpPr>
                  <p:cNvPr id="125" name="Rechteck 342"/>
                  <p:cNvSpPr/>
                  <p:nvPr/>
                </p:nvSpPr>
                <p:spPr bwMode="gray">
                  <a:xfrm>
                    <a:off x="7226249" y="4669235"/>
                    <a:ext cx="237569" cy="237569"/>
                  </a:xfrm>
                  <a:prstGeom prst="rect">
                    <a:avLst/>
                  </a:prstGeom>
                  <a:solidFill>
                    <a:srgbClr val="B5B7BB"/>
                  </a:solidFill>
                  <a:ln w="12700">
                    <a:noFill/>
                    <a:round/>
                    <a:headEnd/>
                    <a:tailEnd/>
                  </a:ln>
                </p:spPr>
                <p:txBody>
                  <a:bodyPr rtlCol="0" anchor="ctr"/>
                  <a:lstStyle/>
                  <a:p>
                    <a:pPr algn="ctr"/>
                    <a:endParaRPr lang="de-DE" dirty="0"/>
                  </a:p>
                </p:txBody>
              </p:sp>
              <p:sp>
                <p:nvSpPr>
                  <p:cNvPr id="126" name="Rechteck 343"/>
                  <p:cNvSpPr/>
                  <p:nvPr/>
                </p:nvSpPr>
                <p:spPr bwMode="gray">
                  <a:xfrm>
                    <a:off x="7242356" y="4685343"/>
                    <a:ext cx="205353" cy="205353"/>
                  </a:xfrm>
                  <a:prstGeom prst="rect">
                    <a:avLst/>
                  </a:prstGeom>
                  <a:gradFill flip="none" rotWithShape="1">
                    <a:gsLst>
                      <a:gs pos="0">
                        <a:srgbClr val="B5B7BB"/>
                      </a:gs>
                      <a:gs pos="100000">
                        <a:srgbClr val="E5E6EA"/>
                      </a:gs>
                    </a:gsLst>
                    <a:lin ang="16200000" scaled="1"/>
                    <a:tileRect/>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dirty="0"/>
                  </a:p>
                </p:txBody>
              </p:sp>
            </p:grpSp>
          </p:grpSp>
          <p:grpSp>
            <p:nvGrpSpPr>
              <p:cNvPr id="109" name="Gruppieren 126"/>
              <p:cNvGrpSpPr/>
              <p:nvPr/>
            </p:nvGrpSpPr>
            <p:grpSpPr bwMode="gray">
              <a:xfrm>
                <a:off x="417673" y="4447388"/>
                <a:ext cx="2508091" cy="1560198"/>
                <a:chOff x="417673" y="4447388"/>
                <a:chExt cx="2508091" cy="1560198"/>
              </a:xfrm>
            </p:grpSpPr>
            <p:sp>
              <p:nvSpPr>
                <p:cNvPr id="111" name="Freeform 7"/>
                <p:cNvSpPr>
                  <a:spLocks noChangeAspect="1"/>
                </p:cNvSpPr>
                <p:nvPr/>
              </p:nvSpPr>
              <p:spPr bwMode="gray">
                <a:xfrm>
                  <a:off x="417673" y="4539896"/>
                  <a:ext cx="2508090" cy="1456983"/>
                </a:xfrm>
                <a:custGeom>
                  <a:avLst/>
                  <a:gdLst>
                    <a:gd name="T0" fmla="*/ 501 w 519"/>
                    <a:gd name="T1" fmla="*/ 0 h 393"/>
                    <a:gd name="T2" fmla="*/ 501 w 519"/>
                    <a:gd name="T3" fmla="*/ 359 h 393"/>
                    <a:gd name="T4" fmla="*/ 18 w 519"/>
                    <a:gd name="T5" fmla="*/ 359 h 393"/>
                    <a:gd name="T6" fmla="*/ 18 w 519"/>
                    <a:gd name="T7" fmla="*/ 0 h 393"/>
                    <a:gd name="T8" fmla="*/ 0 w 519"/>
                    <a:gd name="T9" fmla="*/ 0 h 393"/>
                    <a:gd name="T10" fmla="*/ 0 w 519"/>
                    <a:gd name="T11" fmla="*/ 385 h 393"/>
                    <a:gd name="T12" fmla="*/ 7 w 519"/>
                    <a:gd name="T13" fmla="*/ 393 h 393"/>
                    <a:gd name="T14" fmla="*/ 512 w 519"/>
                    <a:gd name="T15" fmla="*/ 393 h 393"/>
                    <a:gd name="T16" fmla="*/ 519 w 519"/>
                    <a:gd name="T17" fmla="*/ 385 h 393"/>
                    <a:gd name="T18" fmla="*/ 519 w 519"/>
                    <a:gd name="T19" fmla="*/ 0 h 393"/>
                    <a:gd name="T20" fmla="*/ 50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0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0 w 10000"/>
                    <a:gd name="connsiteY3" fmla="*/ 1105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0 h 8895"/>
                    <a:gd name="connsiteX1" fmla="*/ 9653 w 10000"/>
                    <a:gd name="connsiteY1" fmla="*/ 8030 h 8895"/>
                    <a:gd name="connsiteX2" fmla="*/ 347 w 10000"/>
                    <a:gd name="connsiteY2" fmla="*/ 8030 h 8895"/>
                    <a:gd name="connsiteX3" fmla="*/ 340 w 10000"/>
                    <a:gd name="connsiteY3" fmla="*/ 0 h 8895"/>
                    <a:gd name="connsiteX4" fmla="*/ 0 w 10000"/>
                    <a:gd name="connsiteY4" fmla="*/ 0 h 8895"/>
                    <a:gd name="connsiteX5" fmla="*/ 0 w 10000"/>
                    <a:gd name="connsiteY5" fmla="*/ 8691 h 8895"/>
                    <a:gd name="connsiteX6" fmla="*/ 135 w 10000"/>
                    <a:gd name="connsiteY6" fmla="*/ 8895 h 8895"/>
                    <a:gd name="connsiteX7" fmla="*/ 9865 w 10000"/>
                    <a:gd name="connsiteY7" fmla="*/ 8895 h 8895"/>
                    <a:gd name="connsiteX8" fmla="*/ 10000 w 10000"/>
                    <a:gd name="connsiteY8" fmla="*/ 8691 h 8895"/>
                    <a:gd name="connsiteX9" fmla="*/ 10000 w 10000"/>
                    <a:gd name="connsiteY9" fmla="*/ 0 h 8895"/>
                    <a:gd name="connsiteX10" fmla="*/ 9670 w 10000"/>
                    <a:gd name="connsiteY10" fmla="*/ 0 h 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8895">
                      <a:moveTo>
                        <a:pt x="9670" y="0"/>
                      </a:moveTo>
                      <a:cubicBezTo>
                        <a:pt x="9664" y="2677"/>
                        <a:pt x="9659" y="5353"/>
                        <a:pt x="9653" y="8030"/>
                      </a:cubicBezTo>
                      <a:lnTo>
                        <a:pt x="347" y="8030"/>
                      </a:lnTo>
                      <a:cubicBezTo>
                        <a:pt x="345" y="5353"/>
                        <a:pt x="342" y="2677"/>
                        <a:pt x="340" y="0"/>
                      </a:cubicBezTo>
                      <a:lnTo>
                        <a:pt x="0" y="0"/>
                      </a:lnTo>
                      <a:lnTo>
                        <a:pt x="0" y="8691"/>
                      </a:lnTo>
                      <a:cubicBezTo>
                        <a:pt x="0" y="8793"/>
                        <a:pt x="58" y="8895"/>
                        <a:pt x="135" y="8895"/>
                      </a:cubicBezTo>
                      <a:lnTo>
                        <a:pt x="9865" y="8895"/>
                      </a:lnTo>
                      <a:cubicBezTo>
                        <a:pt x="9942" y="8895"/>
                        <a:pt x="10000" y="8793"/>
                        <a:pt x="10000" y="8691"/>
                      </a:cubicBezTo>
                      <a:lnTo>
                        <a:pt x="10000" y="0"/>
                      </a:lnTo>
                      <a:lnTo>
                        <a:pt x="9670"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de-DE" noProof="1"/>
                </a:p>
              </p:txBody>
            </p:sp>
            <p:sp>
              <p:nvSpPr>
                <p:cNvPr id="112" name="Freeform 9"/>
                <p:cNvSpPr>
                  <a:spLocks noChangeAspect="1"/>
                </p:cNvSpPr>
                <p:nvPr/>
              </p:nvSpPr>
              <p:spPr bwMode="gray">
                <a:xfrm>
                  <a:off x="417673" y="4447388"/>
                  <a:ext cx="2508090" cy="92465"/>
                </a:xfrm>
                <a:custGeom>
                  <a:avLst/>
                  <a:gdLst>
                    <a:gd name="T0" fmla="*/ 18 w 519"/>
                    <a:gd name="T1" fmla="*/ 19 h 19"/>
                    <a:gd name="T2" fmla="*/ 501 w 519"/>
                    <a:gd name="T3" fmla="*/ 19 h 19"/>
                    <a:gd name="T4" fmla="*/ 501 w 519"/>
                    <a:gd name="T5" fmla="*/ 19 h 19"/>
                    <a:gd name="T6" fmla="*/ 519 w 519"/>
                    <a:gd name="T7" fmla="*/ 19 h 19"/>
                    <a:gd name="T8" fmla="*/ 519 w 519"/>
                    <a:gd name="T9" fmla="*/ 8 h 19"/>
                    <a:gd name="T10" fmla="*/ 512 w 519"/>
                    <a:gd name="T11" fmla="*/ 0 h 19"/>
                    <a:gd name="T12" fmla="*/ 7 w 519"/>
                    <a:gd name="T13" fmla="*/ 0 h 19"/>
                    <a:gd name="T14" fmla="*/ 0 w 519"/>
                    <a:gd name="T15" fmla="*/ 8 h 19"/>
                    <a:gd name="T16" fmla="*/ 0 w 519"/>
                    <a:gd name="T17" fmla="*/ 19 h 19"/>
                    <a:gd name="T18" fmla="*/ 18 w 5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de-DE" noProof="1"/>
                </a:p>
              </p:txBody>
            </p:sp>
            <p:sp>
              <p:nvSpPr>
                <p:cNvPr id="113" name="Freeform 11"/>
                <p:cNvSpPr>
                  <a:spLocks noChangeAspect="1"/>
                </p:cNvSpPr>
                <p:nvPr/>
              </p:nvSpPr>
              <p:spPr bwMode="gray">
                <a:xfrm>
                  <a:off x="417674" y="5906151"/>
                  <a:ext cx="2508090" cy="84679"/>
                </a:xfrm>
                <a:custGeom>
                  <a:avLst/>
                  <a:gdLst>
                    <a:gd name="T0" fmla="*/ 1271 w 1289"/>
                    <a:gd name="T1" fmla="*/ 20 h 54"/>
                    <a:gd name="T2" fmla="*/ 17 w 1289"/>
                    <a:gd name="T3" fmla="*/ 20 h 54"/>
                    <a:gd name="T4" fmla="*/ 0 w 1289"/>
                    <a:gd name="T5" fmla="*/ 0 h 54"/>
                    <a:gd name="T6" fmla="*/ 0 w 1289"/>
                    <a:gd name="T7" fmla="*/ 34 h 54"/>
                    <a:gd name="T8" fmla="*/ 17 w 1289"/>
                    <a:gd name="T9" fmla="*/ 54 h 54"/>
                    <a:gd name="T10" fmla="*/ 1271 w 1289"/>
                    <a:gd name="T11" fmla="*/ 54 h 54"/>
                    <a:gd name="T12" fmla="*/ 1289 w 1289"/>
                    <a:gd name="T13" fmla="*/ 34 h 54"/>
                    <a:gd name="T14" fmla="*/ 1289 w 1289"/>
                    <a:gd name="T15" fmla="*/ 0 h 54"/>
                    <a:gd name="T16" fmla="*/ 1271 w 1289"/>
                    <a:gd name="T17" fmla="*/ 2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
                    <a:gd name="T28" fmla="*/ 0 h 54"/>
                    <a:gd name="T29" fmla="*/ 1289 w 128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 h="54">
                      <a:moveTo>
                        <a:pt x="1271" y="20"/>
                      </a:moveTo>
                      <a:cubicBezTo>
                        <a:pt x="1271" y="20"/>
                        <a:pt x="1271" y="20"/>
                        <a:pt x="17" y="20"/>
                      </a:cubicBezTo>
                      <a:cubicBezTo>
                        <a:pt x="7" y="20"/>
                        <a:pt x="0" y="10"/>
                        <a:pt x="0" y="0"/>
                      </a:cubicBezTo>
                      <a:cubicBezTo>
                        <a:pt x="0" y="34"/>
                        <a:pt x="0" y="34"/>
                        <a:pt x="0" y="34"/>
                      </a:cubicBezTo>
                      <a:cubicBezTo>
                        <a:pt x="0" y="44"/>
                        <a:pt x="7" y="54"/>
                        <a:pt x="17" y="54"/>
                      </a:cubicBezTo>
                      <a:cubicBezTo>
                        <a:pt x="1271" y="54"/>
                        <a:pt x="1271" y="54"/>
                        <a:pt x="1271" y="54"/>
                      </a:cubicBezTo>
                      <a:cubicBezTo>
                        <a:pt x="1281" y="54"/>
                        <a:pt x="1289" y="44"/>
                        <a:pt x="1289" y="34"/>
                      </a:cubicBezTo>
                      <a:cubicBezTo>
                        <a:pt x="1289" y="22"/>
                        <a:pt x="1289" y="11"/>
                        <a:pt x="1289" y="0"/>
                      </a:cubicBezTo>
                      <a:close/>
                    </a:path>
                  </a:pathLst>
                </a:custGeom>
                <a:gradFill rotWithShape="1">
                  <a:gsLst>
                    <a:gs pos="0">
                      <a:srgbClr val="0C0C0C"/>
                    </a:gs>
                    <a:gs pos="100000">
                      <a:srgbClr val="969696"/>
                    </a:gs>
                  </a:gsLst>
                  <a:lin ang="5400000" scaled="1"/>
                </a:gradFill>
                <a:ln w="12700">
                  <a:noFill/>
                  <a:miter lim="800000"/>
                  <a:headEnd/>
                  <a:tailEnd/>
                </a:ln>
              </p:spPr>
              <p:txBody>
                <a:bodyPr/>
                <a:lstStyle/>
                <a:p>
                  <a:endParaRPr lang="de-DE" noProof="1"/>
                </a:p>
              </p:txBody>
            </p:sp>
            <p:grpSp>
              <p:nvGrpSpPr>
                <p:cNvPr id="114" name="Group 12"/>
                <p:cNvGrpSpPr>
                  <a:grpSpLocks noChangeAspect="1"/>
                </p:cNvGrpSpPr>
                <p:nvPr/>
              </p:nvGrpSpPr>
              <p:grpSpPr bwMode="gray">
                <a:xfrm>
                  <a:off x="2092659" y="5996879"/>
                  <a:ext cx="250129" cy="10707"/>
                  <a:chOff x="1974" y="3040"/>
                  <a:chExt cx="319" cy="20"/>
                </a:xfrm>
              </p:grpSpPr>
              <p:sp>
                <p:nvSpPr>
                  <p:cNvPr id="119" name="Freeform 13"/>
                  <p:cNvSpPr>
                    <a:spLocks noChangeAspect="1"/>
                  </p:cNvSpPr>
                  <p:nvPr/>
                </p:nvSpPr>
                <p:spPr bwMode="gray">
                  <a:xfrm>
                    <a:off x="1974" y="3040"/>
                    <a:ext cx="57"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120" name="Freeform 14"/>
                  <p:cNvSpPr>
                    <a:spLocks noChangeAspect="1"/>
                  </p:cNvSpPr>
                  <p:nvPr/>
                </p:nvSpPr>
                <p:spPr bwMode="gray">
                  <a:xfrm>
                    <a:off x="2061"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3"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sp>
                <p:nvSpPr>
                  <p:cNvPr id="121" name="Freeform 15"/>
                  <p:cNvSpPr>
                    <a:spLocks noChangeAspect="1"/>
                  </p:cNvSpPr>
                  <p:nvPr/>
                </p:nvSpPr>
                <p:spPr bwMode="gray">
                  <a:xfrm>
                    <a:off x="2149" y="3040"/>
                    <a:ext cx="56"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122" name="Freeform 16"/>
                  <p:cNvSpPr>
                    <a:spLocks noChangeAspect="1"/>
                  </p:cNvSpPr>
                  <p:nvPr/>
                </p:nvSpPr>
                <p:spPr bwMode="gray">
                  <a:xfrm>
                    <a:off x="2235"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2"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grpSp>
            <p:grpSp>
              <p:nvGrpSpPr>
                <p:cNvPr id="115" name="Group 19"/>
                <p:cNvGrpSpPr>
                  <a:grpSpLocks noChangeAspect="1"/>
                </p:cNvGrpSpPr>
                <p:nvPr/>
              </p:nvGrpSpPr>
              <p:grpSpPr bwMode="gray">
                <a:xfrm>
                  <a:off x="2708726" y="5919014"/>
                  <a:ext cx="112898" cy="22387"/>
                  <a:chOff x="2601" y="2959"/>
                  <a:chExt cx="139" cy="27"/>
                </a:xfrm>
              </p:grpSpPr>
              <p:sp>
                <p:nvSpPr>
                  <p:cNvPr id="116" name="AutoShape 20"/>
                  <p:cNvSpPr>
                    <a:spLocks noChangeAspect="1" noChangeArrowheads="1"/>
                  </p:cNvSpPr>
                  <p:nvPr/>
                </p:nvSpPr>
                <p:spPr bwMode="gray">
                  <a:xfrm flipV="1">
                    <a:off x="2601" y="2959"/>
                    <a:ext cx="139" cy="27"/>
                  </a:xfrm>
                  <a:prstGeom prst="roundRect">
                    <a:avLst>
                      <a:gd name="adj" fmla="val 46398"/>
                    </a:avLst>
                  </a:prstGeom>
                  <a:gradFill rotWithShape="1">
                    <a:gsLst>
                      <a:gs pos="0">
                        <a:srgbClr val="2B2B2B"/>
                      </a:gs>
                      <a:gs pos="100000">
                        <a:srgbClr val="C0C0C0"/>
                      </a:gs>
                    </a:gsLst>
                    <a:lin ang="5400000" scaled="1"/>
                  </a:gradFill>
                  <a:ln w="3175">
                    <a:solidFill>
                      <a:srgbClr val="969696"/>
                    </a:solidFill>
                    <a:round/>
                    <a:headEnd/>
                    <a:tailEnd/>
                  </a:ln>
                </p:spPr>
                <p:txBody>
                  <a:bodyPr wrap="none" anchor="ctr"/>
                  <a:lstStyle/>
                  <a:p>
                    <a:endParaRPr lang="de-DE" noProof="1"/>
                  </a:p>
                </p:txBody>
              </p:sp>
              <p:sp>
                <p:nvSpPr>
                  <p:cNvPr id="117" name="AutoShape 21"/>
                  <p:cNvSpPr>
                    <a:spLocks noChangeAspect="1" noChangeArrowheads="1"/>
                  </p:cNvSpPr>
                  <p:nvPr/>
                </p:nvSpPr>
                <p:spPr bwMode="gray">
                  <a:xfrm flipV="1">
                    <a:off x="2650" y="2964"/>
                    <a:ext cx="82" cy="16"/>
                  </a:xfrm>
                  <a:prstGeom prst="roundRect">
                    <a:avLst>
                      <a:gd name="adj" fmla="val 50000"/>
                    </a:avLst>
                  </a:prstGeom>
                  <a:gradFill rotWithShape="1">
                    <a:gsLst>
                      <a:gs pos="0">
                        <a:srgbClr val="FFFFFF"/>
                      </a:gs>
                      <a:gs pos="50000">
                        <a:srgbClr val="B2B2B2"/>
                      </a:gs>
                      <a:gs pos="100000">
                        <a:srgbClr val="FFFFFF"/>
                      </a:gs>
                    </a:gsLst>
                    <a:lin ang="5400000" scaled="1"/>
                  </a:gradFill>
                  <a:ln w="3175">
                    <a:solidFill>
                      <a:srgbClr val="969696"/>
                    </a:solidFill>
                    <a:round/>
                    <a:headEnd/>
                    <a:tailEnd/>
                  </a:ln>
                </p:spPr>
                <p:txBody>
                  <a:bodyPr wrap="none" anchor="ctr"/>
                  <a:lstStyle/>
                  <a:p>
                    <a:endParaRPr lang="de-DE" noProof="1"/>
                  </a:p>
                </p:txBody>
              </p:sp>
              <p:sp>
                <p:nvSpPr>
                  <p:cNvPr id="118" name="Oval 22"/>
                  <p:cNvSpPr>
                    <a:spLocks noChangeAspect="1" noChangeArrowheads="1"/>
                  </p:cNvSpPr>
                  <p:nvPr/>
                </p:nvSpPr>
                <p:spPr bwMode="gray">
                  <a:xfrm flipV="1">
                    <a:off x="2606" y="2963"/>
                    <a:ext cx="19" cy="19"/>
                  </a:xfrm>
                  <a:prstGeom prst="ellipse">
                    <a:avLst/>
                  </a:prstGeom>
                  <a:solidFill>
                    <a:srgbClr val="5F5F5F"/>
                  </a:solidFill>
                  <a:ln w="3175">
                    <a:solidFill>
                      <a:srgbClr val="969696"/>
                    </a:solidFill>
                    <a:round/>
                    <a:headEnd/>
                    <a:tailEnd/>
                  </a:ln>
                </p:spPr>
                <p:txBody>
                  <a:bodyPr wrap="none" anchor="ctr"/>
                  <a:lstStyle/>
                  <a:p>
                    <a:endParaRPr lang="de-DE" noProof="1"/>
                  </a:p>
                </p:txBody>
              </p:sp>
            </p:grpSp>
          </p:grpSp>
        </p:grpSp>
        <p:sp>
          <p:nvSpPr>
            <p:cNvPr id="106" name="Freihandform 120"/>
            <p:cNvSpPr/>
            <p:nvPr/>
          </p:nvSpPr>
          <p:spPr bwMode="auto">
            <a:xfrm>
              <a:off x="4039132" y="3004459"/>
              <a:ext cx="1650761" cy="2090056"/>
            </a:xfrm>
            <a:custGeom>
              <a:avLst/>
              <a:gdLst>
                <a:gd name="connsiteX0" fmla="*/ 0 w 1452562"/>
                <a:gd name="connsiteY0" fmla="*/ 0 h 2195512"/>
                <a:gd name="connsiteX1" fmla="*/ 1452562 w 1452562"/>
                <a:gd name="connsiteY1" fmla="*/ 0 h 2195512"/>
                <a:gd name="connsiteX2" fmla="*/ 1452562 w 1452562"/>
                <a:gd name="connsiteY2" fmla="*/ 2195512 h 2195512"/>
                <a:gd name="connsiteX3" fmla="*/ 0 w 1452562"/>
                <a:gd name="connsiteY3" fmla="*/ 2195512 h 2195512"/>
                <a:gd name="connsiteX4" fmla="*/ 0 w 1452562"/>
                <a:gd name="connsiteY4" fmla="*/ 0 h 2195512"/>
                <a:gd name="connsiteX0" fmla="*/ 685800 w 1452562"/>
                <a:gd name="connsiteY0" fmla="*/ 4763 h 2195512"/>
                <a:gd name="connsiteX1" fmla="*/ 1452562 w 1452562"/>
                <a:gd name="connsiteY1" fmla="*/ 0 h 2195512"/>
                <a:gd name="connsiteX2" fmla="*/ 1452562 w 1452562"/>
                <a:gd name="connsiteY2" fmla="*/ 2195512 h 2195512"/>
                <a:gd name="connsiteX3" fmla="*/ 0 w 1452562"/>
                <a:gd name="connsiteY3" fmla="*/ 2195512 h 2195512"/>
                <a:gd name="connsiteX4" fmla="*/ 685800 w 1452562"/>
                <a:gd name="connsiteY4" fmla="*/ 4763 h 2195512"/>
                <a:gd name="connsiteX0" fmla="*/ 1166813 w 1933575"/>
                <a:gd name="connsiteY0" fmla="*/ 4763 h 2205037"/>
                <a:gd name="connsiteX1" fmla="*/ 1933575 w 1933575"/>
                <a:gd name="connsiteY1" fmla="*/ 0 h 2205037"/>
                <a:gd name="connsiteX2" fmla="*/ 1933575 w 1933575"/>
                <a:gd name="connsiteY2" fmla="*/ 2195512 h 2205037"/>
                <a:gd name="connsiteX3" fmla="*/ 0 w 1933575"/>
                <a:gd name="connsiteY3" fmla="*/ 2205037 h 2205037"/>
                <a:gd name="connsiteX4" fmla="*/ 1166813 w 1933575"/>
                <a:gd name="connsiteY4" fmla="*/ 4763 h 2205037"/>
                <a:gd name="connsiteX0" fmla="*/ 1081088 w 1847850"/>
                <a:gd name="connsiteY0" fmla="*/ 4763 h 2205037"/>
                <a:gd name="connsiteX1" fmla="*/ 1847850 w 1847850"/>
                <a:gd name="connsiteY1" fmla="*/ 0 h 2205037"/>
                <a:gd name="connsiteX2" fmla="*/ 1847850 w 1847850"/>
                <a:gd name="connsiteY2" fmla="*/ 2195512 h 2205037"/>
                <a:gd name="connsiteX3" fmla="*/ 0 w 1847850"/>
                <a:gd name="connsiteY3" fmla="*/ 2205037 h 2205037"/>
                <a:gd name="connsiteX4" fmla="*/ 1081088 w 1847850"/>
                <a:gd name="connsiteY4" fmla="*/ 4763 h 2205037"/>
                <a:gd name="connsiteX0" fmla="*/ 1081088 w 1854993"/>
                <a:gd name="connsiteY0" fmla="*/ 0 h 2200274"/>
                <a:gd name="connsiteX1" fmla="*/ 1854993 w 1854993"/>
                <a:gd name="connsiteY1" fmla="*/ 4762 h 2200274"/>
                <a:gd name="connsiteX2" fmla="*/ 1847850 w 1854993"/>
                <a:gd name="connsiteY2" fmla="*/ 2190749 h 2200274"/>
                <a:gd name="connsiteX3" fmla="*/ 0 w 1854993"/>
                <a:gd name="connsiteY3" fmla="*/ 2200274 h 2200274"/>
                <a:gd name="connsiteX4" fmla="*/ 1081088 w 1854993"/>
                <a:gd name="connsiteY4" fmla="*/ 0 h 2200274"/>
                <a:gd name="connsiteX0" fmla="*/ 1081088 w 1854993"/>
                <a:gd name="connsiteY0" fmla="*/ 2382 h 2202656"/>
                <a:gd name="connsiteX1" fmla="*/ 1854993 w 1854993"/>
                <a:gd name="connsiteY1" fmla="*/ 0 h 2202656"/>
                <a:gd name="connsiteX2" fmla="*/ 1847850 w 1854993"/>
                <a:gd name="connsiteY2" fmla="*/ 2193131 h 2202656"/>
                <a:gd name="connsiteX3" fmla="*/ 0 w 1854993"/>
                <a:gd name="connsiteY3" fmla="*/ 2202656 h 2202656"/>
                <a:gd name="connsiteX4" fmla="*/ 1081088 w 1854993"/>
                <a:gd name="connsiteY4" fmla="*/ 2382 h 2202656"/>
                <a:gd name="connsiteX0" fmla="*/ 1081088 w 1857375"/>
                <a:gd name="connsiteY0" fmla="*/ 2382 h 2202656"/>
                <a:gd name="connsiteX1" fmla="*/ 1854993 w 1857375"/>
                <a:gd name="connsiteY1" fmla="*/ 0 h 2202656"/>
                <a:gd name="connsiteX2" fmla="*/ 1857375 w 1857375"/>
                <a:gd name="connsiteY2" fmla="*/ 2188369 h 2202656"/>
                <a:gd name="connsiteX3" fmla="*/ 0 w 1857375"/>
                <a:gd name="connsiteY3" fmla="*/ 2202656 h 2202656"/>
                <a:gd name="connsiteX4" fmla="*/ 1081088 w 1857375"/>
                <a:gd name="connsiteY4" fmla="*/ 2382 h 2202656"/>
                <a:gd name="connsiteX0" fmla="*/ 1073944 w 1850231"/>
                <a:gd name="connsiteY0" fmla="*/ 2382 h 2188369"/>
                <a:gd name="connsiteX1" fmla="*/ 1847849 w 1850231"/>
                <a:gd name="connsiteY1" fmla="*/ 0 h 2188369"/>
                <a:gd name="connsiteX2" fmla="*/ 1850231 w 1850231"/>
                <a:gd name="connsiteY2" fmla="*/ 2188369 h 2188369"/>
                <a:gd name="connsiteX3" fmla="*/ 0 w 1850231"/>
                <a:gd name="connsiteY3" fmla="*/ 2185988 h 2188369"/>
                <a:gd name="connsiteX4" fmla="*/ 1073944 w 1850231"/>
                <a:gd name="connsiteY4" fmla="*/ 2382 h 2188369"/>
                <a:gd name="connsiteX0" fmla="*/ 1073944 w 1847849"/>
                <a:gd name="connsiteY0" fmla="*/ 2382 h 2195512"/>
                <a:gd name="connsiteX1" fmla="*/ 1847849 w 1847849"/>
                <a:gd name="connsiteY1" fmla="*/ 0 h 2195512"/>
                <a:gd name="connsiteX2" fmla="*/ 1847849 w 1847849"/>
                <a:gd name="connsiteY2" fmla="*/ 2195512 h 2195512"/>
                <a:gd name="connsiteX3" fmla="*/ 0 w 1847849"/>
                <a:gd name="connsiteY3" fmla="*/ 2185988 h 2195512"/>
                <a:gd name="connsiteX4" fmla="*/ 1073944 w 1847849"/>
                <a:gd name="connsiteY4" fmla="*/ 2382 h 2195512"/>
                <a:gd name="connsiteX0" fmla="*/ 1116807 w 1890712"/>
                <a:gd name="connsiteY0" fmla="*/ 2382 h 2195513"/>
                <a:gd name="connsiteX1" fmla="*/ 1890712 w 1890712"/>
                <a:gd name="connsiteY1" fmla="*/ 0 h 2195513"/>
                <a:gd name="connsiteX2" fmla="*/ 1890712 w 1890712"/>
                <a:gd name="connsiteY2" fmla="*/ 2195512 h 2195513"/>
                <a:gd name="connsiteX3" fmla="*/ 0 w 1890712"/>
                <a:gd name="connsiteY3" fmla="*/ 2195513 h 2195513"/>
                <a:gd name="connsiteX4" fmla="*/ 1116807 w 1890712"/>
                <a:gd name="connsiteY4" fmla="*/ 2382 h 2195513"/>
                <a:gd name="connsiteX0" fmla="*/ 1116807 w 1890712"/>
                <a:gd name="connsiteY0" fmla="*/ 4764 h 2197895"/>
                <a:gd name="connsiteX1" fmla="*/ 1778794 w 1890712"/>
                <a:gd name="connsiteY1" fmla="*/ 0 h 2197895"/>
                <a:gd name="connsiteX2" fmla="*/ 1890712 w 1890712"/>
                <a:gd name="connsiteY2" fmla="*/ 2382 h 2197895"/>
                <a:gd name="connsiteX3" fmla="*/ 1890712 w 1890712"/>
                <a:gd name="connsiteY3" fmla="*/ 2197894 h 2197895"/>
                <a:gd name="connsiteX4" fmla="*/ 0 w 1890712"/>
                <a:gd name="connsiteY4" fmla="*/ 2197895 h 2197895"/>
                <a:gd name="connsiteX5" fmla="*/ 1116807 w 1890712"/>
                <a:gd name="connsiteY5" fmla="*/ 4764 h 2197895"/>
                <a:gd name="connsiteX0" fmla="*/ 1116807 w 1890713"/>
                <a:gd name="connsiteY0" fmla="*/ 4764 h 2197895"/>
                <a:gd name="connsiteX1" fmla="*/ 1778794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3 w 1890713"/>
                <a:gd name="connsiteY2" fmla="*/ 78581 h 2197895"/>
                <a:gd name="connsiteX3" fmla="*/ 1890712 w 1890713"/>
                <a:gd name="connsiteY3" fmla="*/ 2197894 h 2197895"/>
                <a:gd name="connsiteX4" fmla="*/ 0 w 1890713"/>
                <a:gd name="connsiteY4" fmla="*/ 2197895 h 2197895"/>
                <a:gd name="connsiteX5" fmla="*/ 1116807 w 1890713"/>
                <a:gd name="connsiteY5" fmla="*/ 4764 h 2197895"/>
                <a:gd name="connsiteX0" fmla="*/ 1116807 w 1905001"/>
                <a:gd name="connsiteY0" fmla="*/ 4764 h 2197895"/>
                <a:gd name="connsiteX1" fmla="*/ 1826419 w 1905001"/>
                <a:gd name="connsiteY1" fmla="*/ 0 h 2197895"/>
                <a:gd name="connsiteX2" fmla="*/ 1890713 w 1905001"/>
                <a:gd name="connsiteY2" fmla="*/ 78581 h 2197895"/>
                <a:gd name="connsiteX3" fmla="*/ 1890712 w 1905001"/>
                <a:gd name="connsiteY3" fmla="*/ 2197894 h 2197895"/>
                <a:gd name="connsiteX4" fmla="*/ 0 w 1905001"/>
                <a:gd name="connsiteY4" fmla="*/ 2197895 h 2197895"/>
                <a:gd name="connsiteX5" fmla="*/ 1116807 w 1905001"/>
                <a:gd name="connsiteY5" fmla="*/ 4764 h 2197895"/>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5476"/>
                <a:gd name="connsiteY0" fmla="*/ 47627 h 2240758"/>
                <a:gd name="connsiteX1" fmla="*/ 1826419 w 1895476"/>
                <a:gd name="connsiteY1" fmla="*/ 42863 h 2240758"/>
                <a:gd name="connsiteX2" fmla="*/ 1890713 w 1895476"/>
                <a:gd name="connsiteY2" fmla="*/ 121444 h 2240758"/>
                <a:gd name="connsiteX3" fmla="*/ 1890712 w 1895476"/>
                <a:gd name="connsiteY3" fmla="*/ 2240757 h 2240758"/>
                <a:gd name="connsiteX4" fmla="*/ 0 w 1895476"/>
                <a:gd name="connsiteY4" fmla="*/ 2240758 h 2240758"/>
                <a:gd name="connsiteX5" fmla="*/ 1116807 w 1895476"/>
                <a:gd name="connsiteY5" fmla="*/ 47627 h 2240758"/>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5476" h="2197895">
                  <a:moveTo>
                    <a:pt x="1116807" y="4764"/>
                  </a:moveTo>
                  <a:lnTo>
                    <a:pt x="1826419" y="0"/>
                  </a:lnTo>
                  <a:cubicBezTo>
                    <a:pt x="1895476" y="14288"/>
                    <a:pt x="1885951" y="16669"/>
                    <a:pt x="1890713" y="78581"/>
                  </a:cubicBezTo>
                  <a:cubicBezTo>
                    <a:pt x="1890713" y="785019"/>
                    <a:pt x="1890712" y="1491456"/>
                    <a:pt x="1890712" y="2197894"/>
                  </a:cubicBezTo>
                  <a:lnTo>
                    <a:pt x="0" y="2197895"/>
                  </a:lnTo>
                  <a:lnTo>
                    <a:pt x="1116807" y="4764"/>
                  </a:lnTo>
                  <a:close/>
                </a:path>
              </a:pathLst>
            </a:custGeom>
            <a:gradFill>
              <a:gsLst>
                <a:gs pos="0">
                  <a:srgbClr val="FFFFFF">
                    <a:alpha val="47000"/>
                  </a:srgbClr>
                </a:gs>
                <a:gs pos="100000">
                  <a:schemeClr val="bg2">
                    <a:alpha val="9000"/>
                  </a:schemeClr>
                </a:gs>
              </a:gsLst>
              <a:lin ang="1800000" scaled="0"/>
            </a:gradFill>
            <a:ln w="12700">
              <a:noFill/>
              <a:round/>
              <a:headEnd/>
              <a:tailEnd/>
            </a:ln>
          </p:spPr>
          <p:txBody>
            <a:bodyPr rtlCol="0" anchor="ctr"/>
            <a:lstStyle/>
            <a:p>
              <a:pPr algn="ctr"/>
              <a:endParaRPr lang="de-DE" dirty="0"/>
            </a:p>
          </p:txBody>
        </p:sp>
      </p:grpSp>
      <p:sp>
        <p:nvSpPr>
          <p:cNvPr id="136" name="_h1"/>
          <p:cNvSpPr txBox="1">
            <a:spLocks/>
          </p:cNvSpPr>
          <p:nvPr/>
        </p:nvSpPr>
        <p:spPr bwMode="gray">
          <a:xfrm>
            <a:off x="1151710" y="1527215"/>
            <a:ext cx="2573582" cy="792253"/>
          </a:xfrm>
          <a:prstGeom prst="rect">
            <a:avLst/>
          </a:prstGeom>
        </p:spPr>
        <p:txBody>
          <a:bodyPr anchor="b">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pPr algn="ctr"/>
            <a:r>
              <a:rPr lang="en-US" sz="1400" b="0" noProof="1"/>
              <a:t>Add a clock or countdown to your presentations</a:t>
            </a:r>
          </a:p>
        </p:txBody>
      </p:sp>
      <p:sp>
        <p:nvSpPr>
          <p:cNvPr id="137" name="_h1"/>
          <p:cNvSpPr txBox="1">
            <a:spLocks/>
          </p:cNvSpPr>
          <p:nvPr/>
        </p:nvSpPr>
        <p:spPr bwMode="gray">
          <a:xfrm>
            <a:off x="8014594" y="836665"/>
            <a:ext cx="2573582" cy="792253"/>
          </a:xfrm>
          <a:prstGeom prst="rect">
            <a:avLst/>
          </a:prstGeom>
        </p:spPr>
        <p:txBody>
          <a:bodyPr anchor="b">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pPr algn="ctr"/>
            <a:r>
              <a:rPr lang="en-US" sz="1400" b="0" noProof="1"/>
              <a:t>Real-time weather and forecasts</a:t>
            </a:r>
          </a:p>
        </p:txBody>
      </p:sp>
      <p:sp>
        <p:nvSpPr>
          <p:cNvPr id="138" name="_h1"/>
          <p:cNvSpPr txBox="1">
            <a:spLocks/>
          </p:cNvSpPr>
          <p:nvPr/>
        </p:nvSpPr>
        <p:spPr bwMode="gray">
          <a:xfrm>
            <a:off x="4427456" y="3216728"/>
            <a:ext cx="2573582" cy="792253"/>
          </a:xfrm>
          <a:prstGeom prst="rect">
            <a:avLst/>
          </a:prstGeom>
        </p:spPr>
        <p:txBody>
          <a:bodyPr anchor="b">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pPr algn="ctr"/>
            <a:r>
              <a:rPr lang="en-US" sz="1400" b="0" noProof="1"/>
              <a:t>Live RSS feed in your PowerPoint</a:t>
            </a:r>
          </a:p>
        </p:txBody>
      </p:sp>
      <p:pic>
        <p:nvPicPr>
          <p:cNvPr id="139" name="_effect"/>
          <p:cNvPicPr>
            <a:picLocks noChangeAspect="1" noChangeArrowheads="1"/>
          </p:cNvPicPr>
          <p:nvPr/>
        </p:nvPicPr>
        <p:blipFill>
          <a:blip r:embed="rId3" cstate="print"/>
          <a:srcRect/>
          <a:stretch>
            <a:fillRect/>
          </a:stretch>
        </p:blipFill>
        <p:spPr bwMode="gray">
          <a:xfrm>
            <a:off x="4120045" y="5985621"/>
            <a:ext cx="3131387" cy="367883"/>
          </a:xfrm>
          <a:prstGeom prst="rect">
            <a:avLst/>
          </a:prstGeom>
          <a:noFill/>
        </p:spPr>
      </p:pic>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4152" y="4144605"/>
            <a:ext cx="2662852" cy="1497854"/>
          </a:xfrm>
          <a:prstGeom prst="rect">
            <a:avLst/>
          </a:prstGeom>
        </p:spPr>
      </p:pic>
      <p:pic>
        <p:nvPicPr>
          <p:cNvPr id="6" name="Picture 5">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1" t="11564" r="1407" b="15203"/>
          <a:stretch/>
        </p:blipFill>
        <p:spPr>
          <a:xfrm>
            <a:off x="8040266" y="1780302"/>
            <a:ext cx="2493712" cy="1393545"/>
          </a:xfrm>
          <a:prstGeom prst="rect">
            <a:avLst/>
          </a:prstGeom>
        </p:spPr>
      </p:pic>
      <p:pic>
        <p:nvPicPr>
          <p:cNvPr id="7" name="Picture 6">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01" y="2452197"/>
            <a:ext cx="2270199" cy="1276987"/>
          </a:xfrm>
          <a:prstGeom prst="rect">
            <a:avLst/>
          </a:prstGeom>
        </p:spPr>
      </p:pic>
    </p:spTree>
    <p:extLst>
      <p:ext uri="{BB962C8B-B14F-4D97-AF65-F5344CB8AC3E}">
        <p14:creationId xmlns:p14="http://schemas.microsoft.com/office/powerpoint/2010/main" val="393719029"/>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PRESENTATIONPOINT DATAPOINT PRODUCTNAME" val="DataPoint"/>
  <p:tag name="PRESENTATIONPOINT DATAPOINT VERSION" val="1"/>
  <p:tag name="PRESENTATIONPOINT DATAPOINT LICENSEDSAVE" val="-1"/>
  <p:tag name="PRESENTATIONPOINT DATAPOINT PRODUCTCODE" val="DP16STD"/>
</p:tagLst>
</file>

<file path=ppt/theme/theme1.xml><?xml version="1.0" encoding="utf-8"?>
<a:theme xmlns:a="http://schemas.openxmlformats.org/drawingml/2006/main" name="Larissa-Design">
  <a:themeElements>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A50021"/>
          </a:solidFill>
          <a:round/>
          <a:headEnd/>
          <a:tailEnd/>
        </a:ln>
      </a:spPr>
      <a:bodyPr/>
      <a:lstStyle>
        <a:defPPr>
          <a:defRPr dirty="0"/>
        </a:defPPr>
      </a:lstStyle>
    </a:spDef>
  </a:objectDefaults>
  <a:extraClrSchemeLst/>
</a:theme>
</file>

<file path=ppt/theme/theme2.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954F72"/>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116</TotalTime>
  <Words>355</Words>
  <Application>Microsoft Office PowerPoint</Application>
  <PresentationFormat>Custom</PresentationFormat>
  <Paragraphs>70</Paragraphs>
  <Slides>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Segoe UI</vt:lpstr>
      <vt:lpstr>Segoe UI Semilight</vt:lpstr>
      <vt:lpstr>Symbol</vt:lpstr>
      <vt:lpstr>Wingdings</vt:lpstr>
      <vt:lpstr>Larissa-Design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Presentationpoint</Company>
  <LinksUpToDate>false</LinksUpToDate>
  <SharedDoc>false</SharedDoc>
  <HyperlinkBase>http://www.presentationpoint.com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Direction</dc:title>
  <dc:creator>Presentationpoint</dc:creator>
  <cp:lastModifiedBy>Presentation Point</cp:lastModifiedBy>
  <cp:revision>376</cp:revision>
  <dcterms:created xsi:type="dcterms:W3CDTF">2010-05-21T10:35:54Z</dcterms:created>
  <dcterms:modified xsi:type="dcterms:W3CDTF">2017-02-10T17:41:58Z</dcterms:modified>
</cp:coreProperties>
</file>