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12"/>
  </p:notesMasterIdLst>
  <p:sldIdLst>
    <p:sldId id="389" r:id="rId3"/>
    <p:sldId id="390" r:id="rId4"/>
    <p:sldId id="391" r:id="rId5"/>
    <p:sldId id="392" r:id="rId6"/>
    <p:sldId id="393" r:id="rId7"/>
    <p:sldId id="394" r:id="rId8"/>
    <p:sldId id="385" r:id="rId9"/>
    <p:sldId id="386" r:id="rId10"/>
    <p:sldId id="388" r:id="rId11"/>
  </p:sldIdLst>
  <p:sldSz cx="12190413" cy="6858000"/>
  <p:notesSz cx="6669088" cy="9926638"/>
  <p:custDataLst>
    <p:tags r:id="rId13"/>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3127">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kiosk/>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003366"/>
    <a:srgbClr val="3399FF"/>
    <a:srgbClr val="CCECFF"/>
    <a:srgbClr val="99CCFF"/>
    <a:srgbClr val="006666"/>
    <a:srgbClr val="008080"/>
    <a:srgbClr val="CCFFCC"/>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72" autoAdjust="0"/>
    <p:restoredTop sz="98818" autoAdjust="0"/>
  </p:normalViewPr>
  <p:slideViewPr>
    <p:cSldViewPr snapToGrid="0" snapToObjects="1" showGuides="1">
      <p:cViewPr varScale="1">
        <p:scale>
          <a:sx n="124" d="100"/>
          <a:sy n="124" d="100"/>
        </p:scale>
        <p:origin x="648" y="102"/>
      </p:cViewPr>
      <p:guideLst>
        <p:guide orient="horz"/>
        <p:guide/>
      </p:guideLst>
    </p:cSldViewPr>
  </p:slideViewPr>
  <p:notesTextViewPr>
    <p:cViewPr>
      <p:scale>
        <a:sx n="100" d="100"/>
        <a:sy n="100" d="100"/>
      </p:scale>
      <p:origin x="0" y="0"/>
    </p:cViewPr>
  </p:notesTextViewPr>
  <p:sorterViewPr>
    <p:cViewPr>
      <p:scale>
        <a:sx n="50" d="100"/>
        <a:sy n="50" d="100"/>
      </p:scale>
      <p:origin x="0" y="0"/>
    </p:cViewPr>
  </p:sorterViewPr>
  <p:notesViewPr>
    <p:cSldViewPr snapToGrid="0" snapToObjects="1">
      <p:cViewPr varScale="1">
        <p:scale>
          <a:sx n="86" d="100"/>
          <a:sy n="86" d="100"/>
        </p:scale>
        <p:origin x="-2250" y="-78"/>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gs" Target="tags/tag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777607" y="0"/>
            <a:ext cx="2889938" cy="496332"/>
          </a:xfrm>
          <a:prstGeom prst="rect">
            <a:avLst/>
          </a:prstGeom>
        </p:spPr>
        <p:txBody>
          <a:bodyPr vert="horz" lIns="91440" tIns="45720" rIns="91440" bIns="45720" rtlCol="0"/>
          <a:lstStyle>
            <a:lvl1pPr algn="r">
              <a:defRPr sz="1200"/>
            </a:lvl1pPr>
          </a:lstStyle>
          <a:p>
            <a:fld id="{569C9874-DE1E-48CB-A603-4C70CD126593}" type="datetimeFigureOut">
              <a:rPr lang="de-DE" smtClean="0"/>
              <a:pPr/>
              <a:t>10.02.2017</a:t>
            </a:fld>
            <a:endParaRPr lang="de-DE" dirty="0"/>
          </a:p>
        </p:txBody>
      </p:sp>
      <p:sp>
        <p:nvSpPr>
          <p:cNvPr id="4" name="Folienbildplatzhalter 3"/>
          <p:cNvSpPr>
            <a:spLocks noGrp="1" noRot="1" noChangeAspect="1"/>
          </p:cNvSpPr>
          <p:nvPr>
            <p:ph type="sldImg" idx="2"/>
          </p:nvPr>
        </p:nvSpPr>
        <p:spPr>
          <a:xfrm>
            <a:off x="25400" y="744538"/>
            <a:ext cx="6618288" cy="3722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66909" y="4715153"/>
            <a:ext cx="5335270" cy="4466987"/>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428583"/>
            <a:ext cx="2889938" cy="496332"/>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777607" y="9428583"/>
            <a:ext cx="2889938" cy="496332"/>
          </a:xfrm>
          <a:prstGeom prst="rect">
            <a:avLst/>
          </a:prstGeom>
        </p:spPr>
        <p:txBody>
          <a:bodyPr vert="horz" lIns="91440" tIns="45720" rIns="91440" bIns="45720" rtlCol="0" anchor="b"/>
          <a:lstStyle>
            <a:lvl1pPr algn="r">
              <a:defRPr sz="1200"/>
            </a:lvl1pPr>
          </a:lstStyle>
          <a:p>
            <a:fld id="{C14CEB38-DA38-4F43-AFB8-94FE45CA5866}" type="slidenum">
              <a:rPr lang="de-DE" smtClean="0"/>
              <a:pPr/>
              <a:t>‹#›</a:t>
            </a:fld>
            <a:endParaRPr lang="de-DE" dirty="0"/>
          </a:p>
        </p:txBody>
      </p:sp>
    </p:spTree>
    <p:extLst>
      <p:ext uri="{BB962C8B-B14F-4D97-AF65-F5344CB8AC3E}">
        <p14:creationId xmlns:p14="http://schemas.microsoft.com/office/powerpoint/2010/main" val="210976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28529644-27C0-4655-9503-40E917BF2C41}" type="slidenum">
              <a:rPr/>
              <a:pPr/>
              <a:t>7</a:t>
            </a:fld>
            <a:endParaRPr lang="de-DE" dirty="0"/>
          </a:p>
        </p:txBody>
      </p:sp>
      <p:sp>
        <p:nvSpPr>
          <p:cNvPr id="97283" name="Rectangle 7"/>
          <p:cNvSpPr txBox="1">
            <a:spLocks noGrp="1" noChangeArrowheads="1"/>
          </p:cNvSpPr>
          <p:nvPr/>
        </p:nvSpPr>
        <p:spPr bwMode="auto">
          <a:xfrm>
            <a:off x="3780694" y="9433753"/>
            <a:ext cx="2888394" cy="492885"/>
          </a:xfrm>
          <a:prstGeom prst="rect">
            <a:avLst/>
          </a:prstGeom>
          <a:noFill/>
          <a:ln w="9525">
            <a:noFill/>
            <a:miter lim="800000"/>
            <a:headEnd/>
            <a:tailEnd/>
          </a:ln>
        </p:spPr>
        <p:txBody>
          <a:bodyPr lIns="94824" tIns="47416" rIns="94824" bIns="47416" anchor="b"/>
          <a:lstStyle/>
          <a:p>
            <a:pPr algn="r" defTabSz="947738"/>
            <a:fld id="{0C7B8A1B-A169-42ED-96E3-CF5B68CF2C7A}" type="slidenum">
              <a:rPr lang="en-GB" sz="1300"/>
              <a:pPr algn="r" defTabSz="947738"/>
              <a:t>7</a:t>
            </a:fld>
            <a:endParaRPr lang="en-GB" sz="1300" dirty="0"/>
          </a:p>
        </p:txBody>
      </p:sp>
      <p:sp>
        <p:nvSpPr>
          <p:cNvPr id="97284" name="Rectangle 2"/>
          <p:cNvSpPr>
            <a:spLocks noGrp="1" noRot="1" noChangeAspect="1" noChangeArrowheads="1" noTextEdit="1"/>
          </p:cNvSpPr>
          <p:nvPr>
            <p:ph type="sldImg"/>
          </p:nvPr>
        </p:nvSpPr>
        <p:spPr>
          <a:xfrm>
            <a:off x="25400" y="744538"/>
            <a:ext cx="6619875" cy="3724275"/>
          </a:xfrm>
          <a:ln/>
        </p:spPr>
      </p:sp>
      <p:sp>
        <p:nvSpPr>
          <p:cNvPr id="97285" name="Rectangle 3"/>
          <p:cNvSpPr>
            <a:spLocks noGrp="1" noChangeArrowheads="1"/>
          </p:cNvSpPr>
          <p:nvPr>
            <p:ph type="body" idx="1"/>
          </p:nvPr>
        </p:nvSpPr>
        <p:spPr>
          <a:xfrm>
            <a:off x="889212" y="4715153"/>
            <a:ext cx="4890665" cy="4466987"/>
          </a:xfrm>
          <a:noFill/>
          <a:ln/>
        </p:spPr>
        <p:txBody>
          <a:bodyPr lIns="94824" tIns="47416" rIns="94824" bIns="47416"/>
          <a:lstStyle/>
          <a:p>
            <a:pPr eaLnBrk="1" hangingPunct="1"/>
            <a:endParaRPr lang="de-DE" noProof="1">
              <a:cs typeface="Arial" pitchFamily="34" charset="0"/>
            </a:endParaRPr>
          </a:p>
        </p:txBody>
      </p:sp>
    </p:spTree>
    <p:extLst>
      <p:ext uri="{BB962C8B-B14F-4D97-AF65-F5344CB8AC3E}">
        <p14:creationId xmlns:p14="http://schemas.microsoft.com/office/powerpoint/2010/main" val="4144774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28529644-27C0-4655-9503-40E917BF2C41}" type="slidenum">
              <a:rPr/>
              <a:pPr/>
              <a:t>9</a:t>
            </a:fld>
            <a:endParaRPr lang="de-DE" dirty="0"/>
          </a:p>
        </p:txBody>
      </p:sp>
      <p:sp>
        <p:nvSpPr>
          <p:cNvPr id="97283" name="Rectangle 7"/>
          <p:cNvSpPr txBox="1">
            <a:spLocks noGrp="1" noChangeArrowheads="1"/>
          </p:cNvSpPr>
          <p:nvPr/>
        </p:nvSpPr>
        <p:spPr bwMode="auto">
          <a:xfrm>
            <a:off x="3780694" y="9433753"/>
            <a:ext cx="2888394" cy="492885"/>
          </a:xfrm>
          <a:prstGeom prst="rect">
            <a:avLst/>
          </a:prstGeom>
          <a:noFill/>
          <a:ln w="9525">
            <a:noFill/>
            <a:miter lim="800000"/>
            <a:headEnd/>
            <a:tailEnd/>
          </a:ln>
        </p:spPr>
        <p:txBody>
          <a:bodyPr lIns="94824" tIns="47416" rIns="94824" bIns="47416" anchor="b"/>
          <a:lstStyle/>
          <a:p>
            <a:pPr algn="r" defTabSz="947738"/>
            <a:fld id="{0C7B8A1B-A169-42ED-96E3-CF5B68CF2C7A}" type="slidenum">
              <a:rPr lang="en-GB" sz="1300"/>
              <a:pPr algn="r" defTabSz="947738"/>
              <a:t>9</a:t>
            </a:fld>
            <a:endParaRPr lang="en-GB" sz="1300" dirty="0"/>
          </a:p>
        </p:txBody>
      </p:sp>
      <p:sp>
        <p:nvSpPr>
          <p:cNvPr id="97284" name="Rectangle 2"/>
          <p:cNvSpPr>
            <a:spLocks noGrp="1" noRot="1" noChangeAspect="1" noChangeArrowheads="1" noTextEdit="1"/>
          </p:cNvSpPr>
          <p:nvPr>
            <p:ph type="sldImg"/>
          </p:nvPr>
        </p:nvSpPr>
        <p:spPr>
          <a:xfrm>
            <a:off x="25400" y="744538"/>
            <a:ext cx="6619875" cy="3724275"/>
          </a:xfrm>
          <a:ln/>
        </p:spPr>
      </p:sp>
      <p:sp>
        <p:nvSpPr>
          <p:cNvPr id="97285" name="Rectangle 3"/>
          <p:cNvSpPr>
            <a:spLocks noGrp="1" noChangeArrowheads="1"/>
          </p:cNvSpPr>
          <p:nvPr>
            <p:ph type="body" idx="1"/>
          </p:nvPr>
        </p:nvSpPr>
        <p:spPr>
          <a:xfrm>
            <a:off x="889212" y="4715153"/>
            <a:ext cx="4890665" cy="4466987"/>
          </a:xfrm>
          <a:noFill/>
          <a:ln/>
        </p:spPr>
        <p:txBody>
          <a:bodyPr lIns="94824" tIns="47416" rIns="94824" bIns="47416"/>
          <a:lstStyle/>
          <a:p>
            <a:pPr eaLnBrk="1" hangingPunct="1"/>
            <a:endParaRPr lang="de-DE" noProof="1">
              <a:cs typeface="Arial" pitchFamily="34" charset="0"/>
            </a:endParaRPr>
          </a:p>
        </p:txBody>
      </p:sp>
    </p:spTree>
    <p:extLst>
      <p:ext uri="{BB962C8B-B14F-4D97-AF65-F5344CB8AC3E}">
        <p14:creationId xmlns:p14="http://schemas.microsoft.com/office/powerpoint/2010/main" val="621525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7" name="Rechteck 6"/>
          <p:cNvSpPr/>
          <p:nvPr userDrawn="1"/>
        </p:nvSpPr>
        <p:spPr>
          <a:xfrm>
            <a:off x="0" y="0"/>
            <a:ext cx="12190413" cy="3886200"/>
          </a:xfrm>
          <a:prstGeom prst="rect">
            <a:avLst/>
          </a:prstGeom>
          <a:gradFill flip="none" rotWithShape="1">
            <a:gsLst>
              <a:gs pos="42000">
                <a:srgbClr val="4D4D4D"/>
              </a:gs>
              <a:gs pos="100000">
                <a:srgbClr val="000000"/>
              </a:gs>
            </a:gsLst>
            <a:lin ang="16200000" scaled="1"/>
            <a:tileRect/>
          </a:gradFill>
          <a:ln w="9525">
            <a:noFill/>
            <a:miter lim="800000"/>
            <a:headEnd/>
            <a:tailEnd/>
          </a:ln>
        </p:spPr>
        <p:txBody>
          <a:bodyPr wrap="none" anchor="ctr"/>
          <a:lstStyle/>
          <a:p>
            <a:pPr marL="0" algn="ctr" defTabSz="914400" rtl="0" eaLnBrk="1" latinLnBrk="0" hangingPunct="1"/>
            <a:endParaRPr lang="de-DE" sz="8000" kern="1200" dirty="0">
              <a:solidFill>
                <a:schemeClr val="bg1"/>
              </a:solidFill>
              <a:latin typeface="+mn-lt"/>
              <a:ea typeface="+mn-ea"/>
              <a:cs typeface="+mn-cs"/>
            </a:endParaRPr>
          </a:p>
        </p:txBody>
      </p:sp>
      <p:sp>
        <p:nvSpPr>
          <p:cNvPr id="2" name="Titel 1"/>
          <p:cNvSpPr>
            <a:spLocks noGrp="1"/>
          </p:cNvSpPr>
          <p:nvPr>
            <p:ph type="ctrTitle"/>
          </p:nvPr>
        </p:nvSpPr>
        <p:spPr>
          <a:xfrm>
            <a:off x="323847" y="1998133"/>
            <a:ext cx="9360000" cy="1416050"/>
          </a:xfrm>
        </p:spPr>
        <p:txBody>
          <a:bodyPr>
            <a:noAutofit/>
          </a:bodyPr>
          <a:lstStyle>
            <a:lvl1pPr>
              <a:defRPr sz="4800">
                <a:solidFill>
                  <a:schemeClr val="bg1"/>
                </a:solidFill>
              </a:defRPr>
            </a:lvl1pPr>
          </a:lstStyle>
          <a:p>
            <a:r>
              <a:rPr lang="en-US" dirty="0"/>
              <a:t>Click to edit Master title style</a:t>
            </a:r>
            <a:endParaRPr lang="de-DE" dirty="0"/>
          </a:p>
        </p:txBody>
      </p:sp>
      <p:sp>
        <p:nvSpPr>
          <p:cNvPr id="3" name="Untertitel 2"/>
          <p:cNvSpPr>
            <a:spLocks noGrp="1"/>
          </p:cNvSpPr>
          <p:nvPr>
            <p:ph type="subTitle" idx="1"/>
          </p:nvPr>
        </p:nvSpPr>
        <p:spPr>
          <a:xfrm>
            <a:off x="323847" y="4037202"/>
            <a:ext cx="9360000" cy="1271398"/>
          </a:xfrm>
        </p:spPr>
        <p:txBody>
          <a:bodyPr>
            <a:noAutofit/>
          </a:bodyPr>
          <a:lstStyle>
            <a:lvl1pPr marL="0" indent="0" algn="l">
              <a:buNone/>
              <a:defRPr sz="32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Datumsplatzhalter 7"/>
          <p:cNvSpPr>
            <a:spLocks noGrp="1"/>
          </p:cNvSpPr>
          <p:nvPr>
            <p:ph type="dt" sz="half" idx="10"/>
          </p:nvPr>
        </p:nvSpPr>
        <p:spPr>
          <a:xfrm>
            <a:off x="323847" y="6356350"/>
            <a:ext cx="2134800" cy="360000"/>
          </a:xfrm>
        </p:spPr>
        <p:txBody>
          <a:bodyPr/>
          <a:lstStyle/>
          <a:p>
            <a:fld id="{E373F149-83C4-4179-9681-702531CCFDAC}" type="datetimeFigureOut">
              <a:rPr lang="de-DE" smtClean="0"/>
              <a:pPr/>
              <a:t>10.02.2017</a:t>
            </a:fld>
            <a:endParaRPr lang="de-DE" dirty="0"/>
          </a:p>
        </p:txBody>
      </p:sp>
      <p:sp>
        <p:nvSpPr>
          <p:cNvPr id="9" name="Fußzeilenplatzhalter 8"/>
          <p:cNvSpPr>
            <a:spLocks noGrp="1"/>
          </p:cNvSpPr>
          <p:nvPr>
            <p:ph type="ftr" sz="quarter" idx="11"/>
          </p:nvPr>
        </p:nvSpPr>
        <p:spPr/>
        <p:txBody>
          <a:bodyPr/>
          <a:lstStyle/>
          <a:p>
            <a:endParaRPr lang="de-DE" dirty="0"/>
          </a:p>
        </p:txBody>
      </p:sp>
      <p:sp>
        <p:nvSpPr>
          <p:cNvPr id="10" name="Foliennummernplatzhalter 9"/>
          <p:cNvSpPr>
            <a:spLocks noGrp="1"/>
          </p:cNvSpPr>
          <p:nvPr>
            <p:ph type="sldNum" sz="quarter" idx="12"/>
          </p:nvPr>
        </p:nvSpPr>
        <p:spPr/>
        <p:txBody>
          <a:bodyPr/>
          <a:lstStyle/>
          <a:p>
            <a:fld id="{9DC1E638-3F78-4E0D-883A-B278700C48C0}" type="slidenum">
              <a:rPr lang="de-DE" smtClean="0"/>
              <a:pPr/>
              <a:t>‹#›</a:t>
            </a:fld>
            <a:endParaRPr lang="de-DE" dirty="0"/>
          </a:p>
        </p:txBody>
      </p:sp>
    </p:spTree>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4000" y="238542"/>
            <a:ext cx="11541600" cy="616455"/>
          </a:xfrm>
        </p:spPr>
        <p:txBody>
          <a:bodyPr anchor="ctr" anchorCtr="0">
            <a:noAutofit/>
          </a:bodyPr>
          <a:lstStyle>
            <a:lvl1pPr>
              <a:lnSpc>
                <a:spcPct val="100000"/>
              </a:lnSpc>
              <a:defRPr/>
            </a:lvl1pPr>
          </a:lstStyle>
          <a:p>
            <a:endParaRPr lang="de-DE" dirty="0"/>
          </a:p>
        </p:txBody>
      </p:sp>
      <p:sp>
        <p:nvSpPr>
          <p:cNvPr id="9" name="Textplatzhalter 7"/>
          <p:cNvSpPr>
            <a:spLocks noGrp="1"/>
          </p:cNvSpPr>
          <p:nvPr>
            <p:ph type="body" sz="quarter" idx="13"/>
          </p:nvPr>
        </p:nvSpPr>
        <p:spPr>
          <a:xfrm>
            <a:off x="323999" y="854994"/>
            <a:ext cx="11541600" cy="336244"/>
          </a:xfrm>
        </p:spPr>
        <p:txBody>
          <a:bodyPr lIns="0" tIns="0" rIns="0" bIns="0" anchor="t" anchorCtr="0">
            <a:noAutofit/>
          </a:bodyPr>
          <a:lstStyle>
            <a:lvl1pPr marL="0" indent="0">
              <a:buNone/>
              <a:defRPr sz="2000"/>
            </a:lvl1pPr>
          </a:lstStyle>
          <a:p>
            <a:pPr lvl="0"/>
            <a:r>
              <a:rPr lang="en-US" dirty="0"/>
              <a:t>Click to edit Master text styles</a:t>
            </a:r>
          </a:p>
        </p:txBody>
      </p:sp>
      <p:sp>
        <p:nvSpPr>
          <p:cNvPr id="11" name="Datumsplatzhalter 10"/>
          <p:cNvSpPr>
            <a:spLocks noGrp="1"/>
          </p:cNvSpPr>
          <p:nvPr>
            <p:ph type="dt" sz="half" idx="14"/>
          </p:nvPr>
        </p:nvSpPr>
        <p:spPr/>
        <p:txBody>
          <a:bodyPr/>
          <a:lstStyle/>
          <a:p>
            <a:fld id="{E373F149-83C4-4179-9681-702531CCFDAC}" type="datetimeFigureOut">
              <a:rPr lang="de-DE" smtClean="0"/>
              <a:pPr/>
              <a:t>10.02.2017</a:t>
            </a:fld>
            <a:endParaRPr lang="de-DE" dirty="0"/>
          </a:p>
        </p:txBody>
      </p:sp>
      <p:sp>
        <p:nvSpPr>
          <p:cNvPr id="12" name="Fußzeilenplatzhalter 11"/>
          <p:cNvSpPr>
            <a:spLocks noGrp="1"/>
          </p:cNvSpPr>
          <p:nvPr>
            <p:ph type="ftr" sz="quarter" idx="15"/>
          </p:nvPr>
        </p:nvSpPr>
        <p:spPr/>
        <p:txBody>
          <a:bodyPr/>
          <a:lstStyle/>
          <a:p>
            <a:endParaRPr lang="de-DE" dirty="0"/>
          </a:p>
        </p:txBody>
      </p:sp>
      <p:sp>
        <p:nvSpPr>
          <p:cNvPr id="13" name="Foliennummernplatzhalter 12"/>
          <p:cNvSpPr>
            <a:spLocks noGrp="1"/>
          </p:cNvSpPr>
          <p:nvPr>
            <p:ph type="sldNum" sz="quarter" idx="16"/>
          </p:nvPr>
        </p:nvSpPr>
        <p:spPr/>
        <p:txBody>
          <a:bodyPr/>
          <a:lstStyle/>
          <a:p>
            <a:fld id="{9DC1E638-3F78-4E0D-883A-B278700C48C0}" type="slidenum">
              <a:rPr lang="de-DE" smtClean="0"/>
              <a:pPr/>
              <a:t>‹#›</a:t>
            </a:fld>
            <a:endParaRPr lang="de-DE" dirty="0"/>
          </a:p>
        </p:txBody>
      </p:sp>
    </p:spTree>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fld id="{E373F149-83C4-4179-9681-702531CCFDAC}" type="datetimeFigureOut">
              <a:rPr lang="de-DE" smtClean="0"/>
              <a:pPr/>
              <a:t>10.02.2017</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9DC1E638-3F78-4E0D-883A-B278700C48C0}" type="slidenum">
              <a:rPr lang="de-DE" smtClean="0"/>
              <a:pPr/>
              <a:t>‹#›</a:t>
            </a:fld>
            <a:endParaRPr lang="de-DE" dirty="0"/>
          </a:p>
        </p:txBody>
      </p:sp>
    </p:spTree>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802" y="1122363"/>
            <a:ext cx="9142810" cy="2387600"/>
          </a:xfrm>
        </p:spPr>
        <p:txBody>
          <a:bodyPr anchor="b"/>
          <a:lstStyle>
            <a:lvl1pPr algn="ctr">
              <a:defRPr sz="5999"/>
            </a:lvl1pPr>
          </a:lstStyle>
          <a:p>
            <a:r>
              <a:rPr lang="en-US"/>
              <a:t>Click to edit Master title style</a:t>
            </a:r>
          </a:p>
        </p:txBody>
      </p:sp>
      <p:sp>
        <p:nvSpPr>
          <p:cNvPr id="3" name="Subtitle 2"/>
          <p:cNvSpPr>
            <a:spLocks noGrp="1"/>
          </p:cNvSpPr>
          <p:nvPr>
            <p:ph type="subTitle" idx="1"/>
          </p:nvPr>
        </p:nvSpPr>
        <p:spPr>
          <a:xfrm>
            <a:off x="1523802" y="3602038"/>
            <a:ext cx="9142810" cy="1655762"/>
          </a:xfrm>
        </p:spPr>
        <p:txBody>
          <a:bodyPr/>
          <a:lstStyle>
            <a:lvl1pPr marL="0" indent="0" algn="ctr">
              <a:buNone/>
              <a:defRPr sz="2400"/>
            </a:lvl1pPr>
            <a:lvl2pPr marL="457154" indent="0" algn="ctr">
              <a:buNone/>
              <a:defRPr sz="2000"/>
            </a:lvl2pPr>
            <a:lvl3pPr marL="914309" indent="0" algn="ctr">
              <a:buNone/>
              <a:defRPr sz="1800"/>
            </a:lvl3pPr>
            <a:lvl4pPr marL="1371463" indent="0" algn="ctr">
              <a:buNone/>
              <a:defRPr sz="1600"/>
            </a:lvl4pPr>
            <a:lvl5pPr marL="1828617" indent="0" algn="ctr">
              <a:buNone/>
              <a:defRPr sz="1600"/>
            </a:lvl5pPr>
            <a:lvl6pPr marL="2285771" indent="0" algn="ctr">
              <a:buNone/>
              <a:defRPr sz="1600"/>
            </a:lvl6pPr>
            <a:lvl7pPr marL="2742926" indent="0" algn="ctr">
              <a:buNone/>
              <a:defRPr sz="1600"/>
            </a:lvl7pPr>
            <a:lvl8pPr marL="3200080" indent="0" algn="ctr">
              <a:buNone/>
              <a:defRPr sz="1600"/>
            </a:lvl8pPr>
            <a:lvl9pPr marL="3657234"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defTabSz="914309"/>
            <a:fld id="{5B5746FD-7827-4151-B06F-1EAC5F82C007}" type="datetimeFigureOut">
              <a:rPr lang="en-US" smtClean="0">
                <a:solidFill>
                  <a:prstClr val="black">
                    <a:tint val="75000"/>
                  </a:prstClr>
                </a:solidFill>
              </a:rPr>
              <a:pPr defTabSz="914309"/>
              <a:t>2/10/2017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914309"/>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914309"/>
            <a:fld id="{4CF7B521-3CF4-4710-97FB-C29AEC6AFC87}" type="slidenum">
              <a:rPr lang="en-US" smtClean="0">
                <a:solidFill>
                  <a:prstClr val="black">
                    <a:tint val="75000"/>
                  </a:prstClr>
                </a:solidFill>
              </a:rPr>
              <a:pPr defTabSz="914309"/>
              <a:t>‹#›</a:t>
            </a:fld>
            <a:endParaRPr lang="en-US">
              <a:solidFill>
                <a:prstClr val="black">
                  <a:tint val="75000"/>
                </a:prstClr>
              </a:solidFill>
            </a:endParaRPr>
          </a:p>
        </p:txBody>
      </p:sp>
    </p:spTree>
    <p:extLst>
      <p:ext uri="{BB962C8B-B14F-4D97-AF65-F5344CB8AC3E}">
        <p14:creationId xmlns:p14="http://schemas.microsoft.com/office/powerpoint/2010/main" val="2909104925"/>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914309"/>
            <a:fld id="{5B5746FD-7827-4151-B06F-1EAC5F82C007}" type="datetimeFigureOut">
              <a:rPr lang="en-US" smtClean="0">
                <a:solidFill>
                  <a:prstClr val="black">
                    <a:tint val="75000"/>
                  </a:prstClr>
                </a:solidFill>
              </a:rPr>
              <a:pPr defTabSz="914309"/>
              <a:t>2/10/2017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914309"/>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914309"/>
            <a:fld id="{4CF7B521-3CF4-4710-97FB-C29AEC6AFC87}" type="slidenum">
              <a:rPr lang="en-US" smtClean="0">
                <a:solidFill>
                  <a:prstClr val="black">
                    <a:tint val="75000"/>
                  </a:prstClr>
                </a:solidFill>
              </a:rPr>
              <a:pPr defTabSz="914309"/>
              <a:t>‹#›</a:t>
            </a:fld>
            <a:endParaRPr lang="en-US">
              <a:solidFill>
                <a:prstClr val="black">
                  <a:tint val="75000"/>
                </a:prstClr>
              </a:solidFill>
            </a:endParaRPr>
          </a:p>
        </p:txBody>
      </p:sp>
    </p:spTree>
    <p:extLst>
      <p:ext uri="{BB962C8B-B14F-4D97-AF65-F5344CB8AC3E}">
        <p14:creationId xmlns:p14="http://schemas.microsoft.com/office/powerpoint/2010/main" val="2247280675"/>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5"/>
          <p:cNvSpPr>
            <a:spLocks noChangeArrowheads="1"/>
          </p:cNvSpPr>
          <p:nvPr userDrawn="1"/>
        </p:nvSpPr>
        <p:spPr bwMode="gray">
          <a:xfrm>
            <a:off x="1" y="2017714"/>
            <a:ext cx="12190412" cy="4840286"/>
          </a:xfrm>
          <a:prstGeom prst="rect">
            <a:avLst/>
          </a:prstGeom>
          <a:gradFill flip="none" rotWithShape="1">
            <a:gsLst>
              <a:gs pos="0">
                <a:srgbClr val="000000">
                  <a:alpha val="10000"/>
                </a:srgbClr>
              </a:gs>
              <a:gs pos="100000">
                <a:srgbClr val="FFFFFF">
                  <a:alpha val="0"/>
                </a:srgbClr>
              </a:gs>
            </a:gsLst>
            <a:lin ang="16200000" scaled="1"/>
            <a:tileRect/>
          </a:gradFill>
          <a:ln w="12700">
            <a:noFill/>
            <a:miter lim="800000"/>
            <a:headEnd/>
            <a:tailEnd/>
          </a:ln>
          <a:effectLst/>
        </p:spPr>
        <p:txBody>
          <a:bodyPr lIns="108000" tIns="108000" rIns="144000" bIns="72000"/>
          <a:lstStyle/>
          <a:p>
            <a:pPr marL="190500" indent="-190500">
              <a:lnSpc>
                <a:spcPct val="95000"/>
              </a:lnSpc>
              <a:spcAft>
                <a:spcPts val="800"/>
              </a:spcAft>
              <a:buClr>
                <a:srgbClr val="969696"/>
              </a:buClr>
              <a:buFont typeface="Wingdings" pitchFamily="2" charset="2"/>
              <a:buChar char="§"/>
              <a:defRPr/>
            </a:pPr>
            <a:endParaRPr lang="de-DE" noProof="1">
              <a:solidFill>
                <a:srgbClr val="000000"/>
              </a:solidFill>
              <a:cs typeface="Arial" charset="0"/>
            </a:endParaRPr>
          </a:p>
        </p:txBody>
      </p:sp>
      <p:sp>
        <p:nvSpPr>
          <p:cNvPr id="3" name="Textplatzhalter 2"/>
          <p:cNvSpPr>
            <a:spLocks noGrp="1"/>
          </p:cNvSpPr>
          <p:nvPr>
            <p:ph type="body" idx="1"/>
          </p:nvPr>
        </p:nvSpPr>
        <p:spPr>
          <a:xfrm>
            <a:off x="323847" y="1554957"/>
            <a:ext cx="11542714" cy="424735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2" name="Titelplatzhalter 1"/>
          <p:cNvSpPr>
            <a:spLocks noGrp="1"/>
          </p:cNvSpPr>
          <p:nvPr>
            <p:ph type="title"/>
          </p:nvPr>
        </p:nvSpPr>
        <p:spPr>
          <a:xfrm>
            <a:off x="323849" y="-1"/>
            <a:ext cx="11542713" cy="1090810"/>
          </a:xfrm>
          <a:prstGeom prst="rect">
            <a:avLst/>
          </a:prstGeom>
        </p:spPr>
        <p:txBody>
          <a:bodyPr vert="horz" lIns="0" tIns="0" rIns="0" bIns="0" rtlCol="0" anchor="ctr">
            <a:normAutofit/>
          </a:bodyPr>
          <a:lstStyle/>
          <a:p>
            <a:endParaRPr lang="de-DE" dirty="0"/>
          </a:p>
        </p:txBody>
      </p:sp>
      <p:sp>
        <p:nvSpPr>
          <p:cNvPr id="4" name="Datumsplatzhalter 3"/>
          <p:cNvSpPr>
            <a:spLocks noGrp="1"/>
          </p:cNvSpPr>
          <p:nvPr>
            <p:ph type="dt" sz="half" idx="2"/>
          </p:nvPr>
        </p:nvSpPr>
        <p:spPr>
          <a:xfrm>
            <a:off x="323847" y="6356350"/>
            <a:ext cx="2134800" cy="360000"/>
          </a:xfrm>
          <a:prstGeom prst="rect">
            <a:avLst/>
          </a:prstGeom>
        </p:spPr>
        <p:txBody>
          <a:bodyPr vert="horz" lIns="0" tIns="0" rIns="0" bIns="0" rtlCol="0" anchor="ctr"/>
          <a:lstStyle>
            <a:lvl1pPr algn="l">
              <a:defRPr sz="1200">
                <a:solidFill>
                  <a:schemeClr val="tx1">
                    <a:tint val="75000"/>
                  </a:schemeClr>
                </a:solidFill>
              </a:defRPr>
            </a:lvl1pPr>
          </a:lstStyle>
          <a:p>
            <a:fld id="{E373F149-83C4-4179-9681-702531CCFDAC}" type="datetimeFigureOut">
              <a:rPr lang="de-DE" smtClean="0"/>
              <a:pPr/>
              <a:t>10.02.2017</a:t>
            </a:fld>
            <a:endParaRPr lang="de-DE" dirty="0"/>
          </a:p>
        </p:txBody>
      </p:sp>
      <p:sp>
        <p:nvSpPr>
          <p:cNvPr id="5" name="Fußzeilenplatzhalter 4"/>
          <p:cNvSpPr>
            <a:spLocks noGrp="1"/>
          </p:cNvSpPr>
          <p:nvPr>
            <p:ph type="ftr" sz="quarter" idx="3"/>
          </p:nvPr>
        </p:nvSpPr>
        <p:spPr>
          <a:xfrm>
            <a:off x="2458648" y="6356350"/>
            <a:ext cx="7273114" cy="360000"/>
          </a:xfrm>
          <a:prstGeom prst="rect">
            <a:avLst/>
          </a:prstGeom>
        </p:spPr>
        <p:txBody>
          <a:bodyPr vert="horz" lIns="0" tIns="0" rIns="0" bIns="0" rtlCol="0" anchor="ctr"/>
          <a:lstStyle>
            <a:lvl1pPr algn="ctr">
              <a:defRPr sz="1200">
                <a:solidFill>
                  <a:schemeClr val="tx1">
                    <a:tint val="75000"/>
                  </a:schemeClr>
                </a:solidFill>
              </a:defRPr>
            </a:lvl1pPr>
          </a:lstStyle>
          <a:p>
            <a:endParaRPr lang="de-DE" dirty="0"/>
          </a:p>
        </p:txBody>
      </p:sp>
      <p:sp>
        <p:nvSpPr>
          <p:cNvPr id="6" name="Foliennummernplatzhalter 5"/>
          <p:cNvSpPr>
            <a:spLocks noGrp="1"/>
          </p:cNvSpPr>
          <p:nvPr>
            <p:ph type="sldNum" sz="quarter" idx="4"/>
          </p:nvPr>
        </p:nvSpPr>
        <p:spPr>
          <a:xfrm>
            <a:off x="9731761" y="6356350"/>
            <a:ext cx="2134800" cy="360000"/>
          </a:xfrm>
          <a:prstGeom prst="rect">
            <a:avLst/>
          </a:prstGeom>
        </p:spPr>
        <p:txBody>
          <a:bodyPr vert="horz" lIns="0" tIns="0" rIns="0" bIns="0" rtlCol="0" anchor="ctr"/>
          <a:lstStyle>
            <a:lvl1pPr algn="r">
              <a:defRPr sz="1200">
                <a:solidFill>
                  <a:schemeClr val="tx1">
                    <a:tint val="75000"/>
                  </a:schemeClr>
                </a:solidFill>
              </a:defRPr>
            </a:lvl1pPr>
          </a:lstStyle>
          <a:p>
            <a:fld id="{9DC1E638-3F78-4E0D-883A-B278700C48C0}" type="slidenum">
              <a:rPr lang="de-DE" smtClean="0"/>
              <a:pPr/>
              <a:t>‹#›</a:t>
            </a:fld>
            <a:endParaRPr lang="de-DE" dirty="0"/>
          </a:p>
        </p:txBody>
      </p:sp>
    </p:spTree>
  </p:cSld>
  <p:clrMap bg1="lt1" tx1="dk1" bg2="lt2" tx2="dk2" accent1="accent1" accent2="accent2" accent3="accent3" accent4="accent4" accent5="accent5" accent6="accent6" hlink="hlink" folHlink="folHlink"/>
  <p:sldLayoutIdLst>
    <p:sldLayoutId id="2147483649" r:id="rId1"/>
    <p:sldLayoutId id="2147483654" r:id="rId2"/>
    <p:sldLayoutId id="2147483655" r:id="rId3"/>
  </p:sldLayoutIdLst>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xStyles>
    <p:titleStyle>
      <a:lvl1pPr algn="l" defTabSz="914400" rtl="0" eaLnBrk="1" latinLnBrk="0" hangingPunct="1">
        <a:spcBef>
          <a:spcPct val="0"/>
        </a:spcBef>
        <a:buNone/>
        <a:defRPr sz="3000" b="1" kern="1200">
          <a:solidFill>
            <a:schemeClr val="tx1"/>
          </a:solidFill>
          <a:latin typeface="+mj-lt"/>
          <a:ea typeface="+mj-ea"/>
          <a:cs typeface="+mj-cs"/>
        </a:defRPr>
      </a:lvl1pPr>
    </p:titleStyle>
    <p:bodyStyle>
      <a:lvl1pPr marL="176213" indent="-176213" algn="l" defTabSz="914400" rtl="0" eaLnBrk="1" latinLnBrk="0" hangingPunct="1">
        <a:spcBef>
          <a:spcPct val="20000"/>
        </a:spcBef>
        <a:buFont typeface="Wingdings" pitchFamily="2" charset="2"/>
        <a:buChar char="§"/>
        <a:defRPr sz="1800" kern="1200">
          <a:solidFill>
            <a:schemeClr val="tx1"/>
          </a:solidFill>
          <a:latin typeface="+mn-lt"/>
          <a:ea typeface="+mn-ea"/>
          <a:cs typeface="+mn-cs"/>
        </a:defRPr>
      </a:lvl1pPr>
      <a:lvl2pPr marL="360363" indent="-184150" algn="l" defTabSz="914400" rtl="0" eaLnBrk="1" latinLnBrk="0" hangingPunct="1">
        <a:spcBef>
          <a:spcPct val="20000"/>
        </a:spcBef>
        <a:buFont typeface="Symbol" pitchFamily="18" charset="2"/>
        <a:buChar char="-"/>
        <a:defRPr sz="1800" kern="1200">
          <a:solidFill>
            <a:schemeClr val="tx1"/>
          </a:solidFill>
          <a:latin typeface="+mn-lt"/>
          <a:ea typeface="+mn-ea"/>
          <a:cs typeface="+mn-cs"/>
        </a:defRPr>
      </a:lvl2pPr>
      <a:lvl3pPr marL="536575" indent="-176213" algn="l" defTabSz="914400" rtl="0" eaLnBrk="1" latinLnBrk="0" hangingPunct="1">
        <a:spcBef>
          <a:spcPct val="20000"/>
        </a:spcBef>
        <a:buFont typeface="Wingdings" pitchFamily="2" charset="2"/>
        <a:buChar char="§"/>
        <a:defRPr sz="1800" kern="1200">
          <a:solidFill>
            <a:schemeClr val="tx1"/>
          </a:solidFill>
          <a:latin typeface="+mn-lt"/>
          <a:ea typeface="+mn-ea"/>
          <a:cs typeface="+mn-cs"/>
        </a:defRPr>
      </a:lvl3pPr>
      <a:lvl4pPr marL="720725" indent="-184150" algn="l" defTabSz="914400" rtl="0" eaLnBrk="1" latinLnBrk="0" hangingPunct="1">
        <a:spcBef>
          <a:spcPct val="20000"/>
        </a:spcBef>
        <a:buFont typeface="Symbol" pitchFamily="18" charset="2"/>
        <a:buChar char="-"/>
        <a:defRPr sz="1800" kern="1200">
          <a:solidFill>
            <a:schemeClr val="tx1"/>
          </a:solidFill>
          <a:latin typeface="+mn-lt"/>
          <a:ea typeface="+mn-ea"/>
          <a:cs typeface="+mn-cs"/>
        </a:defRPr>
      </a:lvl4pPr>
      <a:lvl5pPr marL="896938" indent="-176213" algn="l" defTabSz="914400" rtl="0" eaLnBrk="1" latinLnBrk="0" hangingPunct="1">
        <a:spcBef>
          <a:spcPct val="20000"/>
        </a:spcBef>
        <a:buFont typeface="Wingdings" pitchFamily="2"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091" y="365126"/>
            <a:ext cx="10514231"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091" y="1825625"/>
            <a:ext cx="10514231"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091" y="6356351"/>
            <a:ext cx="274284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5746FD-7827-4151-B06F-1EAC5F82C007}" type="datetimeFigureOut">
              <a:rPr lang="en-US" smtClean="0"/>
              <a:t>2/10/2017</a:t>
            </a:fld>
            <a:endParaRPr lang="en-US"/>
          </a:p>
        </p:txBody>
      </p:sp>
      <p:sp>
        <p:nvSpPr>
          <p:cNvPr id="5" name="Footer Placeholder 4"/>
          <p:cNvSpPr>
            <a:spLocks noGrp="1"/>
          </p:cNvSpPr>
          <p:nvPr>
            <p:ph type="ftr" sz="quarter" idx="3"/>
          </p:nvPr>
        </p:nvSpPr>
        <p:spPr>
          <a:xfrm>
            <a:off x="4038075" y="6356351"/>
            <a:ext cx="411426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09479" y="6356351"/>
            <a:ext cx="274284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F7B521-3CF4-4710-97FB-C29AEC6AFC87}" type="slidenum">
              <a:rPr lang="en-US" smtClean="0"/>
              <a:t>‹#›</a:t>
            </a:fld>
            <a:endParaRPr lang="en-US"/>
          </a:p>
        </p:txBody>
      </p:sp>
    </p:spTree>
    <p:extLst>
      <p:ext uri="{BB962C8B-B14F-4D97-AF65-F5344CB8AC3E}">
        <p14:creationId xmlns:p14="http://schemas.microsoft.com/office/powerpoint/2010/main" val="3284266427"/>
      </p:ext>
    </p:extLst>
  </p:cSld>
  <p:clrMap bg1="lt1" tx1="dk1" bg2="lt2" tx2="dk2" accent1="accent1" accent2="accent2" accent3="accent3" accent4="accent4" accent5="accent5" accent6="accent6" hlink="hlink" folHlink="folHlink"/>
  <p:sldLayoutIdLst>
    <p:sldLayoutId id="2147483657" r:id="rId1"/>
    <p:sldLayoutId id="2147483658" r:id="rId2"/>
  </p:sldLayoutIdLst>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xStyles>
    <p:titleStyle>
      <a:lvl1pPr algn="l" defTabSz="914309"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77" indent="-228577" algn="l" defTabSz="91430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31" indent="-228577" algn="l" defTabSz="91430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86" indent="-228577"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40"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194"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349"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3"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7"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1"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09" rtl="0" eaLnBrk="1" latinLnBrk="0" hangingPunct="1">
        <a:defRPr sz="1800" kern="1200">
          <a:solidFill>
            <a:schemeClr val="tx1"/>
          </a:solidFill>
          <a:latin typeface="+mn-lt"/>
          <a:ea typeface="+mn-ea"/>
          <a:cs typeface="+mn-cs"/>
        </a:defRPr>
      </a:lvl1pPr>
      <a:lvl2pPr marL="457154"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3" algn="l" defTabSz="914309" rtl="0" eaLnBrk="1" latinLnBrk="0" hangingPunct="1">
        <a:defRPr sz="1800" kern="1200">
          <a:solidFill>
            <a:schemeClr val="tx1"/>
          </a:solidFill>
          <a:latin typeface="+mn-lt"/>
          <a:ea typeface="+mn-ea"/>
          <a:cs typeface="+mn-cs"/>
        </a:defRPr>
      </a:lvl4pPr>
      <a:lvl5pPr marL="1828617" algn="l" defTabSz="914309" rtl="0" eaLnBrk="1" latinLnBrk="0" hangingPunct="1">
        <a:defRPr sz="1800" kern="1200">
          <a:solidFill>
            <a:schemeClr val="tx1"/>
          </a:solidFill>
          <a:latin typeface="+mn-lt"/>
          <a:ea typeface="+mn-ea"/>
          <a:cs typeface="+mn-cs"/>
        </a:defRPr>
      </a:lvl5pPr>
      <a:lvl6pPr marL="2285771"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4" algn="l" defTabSz="91430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presentationpoint.com/" TargetMode="External"/><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hyperlink" Target="http://www.presentationpoint.com/software/ipoint/"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hyperlink" Target="http://www.presentationpoint.com/software/datapoint/"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hyperlink" Target="http://www.presentationpoint.com/software/dynamicelements/"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hyperlink" Target="http://www.presentationpoint.com/software/dynamicelements/time/"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www.presentationpoint.com/software/datapoint/"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www.presentationpoint.com/software/datapoint/"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www.presentationpoint.com/software/dynamicelements/time/" TargetMode="External"/><Relationship Id="rId3" Type="http://schemas.openxmlformats.org/officeDocument/2006/relationships/image" Target="../media/image4.pn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www.presentationpoint.com/software/dynamicelements/weather/" TargetMode="External"/><Relationship Id="rId5" Type="http://schemas.openxmlformats.org/officeDocument/2006/relationships/image" Target="../media/image5.jpeg"/><Relationship Id="rId4" Type="http://schemas.openxmlformats.org/officeDocument/2006/relationships/hyperlink" Target="http://www.presentationpoint.com/software/dynamicelements/news/" TargetMode="External"/><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t="7812" b="7812"/>
          <a:stretch/>
        </p:blipFill>
        <p:spPr>
          <a:xfrm>
            <a:off x="-1" y="447"/>
            <a:ext cx="12190413" cy="6857108"/>
          </a:xfrm>
          <a:prstGeom prst="rect">
            <a:avLst/>
          </a:prstGeom>
        </p:spPr>
      </p:pic>
      <p:sp>
        <p:nvSpPr>
          <p:cNvPr id="5" name="Rectangle 4">
            <a:hlinkClick r:id="rId3"/>
          </p:cNvPr>
          <p:cNvSpPr/>
          <p:nvPr/>
        </p:nvSpPr>
        <p:spPr>
          <a:xfrm>
            <a:off x="-1" y="447"/>
            <a:ext cx="12190413" cy="6857108"/>
          </a:xfrm>
          <a:prstGeom prst="rect">
            <a:avLst/>
          </a:prstGeom>
          <a:gradFill flip="none" rotWithShape="1">
            <a:gsLst>
              <a:gs pos="0">
                <a:srgbClr val="A63060">
                  <a:alpha val="0"/>
                </a:srgbClr>
              </a:gs>
              <a:gs pos="55000">
                <a:srgbClr val="A63060">
                  <a:alpha val="73000"/>
                </a:srgbClr>
              </a:gs>
              <a:gs pos="100000">
                <a:srgbClr val="A6306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a:solidFill>
                <a:prstClr val="white"/>
              </a:solidFill>
              <a:latin typeface="Calibri" panose="020F0502020204030204"/>
            </a:endParaRPr>
          </a:p>
        </p:txBody>
      </p:sp>
      <p:sp>
        <p:nvSpPr>
          <p:cNvPr id="6" name="Rectangle 5">
            <a:hlinkClick r:id="rId3"/>
          </p:cNvPr>
          <p:cNvSpPr/>
          <p:nvPr/>
        </p:nvSpPr>
        <p:spPr>
          <a:xfrm>
            <a:off x="145515" y="1736450"/>
            <a:ext cx="7498889" cy="2308023"/>
          </a:xfrm>
          <a:prstGeom prst="rect">
            <a:avLst/>
          </a:prstGeom>
        </p:spPr>
        <p:txBody>
          <a:bodyPr wrap="square">
            <a:spAutoFit/>
          </a:bodyPr>
          <a:lstStyle/>
          <a:p>
            <a:pPr defTabSz="914309"/>
            <a:r>
              <a:rPr lang="en-US" sz="4800" dirty="0">
                <a:solidFill>
                  <a:prstClr val="white"/>
                </a:solidFill>
                <a:latin typeface="Segoe UI" panose="020B0502040204020203" pitchFamily="34" charset="0"/>
                <a:cs typeface="Segoe UI" panose="020B0502040204020203" pitchFamily="34" charset="0"/>
              </a:rPr>
              <a:t>PowerPoint Templates provided by </a:t>
            </a:r>
            <a:r>
              <a:rPr lang="en-US" sz="4800" b="1" dirty="0">
                <a:solidFill>
                  <a:prstClr val="white"/>
                </a:solidFill>
                <a:latin typeface="Segoe UI" panose="020B0502040204020203" pitchFamily="34" charset="0"/>
                <a:cs typeface="Segoe UI" panose="020B0502040204020203" pitchFamily="34" charset="0"/>
              </a:rPr>
              <a:t>PresentationPoint.com</a:t>
            </a:r>
          </a:p>
        </p:txBody>
      </p:sp>
      <p:pic>
        <p:nvPicPr>
          <p:cNvPr id="1026" name="Picture 2" descr="PresentationPoint">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895" y="270286"/>
            <a:ext cx="2380940" cy="28571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hlinkClick r:id="rId3"/>
          </p:cNvPr>
          <p:cNvSpPr/>
          <p:nvPr/>
        </p:nvSpPr>
        <p:spPr>
          <a:xfrm>
            <a:off x="145514" y="6302001"/>
            <a:ext cx="11870749" cy="369284"/>
          </a:xfrm>
          <a:prstGeom prst="rect">
            <a:avLst/>
          </a:prstGeom>
        </p:spPr>
        <p:txBody>
          <a:bodyPr wrap="square">
            <a:spAutoFit/>
          </a:bodyPr>
          <a:lstStyle/>
          <a:p>
            <a:pPr defTabSz="914309"/>
            <a:r>
              <a:rPr lang="en-US" dirty="0">
                <a:solidFill>
                  <a:prstClr val="white"/>
                </a:solidFill>
                <a:latin typeface="Segoe UI" panose="020B0502040204020203" pitchFamily="34" charset="0"/>
                <a:cs typeface="Segoe UI" panose="020B0502040204020203" pitchFamily="34" charset="0"/>
              </a:rPr>
              <a:t>www.PresentationPoint.com</a:t>
            </a:r>
          </a:p>
        </p:txBody>
      </p:sp>
      <p:sp>
        <p:nvSpPr>
          <p:cNvPr id="7" name="Rectangle 6"/>
          <p:cNvSpPr/>
          <p:nvPr/>
        </p:nvSpPr>
        <p:spPr>
          <a:xfrm>
            <a:off x="145515" y="4044473"/>
            <a:ext cx="6725730" cy="1077078"/>
          </a:xfrm>
          <a:prstGeom prst="rect">
            <a:avLst/>
          </a:prstGeom>
        </p:spPr>
        <p:txBody>
          <a:bodyPr wrap="square">
            <a:spAutoFit/>
          </a:bodyPr>
          <a:lstStyle/>
          <a:p>
            <a:pPr defTabSz="914309"/>
            <a:r>
              <a:rPr lang="en-US" sz="3200" dirty="0">
                <a:solidFill>
                  <a:prstClr val="white"/>
                </a:solidFill>
                <a:latin typeface="Segoe UI Semilight" panose="020B0402040204020203" pitchFamily="34" charset="0"/>
                <a:cs typeface="Segoe UI Semilight" panose="020B0402040204020203" pitchFamily="34" charset="0"/>
              </a:rPr>
              <a:t>Software solutions for digital signage and data driven presentations</a:t>
            </a:r>
            <a:endParaRPr lang="en-US" sz="3200" b="1" dirty="0">
              <a:solidFill>
                <a:prstClr val="white"/>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4204515226"/>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27012" y="2382696"/>
            <a:ext cx="4336392" cy="523152"/>
          </a:xfrm>
          <a:prstGeom prst="rect">
            <a:avLst/>
          </a:prstGeom>
        </p:spPr>
        <p:txBody>
          <a:bodyPr wrap="none">
            <a:spAutoFit/>
          </a:bodyPr>
          <a:lstStyle/>
          <a:p>
            <a:pPr algn="ctr" defTabSz="914309"/>
            <a:r>
              <a:rPr lang="en-US" sz="2800" b="1" spc="300" dirty="0">
                <a:solidFill>
                  <a:srgbClr val="F26247"/>
                </a:solidFill>
                <a:latin typeface="Segoe UI" panose="020B0502040204020203" pitchFamily="34" charset="0"/>
                <a:cs typeface="Segoe UI" panose="020B0502040204020203" pitchFamily="34" charset="0"/>
              </a:rPr>
              <a:t>COPYRIGHT NOTICE:</a:t>
            </a:r>
          </a:p>
        </p:txBody>
      </p:sp>
      <p:sp>
        <p:nvSpPr>
          <p:cNvPr id="5" name="Rectangle 4"/>
          <p:cNvSpPr/>
          <p:nvPr/>
        </p:nvSpPr>
        <p:spPr>
          <a:xfrm>
            <a:off x="2438082" y="2905848"/>
            <a:ext cx="7314248" cy="1569456"/>
          </a:xfrm>
          <a:prstGeom prst="rect">
            <a:avLst/>
          </a:prstGeom>
        </p:spPr>
        <p:txBody>
          <a:bodyPr wrap="square">
            <a:spAutoFit/>
          </a:bodyPr>
          <a:lstStyle/>
          <a:p>
            <a:pPr algn="ctr" defTabSz="914309"/>
            <a:r>
              <a:rPr lang="en-US" sz="2400" dirty="0">
                <a:solidFill>
                  <a:prstClr val="black"/>
                </a:solidFill>
                <a:latin typeface="Segoe UI Semilight" panose="020B0402040204020203" pitchFamily="34" charset="0"/>
                <a:cs typeface="Segoe UI Semilight" panose="020B0402040204020203" pitchFamily="34" charset="0"/>
              </a:rPr>
              <a:t>You are allowed to use these templates in your own organization and modify them as you like. You cannot sell or give them to others. Instead, direct them to PresentationPoint.com to download their own copy.</a:t>
            </a:r>
          </a:p>
        </p:txBody>
      </p:sp>
    </p:spTree>
    <p:extLst>
      <p:ext uri="{BB962C8B-B14F-4D97-AF65-F5344CB8AC3E}">
        <p14:creationId xmlns:p14="http://schemas.microsoft.com/office/powerpoint/2010/main" val="2776176725"/>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B0A7E"/>
        </a:solidFill>
        <a:effectLst/>
      </p:bgPr>
    </p:bg>
    <p:spTree>
      <p:nvGrpSpPr>
        <p:cNvPr id="1" name=""/>
        <p:cNvGrpSpPr/>
        <p:nvPr/>
      </p:nvGrpSpPr>
      <p:grpSpPr>
        <a:xfrm>
          <a:off x="0" y="0"/>
          <a:ext cx="0" cy="0"/>
          <a:chOff x="0" y="0"/>
          <a:chExt cx="0" cy="0"/>
        </a:xfrm>
      </p:grpSpPr>
      <p:sp>
        <p:nvSpPr>
          <p:cNvPr id="11" name="Shape 539">
            <a:hlinkClick r:id="rId2"/>
          </p:cNvPr>
          <p:cNvSpPr/>
          <p:nvPr/>
        </p:nvSpPr>
        <p:spPr>
          <a:xfrm>
            <a:off x="4547855" y="-575780"/>
            <a:ext cx="8203846" cy="8203338"/>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chemeClr val="bg1">
              <a:alpha val="19000"/>
            </a:schemeClr>
          </a:solidFill>
          <a:ln>
            <a:noFill/>
          </a:ln>
        </p:spPr>
        <p:txBody>
          <a:bodyPr lIns="91413" tIns="91413" rIns="91413" bIns="91413" anchor="ctr" anchorCtr="0">
            <a:noAutofit/>
          </a:bodyPr>
          <a:lstStyle/>
          <a:p>
            <a:pPr defTabSz="914309"/>
            <a:endParaRPr>
              <a:solidFill>
                <a:prstClr val="black"/>
              </a:solidFill>
              <a:latin typeface="Calibri" panose="020F0502020204030204"/>
            </a:endParaRPr>
          </a:p>
        </p:txBody>
      </p:sp>
      <p:sp>
        <p:nvSpPr>
          <p:cNvPr id="4" name="Rectangle 3">
            <a:hlinkClick r:id="rId2"/>
          </p:cNvPr>
          <p:cNvSpPr/>
          <p:nvPr/>
        </p:nvSpPr>
        <p:spPr>
          <a:xfrm>
            <a:off x="3047607" y="1837184"/>
            <a:ext cx="6095202" cy="1200173"/>
          </a:xfrm>
          <a:prstGeom prst="rect">
            <a:avLst/>
          </a:prstGeom>
        </p:spPr>
        <p:txBody>
          <a:bodyPr wrap="square">
            <a:spAutoFit/>
          </a:bodyPr>
          <a:lstStyle/>
          <a:p>
            <a:pPr algn="ctr" defTabSz="914309"/>
            <a:r>
              <a:rPr lang="en-US" sz="3600" b="1" dirty="0">
                <a:solidFill>
                  <a:prstClr val="white"/>
                </a:solidFill>
                <a:latin typeface="Segoe UI" panose="020B0502040204020203" pitchFamily="34" charset="0"/>
                <a:cs typeface="Segoe UI" panose="020B0502040204020203" pitchFamily="34" charset="0"/>
              </a:rPr>
              <a:t>USING THIS TEMPLATE FOR DIGITAL SIGNAGE?</a:t>
            </a:r>
          </a:p>
        </p:txBody>
      </p:sp>
      <p:sp>
        <p:nvSpPr>
          <p:cNvPr id="5" name="Rectangle 4">
            <a:hlinkClick r:id="rId2"/>
          </p:cNvPr>
          <p:cNvSpPr/>
          <p:nvPr/>
        </p:nvSpPr>
        <p:spPr>
          <a:xfrm>
            <a:off x="3511093" y="4189928"/>
            <a:ext cx="5168227" cy="830889"/>
          </a:xfrm>
          <a:prstGeom prst="rect">
            <a:avLst/>
          </a:prstGeom>
        </p:spPr>
        <p:txBody>
          <a:bodyPr wrap="square">
            <a:spAutoFit/>
          </a:bodyPr>
          <a:lstStyle/>
          <a:p>
            <a:pPr algn="ctr" defTabSz="914309"/>
            <a:r>
              <a:rPr lang="en-US" sz="2400" spc="300" dirty="0">
                <a:solidFill>
                  <a:prstClr val="white"/>
                </a:solidFill>
                <a:latin typeface="Segoe UI Semilight" panose="020B0402040204020203" pitchFamily="34" charset="0"/>
                <a:cs typeface="Segoe UI Semilight" panose="020B0402040204020203" pitchFamily="34" charset="0"/>
              </a:rPr>
              <a:t>THE POWERPOINT DIGITAL SIGNAGE SOLUTION</a:t>
            </a:r>
          </a:p>
        </p:txBody>
      </p:sp>
      <p:sp>
        <p:nvSpPr>
          <p:cNvPr id="2" name="Rounded Rectangle 1">
            <a:hlinkClick r:id="rId2"/>
          </p:cNvPr>
          <p:cNvSpPr/>
          <p:nvPr/>
        </p:nvSpPr>
        <p:spPr>
          <a:xfrm>
            <a:off x="3511093" y="3251739"/>
            <a:ext cx="5168227" cy="723806"/>
          </a:xfrm>
          <a:prstGeom prst="roundRect">
            <a:avLst>
              <a:gd name="adj" fmla="val 50000"/>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a:solidFill>
                <a:prstClr val="white"/>
              </a:solidFill>
              <a:latin typeface="Calibri" panose="020F0502020204030204"/>
            </a:endParaRPr>
          </a:p>
        </p:txBody>
      </p:sp>
      <p:grpSp>
        <p:nvGrpSpPr>
          <p:cNvPr id="3" name="Group 2"/>
          <p:cNvGrpSpPr/>
          <p:nvPr/>
        </p:nvGrpSpPr>
        <p:grpSpPr>
          <a:xfrm>
            <a:off x="8241609" y="3429487"/>
            <a:ext cx="211345" cy="368309"/>
            <a:chOff x="7340982" y="4675151"/>
            <a:chExt cx="211373" cy="368357"/>
          </a:xfrm>
          <a:solidFill>
            <a:srgbClr val="BB0A7E"/>
          </a:solidFill>
        </p:grpSpPr>
        <p:sp>
          <p:nvSpPr>
            <p:cNvPr id="6" name="Freeform 152"/>
            <p:cNvSpPr>
              <a:spLocks/>
            </p:cNvSpPr>
            <p:nvPr/>
          </p:nvSpPr>
          <p:spPr bwMode="auto">
            <a:xfrm>
              <a:off x="7340982" y="4675151"/>
              <a:ext cx="211373" cy="192831"/>
            </a:xfrm>
            <a:custGeom>
              <a:avLst/>
              <a:gdLst>
                <a:gd name="T0" fmla="*/ 107 w 111"/>
                <a:gd name="T1" fmla="*/ 101 h 101"/>
                <a:gd name="T2" fmla="*/ 104 w 111"/>
                <a:gd name="T3" fmla="*/ 100 h 101"/>
                <a:gd name="T4" fmla="*/ 2 w 111"/>
                <a:gd name="T5" fmla="*/ 8 h 101"/>
                <a:gd name="T6" fmla="*/ 2 w 111"/>
                <a:gd name="T7" fmla="*/ 2 h 101"/>
                <a:gd name="T8" fmla="*/ 7 w 111"/>
                <a:gd name="T9" fmla="*/ 2 h 101"/>
                <a:gd name="T10" fmla="*/ 109 w 111"/>
                <a:gd name="T11" fmla="*/ 94 h 101"/>
                <a:gd name="T12" fmla="*/ 110 w 111"/>
                <a:gd name="T13" fmla="*/ 100 h 101"/>
                <a:gd name="T14" fmla="*/ 107 w 111"/>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01">
                  <a:moveTo>
                    <a:pt x="107" y="101"/>
                  </a:moveTo>
                  <a:cubicBezTo>
                    <a:pt x="106" y="101"/>
                    <a:pt x="105" y="101"/>
                    <a:pt x="104" y="100"/>
                  </a:cubicBezTo>
                  <a:cubicBezTo>
                    <a:pt x="2" y="8"/>
                    <a:pt x="2" y="8"/>
                    <a:pt x="2" y="8"/>
                  </a:cubicBezTo>
                  <a:cubicBezTo>
                    <a:pt x="0" y="6"/>
                    <a:pt x="0" y="4"/>
                    <a:pt x="2" y="2"/>
                  </a:cubicBezTo>
                  <a:cubicBezTo>
                    <a:pt x="3" y="0"/>
                    <a:pt x="6" y="0"/>
                    <a:pt x="7" y="2"/>
                  </a:cubicBezTo>
                  <a:cubicBezTo>
                    <a:pt x="109" y="94"/>
                    <a:pt x="109" y="94"/>
                    <a:pt x="109" y="94"/>
                  </a:cubicBezTo>
                  <a:cubicBezTo>
                    <a:pt x="111" y="95"/>
                    <a:pt x="111" y="98"/>
                    <a:pt x="110" y="100"/>
                  </a:cubicBezTo>
                  <a:cubicBezTo>
                    <a:pt x="109" y="100"/>
                    <a:pt x="108" y="101"/>
                    <a:pt x="107"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09">
                <a:defRPr/>
              </a:pPr>
              <a:endParaRPr lang="en-US">
                <a:solidFill>
                  <a:prstClr val="white"/>
                </a:solidFill>
                <a:latin typeface="Calibri" panose="020F0502020204030204"/>
              </a:endParaRPr>
            </a:p>
          </p:txBody>
        </p:sp>
        <p:sp>
          <p:nvSpPr>
            <p:cNvPr id="7" name="Freeform 153"/>
            <p:cNvSpPr>
              <a:spLocks/>
            </p:cNvSpPr>
            <p:nvPr/>
          </p:nvSpPr>
          <p:spPr bwMode="auto">
            <a:xfrm>
              <a:off x="7340982" y="4850677"/>
              <a:ext cx="211373" cy="192831"/>
            </a:xfrm>
            <a:custGeom>
              <a:avLst/>
              <a:gdLst>
                <a:gd name="T0" fmla="*/ 5 w 111"/>
                <a:gd name="T1" fmla="*/ 101 h 101"/>
                <a:gd name="T2" fmla="*/ 2 w 111"/>
                <a:gd name="T3" fmla="*/ 100 h 101"/>
                <a:gd name="T4" fmla="*/ 2 w 111"/>
                <a:gd name="T5" fmla="*/ 94 h 101"/>
                <a:gd name="T6" fmla="*/ 104 w 111"/>
                <a:gd name="T7" fmla="*/ 2 h 101"/>
                <a:gd name="T8" fmla="*/ 110 w 111"/>
                <a:gd name="T9" fmla="*/ 2 h 101"/>
                <a:gd name="T10" fmla="*/ 109 w 111"/>
                <a:gd name="T11" fmla="*/ 8 h 101"/>
                <a:gd name="T12" fmla="*/ 7 w 111"/>
                <a:gd name="T13" fmla="*/ 100 h 101"/>
                <a:gd name="T14" fmla="*/ 5 w 111"/>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01">
                  <a:moveTo>
                    <a:pt x="5" y="101"/>
                  </a:moveTo>
                  <a:cubicBezTo>
                    <a:pt x="4" y="101"/>
                    <a:pt x="3" y="101"/>
                    <a:pt x="2" y="100"/>
                  </a:cubicBezTo>
                  <a:cubicBezTo>
                    <a:pt x="0" y="98"/>
                    <a:pt x="0" y="96"/>
                    <a:pt x="2" y="94"/>
                  </a:cubicBezTo>
                  <a:cubicBezTo>
                    <a:pt x="104" y="2"/>
                    <a:pt x="104" y="2"/>
                    <a:pt x="104" y="2"/>
                  </a:cubicBezTo>
                  <a:cubicBezTo>
                    <a:pt x="106" y="0"/>
                    <a:pt x="108" y="1"/>
                    <a:pt x="110" y="2"/>
                  </a:cubicBezTo>
                  <a:cubicBezTo>
                    <a:pt x="111" y="4"/>
                    <a:pt x="111" y="6"/>
                    <a:pt x="109" y="8"/>
                  </a:cubicBezTo>
                  <a:cubicBezTo>
                    <a:pt x="7" y="100"/>
                    <a:pt x="7" y="100"/>
                    <a:pt x="7" y="100"/>
                  </a:cubicBezTo>
                  <a:cubicBezTo>
                    <a:pt x="7" y="101"/>
                    <a:pt x="6" y="101"/>
                    <a:pt x="5"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09">
                <a:defRPr/>
              </a:pPr>
              <a:endParaRPr lang="en-US">
                <a:solidFill>
                  <a:prstClr val="white"/>
                </a:solidFill>
                <a:latin typeface="Calibri" panose="020F0502020204030204"/>
              </a:endParaRPr>
            </a:p>
          </p:txBody>
        </p:sp>
      </p:grpSp>
      <p:sp>
        <p:nvSpPr>
          <p:cNvPr id="8" name="Rectangle 7">
            <a:hlinkClick r:id="rId2"/>
          </p:cNvPr>
          <p:cNvSpPr/>
          <p:nvPr/>
        </p:nvSpPr>
        <p:spPr>
          <a:xfrm>
            <a:off x="3707917" y="3382839"/>
            <a:ext cx="4745037" cy="461605"/>
          </a:xfrm>
          <a:prstGeom prst="rect">
            <a:avLst/>
          </a:prstGeom>
        </p:spPr>
        <p:txBody>
          <a:bodyPr wrap="square">
            <a:spAutoFit/>
          </a:bodyPr>
          <a:lstStyle/>
          <a:p>
            <a:pPr defTabSz="914309"/>
            <a:r>
              <a:rPr lang="en-US" sz="2400" dirty="0">
                <a:solidFill>
                  <a:srgbClr val="BB0A7E"/>
                </a:solidFill>
                <a:latin typeface="Segoe UI Semilight" panose="020B0402040204020203" pitchFamily="34" charset="0"/>
                <a:cs typeface="Segoe UI Semilight" panose="020B0402040204020203" pitchFamily="34" charset="0"/>
              </a:rPr>
              <a:t>Check out iPoint</a:t>
            </a:r>
          </a:p>
        </p:txBody>
      </p:sp>
    </p:spTree>
    <p:extLst>
      <p:ext uri="{BB962C8B-B14F-4D97-AF65-F5344CB8AC3E}">
        <p14:creationId xmlns:p14="http://schemas.microsoft.com/office/powerpoint/2010/main" val="2015962702"/>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BAA12"/>
        </a:solidFill>
        <a:effectLst/>
      </p:bgPr>
    </p:bg>
    <p:spTree>
      <p:nvGrpSpPr>
        <p:cNvPr id="1" name=""/>
        <p:cNvGrpSpPr/>
        <p:nvPr/>
      </p:nvGrpSpPr>
      <p:grpSpPr>
        <a:xfrm>
          <a:off x="0" y="0"/>
          <a:ext cx="0" cy="0"/>
          <a:chOff x="0" y="0"/>
          <a:chExt cx="0" cy="0"/>
        </a:xfrm>
      </p:grpSpPr>
      <p:grpSp>
        <p:nvGrpSpPr>
          <p:cNvPr id="9" name="Shape 568"/>
          <p:cNvGrpSpPr/>
          <p:nvPr/>
        </p:nvGrpSpPr>
        <p:grpSpPr>
          <a:xfrm>
            <a:off x="-195765" y="-282462"/>
            <a:ext cx="9986190" cy="7321835"/>
            <a:chOff x="3936375" y="3703750"/>
            <a:chExt cx="453050" cy="332175"/>
          </a:xfrm>
          <a:solidFill>
            <a:schemeClr val="bg1">
              <a:alpha val="18000"/>
            </a:schemeClr>
          </a:solidFill>
        </p:grpSpPr>
        <p:sp>
          <p:nvSpPr>
            <p:cNvPr id="10" name="Shape 569"/>
            <p:cNvSpPr/>
            <p:nvPr/>
          </p:nvSpPr>
          <p:spPr>
            <a:xfrm>
              <a:off x="3936375" y="3703750"/>
              <a:ext cx="453050" cy="332175"/>
            </a:xfrm>
            <a:custGeom>
              <a:avLst/>
              <a:gdLst/>
              <a:ahLst/>
              <a:cxnLst/>
              <a:rect l="0" t="0" r="0" b="0"/>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grpFill/>
            <a:ln>
              <a:noFill/>
            </a:ln>
          </p:spPr>
          <p:txBody>
            <a:bodyPr lIns="91413" tIns="91413" rIns="91413" bIns="91413" anchor="ctr" anchorCtr="0">
              <a:noAutofit/>
            </a:bodyPr>
            <a:lstStyle/>
            <a:p>
              <a:pPr defTabSz="914309"/>
              <a:endParaRPr>
                <a:solidFill>
                  <a:prstClr val="black"/>
                </a:solidFill>
                <a:latin typeface="Calibri" panose="020F0502020204030204"/>
              </a:endParaRPr>
            </a:p>
          </p:txBody>
        </p:sp>
        <p:sp>
          <p:nvSpPr>
            <p:cNvPr id="11" name="Shape 570"/>
            <p:cNvSpPr/>
            <p:nvPr/>
          </p:nvSpPr>
          <p:spPr>
            <a:xfrm>
              <a:off x="3988875" y="3864325"/>
              <a:ext cx="77575" cy="133125"/>
            </a:xfrm>
            <a:custGeom>
              <a:avLst/>
              <a:gdLst/>
              <a:ahLst/>
              <a:cxnLst/>
              <a:rect l="0" t="0" r="0" b="0"/>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grpFill/>
            <a:ln>
              <a:noFill/>
            </a:ln>
          </p:spPr>
          <p:txBody>
            <a:bodyPr lIns="91413" tIns="91413" rIns="91413" bIns="91413" anchor="ctr" anchorCtr="0">
              <a:noAutofit/>
            </a:bodyPr>
            <a:lstStyle/>
            <a:p>
              <a:pPr defTabSz="914309"/>
              <a:endParaRPr>
                <a:solidFill>
                  <a:prstClr val="black"/>
                </a:solidFill>
                <a:latin typeface="Calibri" panose="020F0502020204030204"/>
              </a:endParaRPr>
            </a:p>
          </p:txBody>
        </p:sp>
        <p:sp>
          <p:nvSpPr>
            <p:cNvPr id="12" name="Shape 571"/>
            <p:cNvSpPr/>
            <p:nvPr/>
          </p:nvSpPr>
          <p:spPr>
            <a:xfrm>
              <a:off x="4259350" y="3864325"/>
              <a:ext cx="77575" cy="133125"/>
            </a:xfrm>
            <a:custGeom>
              <a:avLst/>
              <a:gdLst/>
              <a:ahLst/>
              <a:cxnLst/>
              <a:rect l="0" t="0" r="0" b="0"/>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grpFill/>
            <a:ln>
              <a:noFill/>
            </a:ln>
          </p:spPr>
          <p:txBody>
            <a:bodyPr lIns="91413" tIns="91413" rIns="91413" bIns="91413" anchor="ctr" anchorCtr="0">
              <a:noAutofit/>
            </a:bodyPr>
            <a:lstStyle/>
            <a:p>
              <a:pPr defTabSz="914309"/>
              <a:endParaRPr>
                <a:solidFill>
                  <a:prstClr val="black"/>
                </a:solidFill>
                <a:latin typeface="Calibri" panose="020F0502020204030204"/>
              </a:endParaRPr>
            </a:p>
          </p:txBody>
        </p:sp>
        <p:sp>
          <p:nvSpPr>
            <p:cNvPr id="13" name="Shape 572"/>
            <p:cNvSpPr/>
            <p:nvPr/>
          </p:nvSpPr>
          <p:spPr>
            <a:xfrm>
              <a:off x="4078625" y="3717800"/>
              <a:ext cx="77575" cy="279650"/>
            </a:xfrm>
            <a:custGeom>
              <a:avLst/>
              <a:gdLst/>
              <a:ahLst/>
              <a:cxnLst/>
              <a:rect l="0" t="0" r="0" b="0"/>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grpFill/>
            <a:ln>
              <a:noFill/>
            </a:ln>
          </p:spPr>
          <p:txBody>
            <a:bodyPr lIns="91413" tIns="91413" rIns="91413" bIns="91413" anchor="ctr" anchorCtr="0">
              <a:noAutofit/>
            </a:bodyPr>
            <a:lstStyle/>
            <a:p>
              <a:pPr defTabSz="914309"/>
              <a:endParaRPr>
                <a:solidFill>
                  <a:prstClr val="black"/>
                </a:solidFill>
                <a:latin typeface="Calibri" panose="020F0502020204030204"/>
              </a:endParaRPr>
            </a:p>
          </p:txBody>
        </p:sp>
        <p:sp>
          <p:nvSpPr>
            <p:cNvPr id="14" name="Shape 573"/>
            <p:cNvSpPr/>
            <p:nvPr/>
          </p:nvSpPr>
          <p:spPr>
            <a:xfrm>
              <a:off x="4168375" y="3788625"/>
              <a:ext cx="78175" cy="208825"/>
            </a:xfrm>
            <a:custGeom>
              <a:avLst/>
              <a:gdLst/>
              <a:ahLst/>
              <a:cxnLst/>
              <a:rect l="0" t="0" r="0" b="0"/>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grpFill/>
            <a:ln>
              <a:noFill/>
            </a:ln>
          </p:spPr>
          <p:txBody>
            <a:bodyPr lIns="91413" tIns="91413" rIns="91413" bIns="91413" anchor="ctr" anchorCtr="0">
              <a:noAutofit/>
            </a:bodyPr>
            <a:lstStyle/>
            <a:p>
              <a:pPr defTabSz="914309"/>
              <a:endParaRPr>
                <a:solidFill>
                  <a:prstClr val="black"/>
                </a:solidFill>
                <a:latin typeface="Calibri" panose="020F0502020204030204"/>
              </a:endParaRPr>
            </a:p>
          </p:txBody>
        </p:sp>
      </p:grpSp>
      <p:sp>
        <p:nvSpPr>
          <p:cNvPr id="4" name="Rectangle 3">
            <a:hlinkClick r:id="rId2"/>
          </p:cNvPr>
          <p:cNvSpPr/>
          <p:nvPr/>
        </p:nvSpPr>
        <p:spPr>
          <a:xfrm>
            <a:off x="3047607" y="1837184"/>
            <a:ext cx="6095202" cy="1200173"/>
          </a:xfrm>
          <a:prstGeom prst="rect">
            <a:avLst/>
          </a:prstGeom>
        </p:spPr>
        <p:txBody>
          <a:bodyPr wrap="square">
            <a:spAutoFit/>
          </a:bodyPr>
          <a:lstStyle/>
          <a:p>
            <a:pPr algn="ctr" defTabSz="914309"/>
            <a:r>
              <a:rPr lang="en-US" sz="3600" b="1" dirty="0">
                <a:solidFill>
                  <a:prstClr val="white"/>
                </a:solidFill>
                <a:latin typeface="Segoe UI" panose="020B0502040204020203" pitchFamily="34" charset="0"/>
                <a:cs typeface="Segoe UI" panose="020B0502040204020203" pitchFamily="34" charset="0"/>
              </a:rPr>
              <a:t>NEED TO CONNECT THIS TEMPLATE TO DATA?</a:t>
            </a:r>
          </a:p>
        </p:txBody>
      </p:sp>
      <p:sp>
        <p:nvSpPr>
          <p:cNvPr id="5" name="Rectangle 4">
            <a:hlinkClick r:id="rId2"/>
          </p:cNvPr>
          <p:cNvSpPr/>
          <p:nvPr/>
        </p:nvSpPr>
        <p:spPr>
          <a:xfrm>
            <a:off x="3834901" y="4189928"/>
            <a:ext cx="4520611" cy="830889"/>
          </a:xfrm>
          <a:prstGeom prst="rect">
            <a:avLst/>
          </a:prstGeom>
        </p:spPr>
        <p:txBody>
          <a:bodyPr wrap="square">
            <a:spAutoFit/>
          </a:bodyPr>
          <a:lstStyle/>
          <a:p>
            <a:pPr algn="ctr" defTabSz="914309"/>
            <a:r>
              <a:rPr lang="en-US" sz="2400" spc="300" dirty="0">
                <a:solidFill>
                  <a:prstClr val="white"/>
                </a:solidFill>
                <a:latin typeface="Segoe UI Semilight" panose="020B0402040204020203" pitchFamily="34" charset="0"/>
                <a:cs typeface="Segoe UI Semilight" panose="020B0402040204020203" pitchFamily="34" charset="0"/>
              </a:rPr>
              <a:t>OUR POWERPOINT </a:t>
            </a:r>
          </a:p>
          <a:p>
            <a:pPr algn="ctr" defTabSz="914309"/>
            <a:r>
              <a:rPr lang="en-US" sz="2400" spc="300" dirty="0">
                <a:solidFill>
                  <a:prstClr val="white"/>
                </a:solidFill>
                <a:latin typeface="Segoe UI Semilight" panose="020B0402040204020203" pitchFamily="34" charset="0"/>
                <a:cs typeface="Segoe UI Semilight" panose="020B0402040204020203" pitchFamily="34" charset="0"/>
              </a:rPr>
              <a:t>ADD-ON FOR DATA</a:t>
            </a:r>
          </a:p>
        </p:txBody>
      </p:sp>
      <p:sp>
        <p:nvSpPr>
          <p:cNvPr id="2" name="Rounded Rectangle 1">
            <a:hlinkClick r:id="rId2"/>
          </p:cNvPr>
          <p:cNvSpPr/>
          <p:nvPr/>
        </p:nvSpPr>
        <p:spPr>
          <a:xfrm>
            <a:off x="3511093" y="3251739"/>
            <a:ext cx="5168227" cy="723806"/>
          </a:xfrm>
          <a:prstGeom prst="roundRect">
            <a:avLst>
              <a:gd name="adj" fmla="val 50000"/>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a:solidFill>
                <a:prstClr val="white"/>
              </a:solidFill>
              <a:latin typeface="Calibri" panose="020F0502020204030204"/>
            </a:endParaRPr>
          </a:p>
        </p:txBody>
      </p:sp>
      <p:grpSp>
        <p:nvGrpSpPr>
          <p:cNvPr id="3" name="Group 2"/>
          <p:cNvGrpSpPr/>
          <p:nvPr/>
        </p:nvGrpSpPr>
        <p:grpSpPr>
          <a:xfrm>
            <a:off x="8241609" y="3429487"/>
            <a:ext cx="211345" cy="368309"/>
            <a:chOff x="7340982" y="4675151"/>
            <a:chExt cx="211373" cy="368357"/>
          </a:xfrm>
          <a:solidFill>
            <a:srgbClr val="EBAA12"/>
          </a:solidFill>
        </p:grpSpPr>
        <p:sp>
          <p:nvSpPr>
            <p:cNvPr id="6" name="Freeform 152"/>
            <p:cNvSpPr>
              <a:spLocks/>
            </p:cNvSpPr>
            <p:nvPr/>
          </p:nvSpPr>
          <p:spPr bwMode="auto">
            <a:xfrm>
              <a:off x="7340982" y="4675151"/>
              <a:ext cx="211373" cy="192831"/>
            </a:xfrm>
            <a:custGeom>
              <a:avLst/>
              <a:gdLst>
                <a:gd name="T0" fmla="*/ 107 w 111"/>
                <a:gd name="T1" fmla="*/ 101 h 101"/>
                <a:gd name="T2" fmla="*/ 104 w 111"/>
                <a:gd name="T3" fmla="*/ 100 h 101"/>
                <a:gd name="T4" fmla="*/ 2 w 111"/>
                <a:gd name="T5" fmla="*/ 8 h 101"/>
                <a:gd name="T6" fmla="*/ 2 w 111"/>
                <a:gd name="T7" fmla="*/ 2 h 101"/>
                <a:gd name="T8" fmla="*/ 7 w 111"/>
                <a:gd name="T9" fmla="*/ 2 h 101"/>
                <a:gd name="T10" fmla="*/ 109 w 111"/>
                <a:gd name="T11" fmla="*/ 94 h 101"/>
                <a:gd name="T12" fmla="*/ 110 w 111"/>
                <a:gd name="T13" fmla="*/ 100 h 101"/>
                <a:gd name="T14" fmla="*/ 107 w 111"/>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01">
                  <a:moveTo>
                    <a:pt x="107" y="101"/>
                  </a:moveTo>
                  <a:cubicBezTo>
                    <a:pt x="106" y="101"/>
                    <a:pt x="105" y="101"/>
                    <a:pt x="104" y="100"/>
                  </a:cubicBezTo>
                  <a:cubicBezTo>
                    <a:pt x="2" y="8"/>
                    <a:pt x="2" y="8"/>
                    <a:pt x="2" y="8"/>
                  </a:cubicBezTo>
                  <a:cubicBezTo>
                    <a:pt x="0" y="6"/>
                    <a:pt x="0" y="4"/>
                    <a:pt x="2" y="2"/>
                  </a:cubicBezTo>
                  <a:cubicBezTo>
                    <a:pt x="3" y="0"/>
                    <a:pt x="6" y="0"/>
                    <a:pt x="7" y="2"/>
                  </a:cubicBezTo>
                  <a:cubicBezTo>
                    <a:pt x="109" y="94"/>
                    <a:pt x="109" y="94"/>
                    <a:pt x="109" y="94"/>
                  </a:cubicBezTo>
                  <a:cubicBezTo>
                    <a:pt x="111" y="95"/>
                    <a:pt x="111" y="98"/>
                    <a:pt x="110" y="100"/>
                  </a:cubicBezTo>
                  <a:cubicBezTo>
                    <a:pt x="109" y="100"/>
                    <a:pt x="108" y="101"/>
                    <a:pt x="107"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09">
                <a:defRPr/>
              </a:pPr>
              <a:endParaRPr lang="en-US">
                <a:solidFill>
                  <a:prstClr val="white"/>
                </a:solidFill>
                <a:latin typeface="Calibri" panose="020F0502020204030204"/>
              </a:endParaRPr>
            </a:p>
          </p:txBody>
        </p:sp>
        <p:sp>
          <p:nvSpPr>
            <p:cNvPr id="7" name="Freeform 153"/>
            <p:cNvSpPr>
              <a:spLocks/>
            </p:cNvSpPr>
            <p:nvPr/>
          </p:nvSpPr>
          <p:spPr bwMode="auto">
            <a:xfrm>
              <a:off x="7340982" y="4850677"/>
              <a:ext cx="211373" cy="192831"/>
            </a:xfrm>
            <a:custGeom>
              <a:avLst/>
              <a:gdLst>
                <a:gd name="T0" fmla="*/ 5 w 111"/>
                <a:gd name="T1" fmla="*/ 101 h 101"/>
                <a:gd name="T2" fmla="*/ 2 w 111"/>
                <a:gd name="T3" fmla="*/ 100 h 101"/>
                <a:gd name="T4" fmla="*/ 2 w 111"/>
                <a:gd name="T5" fmla="*/ 94 h 101"/>
                <a:gd name="T6" fmla="*/ 104 w 111"/>
                <a:gd name="T7" fmla="*/ 2 h 101"/>
                <a:gd name="T8" fmla="*/ 110 w 111"/>
                <a:gd name="T9" fmla="*/ 2 h 101"/>
                <a:gd name="T10" fmla="*/ 109 w 111"/>
                <a:gd name="T11" fmla="*/ 8 h 101"/>
                <a:gd name="T12" fmla="*/ 7 w 111"/>
                <a:gd name="T13" fmla="*/ 100 h 101"/>
                <a:gd name="T14" fmla="*/ 5 w 111"/>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01">
                  <a:moveTo>
                    <a:pt x="5" y="101"/>
                  </a:moveTo>
                  <a:cubicBezTo>
                    <a:pt x="4" y="101"/>
                    <a:pt x="3" y="101"/>
                    <a:pt x="2" y="100"/>
                  </a:cubicBezTo>
                  <a:cubicBezTo>
                    <a:pt x="0" y="98"/>
                    <a:pt x="0" y="96"/>
                    <a:pt x="2" y="94"/>
                  </a:cubicBezTo>
                  <a:cubicBezTo>
                    <a:pt x="104" y="2"/>
                    <a:pt x="104" y="2"/>
                    <a:pt x="104" y="2"/>
                  </a:cubicBezTo>
                  <a:cubicBezTo>
                    <a:pt x="106" y="0"/>
                    <a:pt x="108" y="1"/>
                    <a:pt x="110" y="2"/>
                  </a:cubicBezTo>
                  <a:cubicBezTo>
                    <a:pt x="111" y="4"/>
                    <a:pt x="111" y="6"/>
                    <a:pt x="109" y="8"/>
                  </a:cubicBezTo>
                  <a:cubicBezTo>
                    <a:pt x="7" y="100"/>
                    <a:pt x="7" y="100"/>
                    <a:pt x="7" y="100"/>
                  </a:cubicBezTo>
                  <a:cubicBezTo>
                    <a:pt x="7" y="101"/>
                    <a:pt x="6" y="101"/>
                    <a:pt x="5"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09">
                <a:defRPr/>
              </a:pPr>
              <a:endParaRPr lang="en-US">
                <a:solidFill>
                  <a:prstClr val="white"/>
                </a:solidFill>
                <a:latin typeface="Calibri" panose="020F0502020204030204"/>
              </a:endParaRPr>
            </a:p>
          </p:txBody>
        </p:sp>
      </p:grpSp>
      <p:sp>
        <p:nvSpPr>
          <p:cNvPr id="8" name="Rectangle 7">
            <a:hlinkClick r:id="rId2"/>
          </p:cNvPr>
          <p:cNvSpPr/>
          <p:nvPr/>
        </p:nvSpPr>
        <p:spPr>
          <a:xfrm>
            <a:off x="3707917" y="3382839"/>
            <a:ext cx="4745037" cy="461605"/>
          </a:xfrm>
          <a:prstGeom prst="rect">
            <a:avLst/>
          </a:prstGeom>
        </p:spPr>
        <p:txBody>
          <a:bodyPr wrap="square">
            <a:spAutoFit/>
          </a:bodyPr>
          <a:lstStyle/>
          <a:p>
            <a:pPr defTabSz="914309"/>
            <a:r>
              <a:rPr lang="en-US" sz="2400" dirty="0">
                <a:solidFill>
                  <a:srgbClr val="EBAA12"/>
                </a:solidFill>
                <a:latin typeface="Segoe UI Semilight" panose="020B0402040204020203" pitchFamily="34" charset="0"/>
                <a:cs typeface="Segoe UI Semilight" panose="020B0402040204020203" pitchFamily="34" charset="0"/>
              </a:rPr>
              <a:t>Check out DataPoint</a:t>
            </a:r>
          </a:p>
        </p:txBody>
      </p:sp>
    </p:spTree>
    <p:extLst>
      <p:ext uri="{BB962C8B-B14F-4D97-AF65-F5344CB8AC3E}">
        <p14:creationId xmlns:p14="http://schemas.microsoft.com/office/powerpoint/2010/main" val="3483800218"/>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4BFA0"/>
        </a:solidFill>
        <a:effectLst/>
      </p:bgPr>
    </p:bg>
    <p:spTree>
      <p:nvGrpSpPr>
        <p:cNvPr id="1" name=""/>
        <p:cNvGrpSpPr/>
        <p:nvPr/>
      </p:nvGrpSpPr>
      <p:grpSpPr>
        <a:xfrm>
          <a:off x="0" y="0"/>
          <a:ext cx="0" cy="0"/>
          <a:chOff x="0" y="0"/>
          <a:chExt cx="0" cy="0"/>
        </a:xfrm>
      </p:grpSpPr>
      <p:grpSp>
        <p:nvGrpSpPr>
          <p:cNvPr id="9" name="Shape 455"/>
          <p:cNvGrpSpPr/>
          <p:nvPr/>
        </p:nvGrpSpPr>
        <p:grpSpPr>
          <a:xfrm>
            <a:off x="4188124" y="-467728"/>
            <a:ext cx="8002288" cy="7794429"/>
            <a:chOff x="5926225" y="921350"/>
            <a:chExt cx="517800" cy="504350"/>
          </a:xfrm>
          <a:solidFill>
            <a:schemeClr val="bg1">
              <a:alpha val="18000"/>
            </a:schemeClr>
          </a:solidFill>
        </p:grpSpPr>
        <p:sp>
          <p:nvSpPr>
            <p:cNvPr id="10" name="Shape 456"/>
            <p:cNvSpPr/>
            <p:nvPr/>
          </p:nvSpPr>
          <p:spPr>
            <a:xfrm>
              <a:off x="5926225" y="921350"/>
              <a:ext cx="517800" cy="504350"/>
            </a:xfrm>
            <a:custGeom>
              <a:avLst/>
              <a:gdLst/>
              <a:ahLst/>
              <a:cxnLst/>
              <a:rect l="0" t="0" r="0" b="0"/>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grpFill/>
            <a:ln>
              <a:noFill/>
            </a:ln>
          </p:spPr>
          <p:txBody>
            <a:bodyPr lIns="91413" tIns="91413" rIns="91413" bIns="91413" anchor="ctr" anchorCtr="0">
              <a:noAutofit/>
            </a:bodyPr>
            <a:lstStyle/>
            <a:p>
              <a:pPr defTabSz="914309"/>
              <a:endParaRPr>
                <a:solidFill>
                  <a:prstClr val="black"/>
                </a:solidFill>
                <a:latin typeface="Calibri" panose="020F0502020204030204"/>
              </a:endParaRPr>
            </a:p>
          </p:txBody>
        </p:sp>
        <p:sp>
          <p:nvSpPr>
            <p:cNvPr id="11" name="Shape 457"/>
            <p:cNvSpPr/>
            <p:nvPr/>
          </p:nvSpPr>
          <p:spPr>
            <a:xfrm>
              <a:off x="6016600" y="1005000"/>
              <a:ext cx="337050" cy="337050"/>
            </a:xfrm>
            <a:custGeom>
              <a:avLst/>
              <a:gdLst/>
              <a:ahLst/>
              <a:cxnLst/>
              <a:rect l="0" t="0" r="0" b="0"/>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grpFill/>
            <a:ln>
              <a:noFill/>
            </a:ln>
          </p:spPr>
          <p:txBody>
            <a:bodyPr lIns="91413" tIns="91413" rIns="91413" bIns="91413" anchor="ctr" anchorCtr="0">
              <a:noAutofit/>
            </a:bodyPr>
            <a:lstStyle/>
            <a:p>
              <a:pPr defTabSz="914309"/>
              <a:endParaRPr>
                <a:solidFill>
                  <a:prstClr val="black"/>
                </a:solidFill>
                <a:latin typeface="Calibri" panose="020F0502020204030204"/>
              </a:endParaRPr>
            </a:p>
          </p:txBody>
        </p:sp>
      </p:grpSp>
      <p:sp>
        <p:nvSpPr>
          <p:cNvPr id="4" name="Rectangle 3">
            <a:hlinkClick r:id="rId2"/>
          </p:cNvPr>
          <p:cNvSpPr/>
          <p:nvPr/>
        </p:nvSpPr>
        <p:spPr>
          <a:xfrm>
            <a:off x="2590466" y="1837184"/>
            <a:ext cx="7009483" cy="1200173"/>
          </a:xfrm>
          <a:prstGeom prst="rect">
            <a:avLst/>
          </a:prstGeom>
        </p:spPr>
        <p:txBody>
          <a:bodyPr wrap="square">
            <a:spAutoFit/>
          </a:bodyPr>
          <a:lstStyle/>
          <a:p>
            <a:pPr algn="ctr" defTabSz="914309"/>
            <a:r>
              <a:rPr lang="en-US" sz="3600" b="1" dirty="0">
                <a:solidFill>
                  <a:prstClr val="white"/>
                </a:solidFill>
                <a:latin typeface="Segoe UI" panose="020B0502040204020203" pitchFamily="34" charset="0"/>
                <a:cs typeface="Segoe UI" panose="020B0502040204020203" pitchFamily="34" charset="0"/>
              </a:rPr>
              <a:t>WANT TO ADD WEATHER AND NEWS TO YOUR TEMPLATE?</a:t>
            </a:r>
          </a:p>
        </p:txBody>
      </p:sp>
      <p:sp>
        <p:nvSpPr>
          <p:cNvPr id="5" name="Rectangle 4">
            <a:hlinkClick r:id="rId2"/>
          </p:cNvPr>
          <p:cNvSpPr/>
          <p:nvPr/>
        </p:nvSpPr>
        <p:spPr>
          <a:xfrm>
            <a:off x="3511093" y="4189928"/>
            <a:ext cx="5168227" cy="830889"/>
          </a:xfrm>
          <a:prstGeom prst="rect">
            <a:avLst/>
          </a:prstGeom>
        </p:spPr>
        <p:txBody>
          <a:bodyPr wrap="square">
            <a:spAutoFit/>
          </a:bodyPr>
          <a:lstStyle/>
          <a:p>
            <a:pPr algn="ctr" defTabSz="914309"/>
            <a:r>
              <a:rPr lang="en-US" sz="2400" spc="300" dirty="0">
                <a:solidFill>
                  <a:prstClr val="white"/>
                </a:solidFill>
                <a:latin typeface="Segoe UI Semilight" panose="020B0402040204020203" pitchFamily="34" charset="0"/>
                <a:cs typeface="Segoe UI Semilight" panose="020B0402040204020203" pitchFamily="34" charset="0"/>
              </a:rPr>
              <a:t>POWERPOINT ADD-ON </a:t>
            </a:r>
          </a:p>
          <a:p>
            <a:pPr algn="ctr" defTabSz="914309"/>
            <a:r>
              <a:rPr lang="en-US" sz="2400" spc="300" dirty="0">
                <a:solidFill>
                  <a:prstClr val="white"/>
                </a:solidFill>
                <a:latin typeface="Segoe UI Semilight" panose="020B0402040204020203" pitchFamily="34" charset="0"/>
                <a:cs typeface="Segoe UI Semilight" panose="020B0402040204020203" pitchFamily="34" charset="0"/>
              </a:rPr>
              <a:t>FOR NEWS AND WEATHER</a:t>
            </a:r>
          </a:p>
        </p:txBody>
      </p:sp>
      <p:sp>
        <p:nvSpPr>
          <p:cNvPr id="2" name="Rounded Rectangle 1">
            <a:hlinkClick r:id="rId2"/>
          </p:cNvPr>
          <p:cNvSpPr/>
          <p:nvPr/>
        </p:nvSpPr>
        <p:spPr>
          <a:xfrm>
            <a:off x="3511093" y="3251739"/>
            <a:ext cx="5168227" cy="723806"/>
          </a:xfrm>
          <a:prstGeom prst="roundRect">
            <a:avLst>
              <a:gd name="adj" fmla="val 50000"/>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a:solidFill>
                <a:prstClr val="white"/>
              </a:solidFill>
              <a:latin typeface="Calibri" panose="020F0502020204030204"/>
            </a:endParaRPr>
          </a:p>
        </p:txBody>
      </p:sp>
      <p:grpSp>
        <p:nvGrpSpPr>
          <p:cNvPr id="3" name="Group 2"/>
          <p:cNvGrpSpPr/>
          <p:nvPr/>
        </p:nvGrpSpPr>
        <p:grpSpPr>
          <a:xfrm>
            <a:off x="8241609" y="3429487"/>
            <a:ext cx="211345" cy="368309"/>
            <a:chOff x="7340982" y="4675151"/>
            <a:chExt cx="211373" cy="368357"/>
          </a:xfrm>
          <a:solidFill>
            <a:srgbClr val="34BFA0"/>
          </a:solidFill>
        </p:grpSpPr>
        <p:sp>
          <p:nvSpPr>
            <p:cNvPr id="6" name="Freeform 152"/>
            <p:cNvSpPr>
              <a:spLocks/>
            </p:cNvSpPr>
            <p:nvPr/>
          </p:nvSpPr>
          <p:spPr bwMode="auto">
            <a:xfrm>
              <a:off x="7340982" y="4675151"/>
              <a:ext cx="211373" cy="192831"/>
            </a:xfrm>
            <a:custGeom>
              <a:avLst/>
              <a:gdLst>
                <a:gd name="T0" fmla="*/ 107 w 111"/>
                <a:gd name="T1" fmla="*/ 101 h 101"/>
                <a:gd name="T2" fmla="*/ 104 w 111"/>
                <a:gd name="T3" fmla="*/ 100 h 101"/>
                <a:gd name="T4" fmla="*/ 2 w 111"/>
                <a:gd name="T5" fmla="*/ 8 h 101"/>
                <a:gd name="T6" fmla="*/ 2 w 111"/>
                <a:gd name="T7" fmla="*/ 2 h 101"/>
                <a:gd name="T8" fmla="*/ 7 w 111"/>
                <a:gd name="T9" fmla="*/ 2 h 101"/>
                <a:gd name="T10" fmla="*/ 109 w 111"/>
                <a:gd name="T11" fmla="*/ 94 h 101"/>
                <a:gd name="T12" fmla="*/ 110 w 111"/>
                <a:gd name="T13" fmla="*/ 100 h 101"/>
                <a:gd name="T14" fmla="*/ 107 w 111"/>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01">
                  <a:moveTo>
                    <a:pt x="107" y="101"/>
                  </a:moveTo>
                  <a:cubicBezTo>
                    <a:pt x="106" y="101"/>
                    <a:pt x="105" y="101"/>
                    <a:pt x="104" y="100"/>
                  </a:cubicBezTo>
                  <a:cubicBezTo>
                    <a:pt x="2" y="8"/>
                    <a:pt x="2" y="8"/>
                    <a:pt x="2" y="8"/>
                  </a:cubicBezTo>
                  <a:cubicBezTo>
                    <a:pt x="0" y="6"/>
                    <a:pt x="0" y="4"/>
                    <a:pt x="2" y="2"/>
                  </a:cubicBezTo>
                  <a:cubicBezTo>
                    <a:pt x="3" y="0"/>
                    <a:pt x="6" y="0"/>
                    <a:pt x="7" y="2"/>
                  </a:cubicBezTo>
                  <a:cubicBezTo>
                    <a:pt x="109" y="94"/>
                    <a:pt x="109" y="94"/>
                    <a:pt x="109" y="94"/>
                  </a:cubicBezTo>
                  <a:cubicBezTo>
                    <a:pt x="111" y="95"/>
                    <a:pt x="111" y="98"/>
                    <a:pt x="110" y="100"/>
                  </a:cubicBezTo>
                  <a:cubicBezTo>
                    <a:pt x="109" y="100"/>
                    <a:pt x="108" y="101"/>
                    <a:pt x="107"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09">
                <a:defRPr/>
              </a:pPr>
              <a:endParaRPr lang="en-US">
                <a:solidFill>
                  <a:prstClr val="white"/>
                </a:solidFill>
                <a:latin typeface="Calibri" panose="020F0502020204030204"/>
              </a:endParaRPr>
            </a:p>
          </p:txBody>
        </p:sp>
        <p:sp>
          <p:nvSpPr>
            <p:cNvPr id="7" name="Freeform 153"/>
            <p:cNvSpPr>
              <a:spLocks/>
            </p:cNvSpPr>
            <p:nvPr/>
          </p:nvSpPr>
          <p:spPr bwMode="auto">
            <a:xfrm>
              <a:off x="7340982" y="4850677"/>
              <a:ext cx="211373" cy="192831"/>
            </a:xfrm>
            <a:custGeom>
              <a:avLst/>
              <a:gdLst>
                <a:gd name="T0" fmla="*/ 5 w 111"/>
                <a:gd name="T1" fmla="*/ 101 h 101"/>
                <a:gd name="T2" fmla="*/ 2 w 111"/>
                <a:gd name="T3" fmla="*/ 100 h 101"/>
                <a:gd name="T4" fmla="*/ 2 w 111"/>
                <a:gd name="T5" fmla="*/ 94 h 101"/>
                <a:gd name="T6" fmla="*/ 104 w 111"/>
                <a:gd name="T7" fmla="*/ 2 h 101"/>
                <a:gd name="T8" fmla="*/ 110 w 111"/>
                <a:gd name="T9" fmla="*/ 2 h 101"/>
                <a:gd name="T10" fmla="*/ 109 w 111"/>
                <a:gd name="T11" fmla="*/ 8 h 101"/>
                <a:gd name="T12" fmla="*/ 7 w 111"/>
                <a:gd name="T13" fmla="*/ 100 h 101"/>
                <a:gd name="T14" fmla="*/ 5 w 111"/>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01">
                  <a:moveTo>
                    <a:pt x="5" y="101"/>
                  </a:moveTo>
                  <a:cubicBezTo>
                    <a:pt x="4" y="101"/>
                    <a:pt x="3" y="101"/>
                    <a:pt x="2" y="100"/>
                  </a:cubicBezTo>
                  <a:cubicBezTo>
                    <a:pt x="0" y="98"/>
                    <a:pt x="0" y="96"/>
                    <a:pt x="2" y="94"/>
                  </a:cubicBezTo>
                  <a:cubicBezTo>
                    <a:pt x="104" y="2"/>
                    <a:pt x="104" y="2"/>
                    <a:pt x="104" y="2"/>
                  </a:cubicBezTo>
                  <a:cubicBezTo>
                    <a:pt x="106" y="0"/>
                    <a:pt x="108" y="1"/>
                    <a:pt x="110" y="2"/>
                  </a:cubicBezTo>
                  <a:cubicBezTo>
                    <a:pt x="111" y="4"/>
                    <a:pt x="111" y="6"/>
                    <a:pt x="109" y="8"/>
                  </a:cubicBezTo>
                  <a:cubicBezTo>
                    <a:pt x="7" y="100"/>
                    <a:pt x="7" y="100"/>
                    <a:pt x="7" y="100"/>
                  </a:cubicBezTo>
                  <a:cubicBezTo>
                    <a:pt x="7" y="101"/>
                    <a:pt x="6" y="101"/>
                    <a:pt x="5"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09">
                <a:defRPr/>
              </a:pPr>
              <a:endParaRPr lang="en-US">
                <a:solidFill>
                  <a:prstClr val="white"/>
                </a:solidFill>
                <a:latin typeface="Calibri" panose="020F0502020204030204"/>
              </a:endParaRPr>
            </a:p>
          </p:txBody>
        </p:sp>
      </p:grpSp>
      <p:sp>
        <p:nvSpPr>
          <p:cNvPr id="8" name="Rectangle 7">
            <a:hlinkClick r:id="rId2"/>
          </p:cNvPr>
          <p:cNvSpPr/>
          <p:nvPr/>
        </p:nvSpPr>
        <p:spPr>
          <a:xfrm>
            <a:off x="3707917" y="3382839"/>
            <a:ext cx="4745037" cy="461605"/>
          </a:xfrm>
          <a:prstGeom prst="rect">
            <a:avLst/>
          </a:prstGeom>
        </p:spPr>
        <p:txBody>
          <a:bodyPr wrap="square">
            <a:spAutoFit/>
          </a:bodyPr>
          <a:lstStyle/>
          <a:p>
            <a:pPr defTabSz="914309"/>
            <a:r>
              <a:rPr lang="en-US" sz="2400" dirty="0">
                <a:solidFill>
                  <a:srgbClr val="34BFA0"/>
                </a:solidFill>
                <a:latin typeface="Segoe UI Semilight" panose="020B0402040204020203" pitchFamily="34" charset="0"/>
                <a:cs typeface="Segoe UI Semilight" panose="020B0402040204020203" pitchFamily="34" charset="0"/>
              </a:rPr>
              <a:t>Try Dynamic Elements</a:t>
            </a:r>
          </a:p>
        </p:txBody>
      </p:sp>
    </p:spTree>
    <p:extLst>
      <p:ext uri="{BB962C8B-B14F-4D97-AF65-F5344CB8AC3E}">
        <p14:creationId xmlns:p14="http://schemas.microsoft.com/office/powerpoint/2010/main" val="155864060"/>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B5777"/>
        </a:solidFill>
        <a:effectLst/>
      </p:bgPr>
    </p:bg>
    <p:spTree>
      <p:nvGrpSpPr>
        <p:cNvPr id="1" name=""/>
        <p:cNvGrpSpPr/>
        <p:nvPr/>
      </p:nvGrpSpPr>
      <p:grpSpPr>
        <a:xfrm>
          <a:off x="0" y="0"/>
          <a:ext cx="0" cy="0"/>
          <a:chOff x="0" y="0"/>
          <a:chExt cx="0" cy="0"/>
        </a:xfrm>
      </p:grpSpPr>
      <p:grpSp>
        <p:nvGrpSpPr>
          <p:cNvPr id="20" name="Group 19"/>
          <p:cNvGrpSpPr/>
          <p:nvPr/>
        </p:nvGrpSpPr>
        <p:grpSpPr>
          <a:xfrm rot="1800000">
            <a:off x="3163344" y="-915687"/>
            <a:ext cx="5863724" cy="8321064"/>
            <a:chOff x="6839976" y="581959"/>
            <a:chExt cx="549275" cy="779463"/>
          </a:xfrm>
          <a:solidFill>
            <a:schemeClr val="bg1">
              <a:alpha val="11000"/>
            </a:schemeClr>
          </a:solidFill>
        </p:grpSpPr>
        <p:sp>
          <p:nvSpPr>
            <p:cNvPr id="10" name="Freeform 9"/>
            <p:cNvSpPr>
              <a:spLocks noEditPoints="1"/>
            </p:cNvSpPr>
            <p:nvPr/>
          </p:nvSpPr>
          <p:spPr bwMode="auto">
            <a:xfrm>
              <a:off x="6839976" y="581959"/>
              <a:ext cx="549275" cy="779463"/>
            </a:xfrm>
            <a:custGeom>
              <a:avLst/>
              <a:gdLst>
                <a:gd name="T0" fmla="*/ 243 w 284"/>
                <a:gd name="T1" fmla="*/ 155 h 403"/>
                <a:gd name="T2" fmla="*/ 268 w 284"/>
                <a:gd name="T3" fmla="*/ 108 h 403"/>
                <a:gd name="T4" fmla="*/ 268 w 284"/>
                <a:gd name="T5" fmla="*/ 47 h 403"/>
                <a:gd name="T6" fmla="*/ 277 w 284"/>
                <a:gd name="T7" fmla="*/ 47 h 403"/>
                <a:gd name="T8" fmla="*/ 284 w 284"/>
                <a:gd name="T9" fmla="*/ 40 h 403"/>
                <a:gd name="T10" fmla="*/ 284 w 284"/>
                <a:gd name="T11" fmla="*/ 7 h 403"/>
                <a:gd name="T12" fmla="*/ 277 w 284"/>
                <a:gd name="T13" fmla="*/ 0 h 403"/>
                <a:gd name="T14" fmla="*/ 7 w 284"/>
                <a:gd name="T15" fmla="*/ 0 h 403"/>
                <a:gd name="T16" fmla="*/ 0 w 284"/>
                <a:gd name="T17" fmla="*/ 7 h 403"/>
                <a:gd name="T18" fmla="*/ 0 w 284"/>
                <a:gd name="T19" fmla="*/ 40 h 403"/>
                <a:gd name="T20" fmla="*/ 7 w 284"/>
                <a:gd name="T21" fmla="*/ 47 h 403"/>
                <a:gd name="T22" fmla="*/ 15 w 284"/>
                <a:gd name="T23" fmla="*/ 47 h 403"/>
                <a:gd name="T24" fmla="*/ 15 w 284"/>
                <a:gd name="T25" fmla="*/ 109 h 403"/>
                <a:gd name="T26" fmla="*/ 40 w 284"/>
                <a:gd name="T27" fmla="*/ 155 h 403"/>
                <a:gd name="T28" fmla="*/ 109 w 284"/>
                <a:gd name="T29" fmla="*/ 197 h 403"/>
                <a:gd name="T30" fmla="*/ 109 w 284"/>
                <a:gd name="T31" fmla="*/ 215 h 403"/>
                <a:gd name="T32" fmla="*/ 40 w 284"/>
                <a:gd name="T33" fmla="*/ 257 h 403"/>
                <a:gd name="T34" fmla="*/ 15 w 284"/>
                <a:gd name="T35" fmla="*/ 304 h 403"/>
                <a:gd name="T36" fmla="*/ 15 w 284"/>
                <a:gd name="T37" fmla="*/ 357 h 403"/>
                <a:gd name="T38" fmla="*/ 7 w 284"/>
                <a:gd name="T39" fmla="*/ 357 h 403"/>
                <a:gd name="T40" fmla="*/ 0 w 284"/>
                <a:gd name="T41" fmla="*/ 364 h 403"/>
                <a:gd name="T42" fmla="*/ 0 w 284"/>
                <a:gd name="T43" fmla="*/ 397 h 403"/>
                <a:gd name="T44" fmla="*/ 7 w 284"/>
                <a:gd name="T45" fmla="*/ 403 h 403"/>
                <a:gd name="T46" fmla="*/ 277 w 284"/>
                <a:gd name="T47" fmla="*/ 403 h 403"/>
                <a:gd name="T48" fmla="*/ 284 w 284"/>
                <a:gd name="T49" fmla="*/ 397 h 403"/>
                <a:gd name="T50" fmla="*/ 284 w 284"/>
                <a:gd name="T51" fmla="*/ 364 h 403"/>
                <a:gd name="T52" fmla="*/ 277 w 284"/>
                <a:gd name="T53" fmla="*/ 357 h 403"/>
                <a:gd name="T54" fmla="*/ 268 w 284"/>
                <a:gd name="T55" fmla="*/ 357 h 403"/>
                <a:gd name="T56" fmla="*/ 268 w 284"/>
                <a:gd name="T57" fmla="*/ 303 h 403"/>
                <a:gd name="T58" fmla="*/ 244 w 284"/>
                <a:gd name="T59" fmla="*/ 257 h 403"/>
                <a:gd name="T60" fmla="*/ 175 w 284"/>
                <a:gd name="T61" fmla="*/ 215 h 403"/>
                <a:gd name="T62" fmla="*/ 175 w 284"/>
                <a:gd name="T63" fmla="*/ 197 h 403"/>
                <a:gd name="T64" fmla="*/ 243 w 284"/>
                <a:gd name="T65" fmla="*/ 155 h 403"/>
                <a:gd name="T66" fmla="*/ 156 w 284"/>
                <a:gd name="T67" fmla="*/ 233 h 403"/>
                <a:gd name="T68" fmla="*/ 230 w 284"/>
                <a:gd name="T69" fmla="*/ 278 h 403"/>
                <a:gd name="T70" fmla="*/ 241 w 284"/>
                <a:gd name="T71" fmla="*/ 286 h 403"/>
                <a:gd name="T72" fmla="*/ 243 w 284"/>
                <a:gd name="T73" fmla="*/ 303 h 403"/>
                <a:gd name="T74" fmla="*/ 243 w 284"/>
                <a:gd name="T75" fmla="*/ 357 h 403"/>
                <a:gd name="T76" fmla="*/ 40 w 284"/>
                <a:gd name="T77" fmla="*/ 357 h 403"/>
                <a:gd name="T78" fmla="*/ 40 w 284"/>
                <a:gd name="T79" fmla="*/ 304 h 403"/>
                <a:gd name="T80" fmla="*/ 55 w 284"/>
                <a:gd name="T81" fmla="*/ 277 h 403"/>
                <a:gd name="T82" fmla="*/ 128 w 284"/>
                <a:gd name="T83" fmla="*/ 233 h 403"/>
                <a:gd name="T84" fmla="*/ 134 w 284"/>
                <a:gd name="T85" fmla="*/ 222 h 403"/>
                <a:gd name="T86" fmla="*/ 134 w 284"/>
                <a:gd name="T87" fmla="*/ 190 h 403"/>
                <a:gd name="T88" fmla="*/ 128 w 284"/>
                <a:gd name="T89" fmla="*/ 179 h 403"/>
                <a:gd name="T90" fmla="*/ 53 w 284"/>
                <a:gd name="T91" fmla="*/ 134 h 403"/>
                <a:gd name="T92" fmla="*/ 53 w 284"/>
                <a:gd name="T93" fmla="*/ 134 h 403"/>
                <a:gd name="T94" fmla="*/ 43 w 284"/>
                <a:gd name="T95" fmla="*/ 126 h 403"/>
                <a:gd name="T96" fmla="*/ 40 w 284"/>
                <a:gd name="T97" fmla="*/ 109 h 403"/>
                <a:gd name="T98" fmla="*/ 40 w 284"/>
                <a:gd name="T99" fmla="*/ 47 h 403"/>
                <a:gd name="T100" fmla="*/ 243 w 284"/>
                <a:gd name="T101" fmla="*/ 47 h 403"/>
                <a:gd name="T102" fmla="*/ 243 w 284"/>
                <a:gd name="T103" fmla="*/ 108 h 403"/>
                <a:gd name="T104" fmla="*/ 229 w 284"/>
                <a:gd name="T105" fmla="*/ 135 h 403"/>
                <a:gd name="T106" fmla="*/ 156 w 284"/>
                <a:gd name="T107" fmla="*/ 179 h 403"/>
                <a:gd name="T108" fmla="*/ 150 w 284"/>
                <a:gd name="T109" fmla="*/ 190 h 403"/>
                <a:gd name="T110" fmla="*/ 150 w 284"/>
                <a:gd name="T111" fmla="*/ 222 h 403"/>
                <a:gd name="T112" fmla="*/ 156 w 284"/>
                <a:gd name="T113" fmla="*/ 233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84" h="403">
                  <a:moveTo>
                    <a:pt x="243" y="155"/>
                  </a:moveTo>
                  <a:cubicBezTo>
                    <a:pt x="251" y="150"/>
                    <a:pt x="268" y="138"/>
                    <a:pt x="268" y="108"/>
                  </a:cubicBezTo>
                  <a:cubicBezTo>
                    <a:pt x="268" y="47"/>
                    <a:pt x="268" y="47"/>
                    <a:pt x="268" y="47"/>
                  </a:cubicBezTo>
                  <a:cubicBezTo>
                    <a:pt x="277" y="47"/>
                    <a:pt x="277" y="47"/>
                    <a:pt x="277" y="47"/>
                  </a:cubicBezTo>
                  <a:cubicBezTo>
                    <a:pt x="281" y="47"/>
                    <a:pt x="284" y="44"/>
                    <a:pt x="284" y="40"/>
                  </a:cubicBezTo>
                  <a:cubicBezTo>
                    <a:pt x="284" y="7"/>
                    <a:pt x="284" y="7"/>
                    <a:pt x="284" y="7"/>
                  </a:cubicBezTo>
                  <a:cubicBezTo>
                    <a:pt x="284" y="3"/>
                    <a:pt x="281" y="0"/>
                    <a:pt x="277" y="0"/>
                  </a:cubicBezTo>
                  <a:cubicBezTo>
                    <a:pt x="7" y="0"/>
                    <a:pt x="7" y="0"/>
                    <a:pt x="7" y="0"/>
                  </a:cubicBezTo>
                  <a:cubicBezTo>
                    <a:pt x="3" y="0"/>
                    <a:pt x="0" y="3"/>
                    <a:pt x="0" y="7"/>
                  </a:cubicBezTo>
                  <a:cubicBezTo>
                    <a:pt x="0" y="40"/>
                    <a:pt x="0" y="40"/>
                    <a:pt x="0" y="40"/>
                  </a:cubicBezTo>
                  <a:cubicBezTo>
                    <a:pt x="0" y="44"/>
                    <a:pt x="3" y="47"/>
                    <a:pt x="7" y="47"/>
                  </a:cubicBezTo>
                  <a:cubicBezTo>
                    <a:pt x="15" y="47"/>
                    <a:pt x="15" y="47"/>
                    <a:pt x="15" y="47"/>
                  </a:cubicBezTo>
                  <a:cubicBezTo>
                    <a:pt x="15" y="109"/>
                    <a:pt x="15" y="109"/>
                    <a:pt x="15" y="109"/>
                  </a:cubicBezTo>
                  <a:cubicBezTo>
                    <a:pt x="15" y="139"/>
                    <a:pt x="24" y="146"/>
                    <a:pt x="40" y="155"/>
                  </a:cubicBezTo>
                  <a:cubicBezTo>
                    <a:pt x="109" y="197"/>
                    <a:pt x="109" y="197"/>
                    <a:pt x="109" y="197"/>
                  </a:cubicBezTo>
                  <a:cubicBezTo>
                    <a:pt x="109" y="215"/>
                    <a:pt x="109" y="215"/>
                    <a:pt x="109" y="215"/>
                  </a:cubicBezTo>
                  <a:cubicBezTo>
                    <a:pt x="92" y="225"/>
                    <a:pt x="46" y="253"/>
                    <a:pt x="40" y="257"/>
                  </a:cubicBezTo>
                  <a:cubicBezTo>
                    <a:pt x="33" y="262"/>
                    <a:pt x="15" y="274"/>
                    <a:pt x="15" y="304"/>
                  </a:cubicBezTo>
                  <a:cubicBezTo>
                    <a:pt x="15" y="357"/>
                    <a:pt x="15" y="357"/>
                    <a:pt x="15" y="357"/>
                  </a:cubicBezTo>
                  <a:cubicBezTo>
                    <a:pt x="7" y="357"/>
                    <a:pt x="7" y="357"/>
                    <a:pt x="7" y="357"/>
                  </a:cubicBezTo>
                  <a:cubicBezTo>
                    <a:pt x="3" y="357"/>
                    <a:pt x="0" y="360"/>
                    <a:pt x="0" y="364"/>
                  </a:cubicBezTo>
                  <a:cubicBezTo>
                    <a:pt x="0" y="397"/>
                    <a:pt x="0" y="397"/>
                    <a:pt x="0" y="397"/>
                  </a:cubicBezTo>
                  <a:cubicBezTo>
                    <a:pt x="0" y="400"/>
                    <a:pt x="3" y="403"/>
                    <a:pt x="7" y="403"/>
                  </a:cubicBezTo>
                  <a:cubicBezTo>
                    <a:pt x="277" y="403"/>
                    <a:pt x="277" y="403"/>
                    <a:pt x="277" y="403"/>
                  </a:cubicBezTo>
                  <a:cubicBezTo>
                    <a:pt x="281" y="403"/>
                    <a:pt x="284" y="400"/>
                    <a:pt x="284" y="397"/>
                  </a:cubicBezTo>
                  <a:cubicBezTo>
                    <a:pt x="284" y="364"/>
                    <a:pt x="284" y="364"/>
                    <a:pt x="284" y="364"/>
                  </a:cubicBezTo>
                  <a:cubicBezTo>
                    <a:pt x="284" y="360"/>
                    <a:pt x="281" y="357"/>
                    <a:pt x="277" y="357"/>
                  </a:cubicBezTo>
                  <a:cubicBezTo>
                    <a:pt x="268" y="357"/>
                    <a:pt x="268" y="357"/>
                    <a:pt x="268" y="357"/>
                  </a:cubicBezTo>
                  <a:cubicBezTo>
                    <a:pt x="268" y="303"/>
                    <a:pt x="268" y="303"/>
                    <a:pt x="268" y="303"/>
                  </a:cubicBezTo>
                  <a:cubicBezTo>
                    <a:pt x="268" y="274"/>
                    <a:pt x="259" y="267"/>
                    <a:pt x="244" y="257"/>
                  </a:cubicBezTo>
                  <a:cubicBezTo>
                    <a:pt x="175" y="215"/>
                    <a:pt x="175" y="215"/>
                    <a:pt x="175" y="215"/>
                  </a:cubicBezTo>
                  <a:cubicBezTo>
                    <a:pt x="175" y="197"/>
                    <a:pt x="175" y="197"/>
                    <a:pt x="175" y="197"/>
                  </a:cubicBezTo>
                  <a:cubicBezTo>
                    <a:pt x="192" y="187"/>
                    <a:pt x="237" y="159"/>
                    <a:pt x="243" y="155"/>
                  </a:cubicBezTo>
                  <a:close/>
                  <a:moveTo>
                    <a:pt x="156" y="233"/>
                  </a:moveTo>
                  <a:cubicBezTo>
                    <a:pt x="230" y="278"/>
                    <a:pt x="230" y="278"/>
                    <a:pt x="230" y="278"/>
                  </a:cubicBezTo>
                  <a:cubicBezTo>
                    <a:pt x="236" y="282"/>
                    <a:pt x="239" y="284"/>
                    <a:pt x="241" y="286"/>
                  </a:cubicBezTo>
                  <a:cubicBezTo>
                    <a:pt x="242" y="289"/>
                    <a:pt x="243" y="294"/>
                    <a:pt x="243" y="303"/>
                  </a:cubicBezTo>
                  <a:cubicBezTo>
                    <a:pt x="243" y="357"/>
                    <a:pt x="243" y="357"/>
                    <a:pt x="243" y="357"/>
                  </a:cubicBezTo>
                  <a:cubicBezTo>
                    <a:pt x="40" y="357"/>
                    <a:pt x="40" y="357"/>
                    <a:pt x="40" y="357"/>
                  </a:cubicBezTo>
                  <a:cubicBezTo>
                    <a:pt x="40" y="304"/>
                    <a:pt x="40" y="304"/>
                    <a:pt x="40" y="304"/>
                  </a:cubicBezTo>
                  <a:cubicBezTo>
                    <a:pt x="40" y="287"/>
                    <a:pt x="49" y="282"/>
                    <a:pt x="55" y="277"/>
                  </a:cubicBezTo>
                  <a:cubicBezTo>
                    <a:pt x="59" y="274"/>
                    <a:pt x="101" y="249"/>
                    <a:pt x="128" y="233"/>
                  </a:cubicBezTo>
                  <a:cubicBezTo>
                    <a:pt x="132" y="231"/>
                    <a:pt x="134" y="226"/>
                    <a:pt x="134" y="222"/>
                  </a:cubicBezTo>
                  <a:cubicBezTo>
                    <a:pt x="134" y="190"/>
                    <a:pt x="134" y="190"/>
                    <a:pt x="134" y="190"/>
                  </a:cubicBezTo>
                  <a:cubicBezTo>
                    <a:pt x="134" y="186"/>
                    <a:pt x="132" y="182"/>
                    <a:pt x="128" y="179"/>
                  </a:cubicBezTo>
                  <a:cubicBezTo>
                    <a:pt x="53" y="134"/>
                    <a:pt x="53" y="134"/>
                    <a:pt x="53" y="134"/>
                  </a:cubicBezTo>
                  <a:cubicBezTo>
                    <a:pt x="53" y="134"/>
                    <a:pt x="53" y="134"/>
                    <a:pt x="53" y="134"/>
                  </a:cubicBezTo>
                  <a:cubicBezTo>
                    <a:pt x="47" y="130"/>
                    <a:pt x="44" y="128"/>
                    <a:pt x="43" y="126"/>
                  </a:cubicBezTo>
                  <a:cubicBezTo>
                    <a:pt x="41" y="123"/>
                    <a:pt x="40" y="118"/>
                    <a:pt x="40" y="109"/>
                  </a:cubicBezTo>
                  <a:cubicBezTo>
                    <a:pt x="40" y="47"/>
                    <a:pt x="40" y="47"/>
                    <a:pt x="40" y="47"/>
                  </a:cubicBezTo>
                  <a:cubicBezTo>
                    <a:pt x="243" y="47"/>
                    <a:pt x="243" y="47"/>
                    <a:pt x="243" y="47"/>
                  </a:cubicBezTo>
                  <a:cubicBezTo>
                    <a:pt x="243" y="108"/>
                    <a:pt x="243" y="108"/>
                    <a:pt x="243" y="108"/>
                  </a:cubicBezTo>
                  <a:cubicBezTo>
                    <a:pt x="243" y="125"/>
                    <a:pt x="235" y="131"/>
                    <a:pt x="229" y="135"/>
                  </a:cubicBezTo>
                  <a:cubicBezTo>
                    <a:pt x="224" y="138"/>
                    <a:pt x="183" y="163"/>
                    <a:pt x="156" y="179"/>
                  </a:cubicBezTo>
                  <a:cubicBezTo>
                    <a:pt x="152" y="182"/>
                    <a:pt x="150" y="186"/>
                    <a:pt x="150" y="190"/>
                  </a:cubicBezTo>
                  <a:cubicBezTo>
                    <a:pt x="150" y="222"/>
                    <a:pt x="150" y="222"/>
                    <a:pt x="150" y="222"/>
                  </a:cubicBezTo>
                  <a:cubicBezTo>
                    <a:pt x="150" y="226"/>
                    <a:pt x="152" y="231"/>
                    <a:pt x="156" y="2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09">
                <a:defRPr/>
              </a:pPr>
              <a:endParaRPr lang="en-US">
                <a:solidFill>
                  <a:prstClr val="black"/>
                </a:solidFill>
                <a:latin typeface="Calibri" panose="020F0502020204030204"/>
              </a:endParaRPr>
            </a:p>
          </p:txBody>
        </p:sp>
        <p:sp>
          <p:nvSpPr>
            <p:cNvPr id="11" name="Freeform 10"/>
            <p:cNvSpPr>
              <a:spLocks/>
            </p:cNvSpPr>
            <p:nvPr/>
          </p:nvSpPr>
          <p:spPr bwMode="auto">
            <a:xfrm>
              <a:off x="6968564" y="828022"/>
              <a:ext cx="309563" cy="93663"/>
            </a:xfrm>
            <a:custGeom>
              <a:avLst/>
              <a:gdLst>
                <a:gd name="T0" fmla="*/ 155 w 160"/>
                <a:gd name="T1" fmla="*/ 5 h 49"/>
                <a:gd name="T2" fmla="*/ 153 w 160"/>
                <a:gd name="T3" fmla="*/ 2 h 49"/>
                <a:gd name="T4" fmla="*/ 76 w 160"/>
                <a:gd name="T5" fmla="*/ 23 h 49"/>
                <a:gd name="T6" fmla="*/ 4 w 160"/>
                <a:gd name="T7" fmla="*/ 5 h 49"/>
                <a:gd name="T8" fmla="*/ 5 w 160"/>
                <a:gd name="T9" fmla="*/ 11 h 49"/>
                <a:gd name="T10" fmla="*/ 66 w 160"/>
                <a:gd name="T11" fmla="*/ 46 h 49"/>
                <a:gd name="T12" fmla="*/ 84 w 160"/>
                <a:gd name="T13" fmla="*/ 46 h 49"/>
                <a:gd name="T14" fmla="*/ 155 w 160"/>
                <a:gd name="T15" fmla="*/ 5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0" h="49">
                  <a:moveTo>
                    <a:pt x="155" y="5"/>
                  </a:moveTo>
                  <a:cubicBezTo>
                    <a:pt x="155" y="5"/>
                    <a:pt x="160" y="1"/>
                    <a:pt x="153" y="2"/>
                  </a:cubicBezTo>
                  <a:cubicBezTo>
                    <a:pt x="137" y="5"/>
                    <a:pt x="110" y="21"/>
                    <a:pt x="76" y="23"/>
                  </a:cubicBezTo>
                  <a:cubicBezTo>
                    <a:pt x="41" y="26"/>
                    <a:pt x="25" y="0"/>
                    <a:pt x="4" y="5"/>
                  </a:cubicBezTo>
                  <a:cubicBezTo>
                    <a:pt x="0" y="6"/>
                    <a:pt x="0" y="8"/>
                    <a:pt x="5" y="11"/>
                  </a:cubicBezTo>
                  <a:cubicBezTo>
                    <a:pt x="10" y="15"/>
                    <a:pt x="59" y="42"/>
                    <a:pt x="66" y="46"/>
                  </a:cubicBezTo>
                  <a:cubicBezTo>
                    <a:pt x="73" y="49"/>
                    <a:pt x="77" y="49"/>
                    <a:pt x="84" y="46"/>
                  </a:cubicBezTo>
                  <a:cubicBezTo>
                    <a:pt x="94" y="41"/>
                    <a:pt x="155" y="5"/>
                    <a:pt x="15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09">
                <a:defRPr/>
              </a:pPr>
              <a:endParaRPr lang="en-US">
                <a:solidFill>
                  <a:prstClr val="black"/>
                </a:solidFill>
                <a:latin typeface="Calibri" panose="020F0502020204030204"/>
              </a:endParaRPr>
            </a:p>
          </p:txBody>
        </p:sp>
        <p:sp>
          <p:nvSpPr>
            <p:cNvPr id="12" name="Freeform 11"/>
            <p:cNvSpPr>
              <a:spLocks/>
            </p:cNvSpPr>
            <p:nvPr/>
          </p:nvSpPr>
          <p:spPr bwMode="auto">
            <a:xfrm>
              <a:off x="6962214" y="1177272"/>
              <a:ext cx="307975" cy="77788"/>
            </a:xfrm>
            <a:custGeom>
              <a:avLst/>
              <a:gdLst>
                <a:gd name="T0" fmla="*/ 9 w 160"/>
                <a:gd name="T1" fmla="*/ 31 h 40"/>
                <a:gd name="T2" fmla="*/ 13 w 160"/>
                <a:gd name="T3" fmla="*/ 40 h 40"/>
                <a:gd name="T4" fmla="*/ 146 w 160"/>
                <a:gd name="T5" fmla="*/ 40 h 40"/>
                <a:gd name="T6" fmla="*/ 148 w 160"/>
                <a:gd name="T7" fmla="*/ 29 h 40"/>
                <a:gd name="T8" fmla="*/ 80 w 160"/>
                <a:gd name="T9" fmla="*/ 0 h 40"/>
                <a:gd name="T10" fmla="*/ 9 w 160"/>
                <a:gd name="T11" fmla="*/ 31 h 40"/>
              </a:gdLst>
              <a:ahLst/>
              <a:cxnLst>
                <a:cxn ang="0">
                  <a:pos x="T0" y="T1"/>
                </a:cxn>
                <a:cxn ang="0">
                  <a:pos x="T2" y="T3"/>
                </a:cxn>
                <a:cxn ang="0">
                  <a:pos x="T4" y="T5"/>
                </a:cxn>
                <a:cxn ang="0">
                  <a:pos x="T6" y="T7"/>
                </a:cxn>
                <a:cxn ang="0">
                  <a:pos x="T8" y="T9"/>
                </a:cxn>
                <a:cxn ang="0">
                  <a:pos x="T10" y="T11"/>
                </a:cxn>
              </a:cxnLst>
              <a:rect l="0" t="0" r="r" b="b"/>
              <a:pathLst>
                <a:path w="160" h="40">
                  <a:moveTo>
                    <a:pt x="9" y="31"/>
                  </a:moveTo>
                  <a:cubicBezTo>
                    <a:pt x="3" y="36"/>
                    <a:pt x="0" y="40"/>
                    <a:pt x="13" y="40"/>
                  </a:cubicBezTo>
                  <a:cubicBezTo>
                    <a:pt x="24" y="40"/>
                    <a:pt x="132" y="40"/>
                    <a:pt x="146" y="40"/>
                  </a:cubicBezTo>
                  <a:cubicBezTo>
                    <a:pt x="160" y="40"/>
                    <a:pt x="154" y="36"/>
                    <a:pt x="148" y="29"/>
                  </a:cubicBezTo>
                  <a:cubicBezTo>
                    <a:pt x="136" y="18"/>
                    <a:pt x="112" y="0"/>
                    <a:pt x="80" y="0"/>
                  </a:cubicBezTo>
                  <a:cubicBezTo>
                    <a:pt x="47" y="0"/>
                    <a:pt x="22" y="19"/>
                    <a:pt x="9"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09">
                <a:defRPr/>
              </a:pPr>
              <a:endParaRPr lang="en-US">
                <a:solidFill>
                  <a:prstClr val="black"/>
                </a:solidFill>
                <a:latin typeface="Calibri" panose="020F0502020204030204"/>
              </a:endParaRPr>
            </a:p>
          </p:txBody>
        </p:sp>
        <p:sp>
          <p:nvSpPr>
            <p:cNvPr id="13" name="Oval 12"/>
            <p:cNvSpPr>
              <a:spLocks noChangeArrowheads="1"/>
            </p:cNvSpPr>
            <p:nvPr/>
          </p:nvSpPr>
          <p:spPr bwMode="auto">
            <a:xfrm>
              <a:off x="7106676" y="943909"/>
              <a:ext cx="12700"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09">
                <a:defRPr/>
              </a:pPr>
              <a:endParaRPr lang="en-US">
                <a:solidFill>
                  <a:prstClr val="black"/>
                </a:solidFill>
                <a:latin typeface="Calibri" panose="020F0502020204030204"/>
              </a:endParaRPr>
            </a:p>
          </p:txBody>
        </p:sp>
        <p:sp>
          <p:nvSpPr>
            <p:cNvPr id="14" name="Oval 13"/>
            <p:cNvSpPr>
              <a:spLocks noChangeArrowheads="1"/>
            </p:cNvSpPr>
            <p:nvPr/>
          </p:nvSpPr>
          <p:spPr bwMode="auto">
            <a:xfrm>
              <a:off x="7106676" y="975659"/>
              <a:ext cx="12700"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09">
                <a:defRPr/>
              </a:pPr>
              <a:endParaRPr lang="en-US">
                <a:solidFill>
                  <a:prstClr val="black"/>
                </a:solidFill>
                <a:latin typeface="Calibri" panose="020F0502020204030204"/>
              </a:endParaRPr>
            </a:p>
          </p:txBody>
        </p:sp>
        <p:sp>
          <p:nvSpPr>
            <p:cNvPr id="15" name="Oval 14"/>
            <p:cNvSpPr>
              <a:spLocks noChangeArrowheads="1"/>
            </p:cNvSpPr>
            <p:nvPr/>
          </p:nvSpPr>
          <p:spPr bwMode="auto">
            <a:xfrm>
              <a:off x="7106676" y="1010584"/>
              <a:ext cx="12700"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09">
                <a:defRPr/>
              </a:pPr>
              <a:endParaRPr lang="en-US">
                <a:solidFill>
                  <a:prstClr val="black"/>
                </a:solidFill>
                <a:latin typeface="Calibri" panose="020F0502020204030204"/>
              </a:endParaRPr>
            </a:p>
          </p:txBody>
        </p:sp>
        <p:sp>
          <p:nvSpPr>
            <p:cNvPr id="16" name="Oval 15"/>
            <p:cNvSpPr>
              <a:spLocks noChangeArrowheads="1"/>
            </p:cNvSpPr>
            <p:nvPr/>
          </p:nvSpPr>
          <p:spPr bwMode="auto">
            <a:xfrm>
              <a:off x="7106676" y="1043922"/>
              <a:ext cx="12700"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09">
                <a:defRPr/>
              </a:pPr>
              <a:endParaRPr lang="en-US">
                <a:solidFill>
                  <a:prstClr val="black"/>
                </a:solidFill>
                <a:latin typeface="Calibri" panose="020F0502020204030204"/>
              </a:endParaRPr>
            </a:p>
          </p:txBody>
        </p:sp>
        <p:sp>
          <p:nvSpPr>
            <p:cNvPr id="17" name="Oval 16"/>
            <p:cNvSpPr>
              <a:spLocks noChangeArrowheads="1"/>
            </p:cNvSpPr>
            <p:nvPr/>
          </p:nvSpPr>
          <p:spPr bwMode="auto">
            <a:xfrm>
              <a:off x="7106676" y="1077259"/>
              <a:ext cx="12700"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09">
                <a:defRPr/>
              </a:pPr>
              <a:endParaRPr lang="en-US">
                <a:solidFill>
                  <a:prstClr val="black"/>
                </a:solidFill>
                <a:latin typeface="Calibri" panose="020F0502020204030204"/>
              </a:endParaRPr>
            </a:p>
          </p:txBody>
        </p:sp>
        <p:sp>
          <p:nvSpPr>
            <p:cNvPr id="18" name="Oval 17"/>
            <p:cNvSpPr>
              <a:spLocks noChangeArrowheads="1"/>
            </p:cNvSpPr>
            <p:nvPr/>
          </p:nvSpPr>
          <p:spPr bwMode="auto">
            <a:xfrm>
              <a:off x="7106676" y="1112184"/>
              <a:ext cx="12700" cy="142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09">
                <a:defRPr/>
              </a:pPr>
              <a:endParaRPr lang="en-US">
                <a:solidFill>
                  <a:prstClr val="black"/>
                </a:solidFill>
                <a:latin typeface="Calibri" panose="020F0502020204030204"/>
              </a:endParaRPr>
            </a:p>
          </p:txBody>
        </p:sp>
        <p:sp>
          <p:nvSpPr>
            <p:cNvPr id="19" name="Oval 18"/>
            <p:cNvSpPr>
              <a:spLocks noChangeArrowheads="1"/>
            </p:cNvSpPr>
            <p:nvPr/>
          </p:nvSpPr>
          <p:spPr bwMode="auto">
            <a:xfrm>
              <a:off x="7106676" y="1143934"/>
              <a:ext cx="12700"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09">
                <a:defRPr/>
              </a:pPr>
              <a:endParaRPr lang="en-US">
                <a:solidFill>
                  <a:prstClr val="black"/>
                </a:solidFill>
                <a:latin typeface="Calibri" panose="020F0502020204030204"/>
              </a:endParaRPr>
            </a:p>
          </p:txBody>
        </p:sp>
      </p:grpSp>
      <p:sp>
        <p:nvSpPr>
          <p:cNvPr id="4" name="Rectangle 3">
            <a:hlinkClick r:id="rId2"/>
          </p:cNvPr>
          <p:cNvSpPr/>
          <p:nvPr/>
        </p:nvSpPr>
        <p:spPr>
          <a:xfrm>
            <a:off x="2590466" y="1652542"/>
            <a:ext cx="7009483" cy="1200173"/>
          </a:xfrm>
          <a:prstGeom prst="rect">
            <a:avLst/>
          </a:prstGeom>
        </p:spPr>
        <p:txBody>
          <a:bodyPr wrap="square">
            <a:spAutoFit/>
          </a:bodyPr>
          <a:lstStyle/>
          <a:p>
            <a:pPr algn="ctr" defTabSz="914309"/>
            <a:r>
              <a:rPr lang="en-US" sz="3600" b="1" dirty="0">
                <a:solidFill>
                  <a:prstClr val="white"/>
                </a:solidFill>
                <a:latin typeface="Segoe UI" panose="020B0502040204020203" pitchFamily="34" charset="0"/>
                <a:cs typeface="Segoe UI" panose="020B0502040204020203" pitchFamily="34" charset="0"/>
              </a:rPr>
              <a:t>WANT TIMERS &amp; CLOCKS </a:t>
            </a:r>
          </a:p>
          <a:p>
            <a:pPr algn="ctr" defTabSz="914309"/>
            <a:r>
              <a:rPr lang="en-US" sz="3600" b="1" dirty="0">
                <a:solidFill>
                  <a:prstClr val="white"/>
                </a:solidFill>
                <a:latin typeface="Segoe UI" panose="020B0502040204020203" pitchFamily="34" charset="0"/>
                <a:cs typeface="Segoe UI" panose="020B0502040204020203" pitchFamily="34" charset="0"/>
              </a:rPr>
              <a:t>ON YOUR TEMPLATE?</a:t>
            </a:r>
          </a:p>
        </p:txBody>
      </p:sp>
      <p:sp>
        <p:nvSpPr>
          <p:cNvPr id="5" name="Rectangle 4">
            <a:hlinkClick r:id="rId2"/>
          </p:cNvPr>
          <p:cNvSpPr/>
          <p:nvPr/>
        </p:nvSpPr>
        <p:spPr>
          <a:xfrm>
            <a:off x="3511093" y="4005286"/>
            <a:ext cx="5168227" cy="1200173"/>
          </a:xfrm>
          <a:prstGeom prst="rect">
            <a:avLst/>
          </a:prstGeom>
        </p:spPr>
        <p:txBody>
          <a:bodyPr wrap="square">
            <a:spAutoFit/>
          </a:bodyPr>
          <a:lstStyle/>
          <a:p>
            <a:pPr algn="ctr" defTabSz="914309"/>
            <a:r>
              <a:rPr lang="en-US" sz="2400" spc="300" dirty="0">
                <a:solidFill>
                  <a:prstClr val="white"/>
                </a:solidFill>
                <a:latin typeface="Segoe UI Semilight" panose="020B0402040204020203" pitchFamily="34" charset="0"/>
                <a:cs typeface="Segoe UI Semilight" panose="020B0402040204020203" pitchFamily="34" charset="0"/>
              </a:rPr>
              <a:t>POWERPOINT ADD-ON FOR CLOCKS, TIMERS AND COUNTDOWNS</a:t>
            </a:r>
          </a:p>
        </p:txBody>
      </p:sp>
      <p:sp>
        <p:nvSpPr>
          <p:cNvPr id="2" name="Rounded Rectangle 1">
            <a:hlinkClick r:id="rId2"/>
          </p:cNvPr>
          <p:cNvSpPr/>
          <p:nvPr/>
        </p:nvSpPr>
        <p:spPr>
          <a:xfrm>
            <a:off x="3511093" y="3067097"/>
            <a:ext cx="5168227" cy="723806"/>
          </a:xfrm>
          <a:prstGeom prst="roundRect">
            <a:avLst>
              <a:gd name="adj" fmla="val 50000"/>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a:solidFill>
                <a:prstClr val="white"/>
              </a:solidFill>
              <a:latin typeface="Calibri" panose="020F0502020204030204"/>
            </a:endParaRPr>
          </a:p>
        </p:txBody>
      </p:sp>
      <p:grpSp>
        <p:nvGrpSpPr>
          <p:cNvPr id="3" name="Group 2"/>
          <p:cNvGrpSpPr/>
          <p:nvPr/>
        </p:nvGrpSpPr>
        <p:grpSpPr>
          <a:xfrm>
            <a:off x="8241609" y="3244846"/>
            <a:ext cx="211345" cy="368309"/>
            <a:chOff x="7340982" y="4675151"/>
            <a:chExt cx="211373" cy="368357"/>
          </a:xfrm>
          <a:solidFill>
            <a:srgbClr val="EB5777"/>
          </a:solidFill>
        </p:grpSpPr>
        <p:sp>
          <p:nvSpPr>
            <p:cNvPr id="6" name="Freeform 152"/>
            <p:cNvSpPr>
              <a:spLocks/>
            </p:cNvSpPr>
            <p:nvPr/>
          </p:nvSpPr>
          <p:spPr bwMode="auto">
            <a:xfrm>
              <a:off x="7340982" y="4675151"/>
              <a:ext cx="211373" cy="192831"/>
            </a:xfrm>
            <a:custGeom>
              <a:avLst/>
              <a:gdLst>
                <a:gd name="T0" fmla="*/ 107 w 111"/>
                <a:gd name="T1" fmla="*/ 101 h 101"/>
                <a:gd name="T2" fmla="*/ 104 w 111"/>
                <a:gd name="T3" fmla="*/ 100 h 101"/>
                <a:gd name="T4" fmla="*/ 2 w 111"/>
                <a:gd name="T5" fmla="*/ 8 h 101"/>
                <a:gd name="T6" fmla="*/ 2 w 111"/>
                <a:gd name="T7" fmla="*/ 2 h 101"/>
                <a:gd name="T8" fmla="*/ 7 w 111"/>
                <a:gd name="T9" fmla="*/ 2 h 101"/>
                <a:gd name="T10" fmla="*/ 109 w 111"/>
                <a:gd name="T11" fmla="*/ 94 h 101"/>
                <a:gd name="T12" fmla="*/ 110 w 111"/>
                <a:gd name="T13" fmla="*/ 100 h 101"/>
                <a:gd name="T14" fmla="*/ 107 w 111"/>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01">
                  <a:moveTo>
                    <a:pt x="107" y="101"/>
                  </a:moveTo>
                  <a:cubicBezTo>
                    <a:pt x="106" y="101"/>
                    <a:pt x="105" y="101"/>
                    <a:pt x="104" y="100"/>
                  </a:cubicBezTo>
                  <a:cubicBezTo>
                    <a:pt x="2" y="8"/>
                    <a:pt x="2" y="8"/>
                    <a:pt x="2" y="8"/>
                  </a:cubicBezTo>
                  <a:cubicBezTo>
                    <a:pt x="0" y="6"/>
                    <a:pt x="0" y="4"/>
                    <a:pt x="2" y="2"/>
                  </a:cubicBezTo>
                  <a:cubicBezTo>
                    <a:pt x="3" y="0"/>
                    <a:pt x="6" y="0"/>
                    <a:pt x="7" y="2"/>
                  </a:cubicBezTo>
                  <a:cubicBezTo>
                    <a:pt x="109" y="94"/>
                    <a:pt x="109" y="94"/>
                    <a:pt x="109" y="94"/>
                  </a:cubicBezTo>
                  <a:cubicBezTo>
                    <a:pt x="111" y="95"/>
                    <a:pt x="111" y="98"/>
                    <a:pt x="110" y="100"/>
                  </a:cubicBezTo>
                  <a:cubicBezTo>
                    <a:pt x="109" y="100"/>
                    <a:pt x="108" y="101"/>
                    <a:pt x="107"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09">
                <a:defRPr/>
              </a:pPr>
              <a:endParaRPr lang="en-US">
                <a:solidFill>
                  <a:prstClr val="white"/>
                </a:solidFill>
                <a:latin typeface="Calibri" panose="020F0502020204030204"/>
              </a:endParaRPr>
            </a:p>
          </p:txBody>
        </p:sp>
        <p:sp>
          <p:nvSpPr>
            <p:cNvPr id="7" name="Freeform 153"/>
            <p:cNvSpPr>
              <a:spLocks/>
            </p:cNvSpPr>
            <p:nvPr/>
          </p:nvSpPr>
          <p:spPr bwMode="auto">
            <a:xfrm>
              <a:off x="7340982" y="4850677"/>
              <a:ext cx="211373" cy="192831"/>
            </a:xfrm>
            <a:custGeom>
              <a:avLst/>
              <a:gdLst>
                <a:gd name="T0" fmla="*/ 5 w 111"/>
                <a:gd name="T1" fmla="*/ 101 h 101"/>
                <a:gd name="T2" fmla="*/ 2 w 111"/>
                <a:gd name="T3" fmla="*/ 100 h 101"/>
                <a:gd name="T4" fmla="*/ 2 w 111"/>
                <a:gd name="T5" fmla="*/ 94 h 101"/>
                <a:gd name="T6" fmla="*/ 104 w 111"/>
                <a:gd name="T7" fmla="*/ 2 h 101"/>
                <a:gd name="T8" fmla="*/ 110 w 111"/>
                <a:gd name="T9" fmla="*/ 2 h 101"/>
                <a:gd name="T10" fmla="*/ 109 w 111"/>
                <a:gd name="T11" fmla="*/ 8 h 101"/>
                <a:gd name="T12" fmla="*/ 7 w 111"/>
                <a:gd name="T13" fmla="*/ 100 h 101"/>
                <a:gd name="T14" fmla="*/ 5 w 111"/>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01">
                  <a:moveTo>
                    <a:pt x="5" y="101"/>
                  </a:moveTo>
                  <a:cubicBezTo>
                    <a:pt x="4" y="101"/>
                    <a:pt x="3" y="101"/>
                    <a:pt x="2" y="100"/>
                  </a:cubicBezTo>
                  <a:cubicBezTo>
                    <a:pt x="0" y="98"/>
                    <a:pt x="0" y="96"/>
                    <a:pt x="2" y="94"/>
                  </a:cubicBezTo>
                  <a:cubicBezTo>
                    <a:pt x="104" y="2"/>
                    <a:pt x="104" y="2"/>
                    <a:pt x="104" y="2"/>
                  </a:cubicBezTo>
                  <a:cubicBezTo>
                    <a:pt x="106" y="0"/>
                    <a:pt x="108" y="1"/>
                    <a:pt x="110" y="2"/>
                  </a:cubicBezTo>
                  <a:cubicBezTo>
                    <a:pt x="111" y="4"/>
                    <a:pt x="111" y="6"/>
                    <a:pt x="109" y="8"/>
                  </a:cubicBezTo>
                  <a:cubicBezTo>
                    <a:pt x="7" y="100"/>
                    <a:pt x="7" y="100"/>
                    <a:pt x="7" y="100"/>
                  </a:cubicBezTo>
                  <a:cubicBezTo>
                    <a:pt x="7" y="101"/>
                    <a:pt x="6" y="101"/>
                    <a:pt x="5"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09">
                <a:defRPr/>
              </a:pPr>
              <a:endParaRPr lang="en-US">
                <a:solidFill>
                  <a:prstClr val="white"/>
                </a:solidFill>
                <a:latin typeface="Calibri" panose="020F0502020204030204"/>
              </a:endParaRPr>
            </a:p>
          </p:txBody>
        </p:sp>
      </p:grpSp>
      <p:sp>
        <p:nvSpPr>
          <p:cNvPr id="8" name="Rectangle 7">
            <a:hlinkClick r:id="rId2"/>
          </p:cNvPr>
          <p:cNvSpPr/>
          <p:nvPr/>
        </p:nvSpPr>
        <p:spPr>
          <a:xfrm>
            <a:off x="3707917" y="3198198"/>
            <a:ext cx="4745037" cy="461605"/>
          </a:xfrm>
          <a:prstGeom prst="rect">
            <a:avLst/>
          </a:prstGeom>
        </p:spPr>
        <p:txBody>
          <a:bodyPr wrap="square">
            <a:spAutoFit/>
          </a:bodyPr>
          <a:lstStyle/>
          <a:p>
            <a:pPr defTabSz="914309"/>
            <a:r>
              <a:rPr lang="en-US" sz="2400" dirty="0">
                <a:solidFill>
                  <a:srgbClr val="EB5777"/>
                </a:solidFill>
                <a:latin typeface="Segoe UI Semilight" panose="020B0402040204020203" pitchFamily="34" charset="0"/>
                <a:cs typeface="Segoe UI Semilight" panose="020B0402040204020203" pitchFamily="34" charset="0"/>
              </a:rPr>
              <a:t>Try Dynamic Time</a:t>
            </a:r>
          </a:p>
        </p:txBody>
      </p:sp>
    </p:spTree>
    <p:extLst>
      <p:ext uri="{BB962C8B-B14F-4D97-AF65-F5344CB8AC3E}">
        <p14:creationId xmlns:p14="http://schemas.microsoft.com/office/powerpoint/2010/main" val="980318861"/>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hteck 27"/>
          <p:cNvSpPr/>
          <p:nvPr/>
        </p:nvSpPr>
        <p:spPr bwMode="gray">
          <a:xfrm>
            <a:off x="0" y="0"/>
            <a:ext cx="3053953" cy="6858000"/>
          </a:xfrm>
          <a:prstGeom prst="rect">
            <a:avLst/>
          </a:prstGeom>
          <a:solidFill>
            <a:srgbClr val="D1D8BF"/>
          </a:solidFill>
          <a:ln w="12700">
            <a:noFill/>
            <a:miter lim="800000"/>
            <a:headEnd/>
            <a:tailEnd/>
          </a:ln>
          <a:effectLst>
            <a:outerShdw blurRad="127000" dist="63500" dir="2700000" algn="tl" rotWithShape="0">
              <a:prstClr val="black">
                <a:alpha val="40000"/>
              </a:prstClr>
            </a:outerShdw>
          </a:effectLst>
        </p:spPr>
        <p:txBody>
          <a:bodyPr lIns="108000" tIns="108000" rIns="144000" bIns="72000" rtlCol="0" anchor="ctr"/>
          <a:lstStyle/>
          <a:p>
            <a:pPr marL="190800" indent="-190800" algn="ctr">
              <a:lnSpc>
                <a:spcPct val="95000"/>
              </a:lnSpc>
              <a:spcAft>
                <a:spcPts val="800"/>
              </a:spcAft>
              <a:buClr>
                <a:srgbClr val="969696"/>
              </a:buClr>
              <a:buFont typeface="Wingdings" pitchFamily="2" charset="2"/>
              <a:buChar char="§"/>
            </a:pPr>
            <a:endParaRPr lang="en-US" sz="1600" noProof="1">
              <a:solidFill>
                <a:srgbClr val="000000"/>
              </a:solidFill>
              <a:cs typeface="Arial" charset="0"/>
            </a:endParaRPr>
          </a:p>
        </p:txBody>
      </p:sp>
      <p:sp>
        <p:nvSpPr>
          <p:cNvPr id="33" name="Rechteck 32"/>
          <p:cNvSpPr/>
          <p:nvPr/>
        </p:nvSpPr>
        <p:spPr bwMode="gray">
          <a:xfrm>
            <a:off x="3053953" y="0"/>
            <a:ext cx="3053953" cy="6858000"/>
          </a:xfrm>
          <a:prstGeom prst="rect">
            <a:avLst/>
          </a:prstGeom>
          <a:solidFill>
            <a:srgbClr val="E88419"/>
          </a:solidFill>
          <a:ln w="12700">
            <a:noFill/>
            <a:miter lim="800000"/>
            <a:headEnd/>
            <a:tailEnd/>
          </a:ln>
          <a:effectLst>
            <a:outerShdw blurRad="127000" dist="63500" dir="2700000" algn="tl" rotWithShape="0">
              <a:prstClr val="black">
                <a:alpha val="40000"/>
              </a:prstClr>
            </a:outerShdw>
          </a:effectLst>
        </p:spPr>
        <p:txBody>
          <a:bodyPr lIns="108000" tIns="108000" rIns="144000" bIns="72000" rtlCol="0" anchor="ctr"/>
          <a:lstStyle/>
          <a:p>
            <a:pPr marL="190800" indent="-190800" algn="ctr">
              <a:lnSpc>
                <a:spcPct val="95000"/>
              </a:lnSpc>
              <a:spcAft>
                <a:spcPts val="800"/>
              </a:spcAft>
              <a:buClr>
                <a:srgbClr val="969696"/>
              </a:buClr>
              <a:buFont typeface="Wingdings" pitchFamily="2" charset="2"/>
              <a:buChar char="§"/>
            </a:pPr>
            <a:endParaRPr lang="en-US" sz="1600" noProof="1">
              <a:solidFill>
                <a:srgbClr val="000000"/>
              </a:solidFill>
              <a:cs typeface="Arial" charset="0"/>
            </a:endParaRPr>
          </a:p>
        </p:txBody>
      </p:sp>
      <p:sp>
        <p:nvSpPr>
          <p:cNvPr id="34" name="Rechteck 33"/>
          <p:cNvSpPr/>
          <p:nvPr/>
        </p:nvSpPr>
        <p:spPr bwMode="gray">
          <a:xfrm>
            <a:off x="6107906" y="0"/>
            <a:ext cx="3053953" cy="6858000"/>
          </a:xfrm>
          <a:prstGeom prst="rect">
            <a:avLst/>
          </a:prstGeom>
          <a:solidFill>
            <a:srgbClr val="1F2B3D"/>
          </a:solidFill>
          <a:ln w="12700">
            <a:noFill/>
            <a:miter lim="800000"/>
            <a:headEnd/>
            <a:tailEnd/>
          </a:ln>
          <a:effectLst>
            <a:outerShdw blurRad="127000" dist="63500" dir="2700000" algn="tl" rotWithShape="0">
              <a:prstClr val="black">
                <a:alpha val="40000"/>
              </a:prstClr>
            </a:outerShdw>
          </a:effectLst>
        </p:spPr>
        <p:txBody>
          <a:bodyPr lIns="108000" tIns="108000" rIns="144000" bIns="72000" rtlCol="0" anchor="ctr"/>
          <a:lstStyle/>
          <a:p>
            <a:pPr marL="190800" indent="-190800" algn="ctr">
              <a:lnSpc>
                <a:spcPct val="95000"/>
              </a:lnSpc>
              <a:spcAft>
                <a:spcPts val="800"/>
              </a:spcAft>
              <a:buClr>
                <a:srgbClr val="969696"/>
              </a:buClr>
              <a:buFont typeface="Wingdings" pitchFamily="2" charset="2"/>
              <a:buChar char="§"/>
            </a:pPr>
            <a:endParaRPr lang="en-US" sz="1600" noProof="1">
              <a:solidFill>
                <a:srgbClr val="000000"/>
              </a:solidFill>
              <a:cs typeface="Arial" charset="0"/>
            </a:endParaRPr>
          </a:p>
        </p:txBody>
      </p:sp>
      <p:sp>
        <p:nvSpPr>
          <p:cNvPr id="35" name="Rechteck 34"/>
          <p:cNvSpPr/>
          <p:nvPr/>
        </p:nvSpPr>
        <p:spPr bwMode="gray">
          <a:xfrm>
            <a:off x="9161859" y="0"/>
            <a:ext cx="3028554" cy="6858000"/>
          </a:xfrm>
          <a:prstGeom prst="rect">
            <a:avLst/>
          </a:prstGeom>
          <a:solidFill>
            <a:srgbClr val="EAEAEA"/>
          </a:solidFill>
          <a:ln w="12700">
            <a:noFill/>
            <a:miter lim="800000"/>
            <a:headEnd/>
            <a:tailEnd/>
          </a:ln>
          <a:effectLst>
            <a:outerShdw blurRad="127000" dist="63500" dir="2700000" algn="tl" rotWithShape="0">
              <a:prstClr val="black">
                <a:alpha val="40000"/>
              </a:prstClr>
            </a:outerShdw>
          </a:effectLst>
        </p:spPr>
        <p:txBody>
          <a:bodyPr lIns="108000" tIns="108000" rIns="144000" bIns="72000" rtlCol="0" anchor="ctr"/>
          <a:lstStyle/>
          <a:p>
            <a:pPr marL="190800" indent="-190800" algn="ctr">
              <a:lnSpc>
                <a:spcPct val="95000"/>
              </a:lnSpc>
              <a:spcAft>
                <a:spcPts val="800"/>
              </a:spcAft>
              <a:buClr>
                <a:srgbClr val="969696"/>
              </a:buClr>
              <a:buFont typeface="Wingdings" pitchFamily="2" charset="2"/>
              <a:buChar char="§"/>
            </a:pPr>
            <a:endParaRPr lang="en-US" sz="1600" noProof="1">
              <a:solidFill>
                <a:srgbClr val="000000"/>
              </a:solidFill>
              <a:cs typeface="Arial" charset="0"/>
            </a:endParaRPr>
          </a:p>
        </p:txBody>
      </p:sp>
      <p:sp>
        <p:nvSpPr>
          <p:cNvPr id="36" name="Textfeld 35"/>
          <p:cNvSpPr txBox="1"/>
          <p:nvPr/>
        </p:nvSpPr>
        <p:spPr>
          <a:xfrm>
            <a:off x="1211844" y="369116"/>
            <a:ext cx="660758" cy="461665"/>
          </a:xfrm>
          <a:prstGeom prst="rect">
            <a:avLst/>
          </a:prstGeom>
          <a:noFill/>
        </p:spPr>
        <p:txBody>
          <a:bodyPr wrap="none" rtlCol="0">
            <a:spAutoFit/>
          </a:bodyPr>
          <a:lstStyle/>
          <a:p>
            <a:r>
              <a:rPr lang="de-DE" sz="2400" dirty="0"/>
              <a:t>City</a:t>
            </a:r>
            <a:endParaRPr lang="en-US" sz="2400" dirty="0"/>
          </a:p>
        </p:txBody>
      </p:sp>
      <p:sp>
        <p:nvSpPr>
          <p:cNvPr id="37" name="Textfeld 36"/>
          <p:cNvSpPr txBox="1"/>
          <p:nvPr/>
        </p:nvSpPr>
        <p:spPr>
          <a:xfrm>
            <a:off x="4284813" y="369116"/>
            <a:ext cx="660758" cy="461665"/>
          </a:xfrm>
          <a:prstGeom prst="rect">
            <a:avLst/>
          </a:prstGeom>
          <a:noFill/>
        </p:spPr>
        <p:txBody>
          <a:bodyPr wrap="none" rtlCol="0">
            <a:spAutoFit/>
          </a:bodyPr>
          <a:lstStyle/>
          <a:p>
            <a:r>
              <a:rPr lang="de-DE" sz="2400" dirty="0">
                <a:solidFill>
                  <a:srgbClr val="FFFFFF"/>
                </a:solidFill>
              </a:rPr>
              <a:t>City</a:t>
            </a:r>
            <a:endParaRPr lang="en-US" sz="2400" dirty="0">
              <a:solidFill>
                <a:srgbClr val="FFFFFF"/>
              </a:solidFill>
            </a:endParaRPr>
          </a:p>
        </p:txBody>
      </p:sp>
      <p:sp>
        <p:nvSpPr>
          <p:cNvPr id="38" name="Textfeld 37"/>
          <p:cNvSpPr txBox="1"/>
          <p:nvPr/>
        </p:nvSpPr>
        <p:spPr>
          <a:xfrm>
            <a:off x="7291856" y="369116"/>
            <a:ext cx="660758" cy="461665"/>
          </a:xfrm>
          <a:prstGeom prst="rect">
            <a:avLst/>
          </a:prstGeom>
          <a:noFill/>
        </p:spPr>
        <p:txBody>
          <a:bodyPr wrap="none" rtlCol="0">
            <a:spAutoFit/>
          </a:bodyPr>
          <a:lstStyle/>
          <a:p>
            <a:r>
              <a:rPr lang="de-DE" sz="2400" dirty="0">
                <a:solidFill>
                  <a:srgbClr val="FFFFFF"/>
                </a:solidFill>
              </a:rPr>
              <a:t>City</a:t>
            </a:r>
            <a:endParaRPr lang="en-US" sz="2400" dirty="0">
              <a:solidFill>
                <a:srgbClr val="FFFFFF"/>
              </a:solidFill>
            </a:endParaRPr>
          </a:p>
        </p:txBody>
      </p:sp>
      <p:sp>
        <p:nvSpPr>
          <p:cNvPr id="39" name="Textfeld 38"/>
          <p:cNvSpPr txBox="1"/>
          <p:nvPr/>
        </p:nvSpPr>
        <p:spPr>
          <a:xfrm>
            <a:off x="10302391" y="369116"/>
            <a:ext cx="660758" cy="461665"/>
          </a:xfrm>
          <a:prstGeom prst="rect">
            <a:avLst/>
          </a:prstGeom>
          <a:noFill/>
        </p:spPr>
        <p:txBody>
          <a:bodyPr wrap="none" rtlCol="0">
            <a:spAutoFit/>
          </a:bodyPr>
          <a:lstStyle/>
          <a:p>
            <a:r>
              <a:rPr lang="de-DE" sz="2400" dirty="0"/>
              <a:t>City</a:t>
            </a:r>
            <a:endParaRPr lang="en-US" sz="2400" dirty="0"/>
          </a:p>
        </p:txBody>
      </p:sp>
      <p:sp>
        <p:nvSpPr>
          <p:cNvPr id="40" name="Textfeld 39"/>
          <p:cNvSpPr txBox="1"/>
          <p:nvPr/>
        </p:nvSpPr>
        <p:spPr>
          <a:xfrm>
            <a:off x="835262" y="2080470"/>
            <a:ext cx="1330814" cy="1107996"/>
          </a:xfrm>
          <a:prstGeom prst="rect">
            <a:avLst/>
          </a:prstGeom>
          <a:noFill/>
        </p:spPr>
        <p:txBody>
          <a:bodyPr wrap="none" rtlCol="0">
            <a:spAutoFit/>
          </a:bodyPr>
          <a:lstStyle/>
          <a:p>
            <a:r>
              <a:rPr lang="de-DE" sz="6600" dirty="0"/>
              <a:t>20°</a:t>
            </a:r>
            <a:endParaRPr lang="en-US" sz="6600" dirty="0"/>
          </a:p>
        </p:txBody>
      </p:sp>
      <p:sp>
        <p:nvSpPr>
          <p:cNvPr id="41" name="Textfeld 40"/>
          <p:cNvSpPr txBox="1"/>
          <p:nvPr/>
        </p:nvSpPr>
        <p:spPr>
          <a:xfrm>
            <a:off x="3942469" y="2080470"/>
            <a:ext cx="1330814" cy="1107996"/>
          </a:xfrm>
          <a:prstGeom prst="rect">
            <a:avLst/>
          </a:prstGeom>
          <a:noFill/>
        </p:spPr>
        <p:txBody>
          <a:bodyPr wrap="none" rtlCol="0">
            <a:spAutoFit/>
          </a:bodyPr>
          <a:lstStyle/>
          <a:p>
            <a:r>
              <a:rPr lang="de-DE" sz="6600" dirty="0">
                <a:solidFill>
                  <a:srgbClr val="FFFFFF"/>
                </a:solidFill>
              </a:rPr>
              <a:t>25°</a:t>
            </a:r>
            <a:endParaRPr lang="en-US" sz="6600" dirty="0">
              <a:solidFill>
                <a:srgbClr val="FFFFFF"/>
              </a:solidFill>
            </a:endParaRPr>
          </a:p>
        </p:txBody>
      </p:sp>
      <p:sp>
        <p:nvSpPr>
          <p:cNvPr id="42" name="Textfeld 41"/>
          <p:cNvSpPr txBox="1"/>
          <p:nvPr/>
        </p:nvSpPr>
        <p:spPr>
          <a:xfrm>
            <a:off x="6953981" y="2080470"/>
            <a:ext cx="1330814" cy="1107996"/>
          </a:xfrm>
          <a:prstGeom prst="rect">
            <a:avLst/>
          </a:prstGeom>
          <a:noFill/>
        </p:spPr>
        <p:txBody>
          <a:bodyPr wrap="none" rtlCol="0">
            <a:spAutoFit/>
          </a:bodyPr>
          <a:lstStyle/>
          <a:p>
            <a:r>
              <a:rPr lang="de-DE" sz="6600" dirty="0">
                <a:solidFill>
                  <a:srgbClr val="FFFFFF"/>
                </a:solidFill>
              </a:rPr>
              <a:t>22°</a:t>
            </a:r>
            <a:endParaRPr lang="en-US" sz="6600" dirty="0">
              <a:solidFill>
                <a:srgbClr val="FFFFFF"/>
              </a:solidFill>
            </a:endParaRPr>
          </a:p>
        </p:txBody>
      </p:sp>
      <p:sp>
        <p:nvSpPr>
          <p:cNvPr id="43" name="Textfeld 42"/>
          <p:cNvSpPr txBox="1"/>
          <p:nvPr/>
        </p:nvSpPr>
        <p:spPr>
          <a:xfrm>
            <a:off x="10019371" y="2080470"/>
            <a:ext cx="1330814" cy="1107996"/>
          </a:xfrm>
          <a:prstGeom prst="rect">
            <a:avLst/>
          </a:prstGeom>
          <a:noFill/>
        </p:spPr>
        <p:txBody>
          <a:bodyPr wrap="none" rtlCol="0">
            <a:spAutoFit/>
          </a:bodyPr>
          <a:lstStyle/>
          <a:p>
            <a:r>
              <a:rPr lang="de-DE" sz="6600" dirty="0"/>
              <a:t>21°</a:t>
            </a:r>
            <a:endParaRPr lang="en-US" sz="6600" dirty="0"/>
          </a:p>
        </p:txBody>
      </p:sp>
      <p:grpSp>
        <p:nvGrpSpPr>
          <p:cNvPr id="44" name="Gruppieren 43"/>
          <p:cNvGrpSpPr/>
          <p:nvPr/>
        </p:nvGrpSpPr>
        <p:grpSpPr bwMode="gray">
          <a:xfrm>
            <a:off x="4825573" y="1513453"/>
            <a:ext cx="691503" cy="695428"/>
            <a:chOff x="-1782763" y="679450"/>
            <a:chExt cx="3076576" cy="3094038"/>
          </a:xfrm>
          <a:solidFill>
            <a:srgbClr val="FFFFFF"/>
          </a:solidFill>
        </p:grpSpPr>
        <p:sp>
          <p:nvSpPr>
            <p:cNvPr id="45" name="Freeform 6"/>
            <p:cNvSpPr>
              <a:spLocks noEditPoints="1"/>
            </p:cNvSpPr>
            <p:nvPr/>
          </p:nvSpPr>
          <p:spPr bwMode="gray">
            <a:xfrm>
              <a:off x="-1177925" y="1282700"/>
              <a:ext cx="1863726" cy="1866900"/>
            </a:xfrm>
            <a:custGeom>
              <a:avLst/>
              <a:gdLst/>
              <a:ahLst/>
              <a:cxnLst>
                <a:cxn ang="0">
                  <a:pos x="249" y="0"/>
                </a:cxn>
                <a:cxn ang="0">
                  <a:pos x="0" y="249"/>
                </a:cxn>
                <a:cxn ang="0">
                  <a:pos x="249" y="498"/>
                </a:cxn>
                <a:cxn ang="0">
                  <a:pos x="497" y="249"/>
                </a:cxn>
                <a:cxn ang="0">
                  <a:pos x="249" y="0"/>
                </a:cxn>
                <a:cxn ang="0">
                  <a:pos x="249" y="454"/>
                </a:cxn>
                <a:cxn ang="0">
                  <a:pos x="44" y="249"/>
                </a:cxn>
                <a:cxn ang="0">
                  <a:pos x="249" y="44"/>
                </a:cxn>
                <a:cxn ang="0">
                  <a:pos x="453" y="249"/>
                </a:cxn>
                <a:cxn ang="0">
                  <a:pos x="249" y="454"/>
                </a:cxn>
              </a:cxnLst>
              <a:rect l="0" t="0" r="r" b="b"/>
              <a:pathLst>
                <a:path w="497" h="498">
                  <a:moveTo>
                    <a:pt x="249" y="0"/>
                  </a:moveTo>
                  <a:cubicBezTo>
                    <a:pt x="112" y="0"/>
                    <a:pt x="0" y="112"/>
                    <a:pt x="0" y="249"/>
                  </a:cubicBezTo>
                  <a:cubicBezTo>
                    <a:pt x="0" y="386"/>
                    <a:pt x="112" y="498"/>
                    <a:pt x="249" y="498"/>
                  </a:cubicBezTo>
                  <a:cubicBezTo>
                    <a:pt x="386" y="498"/>
                    <a:pt x="497" y="386"/>
                    <a:pt x="497" y="249"/>
                  </a:cubicBezTo>
                  <a:cubicBezTo>
                    <a:pt x="497" y="112"/>
                    <a:pt x="386" y="0"/>
                    <a:pt x="249" y="0"/>
                  </a:cubicBezTo>
                  <a:close/>
                  <a:moveTo>
                    <a:pt x="249" y="454"/>
                  </a:moveTo>
                  <a:cubicBezTo>
                    <a:pt x="136" y="454"/>
                    <a:pt x="44" y="362"/>
                    <a:pt x="44" y="249"/>
                  </a:cubicBezTo>
                  <a:cubicBezTo>
                    <a:pt x="44" y="136"/>
                    <a:pt x="136" y="44"/>
                    <a:pt x="249" y="44"/>
                  </a:cubicBezTo>
                  <a:cubicBezTo>
                    <a:pt x="362" y="44"/>
                    <a:pt x="453" y="136"/>
                    <a:pt x="453" y="249"/>
                  </a:cubicBezTo>
                  <a:cubicBezTo>
                    <a:pt x="453" y="362"/>
                    <a:pt x="362" y="454"/>
                    <a:pt x="249" y="45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7"/>
            <p:cNvSpPr>
              <a:spLocks/>
            </p:cNvSpPr>
            <p:nvPr/>
          </p:nvSpPr>
          <p:spPr bwMode="gray">
            <a:xfrm>
              <a:off x="-327025" y="679450"/>
              <a:ext cx="165100" cy="493713"/>
            </a:xfrm>
            <a:custGeom>
              <a:avLst/>
              <a:gdLst/>
              <a:ahLst/>
              <a:cxnLst>
                <a:cxn ang="0">
                  <a:pos x="22" y="132"/>
                </a:cxn>
                <a:cxn ang="0">
                  <a:pos x="44" y="110"/>
                </a:cxn>
                <a:cxn ang="0">
                  <a:pos x="44" y="22"/>
                </a:cxn>
                <a:cxn ang="0">
                  <a:pos x="22" y="0"/>
                </a:cxn>
                <a:cxn ang="0">
                  <a:pos x="0" y="22"/>
                </a:cxn>
                <a:cxn ang="0">
                  <a:pos x="0" y="110"/>
                </a:cxn>
                <a:cxn ang="0">
                  <a:pos x="22" y="132"/>
                </a:cxn>
              </a:cxnLst>
              <a:rect l="0" t="0" r="r" b="b"/>
              <a:pathLst>
                <a:path w="44" h="132">
                  <a:moveTo>
                    <a:pt x="22" y="132"/>
                  </a:moveTo>
                  <a:cubicBezTo>
                    <a:pt x="34" y="132"/>
                    <a:pt x="44" y="122"/>
                    <a:pt x="44" y="110"/>
                  </a:cubicBezTo>
                  <a:cubicBezTo>
                    <a:pt x="44" y="22"/>
                    <a:pt x="44" y="22"/>
                    <a:pt x="44" y="22"/>
                  </a:cubicBezTo>
                  <a:cubicBezTo>
                    <a:pt x="44" y="10"/>
                    <a:pt x="34" y="0"/>
                    <a:pt x="22" y="0"/>
                  </a:cubicBezTo>
                  <a:cubicBezTo>
                    <a:pt x="10" y="0"/>
                    <a:pt x="0" y="10"/>
                    <a:pt x="0" y="22"/>
                  </a:cubicBezTo>
                  <a:cubicBezTo>
                    <a:pt x="0" y="110"/>
                    <a:pt x="0" y="110"/>
                    <a:pt x="0" y="110"/>
                  </a:cubicBezTo>
                  <a:cubicBezTo>
                    <a:pt x="0" y="122"/>
                    <a:pt x="10" y="132"/>
                    <a:pt x="22" y="13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8"/>
            <p:cNvSpPr>
              <a:spLocks/>
            </p:cNvSpPr>
            <p:nvPr/>
          </p:nvSpPr>
          <p:spPr bwMode="gray">
            <a:xfrm>
              <a:off x="-327025" y="3278188"/>
              <a:ext cx="165100" cy="495300"/>
            </a:xfrm>
            <a:custGeom>
              <a:avLst/>
              <a:gdLst/>
              <a:ahLst/>
              <a:cxnLst>
                <a:cxn ang="0">
                  <a:pos x="22" y="0"/>
                </a:cxn>
                <a:cxn ang="0">
                  <a:pos x="0" y="22"/>
                </a:cxn>
                <a:cxn ang="0">
                  <a:pos x="0" y="111"/>
                </a:cxn>
                <a:cxn ang="0">
                  <a:pos x="22" y="132"/>
                </a:cxn>
                <a:cxn ang="0">
                  <a:pos x="44" y="111"/>
                </a:cxn>
                <a:cxn ang="0">
                  <a:pos x="44" y="22"/>
                </a:cxn>
                <a:cxn ang="0">
                  <a:pos x="22" y="0"/>
                </a:cxn>
              </a:cxnLst>
              <a:rect l="0" t="0" r="r" b="b"/>
              <a:pathLst>
                <a:path w="44" h="132">
                  <a:moveTo>
                    <a:pt x="22" y="0"/>
                  </a:moveTo>
                  <a:cubicBezTo>
                    <a:pt x="10" y="0"/>
                    <a:pt x="0" y="10"/>
                    <a:pt x="0" y="22"/>
                  </a:cubicBezTo>
                  <a:cubicBezTo>
                    <a:pt x="0" y="111"/>
                    <a:pt x="0" y="111"/>
                    <a:pt x="0" y="111"/>
                  </a:cubicBezTo>
                  <a:cubicBezTo>
                    <a:pt x="0" y="123"/>
                    <a:pt x="10" y="132"/>
                    <a:pt x="22" y="132"/>
                  </a:cubicBezTo>
                  <a:cubicBezTo>
                    <a:pt x="34" y="132"/>
                    <a:pt x="44" y="123"/>
                    <a:pt x="44" y="111"/>
                  </a:cubicBezTo>
                  <a:cubicBezTo>
                    <a:pt x="44" y="22"/>
                    <a:pt x="44" y="22"/>
                    <a:pt x="44" y="22"/>
                  </a:cubicBezTo>
                  <a:cubicBezTo>
                    <a:pt x="44" y="10"/>
                    <a:pt x="34" y="0"/>
                    <a:pt x="2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9"/>
            <p:cNvSpPr>
              <a:spLocks/>
            </p:cNvSpPr>
            <p:nvPr/>
          </p:nvSpPr>
          <p:spPr bwMode="gray">
            <a:xfrm>
              <a:off x="798513" y="2133600"/>
              <a:ext cx="495300" cy="165100"/>
            </a:xfrm>
            <a:custGeom>
              <a:avLst/>
              <a:gdLst/>
              <a:ahLst/>
              <a:cxnLst>
                <a:cxn ang="0">
                  <a:pos x="110" y="0"/>
                </a:cxn>
                <a:cxn ang="0">
                  <a:pos x="22" y="0"/>
                </a:cxn>
                <a:cxn ang="0">
                  <a:pos x="0" y="22"/>
                </a:cxn>
                <a:cxn ang="0">
                  <a:pos x="22" y="44"/>
                </a:cxn>
                <a:cxn ang="0">
                  <a:pos x="110" y="44"/>
                </a:cxn>
                <a:cxn ang="0">
                  <a:pos x="132" y="22"/>
                </a:cxn>
                <a:cxn ang="0">
                  <a:pos x="110" y="0"/>
                </a:cxn>
              </a:cxnLst>
              <a:rect l="0" t="0" r="r" b="b"/>
              <a:pathLst>
                <a:path w="132" h="44">
                  <a:moveTo>
                    <a:pt x="110" y="0"/>
                  </a:moveTo>
                  <a:cubicBezTo>
                    <a:pt x="22" y="0"/>
                    <a:pt x="22" y="0"/>
                    <a:pt x="22" y="0"/>
                  </a:cubicBezTo>
                  <a:cubicBezTo>
                    <a:pt x="9" y="0"/>
                    <a:pt x="0" y="10"/>
                    <a:pt x="0" y="22"/>
                  </a:cubicBezTo>
                  <a:cubicBezTo>
                    <a:pt x="0" y="34"/>
                    <a:pt x="9" y="44"/>
                    <a:pt x="22" y="44"/>
                  </a:cubicBezTo>
                  <a:cubicBezTo>
                    <a:pt x="110" y="44"/>
                    <a:pt x="110" y="44"/>
                    <a:pt x="110" y="44"/>
                  </a:cubicBezTo>
                  <a:cubicBezTo>
                    <a:pt x="122" y="44"/>
                    <a:pt x="132" y="34"/>
                    <a:pt x="132" y="22"/>
                  </a:cubicBezTo>
                  <a:cubicBezTo>
                    <a:pt x="132" y="10"/>
                    <a:pt x="122" y="0"/>
                    <a:pt x="11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10"/>
            <p:cNvSpPr>
              <a:spLocks/>
            </p:cNvSpPr>
            <p:nvPr/>
          </p:nvSpPr>
          <p:spPr bwMode="gray">
            <a:xfrm>
              <a:off x="-1782763" y="2133600"/>
              <a:ext cx="495300" cy="165100"/>
            </a:xfrm>
            <a:custGeom>
              <a:avLst/>
              <a:gdLst/>
              <a:ahLst/>
              <a:cxnLst>
                <a:cxn ang="0">
                  <a:pos x="132" y="22"/>
                </a:cxn>
                <a:cxn ang="0">
                  <a:pos x="110" y="0"/>
                </a:cxn>
                <a:cxn ang="0">
                  <a:pos x="22" y="0"/>
                </a:cxn>
                <a:cxn ang="0">
                  <a:pos x="0" y="22"/>
                </a:cxn>
                <a:cxn ang="0">
                  <a:pos x="22" y="44"/>
                </a:cxn>
                <a:cxn ang="0">
                  <a:pos x="110" y="44"/>
                </a:cxn>
                <a:cxn ang="0">
                  <a:pos x="132" y="22"/>
                </a:cxn>
              </a:cxnLst>
              <a:rect l="0" t="0" r="r" b="b"/>
              <a:pathLst>
                <a:path w="132" h="44">
                  <a:moveTo>
                    <a:pt x="132" y="22"/>
                  </a:moveTo>
                  <a:cubicBezTo>
                    <a:pt x="132" y="10"/>
                    <a:pt x="122" y="0"/>
                    <a:pt x="110" y="0"/>
                  </a:cubicBezTo>
                  <a:cubicBezTo>
                    <a:pt x="22" y="0"/>
                    <a:pt x="22" y="0"/>
                    <a:pt x="22" y="0"/>
                  </a:cubicBezTo>
                  <a:cubicBezTo>
                    <a:pt x="9" y="0"/>
                    <a:pt x="0" y="10"/>
                    <a:pt x="0" y="22"/>
                  </a:cubicBezTo>
                  <a:cubicBezTo>
                    <a:pt x="0" y="34"/>
                    <a:pt x="9" y="44"/>
                    <a:pt x="22" y="44"/>
                  </a:cubicBezTo>
                  <a:cubicBezTo>
                    <a:pt x="110" y="44"/>
                    <a:pt x="110" y="44"/>
                    <a:pt x="110" y="44"/>
                  </a:cubicBezTo>
                  <a:cubicBezTo>
                    <a:pt x="122" y="44"/>
                    <a:pt x="132" y="34"/>
                    <a:pt x="132" y="2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11"/>
            <p:cNvSpPr>
              <a:spLocks/>
            </p:cNvSpPr>
            <p:nvPr/>
          </p:nvSpPr>
          <p:spPr bwMode="gray">
            <a:xfrm>
              <a:off x="460375" y="1098550"/>
              <a:ext cx="412750" cy="412750"/>
            </a:xfrm>
            <a:custGeom>
              <a:avLst/>
              <a:gdLst/>
              <a:ahLst/>
              <a:cxnLst>
                <a:cxn ang="0">
                  <a:pos x="39" y="101"/>
                </a:cxn>
                <a:cxn ang="0">
                  <a:pos x="102" y="39"/>
                </a:cxn>
                <a:cxn ang="0">
                  <a:pos x="102" y="8"/>
                </a:cxn>
                <a:cxn ang="0">
                  <a:pos x="71" y="8"/>
                </a:cxn>
                <a:cxn ang="0">
                  <a:pos x="8" y="71"/>
                </a:cxn>
                <a:cxn ang="0">
                  <a:pos x="8" y="101"/>
                </a:cxn>
                <a:cxn ang="0">
                  <a:pos x="39" y="101"/>
                </a:cxn>
              </a:cxnLst>
              <a:rect l="0" t="0" r="r" b="b"/>
              <a:pathLst>
                <a:path w="110" h="110">
                  <a:moveTo>
                    <a:pt x="39" y="101"/>
                  </a:moveTo>
                  <a:cubicBezTo>
                    <a:pt x="102" y="39"/>
                    <a:pt x="102" y="39"/>
                    <a:pt x="102" y="39"/>
                  </a:cubicBezTo>
                  <a:cubicBezTo>
                    <a:pt x="110" y="31"/>
                    <a:pt x="110" y="17"/>
                    <a:pt x="102" y="8"/>
                  </a:cubicBezTo>
                  <a:cubicBezTo>
                    <a:pt x="93" y="0"/>
                    <a:pt x="79" y="0"/>
                    <a:pt x="71" y="8"/>
                  </a:cubicBezTo>
                  <a:cubicBezTo>
                    <a:pt x="8" y="71"/>
                    <a:pt x="8" y="71"/>
                    <a:pt x="8" y="71"/>
                  </a:cubicBezTo>
                  <a:cubicBezTo>
                    <a:pt x="0" y="79"/>
                    <a:pt x="0" y="93"/>
                    <a:pt x="8" y="101"/>
                  </a:cubicBezTo>
                  <a:cubicBezTo>
                    <a:pt x="17" y="110"/>
                    <a:pt x="31" y="110"/>
                    <a:pt x="39" y="1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12"/>
            <p:cNvSpPr>
              <a:spLocks/>
            </p:cNvSpPr>
            <p:nvPr/>
          </p:nvSpPr>
          <p:spPr bwMode="gray">
            <a:xfrm>
              <a:off x="-1365250" y="2921000"/>
              <a:ext cx="415925" cy="417513"/>
            </a:xfrm>
            <a:custGeom>
              <a:avLst/>
              <a:gdLst/>
              <a:ahLst/>
              <a:cxnLst>
                <a:cxn ang="0">
                  <a:pos x="71" y="9"/>
                </a:cxn>
                <a:cxn ang="0">
                  <a:pos x="9" y="71"/>
                </a:cxn>
                <a:cxn ang="0">
                  <a:pos x="9" y="102"/>
                </a:cxn>
                <a:cxn ang="0">
                  <a:pos x="40" y="102"/>
                </a:cxn>
                <a:cxn ang="0">
                  <a:pos x="102" y="40"/>
                </a:cxn>
                <a:cxn ang="0">
                  <a:pos x="102" y="9"/>
                </a:cxn>
                <a:cxn ang="0">
                  <a:pos x="71" y="9"/>
                </a:cxn>
              </a:cxnLst>
              <a:rect l="0" t="0" r="r" b="b"/>
              <a:pathLst>
                <a:path w="111" h="111">
                  <a:moveTo>
                    <a:pt x="71" y="9"/>
                  </a:moveTo>
                  <a:cubicBezTo>
                    <a:pt x="9" y="71"/>
                    <a:pt x="9" y="71"/>
                    <a:pt x="9" y="71"/>
                  </a:cubicBezTo>
                  <a:cubicBezTo>
                    <a:pt x="0" y="80"/>
                    <a:pt x="0" y="93"/>
                    <a:pt x="9" y="102"/>
                  </a:cubicBezTo>
                  <a:cubicBezTo>
                    <a:pt x="17" y="111"/>
                    <a:pt x="31" y="111"/>
                    <a:pt x="40" y="102"/>
                  </a:cubicBezTo>
                  <a:cubicBezTo>
                    <a:pt x="102" y="40"/>
                    <a:pt x="102" y="40"/>
                    <a:pt x="102" y="40"/>
                  </a:cubicBezTo>
                  <a:cubicBezTo>
                    <a:pt x="111" y="31"/>
                    <a:pt x="111" y="17"/>
                    <a:pt x="102" y="9"/>
                  </a:cubicBezTo>
                  <a:cubicBezTo>
                    <a:pt x="94" y="0"/>
                    <a:pt x="80" y="0"/>
                    <a:pt x="71" y="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13"/>
            <p:cNvSpPr>
              <a:spLocks/>
            </p:cNvSpPr>
            <p:nvPr/>
          </p:nvSpPr>
          <p:spPr bwMode="gray">
            <a:xfrm>
              <a:off x="460375" y="2921000"/>
              <a:ext cx="412750" cy="417513"/>
            </a:xfrm>
            <a:custGeom>
              <a:avLst/>
              <a:gdLst/>
              <a:ahLst/>
              <a:cxnLst>
                <a:cxn ang="0">
                  <a:pos x="39" y="9"/>
                </a:cxn>
                <a:cxn ang="0">
                  <a:pos x="8" y="9"/>
                </a:cxn>
                <a:cxn ang="0">
                  <a:pos x="8" y="40"/>
                </a:cxn>
                <a:cxn ang="0">
                  <a:pos x="71" y="102"/>
                </a:cxn>
                <a:cxn ang="0">
                  <a:pos x="102" y="102"/>
                </a:cxn>
                <a:cxn ang="0">
                  <a:pos x="102" y="71"/>
                </a:cxn>
                <a:cxn ang="0">
                  <a:pos x="39" y="9"/>
                </a:cxn>
              </a:cxnLst>
              <a:rect l="0" t="0" r="r" b="b"/>
              <a:pathLst>
                <a:path w="110" h="111">
                  <a:moveTo>
                    <a:pt x="39" y="9"/>
                  </a:moveTo>
                  <a:cubicBezTo>
                    <a:pt x="31" y="0"/>
                    <a:pt x="17" y="0"/>
                    <a:pt x="8" y="9"/>
                  </a:cubicBezTo>
                  <a:cubicBezTo>
                    <a:pt x="0" y="17"/>
                    <a:pt x="0" y="31"/>
                    <a:pt x="8" y="40"/>
                  </a:cubicBezTo>
                  <a:cubicBezTo>
                    <a:pt x="71" y="102"/>
                    <a:pt x="71" y="102"/>
                    <a:pt x="71" y="102"/>
                  </a:cubicBezTo>
                  <a:cubicBezTo>
                    <a:pt x="79" y="111"/>
                    <a:pt x="93" y="111"/>
                    <a:pt x="102" y="102"/>
                  </a:cubicBezTo>
                  <a:cubicBezTo>
                    <a:pt x="110" y="93"/>
                    <a:pt x="110" y="80"/>
                    <a:pt x="102" y="71"/>
                  </a:cubicBezTo>
                  <a:lnTo>
                    <a:pt x="39" y="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14"/>
            <p:cNvSpPr>
              <a:spLocks/>
            </p:cNvSpPr>
            <p:nvPr/>
          </p:nvSpPr>
          <p:spPr bwMode="gray">
            <a:xfrm>
              <a:off x="-1365250" y="1098550"/>
              <a:ext cx="415925" cy="412750"/>
            </a:xfrm>
            <a:custGeom>
              <a:avLst/>
              <a:gdLst/>
              <a:ahLst/>
              <a:cxnLst>
                <a:cxn ang="0">
                  <a:pos x="71" y="101"/>
                </a:cxn>
                <a:cxn ang="0">
                  <a:pos x="102" y="101"/>
                </a:cxn>
                <a:cxn ang="0">
                  <a:pos x="102" y="71"/>
                </a:cxn>
                <a:cxn ang="0">
                  <a:pos x="40" y="8"/>
                </a:cxn>
                <a:cxn ang="0">
                  <a:pos x="9" y="8"/>
                </a:cxn>
                <a:cxn ang="0">
                  <a:pos x="9" y="39"/>
                </a:cxn>
                <a:cxn ang="0">
                  <a:pos x="71" y="101"/>
                </a:cxn>
              </a:cxnLst>
              <a:rect l="0" t="0" r="r" b="b"/>
              <a:pathLst>
                <a:path w="111" h="110">
                  <a:moveTo>
                    <a:pt x="71" y="101"/>
                  </a:moveTo>
                  <a:cubicBezTo>
                    <a:pt x="80" y="110"/>
                    <a:pt x="94" y="110"/>
                    <a:pt x="102" y="101"/>
                  </a:cubicBezTo>
                  <a:cubicBezTo>
                    <a:pt x="111" y="93"/>
                    <a:pt x="111" y="79"/>
                    <a:pt x="102" y="71"/>
                  </a:cubicBezTo>
                  <a:cubicBezTo>
                    <a:pt x="40" y="8"/>
                    <a:pt x="40" y="8"/>
                    <a:pt x="40" y="8"/>
                  </a:cubicBezTo>
                  <a:cubicBezTo>
                    <a:pt x="31" y="0"/>
                    <a:pt x="17" y="0"/>
                    <a:pt x="9" y="8"/>
                  </a:cubicBezTo>
                  <a:cubicBezTo>
                    <a:pt x="0" y="17"/>
                    <a:pt x="0" y="31"/>
                    <a:pt x="9" y="39"/>
                  </a:cubicBezTo>
                  <a:lnTo>
                    <a:pt x="71" y="1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4" name="Gruppieren 53"/>
          <p:cNvGrpSpPr/>
          <p:nvPr/>
        </p:nvGrpSpPr>
        <p:grpSpPr bwMode="gray">
          <a:xfrm>
            <a:off x="7719947" y="1526375"/>
            <a:ext cx="814547" cy="587095"/>
            <a:chOff x="1403350" y="4375150"/>
            <a:chExt cx="3746500" cy="2700338"/>
          </a:xfrm>
          <a:solidFill>
            <a:srgbClr val="FFFFFF"/>
          </a:solidFill>
        </p:grpSpPr>
        <p:sp>
          <p:nvSpPr>
            <p:cNvPr id="55" name="Freeform 19"/>
            <p:cNvSpPr>
              <a:spLocks noEditPoints="1"/>
            </p:cNvSpPr>
            <p:nvPr/>
          </p:nvSpPr>
          <p:spPr bwMode="gray">
            <a:xfrm>
              <a:off x="2505075" y="5426075"/>
              <a:ext cx="2644775" cy="1649413"/>
            </a:xfrm>
            <a:custGeom>
              <a:avLst/>
              <a:gdLst/>
              <a:ahLst/>
              <a:cxnLst>
                <a:cxn ang="0">
                  <a:pos x="538" y="105"/>
                </a:cxn>
                <a:cxn ang="0">
                  <a:pos x="523" y="106"/>
                </a:cxn>
                <a:cxn ang="0">
                  <a:pos x="349" y="0"/>
                </a:cxn>
                <a:cxn ang="0">
                  <a:pos x="265" y="19"/>
                </a:cxn>
                <a:cxn ang="0">
                  <a:pos x="235" y="37"/>
                </a:cxn>
                <a:cxn ang="0">
                  <a:pos x="158" y="159"/>
                </a:cxn>
                <a:cxn ang="0">
                  <a:pos x="140" y="158"/>
                </a:cxn>
                <a:cxn ang="0">
                  <a:pos x="8" y="252"/>
                </a:cxn>
                <a:cxn ang="0">
                  <a:pos x="0" y="289"/>
                </a:cxn>
                <a:cxn ang="0">
                  <a:pos x="0" y="299"/>
                </a:cxn>
                <a:cxn ang="0">
                  <a:pos x="135" y="439"/>
                </a:cxn>
                <a:cxn ang="0">
                  <a:pos x="140" y="440"/>
                </a:cxn>
                <a:cxn ang="0">
                  <a:pos x="538" y="440"/>
                </a:cxn>
                <a:cxn ang="0">
                  <a:pos x="542" y="439"/>
                </a:cxn>
                <a:cxn ang="0">
                  <a:pos x="547" y="439"/>
                </a:cxn>
                <a:cxn ang="0">
                  <a:pos x="547" y="439"/>
                </a:cxn>
                <a:cxn ang="0">
                  <a:pos x="705" y="272"/>
                </a:cxn>
                <a:cxn ang="0">
                  <a:pos x="538" y="105"/>
                </a:cxn>
                <a:cxn ang="0">
                  <a:pos x="542" y="397"/>
                </a:cxn>
                <a:cxn ang="0">
                  <a:pos x="538" y="397"/>
                </a:cxn>
                <a:cxn ang="0">
                  <a:pos x="140" y="397"/>
                </a:cxn>
                <a:cxn ang="0">
                  <a:pos x="135" y="397"/>
                </a:cxn>
                <a:cxn ang="0">
                  <a:pos x="43" y="303"/>
                </a:cxn>
                <a:cxn ang="0">
                  <a:pos x="43" y="299"/>
                </a:cxn>
                <a:cxn ang="0">
                  <a:pos x="47" y="269"/>
                </a:cxn>
                <a:cxn ang="0">
                  <a:pos x="140" y="201"/>
                </a:cxn>
                <a:cxn ang="0">
                  <a:pos x="158" y="203"/>
                </a:cxn>
                <a:cxn ang="0">
                  <a:pos x="193" y="216"/>
                </a:cxn>
                <a:cxn ang="0">
                  <a:pos x="201" y="222"/>
                </a:cxn>
                <a:cxn ang="0">
                  <a:pos x="201" y="223"/>
                </a:cxn>
                <a:cxn ang="0">
                  <a:pos x="202" y="223"/>
                </a:cxn>
                <a:cxn ang="0">
                  <a:pos x="202" y="223"/>
                </a:cxn>
                <a:cxn ang="0">
                  <a:pos x="210" y="227"/>
                </a:cxn>
                <a:cxn ang="0">
                  <a:pos x="216" y="228"/>
                </a:cxn>
                <a:cxn ang="0">
                  <a:pos x="237" y="206"/>
                </a:cxn>
                <a:cxn ang="0">
                  <a:pos x="234" y="196"/>
                </a:cxn>
                <a:cxn ang="0">
                  <a:pos x="230" y="190"/>
                </a:cxn>
                <a:cxn ang="0">
                  <a:pos x="228" y="189"/>
                </a:cxn>
                <a:cxn ang="0">
                  <a:pos x="199" y="171"/>
                </a:cxn>
                <a:cxn ang="0">
                  <a:pos x="252" y="78"/>
                </a:cxn>
                <a:cxn ang="0">
                  <a:pos x="282" y="58"/>
                </a:cxn>
                <a:cxn ang="0">
                  <a:pos x="349" y="42"/>
                </a:cxn>
                <a:cxn ang="0">
                  <a:pos x="479" y="116"/>
                </a:cxn>
                <a:cxn ang="0">
                  <a:pos x="414" y="161"/>
                </a:cxn>
                <a:cxn ang="0">
                  <a:pos x="412" y="163"/>
                </a:cxn>
                <a:cxn ang="0">
                  <a:pos x="407" y="176"/>
                </a:cxn>
                <a:cxn ang="0">
                  <a:pos x="429" y="198"/>
                </a:cxn>
                <a:cxn ang="0">
                  <a:pos x="445" y="190"/>
                </a:cxn>
                <a:cxn ang="0">
                  <a:pos x="445" y="190"/>
                </a:cxn>
                <a:cxn ang="0">
                  <a:pos x="500" y="154"/>
                </a:cxn>
                <a:cxn ang="0">
                  <a:pos x="533" y="148"/>
                </a:cxn>
                <a:cxn ang="0">
                  <a:pos x="534" y="148"/>
                </a:cxn>
                <a:cxn ang="0">
                  <a:pos x="538" y="148"/>
                </a:cxn>
                <a:cxn ang="0">
                  <a:pos x="662" y="272"/>
                </a:cxn>
                <a:cxn ang="0">
                  <a:pos x="542" y="397"/>
                </a:cxn>
              </a:cxnLst>
              <a:rect l="0" t="0" r="r" b="b"/>
              <a:pathLst>
                <a:path w="705" h="440">
                  <a:moveTo>
                    <a:pt x="538" y="105"/>
                  </a:moveTo>
                  <a:cubicBezTo>
                    <a:pt x="533" y="105"/>
                    <a:pt x="528" y="106"/>
                    <a:pt x="523" y="106"/>
                  </a:cubicBezTo>
                  <a:cubicBezTo>
                    <a:pt x="489" y="40"/>
                    <a:pt x="423" y="0"/>
                    <a:pt x="349" y="0"/>
                  </a:cubicBezTo>
                  <a:cubicBezTo>
                    <a:pt x="320" y="0"/>
                    <a:pt x="292" y="6"/>
                    <a:pt x="265" y="19"/>
                  </a:cubicBezTo>
                  <a:cubicBezTo>
                    <a:pt x="255" y="24"/>
                    <a:pt x="244" y="30"/>
                    <a:pt x="235" y="37"/>
                  </a:cubicBezTo>
                  <a:cubicBezTo>
                    <a:pt x="194" y="67"/>
                    <a:pt x="167" y="110"/>
                    <a:pt x="158" y="159"/>
                  </a:cubicBezTo>
                  <a:cubicBezTo>
                    <a:pt x="152" y="159"/>
                    <a:pt x="146" y="158"/>
                    <a:pt x="140" y="158"/>
                  </a:cubicBezTo>
                  <a:cubicBezTo>
                    <a:pt x="81" y="158"/>
                    <a:pt x="28" y="196"/>
                    <a:pt x="8" y="252"/>
                  </a:cubicBezTo>
                  <a:cubicBezTo>
                    <a:pt x="4" y="264"/>
                    <a:pt x="1" y="276"/>
                    <a:pt x="0" y="289"/>
                  </a:cubicBezTo>
                  <a:cubicBezTo>
                    <a:pt x="0" y="293"/>
                    <a:pt x="0" y="296"/>
                    <a:pt x="0" y="299"/>
                  </a:cubicBezTo>
                  <a:cubicBezTo>
                    <a:pt x="0" y="375"/>
                    <a:pt x="59" y="436"/>
                    <a:pt x="135" y="439"/>
                  </a:cubicBezTo>
                  <a:cubicBezTo>
                    <a:pt x="137" y="439"/>
                    <a:pt x="139" y="440"/>
                    <a:pt x="140" y="440"/>
                  </a:cubicBezTo>
                  <a:cubicBezTo>
                    <a:pt x="538" y="440"/>
                    <a:pt x="538" y="440"/>
                    <a:pt x="538" y="440"/>
                  </a:cubicBezTo>
                  <a:cubicBezTo>
                    <a:pt x="539" y="440"/>
                    <a:pt x="541" y="439"/>
                    <a:pt x="542" y="439"/>
                  </a:cubicBezTo>
                  <a:cubicBezTo>
                    <a:pt x="547" y="439"/>
                    <a:pt x="547" y="439"/>
                    <a:pt x="547" y="439"/>
                  </a:cubicBezTo>
                  <a:cubicBezTo>
                    <a:pt x="547" y="439"/>
                    <a:pt x="547" y="439"/>
                    <a:pt x="547" y="439"/>
                  </a:cubicBezTo>
                  <a:cubicBezTo>
                    <a:pt x="636" y="434"/>
                    <a:pt x="705" y="362"/>
                    <a:pt x="705" y="272"/>
                  </a:cubicBezTo>
                  <a:cubicBezTo>
                    <a:pt x="705" y="180"/>
                    <a:pt x="630" y="105"/>
                    <a:pt x="538" y="105"/>
                  </a:cubicBezTo>
                  <a:close/>
                  <a:moveTo>
                    <a:pt x="542" y="397"/>
                  </a:moveTo>
                  <a:cubicBezTo>
                    <a:pt x="541" y="397"/>
                    <a:pt x="539" y="397"/>
                    <a:pt x="538" y="397"/>
                  </a:cubicBezTo>
                  <a:cubicBezTo>
                    <a:pt x="140" y="397"/>
                    <a:pt x="140" y="397"/>
                    <a:pt x="140" y="397"/>
                  </a:cubicBezTo>
                  <a:cubicBezTo>
                    <a:pt x="139" y="397"/>
                    <a:pt x="137" y="397"/>
                    <a:pt x="135" y="397"/>
                  </a:cubicBezTo>
                  <a:cubicBezTo>
                    <a:pt x="85" y="394"/>
                    <a:pt x="45" y="353"/>
                    <a:pt x="43" y="303"/>
                  </a:cubicBezTo>
                  <a:cubicBezTo>
                    <a:pt x="43" y="301"/>
                    <a:pt x="43" y="300"/>
                    <a:pt x="43" y="299"/>
                  </a:cubicBezTo>
                  <a:cubicBezTo>
                    <a:pt x="43" y="289"/>
                    <a:pt x="44" y="279"/>
                    <a:pt x="47" y="269"/>
                  </a:cubicBezTo>
                  <a:cubicBezTo>
                    <a:pt x="60" y="228"/>
                    <a:pt x="98" y="201"/>
                    <a:pt x="140" y="201"/>
                  </a:cubicBezTo>
                  <a:cubicBezTo>
                    <a:pt x="146" y="201"/>
                    <a:pt x="152" y="202"/>
                    <a:pt x="158" y="203"/>
                  </a:cubicBezTo>
                  <a:cubicBezTo>
                    <a:pt x="170" y="205"/>
                    <a:pt x="182" y="209"/>
                    <a:pt x="193" y="216"/>
                  </a:cubicBezTo>
                  <a:cubicBezTo>
                    <a:pt x="195" y="218"/>
                    <a:pt x="198" y="220"/>
                    <a:pt x="201" y="222"/>
                  </a:cubicBezTo>
                  <a:cubicBezTo>
                    <a:pt x="201" y="223"/>
                    <a:pt x="201" y="223"/>
                    <a:pt x="201" y="223"/>
                  </a:cubicBezTo>
                  <a:cubicBezTo>
                    <a:pt x="202" y="223"/>
                    <a:pt x="202" y="223"/>
                    <a:pt x="202" y="223"/>
                  </a:cubicBezTo>
                  <a:cubicBezTo>
                    <a:pt x="202" y="223"/>
                    <a:pt x="202" y="223"/>
                    <a:pt x="202" y="223"/>
                  </a:cubicBezTo>
                  <a:cubicBezTo>
                    <a:pt x="205" y="225"/>
                    <a:pt x="207" y="226"/>
                    <a:pt x="210" y="227"/>
                  </a:cubicBezTo>
                  <a:cubicBezTo>
                    <a:pt x="212" y="228"/>
                    <a:pt x="214" y="228"/>
                    <a:pt x="216" y="228"/>
                  </a:cubicBezTo>
                  <a:cubicBezTo>
                    <a:pt x="227" y="228"/>
                    <a:pt x="237" y="218"/>
                    <a:pt x="237" y="206"/>
                  </a:cubicBezTo>
                  <a:cubicBezTo>
                    <a:pt x="237" y="203"/>
                    <a:pt x="236" y="199"/>
                    <a:pt x="234" y="196"/>
                  </a:cubicBezTo>
                  <a:cubicBezTo>
                    <a:pt x="233" y="194"/>
                    <a:pt x="231" y="192"/>
                    <a:pt x="230" y="190"/>
                  </a:cubicBezTo>
                  <a:cubicBezTo>
                    <a:pt x="228" y="189"/>
                    <a:pt x="228" y="189"/>
                    <a:pt x="228" y="189"/>
                  </a:cubicBezTo>
                  <a:cubicBezTo>
                    <a:pt x="219" y="182"/>
                    <a:pt x="209" y="176"/>
                    <a:pt x="199" y="171"/>
                  </a:cubicBezTo>
                  <a:cubicBezTo>
                    <a:pt x="205" y="135"/>
                    <a:pt x="224" y="102"/>
                    <a:pt x="252" y="78"/>
                  </a:cubicBezTo>
                  <a:cubicBezTo>
                    <a:pt x="261" y="70"/>
                    <a:pt x="271" y="63"/>
                    <a:pt x="282" y="58"/>
                  </a:cubicBezTo>
                  <a:cubicBezTo>
                    <a:pt x="303" y="48"/>
                    <a:pt x="326" y="42"/>
                    <a:pt x="349" y="42"/>
                  </a:cubicBezTo>
                  <a:cubicBezTo>
                    <a:pt x="402" y="42"/>
                    <a:pt x="452" y="71"/>
                    <a:pt x="479" y="116"/>
                  </a:cubicBezTo>
                  <a:cubicBezTo>
                    <a:pt x="455" y="125"/>
                    <a:pt x="432" y="141"/>
                    <a:pt x="414" y="161"/>
                  </a:cubicBezTo>
                  <a:cubicBezTo>
                    <a:pt x="412" y="163"/>
                    <a:pt x="412" y="163"/>
                    <a:pt x="412" y="163"/>
                  </a:cubicBezTo>
                  <a:cubicBezTo>
                    <a:pt x="409" y="166"/>
                    <a:pt x="407" y="171"/>
                    <a:pt x="407" y="176"/>
                  </a:cubicBezTo>
                  <a:cubicBezTo>
                    <a:pt x="407" y="188"/>
                    <a:pt x="417" y="198"/>
                    <a:pt x="429" y="198"/>
                  </a:cubicBezTo>
                  <a:cubicBezTo>
                    <a:pt x="435" y="198"/>
                    <a:pt x="441" y="195"/>
                    <a:pt x="445" y="190"/>
                  </a:cubicBezTo>
                  <a:cubicBezTo>
                    <a:pt x="445" y="190"/>
                    <a:pt x="445" y="190"/>
                    <a:pt x="445" y="190"/>
                  </a:cubicBezTo>
                  <a:cubicBezTo>
                    <a:pt x="460" y="173"/>
                    <a:pt x="479" y="161"/>
                    <a:pt x="500" y="154"/>
                  </a:cubicBezTo>
                  <a:cubicBezTo>
                    <a:pt x="511" y="151"/>
                    <a:pt x="522" y="149"/>
                    <a:pt x="533" y="148"/>
                  </a:cubicBezTo>
                  <a:cubicBezTo>
                    <a:pt x="534" y="148"/>
                    <a:pt x="534" y="148"/>
                    <a:pt x="534" y="148"/>
                  </a:cubicBezTo>
                  <a:cubicBezTo>
                    <a:pt x="535" y="148"/>
                    <a:pt x="536" y="148"/>
                    <a:pt x="538" y="148"/>
                  </a:cubicBezTo>
                  <a:cubicBezTo>
                    <a:pt x="606" y="148"/>
                    <a:pt x="662" y="204"/>
                    <a:pt x="662" y="272"/>
                  </a:cubicBezTo>
                  <a:cubicBezTo>
                    <a:pt x="662" y="340"/>
                    <a:pt x="609" y="394"/>
                    <a:pt x="542" y="39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0"/>
            <p:cNvSpPr>
              <a:spLocks/>
            </p:cNvSpPr>
            <p:nvPr/>
          </p:nvSpPr>
          <p:spPr bwMode="gray">
            <a:xfrm>
              <a:off x="2857500" y="4375150"/>
              <a:ext cx="165100" cy="495300"/>
            </a:xfrm>
            <a:custGeom>
              <a:avLst/>
              <a:gdLst/>
              <a:ahLst/>
              <a:cxnLst>
                <a:cxn ang="0">
                  <a:pos x="22" y="132"/>
                </a:cxn>
                <a:cxn ang="0">
                  <a:pos x="44" y="111"/>
                </a:cxn>
                <a:cxn ang="0">
                  <a:pos x="44" y="22"/>
                </a:cxn>
                <a:cxn ang="0">
                  <a:pos x="22" y="0"/>
                </a:cxn>
                <a:cxn ang="0">
                  <a:pos x="0" y="22"/>
                </a:cxn>
                <a:cxn ang="0">
                  <a:pos x="0" y="111"/>
                </a:cxn>
                <a:cxn ang="0">
                  <a:pos x="22" y="132"/>
                </a:cxn>
              </a:cxnLst>
              <a:rect l="0" t="0" r="r" b="b"/>
              <a:pathLst>
                <a:path w="44" h="132">
                  <a:moveTo>
                    <a:pt x="22" y="132"/>
                  </a:moveTo>
                  <a:cubicBezTo>
                    <a:pt x="34" y="132"/>
                    <a:pt x="44" y="123"/>
                    <a:pt x="44" y="111"/>
                  </a:cubicBezTo>
                  <a:cubicBezTo>
                    <a:pt x="44" y="22"/>
                    <a:pt x="44" y="22"/>
                    <a:pt x="44" y="22"/>
                  </a:cubicBezTo>
                  <a:cubicBezTo>
                    <a:pt x="44" y="10"/>
                    <a:pt x="34" y="0"/>
                    <a:pt x="22" y="0"/>
                  </a:cubicBezTo>
                  <a:cubicBezTo>
                    <a:pt x="10" y="0"/>
                    <a:pt x="0" y="10"/>
                    <a:pt x="0" y="22"/>
                  </a:cubicBezTo>
                  <a:cubicBezTo>
                    <a:pt x="0" y="111"/>
                    <a:pt x="0" y="111"/>
                    <a:pt x="0" y="111"/>
                  </a:cubicBezTo>
                  <a:cubicBezTo>
                    <a:pt x="0" y="123"/>
                    <a:pt x="10" y="132"/>
                    <a:pt x="22" y="13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1"/>
            <p:cNvSpPr>
              <a:spLocks/>
            </p:cNvSpPr>
            <p:nvPr/>
          </p:nvSpPr>
          <p:spPr bwMode="gray">
            <a:xfrm>
              <a:off x="1403350" y="5834063"/>
              <a:ext cx="493713" cy="161925"/>
            </a:xfrm>
            <a:custGeom>
              <a:avLst/>
              <a:gdLst/>
              <a:ahLst/>
              <a:cxnLst>
                <a:cxn ang="0">
                  <a:pos x="132" y="21"/>
                </a:cxn>
                <a:cxn ang="0">
                  <a:pos x="110" y="0"/>
                </a:cxn>
                <a:cxn ang="0">
                  <a:pos x="22" y="0"/>
                </a:cxn>
                <a:cxn ang="0">
                  <a:pos x="0" y="21"/>
                </a:cxn>
                <a:cxn ang="0">
                  <a:pos x="22" y="43"/>
                </a:cxn>
                <a:cxn ang="0">
                  <a:pos x="110" y="43"/>
                </a:cxn>
                <a:cxn ang="0">
                  <a:pos x="132" y="21"/>
                </a:cxn>
              </a:cxnLst>
              <a:rect l="0" t="0" r="r" b="b"/>
              <a:pathLst>
                <a:path w="132" h="43">
                  <a:moveTo>
                    <a:pt x="132" y="21"/>
                  </a:moveTo>
                  <a:cubicBezTo>
                    <a:pt x="132" y="9"/>
                    <a:pt x="122" y="0"/>
                    <a:pt x="110" y="0"/>
                  </a:cubicBezTo>
                  <a:cubicBezTo>
                    <a:pt x="22" y="0"/>
                    <a:pt x="22" y="0"/>
                    <a:pt x="22" y="0"/>
                  </a:cubicBezTo>
                  <a:cubicBezTo>
                    <a:pt x="10" y="0"/>
                    <a:pt x="0" y="9"/>
                    <a:pt x="0" y="21"/>
                  </a:cubicBezTo>
                  <a:cubicBezTo>
                    <a:pt x="0" y="33"/>
                    <a:pt x="10" y="43"/>
                    <a:pt x="22" y="43"/>
                  </a:cubicBezTo>
                  <a:cubicBezTo>
                    <a:pt x="110" y="43"/>
                    <a:pt x="110" y="43"/>
                    <a:pt x="110" y="43"/>
                  </a:cubicBezTo>
                  <a:cubicBezTo>
                    <a:pt x="122" y="43"/>
                    <a:pt x="132" y="33"/>
                    <a:pt x="132" y="2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2"/>
            <p:cNvSpPr>
              <a:spLocks/>
            </p:cNvSpPr>
            <p:nvPr/>
          </p:nvSpPr>
          <p:spPr bwMode="gray">
            <a:xfrm>
              <a:off x="3644900" y="4795838"/>
              <a:ext cx="412750" cy="412750"/>
            </a:xfrm>
            <a:custGeom>
              <a:avLst/>
              <a:gdLst/>
              <a:ahLst/>
              <a:cxnLst>
                <a:cxn ang="0">
                  <a:pos x="39" y="102"/>
                </a:cxn>
                <a:cxn ang="0">
                  <a:pos x="102" y="39"/>
                </a:cxn>
                <a:cxn ang="0">
                  <a:pos x="102" y="8"/>
                </a:cxn>
                <a:cxn ang="0">
                  <a:pos x="71" y="8"/>
                </a:cxn>
                <a:cxn ang="0">
                  <a:pos x="8" y="71"/>
                </a:cxn>
                <a:cxn ang="0">
                  <a:pos x="8" y="102"/>
                </a:cxn>
                <a:cxn ang="0">
                  <a:pos x="39" y="102"/>
                </a:cxn>
              </a:cxnLst>
              <a:rect l="0" t="0" r="r" b="b"/>
              <a:pathLst>
                <a:path w="110" h="110">
                  <a:moveTo>
                    <a:pt x="39" y="102"/>
                  </a:moveTo>
                  <a:cubicBezTo>
                    <a:pt x="102" y="39"/>
                    <a:pt x="102" y="39"/>
                    <a:pt x="102" y="39"/>
                  </a:cubicBezTo>
                  <a:cubicBezTo>
                    <a:pt x="110" y="31"/>
                    <a:pt x="110" y="17"/>
                    <a:pt x="102" y="8"/>
                  </a:cubicBezTo>
                  <a:cubicBezTo>
                    <a:pt x="93" y="0"/>
                    <a:pt x="79" y="0"/>
                    <a:pt x="71" y="8"/>
                  </a:cubicBezTo>
                  <a:cubicBezTo>
                    <a:pt x="8" y="71"/>
                    <a:pt x="8" y="71"/>
                    <a:pt x="8" y="71"/>
                  </a:cubicBezTo>
                  <a:cubicBezTo>
                    <a:pt x="0" y="79"/>
                    <a:pt x="0" y="93"/>
                    <a:pt x="8" y="102"/>
                  </a:cubicBezTo>
                  <a:cubicBezTo>
                    <a:pt x="17" y="110"/>
                    <a:pt x="31" y="110"/>
                    <a:pt x="39" y="10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3"/>
            <p:cNvSpPr>
              <a:spLocks/>
            </p:cNvSpPr>
            <p:nvPr/>
          </p:nvSpPr>
          <p:spPr bwMode="gray">
            <a:xfrm>
              <a:off x="1819275" y="6618288"/>
              <a:ext cx="415925" cy="415925"/>
            </a:xfrm>
            <a:custGeom>
              <a:avLst/>
              <a:gdLst/>
              <a:ahLst/>
              <a:cxnLst>
                <a:cxn ang="0">
                  <a:pos x="71" y="9"/>
                </a:cxn>
                <a:cxn ang="0">
                  <a:pos x="9" y="71"/>
                </a:cxn>
                <a:cxn ang="0">
                  <a:pos x="9" y="102"/>
                </a:cxn>
                <a:cxn ang="0">
                  <a:pos x="40" y="102"/>
                </a:cxn>
                <a:cxn ang="0">
                  <a:pos x="102" y="40"/>
                </a:cxn>
                <a:cxn ang="0">
                  <a:pos x="102" y="9"/>
                </a:cxn>
                <a:cxn ang="0">
                  <a:pos x="71" y="9"/>
                </a:cxn>
              </a:cxnLst>
              <a:rect l="0" t="0" r="r" b="b"/>
              <a:pathLst>
                <a:path w="111" h="111">
                  <a:moveTo>
                    <a:pt x="71" y="9"/>
                  </a:moveTo>
                  <a:cubicBezTo>
                    <a:pt x="9" y="71"/>
                    <a:pt x="9" y="71"/>
                    <a:pt x="9" y="71"/>
                  </a:cubicBezTo>
                  <a:cubicBezTo>
                    <a:pt x="0" y="80"/>
                    <a:pt x="0" y="94"/>
                    <a:pt x="9" y="102"/>
                  </a:cubicBezTo>
                  <a:cubicBezTo>
                    <a:pt x="17" y="111"/>
                    <a:pt x="31" y="111"/>
                    <a:pt x="40" y="102"/>
                  </a:cubicBezTo>
                  <a:cubicBezTo>
                    <a:pt x="102" y="40"/>
                    <a:pt x="102" y="40"/>
                    <a:pt x="102" y="40"/>
                  </a:cubicBezTo>
                  <a:cubicBezTo>
                    <a:pt x="111" y="31"/>
                    <a:pt x="111" y="17"/>
                    <a:pt x="102" y="9"/>
                  </a:cubicBezTo>
                  <a:cubicBezTo>
                    <a:pt x="94" y="0"/>
                    <a:pt x="80" y="0"/>
                    <a:pt x="71" y="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4"/>
            <p:cNvSpPr>
              <a:spLocks/>
            </p:cNvSpPr>
            <p:nvPr/>
          </p:nvSpPr>
          <p:spPr bwMode="gray">
            <a:xfrm>
              <a:off x="1819275" y="4795838"/>
              <a:ext cx="415925" cy="412750"/>
            </a:xfrm>
            <a:custGeom>
              <a:avLst/>
              <a:gdLst/>
              <a:ahLst/>
              <a:cxnLst>
                <a:cxn ang="0">
                  <a:pos x="71" y="102"/>
                </a:cxn>
                <a:cxn ang="0">
                  <a:pos x="102" y="102"/>
                </a:cxn>
                <a:cxn ang="0">
                  <a:pos x="102" y="71"/>
                </a:cxn>
                <a:cxn ang="0">
                  <a:pos x="40" y="8"/>
                </a:cxn>
                <a:cxn ang="0">
                  <a:pos x="9" y="8"/>
                </a:cxn>
                <a:cxn ang="0">
                  <a:pos x="9" y="39"/>
                </a:cxn>
                <a:cxn ang="0">
                  <a:pos x="71" y="102"/>
                </a:cxn>
              </a:cxnLst>
              <a:rect l="0" t="0" r="r" b="b"/>
              <a:pathLst>
                <a:path w="111" h="110">
                  <a:moveTo>
                    <a:pt x="71" y="102"/>
                  </a:moveTo>
                  <a:cubicBezTo>
                    <a:pt x="80" y="110"/>
                    <a:pt x="94" y="110"/>
                    <a:pt x="102" y="102"/>
                  </a:cubicBezTo>
                  <a:cubicBezTo>
                    <a:pt x="111" y="93"/>
                    <a:pt x="111" y="79"/>
                    <a:pt x="102" y="71"/>
                  </a:cubicBezTo>
                  <a:cubicBezTo>
                    <a:pt x="40" y="8"/>
                    <a:pt x="40" y="8"/>
                    <a:pt x="40" y="8"/>
                  </a:cubicBezTo>
                  <a:cubicBezTo>
                    <a:pt x="31" y="0"/>
                    <a:pt x="17" y="0"/>
                    <a:pt x="9" y="8"/>
                  </a:cubicBezTo>
                  <a:cubicBezTo>
                    <a:pt x="0" y="17"/>
                    <a:pt x="0" y="31"/>
                    <a:pt x="9" y="39"/>
                  </a:cubicBezTo>
                  <a:lnTo>
                    <a:pt x="71" y="10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5"/>
            <p:cNvSpPr>
              <a:spLocks/>
            </p:cNvSpPr>
            <p:nvPr/>
          </p:nvSpPr>
          <p:spPr bwMode="gray">
            <a:xfrm>
              <a:off x="2006600" y="4983163"/>
              <a:ext cx="1616075" cy="1612900"/>
            </a:xfrm>
            <a:custGeom>
              <a:avLst/>
              <a:gdLst/>
              <a:ahLst/>
              <a:cxnLst>
                <a:cxn ang="0">
                  <a:pos x="44" y="248"/>
                </a:cxn>
                <a:cxn ang="0">
                  <a:pos x="249" y="44"/>
                </a:cxn>
                <a:cxn ang="0">
                  <a:pos x="394" y="104"/>
                </a:cxn>
                <a:cxn ang="0">
                  <a:pos x="394" y="104"/>
                </a:cxn>
                <a:cxn ang="0">
                  <a:pos x="409" y="110"/>
                </a:cxn>
                <a:cxn ang="0">
                  <a:pos x="431" y="88"/>
                </a:cxn>
                <a:cxn ang="0">
                  <a:pos x="422" y="71"/>
                </a:cxn>
                <a:cxn ang="0">
                  <a:pos x="249" y="0"/>
                </a:cxn>
                <a:cxn ang="0">
                  <a:pos x="0" y="248"/>
                </a:cxn>
                <a:cxn ang="0">
                  <a:pos x="73" y="423"/>
                </a:cxn>
                <a:cxn ang="0">
                  <a:pos x="73" y="423"/>
                </a:cxn>
                <a:cxn ang="0">
                  <a:pos x="88" y="430"/>
                </a:cxn>
                <a:cxn ang="0">
                  <a:pos x="110" y="408"/>
                </a:cxn>
                <a:cxn ang="0">
                  <a:pos x="104" y="392"/>
                </a:cxn>
                <a:cxn ang="0">
                  <a:pos x="44" y="248"/>
                </a:cxn>
              </a:cxnLst>
              <a:rect l="0" t="0" r="r" b="b"/>
              <a:pathLst>
                <a:path w="431" h="430">
                  <a:moveTo>
                    <a:pt x="44" y="248"/>
                  </a:moveTo>
                  <a:cubicBezTo>
                    <a:pt x="44" y="136"/>
                    <a:pt x="136" y="44"/>
                    <a:pt x="249" y="44"/>
                  </a:cubicBezTo>
                  <a:cubicBezTo>
                    <a:pt x="305" y="44"/>
                    <a:pt x="357" y="67"/>
                    <a:pt x="394" y="104"/>
                  </a:cubicBezTo>
                  <a:cubicBezTo>
                    <a:pt x="394" y="104"/>
                    <a:pt x="394" y="104"/>
                    <a:pt x="394" y="104"/>
                  </a:cubicBezTo>
                  <a:cubicBezTo>
                    <a:pt x="398" y="108"/>
                    <a:pt x="403" y="110"/>
                    <a:pt x="409" y="110"/>
                  </a:cubicBezTo>
                  <a:cubicBezTo>
                    <a:pt x="421" y="110"/>
                    <a:pt x="431" y="100"/>
                    <a:pt x="431" y="88"/>
                  </a:cubicBezTo>
                  <a:cubicBezTo>
                    <a:pt x="431" y="81"/>
                    <a:pt x="428" y="75"/>
                    <a:pt x="422" y="71"/>
                  </a:cubicBezTo>
                  <a:cubicBezTo>
                    <a:pt x="378" y="27"/>
                    <a:pt x="316" y="0"/>
                    <a:pt x="249" y="0"/>
                  </a:cubicBezTo>
                  <a:cubicBezTo>
                    <a:pt x="112" y="0"/>
                    <a:pt x="0" y="111"/>
                    <a:pt x="0" y="248"/>
                  </a:cubicBezTo>
                  <a:cubicBezTo>
                    <a:pt x="0" y="317"/>
                    <a:pt x="28" y="379"/>
                    <a:pt x="73" y="423"/>
                  </a:cubicBezTo>
                  <a:cubicBezTo>
                    <a:pt x="73" y="423"/>
                    <a:pt x="73" y="423"/>
                    <a:pt x="73" y="423"/>
                  </a:cubicBezTo>
                  <a:cubicBezTo>
                    <a:pt x="77" y="428"/>
                    <a:pt x="82" y="430"/>
                    <a:pt x="88" y="430"/>
                  </a:cubicBezTo>
                  <a:cubicBezTo>
                    <a:pt x="101" y="430"/>
                    <a:pt x="110" y="420"/>
                    <a:pt x="110" y="408"/>
                  </a:cubicBezTo>
                  <a:cubicBezTo>
                    <a:pt x="110" y="402"/>
                    <a:pt x="108" y="396"/>
                    <a:pt x="104" y="392"/>
                  </a:cubicBezTo>
                  <a:cubicBezTo>
                    <a:pt x="67" y="355"/>
                    <a:pt x="44" y="305"/>
                    <a:pt x="44" y="24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62" name="Gruppieren 61"/>
          <p:cNvGrpSpPr/>
          <p:nvPr/>
        </p:nvGrpSpPr>
        <p:grpSpPr bwMode="gray">
          <a:xfrm>
            <a:off x="10858870" y="1496534"/>
            <a:ext cx="806793" cy="656684"/>
            <a:chOff x="7178675" y="3408363"/>
            <a:chExt cx="3848100" cy="3132137"/>
          </a:xfrm>
          <a:solidFill>
            <a:srgbClr val="FFFFFF"/>
          </a:solidFill>
        </p:grpSpPr>
        <p:sp>
          <p:nvSpPr>
            <p:cNvPr id="63" name="Freeform 30"/>
            <p:cNvSpPr>
              <a:spLocks/>
            </p:cNvSpPr>
            <p:nvPr/>
          </p:nvSpPr>
          <p:spPr bwMode="gray">
            <a:xfrm>
              <a:off x="8978900" y="3408363"/>
              <a:ext cx="165100" cy="500062"/>
            </a:xfrm>
            <a:custGeom>
              <a:avLst/>
              <a:gdLst/>
              <a:ahLst/>
              <a:cxnLst>
                <a:cxn ang="0">
                  <a:pos x="22" y="133"/>
                </a:cxn>
                <a:cxn ang="0">
                  <a:pos x="44" y="111"/>
                </a:cxn>
                <a:cxn ang="0">
                  <a:pos x="44" y="22"/>
                </a:cxn>
                <a:cxn ang="0">
                  <a:pos x="22" y="0"/>
                </a:cxn>
                <a:cxn ang="0">
                  <a:pos x="0" y="22"/>
                </a:cxn>
                <a:cxn ang="0">
                  <a:pos x="0" y="111"/>
                </a:cxn>
                <a:cxn ang="0">
                  <a:pos x="22" y="133"/>
                </a:cxn>
              </a:cxnLst>
              <a:rect l="0" t="0" r="r" b="b"/>
              <a:pathLst>
                <a:path w="44" h="133">
                  <a:moveTo>
                    <a:pt x="22" y="133"/>
                  </a:moveTo>
                  <a:cubicBezTo>
                    <a:pt x="34" y="133"/>
                    <a:pt x="44" y="123"/>
                    <a:pt x="44" y="111"/>
                  </a:cubicBezTo>
                  <a:cubicBezTo>
                    <a:pt x="44" y="22"/>
                    <a:pt x="44" y="22"/>
                    <a:pt x="44" y="22"/>
                  </a:cubicBezTo>
                  <a:cubicBezTo>
                    <a:pt x="44" y="10"/>
                    <a:pt x="34" y="0"/>
                    <a:pt x="22" y="0"/>
                  </a:cubicBezTo>
                  <a:cubicBezTo>
                    <a:pt x="10" y="0"/>
                    <a:pt x="0" y="10"/>
                    <a:pt x="0" y="22"/>
                  </a:cubicBezTo>
                  <a:cubicBezTo>
                    <a:pt x="0" y="111"/>
                    <a:pt x="0" y="111"/>
                    <a:pt x="0" y="111"/>
                  </a:cubicBezTo>
                  <a:cubicBezTo>
                    <a:pt x="0" y="123"/>
                    <a:pt x="10" y="133"/>
                    <a:pt x="22" y="133"/>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31"/>
            <p:cNvSpPr>
              <a:spLocks/>
            </p:cNvSpPr>
            <p:nvPr/>
          </p:nvSpPr>
          <p:spPr bwMode="gray">
            <a:xfrm>
              <a:off x="7523163" y="4867275"/>
              <a:ext cx="495300" cy="161925"/>
            </a:xfrm>
            <a:custGeom>
              <a:avLst/>
              <a:gdLst/>
              <a:ahLst/>
              <a:cxnLst>
                <a:cxn ang="0">
                  <a:pos x="22" y="43"/>
                </a:cxn>
                <a:cxn ang="0">
                  <a:pos x="110" y="43"/>
                </a:cxn>
                <a:cxn ang="0">
                  <a:pos x="132" y="22"/>
                </a:cxn>
                <a:cxn ang="0">
                  <a:pos x="110" y="0"/>
                </a:cxn>
                <a:cxn ang="0">
                  <a:pos x="22" y="0"/>
                </a:cxn>
                <a:cxn ang="0">
                  <a:pos x="0" y="22"/>
                </a:cxn>
                <a:cxn ang="0">
                  <a:pos x="22" y="43"/>
                </a:cxn>
              </a:cxnLst>
              <a:rect l="0" t="0" r="r" b="b"/>
              <a:pathLst>
                <a:path w="132" h="43">
                  <a:moveTo>
                    <a:pt x="22" y="43"/>
                  </a:moveTo>
                  <a:cubicBezTo>
                    <a:pt x="110" y="43"/>
                    <a:pt x="110" y="43"/>
                    <a:pt x="110" y="43"/>
                  </a:cubicBezTo>
                  <a:cubicBezTo>
                    <a:pt x="122" y="43"/>
                    <a:pt x="132" y="34"/>
                    <a:pt x="132" y="22"/>
                  </a:cubicBezTo>
                  <a:cubicBezTo>
                    <a:pt x="132" y="9"/>
                    <a:pt x="122" y="0"/>
                    <a:pt x="110" y="0"/>
                  </a:cubicBezTo>
                  <a:cubicBezTo>
                    <a:pt x="22" y="0"/>
                    <a:pt x="22" y="0"/>
                    <a:pt x="22" y="0"/>
                  </a:cubicBezTo>
                  <a:cubicBezTo>
                    <a:pt x="9" y="0"/>
                    <a:pt x="0" y="9"/>
                    <a:pt x="0" y="22"/>
                  </a:cubicBezTo>
                  <a:cubicBezTo>
                    <a:pt x="0" y="34"/>
                    <a:pt x="9" y="43"/>
                    <a:pt x="22" y="43"/>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32"/>
            <p:cNvSpPr>
              <a:spLocks/>
            </p:cNvSpPr>
            <p:nvPr/>
          </p:nvSpPr>
          <p:spPr bwMode="gray">
            <a:xfrm>
              <a:off x="9766300" y="3829050"/>
              <a:ext cx="412750" cy="412750"/>
            </a:xfrm>
            <a:custGeom>
              <a:avLst/>
              <a:gdLst/>
              <a:ahLst/>
              <a:cxnLst>
                <a:cxn ang="0">
                  <a:pos x="39" y="102"/>
                </a:cxn>
                <a:cxn ang="0">
                  <a:pos x="102" y="40"/>
                </a:cxn>
                <a:cxn ang="0">
                  <a:pos x="102" y="9"/>
                </a:cxn>
                <a:cxn ang="0">
                  <a:pos x="71" y="9"/>
                </a:cxn>
                <a:cxn ang="0">
                  <a:pos x="8" y="71"/>
                </a:cxn>
                <a:cxn ang="0">
                  <a:pos x="8" y="102"/>
                </a:cxn>
                <a:cxn ang="0">
                  <a:pos x="39" y="102"/>
                </a:cxn>
              </a:cxnLst>
              <a:rect l="0" t="0" r="r" b="b"/>
              <a:pathLst>
                <a:path w="110" h="110">
                  <a:moveTo>
                    <a:pt x="39" y="102"/>
                  </a:moveTo>
                  <a:cubicBezTo>
                    <a:pt x="102" y="40"/>
                    <a:pt x="102" y="40"/>
                    <a:pt x="102" y="40"/>
                  </a:cubicBezTo>
                  <a:cubicBezTo>
                    <a:pt x="110" y="31"/>
                    <a:pt x="110" y="17"/>
                    <a:pt x="102" y="9"/>
                  </a:cubicBezTo>
                  <a:cubicBezTo>
                    <a:pt x="93" y="0"/>
                    <a:pt x="79" y="0"/>
                    <a:pt x="71" y="9"/>
                  </a:cubicBezTo>
                  <a:cubicBezTo>
                    <a:pt x="8" y="71"/>
                    <a:pt x="8" y="71"/>
                    <a:pt x="8" y="71"/>
                  </a:cubicBezTo>
                  <a:cubicBezTo>
                    <a:pt x="0" y="80"/>
                    <a:pt x="0" y="93"/>
                    <a:pt x="8" y="102"/>
                  </a:cubicBezTo>
                  <a:cubicBezTo>
                    <a:pt x="17" y="110"/>
                    <a:pt x="31" y="110"/>
                    <a:pt x="39" y="102"/>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33"/>
            <p:cNvSpPr>
              <a:spLocks/>
            </p:cNvSpPr>
            <p:nvPr/>
          </p:nvSpPr>
          <p:spPr bwMode="gray">
            <a:xfrm>
              <a:off x="7939088" y="3829050"/>
              <a:ext cx="415925" cy="412750"/>
            </a:xfrm>
            <a:custGeom>
              <a:avLst/>
              <a:gdLst/>
              <a:ahLst/>
              <a:cxnLst>
                <a:cxn ang="0">
                  <a:pos x="71" y="102"/>
                </a:cxn>
                <a:cxn ang="0">
                  <a:pos x="102" y="102"/>
                </a:cxn>
                <a:cxn ang="0">
                  <a:pos x="102" y="71"/>
                </a:cxn>
                <a:cxn ang="0">
                  <a:pos x="40" y="9"/>
                </a:cxn>
                <a:cxn ang="0">
                  <a:pos x="9" y="9"/>
                </a:cxn>
                <a:cxn ang="0">
                  <a:pos x="9" y="40"/>
                </a:cxn>
                <a:cxn ang="0">
                  <a:pos x="71" y="102"/>
                </a:cxn>
              </a:cxnLst>
              <a:rect l="0" t="0" r="r" b="b"/>
              <a:pathLst>
                <a:path w="111" h="110">
                  <a:moveTo>
                    <a:pt x="71" y="102"/>
                  </a:moveTo>
                  <a:cubicBezTo>
                    <a:pt x="80" y="110"/>
                    <a:pt x="94" y="110"/>
                    <a:pt x="102" y="102"/>
                  </a:cubicBezTo>
                  <a:cubicBezTo>
                    <a:pt x="111" y="93"/>
                    <a:pt x="111" y="80"/>
                    <a:pt x="102" y="71"/>
                  </a:cubicBezTo>
                  <a:cubicBezTo>
                    <a:pt x="40" y="9"/>
                    <a:pt x="40" y="9"/>
                    <a:pt x="40" y="9"/>
                  </a:cubicBezTo>
                  <a:cubicBezTo>
                    <a:pt x="31" y="0"/>
                    <a:pt x="17" y="0"/>
                    <a:pt x="9" y="9"/>
                  </a:cubicBezTo>
                  <a:cubicBezTo>
                    <a:pt x="0" y="17"/>
                    <a:pt x="0" y="31"/>
                    <a:pt x="9" y="40"/>
                  </a:cubicBezTo>
                  <a:lnTo>
                    <a:pt x="71" y="102"/>
                  </a:ln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34"/>
            <p:cNvSpPr>
              <a:spLocks noEditPoints="1"/>
            </p:cNvSpPr>
            <p:nvPr/>
          </p:nvSpPr>
          <p:spPr bwMode="gray">
            <a:xfrm>
              <a:off x="7178675" y="4330700"/>
              <a:ext cx="3848100" cy="2209800"/>
            </a:xfrm>
            <a:custGeom>
              <a:avLst/>
              <a:gdLst/>
              <a:ahLst/>
              <a:cxnLst>
                <a:cxn ang="0">
                  <a:pos x="902" y="137"/>
                </a:cxn>
                <a:cxn ang="0">
                  <a:pos x="794" y="17"/>
                </a:cxn>
                <a:cxn ang="0">
                  <a:pos x="644" y="18"/>
                </a:cxn>
                <a:cxn ang="0">
                  <a:pos x="556" y="92"/>
                </a:cxn>
                <a:cxn ang="0">
                  <a:pos x="387" y="201"/>
                </a:cxn>
                <a:cxn ang="0">
                  <a:pos x="299" y="189"/>
                </a:cxn>
                <a:cxn ang="0">
                  <a:pos x="214" y="222"/>
                </a:cxn>
                <a:cxn ang="0">
                  <a:pos x="7" y="418"/>
                </a:cxn>
                <a:cxn ang="0">
                  <a:pos x="124" y="589"/>
                </a:cxn>
                <a:cxn ang="0">
                  <a:pos x="494" y="589"/>
                </a:cxn>
                <a:cxn ang="0">
                  <a:pos x="559" y="573"/>
                </a:cxn>
                <a:cxn ang="0">
                  <a:pos x="643" y="424"/>
                </a:cxn>
                <a:cxn ang="0">
                  <a:pos x="703" y="385"/>
                </a:cxn>
                <a:cxn ang="0">
                  <a:pos x="1026" y="261"/>
                </a:cxn>
                <a:cxn ang="0">
                  <a:pos x="494" y="546"/>
                </a:cxn>
                <a:cxn ang="0">
                  <a:pos x="129" y="546"/>
                </a:cxn>
                <a:cxn ang="0">
                  <a:pos x="43" y="460"/>
                </a:cxn>
                <a:cxn ang="0">
                  <a:pos x="145" y="376"/>
                </a:cxn>
                <a:cxn ang="0">
                  <a:pos x="184" y="394"/>
                </a:cxn>
                <a:cxn ang="0">
                  <a:pos x="198" y="398"/>
                </a:cxn>
                <a:cxn ang="0">
                  <a:pos x="212" y="361"/>
                </a:cxn>
                <a:cxn ang="0">
                  <a:pos x="232" y="263"/>
                </a:cxn>
                <a:cxn ang="0">
                  <a:pos x="308" y="232"/>
                </a:cxn>
                <a:cxn ang="0">
                  <a:pos x="361" y="238"/>
                </a:cxn>
                <a:cxn ang="0">
                  <a:pos x="376" y="334"/>
                </a:cxn>
                <a:cxn ang="0">
                  <a:pos x="369" y="350"/>
                </a:cxn>
                <a:cxn ang="0">
                  <a:pos x="407" y="363"/>
                </a:cxn>
                <a:cxn ang="0">
                  <a:pos x="463" y="330"/>
                </a:cxn>
                <a:cxn ang="0">
                  <a:pos x="490" y="327"/>
                </a:cxn>
                <a:cxn ang="0">
                  <a:pos x="584" y="379"/>
                </a:cxn>
                <a:cxn ang="0">
                  <a:pos x="600" y="436"/>
                </a:cxn>
                <a:cxn ang="0">
                  <a:pos x="906" y="343"/>
                </a:cxn>
                <a:cxn ang="0">
                  <a:pos x="674" y="344"/>
                </a:cxn>
                <a:cxn ang="0">
                  <a:pos x="608" y="339"/>
                </a:cxn>
                <a:cxn ang="0">
                  <a:pos x="477" y="284"/>
                </a:cxn>
                <a:cxn ang="0">
                  <a:pos x="450" y="238"/>
                </a:cxn>
                <a:cxn ang="0">
                  <a:pos x="560" y="133"/>
                </a:cxn>
                <a:cxn ang="0">
                  <a:pos x="635" y="168"/>
                </a:cxn>
                <a:cxn ang="0">
                  <a:pos x="672" y="156"/>
                </a:cxn>
                <a:cxn ang="0">
                  <a:pos x="667" y="141"/>
                </a:cxn>
                <a:cxn ang="0">
                  <a:pos x="610" y="102"/>
                </a:cxn>
                <a:cxn ang="0">
                  <a:pos x="718" y="42"/>
                </a:cxn>
                <a:cxn ang="0">
                  <a:pos x="803" y="71"/>
                </a:cxn>
                <a:cxn ang="0">
                  <a:pos x="823" y="166"/>
                </a:cxn>
                <a:cxn ang="0">
                  <a:pos x="837" y="202"/>
                </a:cxn>
                <a:cxn ang="0">
                  <a:pos x="850" y="197"/>
                </a:cxn>
                <a:cxn ang="0">
                  <a:pos x="887" y="180"/>
                </a:cxn>
                <a:cxn ang="0">
                  <a:pos x="985" y="261"/>
                </a:cxn>
              </a:cxnLst>
              <a:rect l="0" t="0" r="r" b="b"/>
              <a:pathLst>
                <a:path w="1026" h="589">
                  <a:moveTo>
                    <a:pt x="1026" y="252"/>
                  </a:moveTo>
                  <a:cubicBezTo>
                    <a:pt x="1025" y="241"/>
                    <a:pt x="1023" y="230"/>
                    <a:pt x="1019" y="220"/>
                  </a:cubicBezTo>
                  <a:cubicBezTo>
                    <a:pt x="1002" y="171"/>
                    <a:pt x="955" y="137"/>
                    <a:pt x="902" y="137"/>
                  </a:cubicBezTo>
                  <a:cubicBezTo>
                    <a:pt x="897" y="137"/>
                    <a:pt x="893" y="138"/>
                    <a:pt x="888" y="138"/>
                  </a:cubicBezTo>
                  <a:cubicBezTo>
                    <a:pt x="880" y="96"/>
                    <a:pt x="857" y="59"/>
                    <a:pt x="821" y="33"/>
                  </a:cubicBezTo>
                  <a:cubicBezTo>
                    <a:pt x="813" y="27"/>
                    <a:pt x="804" y="21"/>
                    <a:pt x="794" y="17"/>
                  </a:cubicBezTo>
                  <a:cubicBezTo>
                    <a:pt x="771" y="6"/>
                    <a:pt x="746" y="0"/>
                    <a:pt x="720" y="0"/>
                  </a:cubicBezTo>
                  <a:cubicBezTo>
                    <a:pt x="710" y="0"/>
                    <a:pt x="700" y="1"/>
                    <a:pt x="690" y="3"/>
                  </a:cubicBezTo>
                  <a:cubicBezTo>
                    <a:pt x="674" y="6"/>
                    <a:pt x="659" y="11"/>
                    <a:pt x="644" y="18"/>
                  </a:cubicBezTo>
                  <a:cubicBezTo>
                    <a:pt x="615" y="32"/>
                    <a:pt x="591" y="54"/>
                    <a:pt x="574" y="83"/>
                  </a:cubicBezTo>
                  <a:cubicBezTo>
                    <a:pt x="572" y="86"/>
                    <a:pt x="570" y="89"/>
                    <a:pt x="568" y="92"/>
                  </a:cubicBezTo>
                  <a:cubicBezTo>
                    <a:pt x="564" y="92"/>
                    <a:pt x="560" y="92"/>
                    <a:pt x="556" y="92"/>
                  </a:cubicBezTo>
                  <a:cubicBezTo>
                    <a:pt x="533" y="92"/>
                    <a:pt x="510" y="97"/>
                    <a:pt x="490" y="107"/>
                  </a:cubicBezTo>
                  <a:cubicBezTo>
                    <a:pt x="449" y="128"/>
                    <a:pt x="419" y="167"/>
                    <a:pt x="411" y="214"/>
                  </a:cubicBezTo>
                  <a:cubicBezTo>
                    <a:pt x="403" y="209"/>
                    <a:pt x="395" y="205"/>
                    <a:pt x="387" y="201"/>
                  </a:cubicBezTo>
                  <a:cubicBezTo>
                    <a:pt x="372" y="196"/>
                    <a:pt x="357" y="192"/>
                    <a:pt x="341" y="190"/>
                  </a:cubicBezTo>
                  <a:cubicBezTo>
                    <a:pt x="334" y="189"/>
                    <a:pt x="326" y="188"/>
                    <a:pt x="319" y="188"/>
                  </a:cubicBezTo>
                  <a:cubicBezTo>
                    <a:pt x="312" y="188"/>
                    <a:pt x="305" y="189"/>
                    <a:pt x="299" y="189"/>
                  </a:cubicBezTo>
                  <a:cubicBezTo>
                    <a:pt x="284" y="191"/>
                    <a:pt x="269" y="195"/>
                    <a:pt x="256" y="200"/>
                  </a:cubicBezTo>
                  <a:cubicBezTo>
                    <a:pt x="251" y="202"/>
                    <a:pt x="246" y="204"/>
                    <a:pt x="242" y="206"/>
                  </a:cubicBezTo>
                  <a:cubicBezTo>
                    <a:pt x="232" y="210"/>
                    <a:pt x="222" y="216"/>
                    <a:pt x="214" y="222"/>
                  </a:cubicBezTo>
                  <a:cubicBezTo>
                    <a:pt x="177" y="249"/>
                    <a:pt x="152" y="288"/>
                    <a:pt x="144" y="332"/>
                  </a:cubicBezTo>
                  <a:cubicBezTo>
                    <a:pt x="139" y="331"/>
                    <a:pt x="134" y="331"/>
                    <a:pt x="129" y="331"/>
                  </a:cubicBezTo>
                  <a:cubicBezTo>
                    <a:pt x="74" y="331"/>
                    <a:pt x="25" y="366"/>
                    <a:pt x="7" y="418"/>
                  </a:cubicBezTo>
                  <a:cubicBezTo>
                    <a:pt x="3" y="428"/>
                    <a:pt x="1" y="440"/>
                    <a:pt x="0" y="451"/>
                  </a:cubicBezTo>
                  <a:cubicBezTo>
                    <a:pt x="0" y="455"/>
                    <a:pt x="0" y="457"/>
                    <a:pt x="0" y="460"/>
                  </a:cubicBezTo>
                  <a:cubicBezTo>
                    <a:pt x="0" y="530"/>
                    <a:pt x="54" y="587"/>
                    <a:pt x="124" y="589"/>
                  </a:cubicBezTo>
                  <a:cubicBezTo>
                    <a:pt x="126" y="589"/>
                    <a:pt x="128" y="589"/>
                    <a:pt x="129" y="589"/>
                  </a:cubicBezTo>
                  <a:cubicBezTo>
                    <a:pt x="490" y="589"/>
                    <a:pt x="490" y="589"/>
                    <a:pt x="490" y="589"/>
                  </a:cubicBezTo>
                  <a:cubicBezTo>
                    <a:pt x="491" y="589"/>
                    <a:pt x="492" y="589"/>
                    <a:pt x="494" y="589"/>
                  </a:cubicBezTo>
                  <a:cubicBezTo>
                    <a:pt x="500" y="589"/>
                    <a:pt x="500" y="589"/>
                    <a:pt x="500" y="589"/>
                  </a:cubicBezTo>
                  <a:cubicBezTo>
                    <a:pt x="500" y="589"/>
                    <a:pt x="500" y="589"/>
                    <a:pt x="500" y="589"/>
                  </a:cubicBezTo>
                  <a:cubicBezTo>
                    <a:pt x="522" y="587"/>
                    <a:pt x="542" y="582"/>
                    <a:pt x="559" y="573"/>
                  </a:cubicBezTo>
                  <a:cubicBezTo>
                    <a:pt x="587" y="559"/>
                    <a:pt x="610" y="537"/>
                    <a:pt x="625" y="510"/>
                  </a:cubicBezTo>
                  <a:cubicBezTo>
                    <a:pt x="637" y="488"/>
                    <a:pt x="644" y="463"/>
                    <a:pt x="644" y="436"/>
                  </a:cubicBezTo>
                  <a:cubicBezTo>
                    <a:pt x="644" y="432"/>
                    <a:pt x="643" y="428"/>
                    <a:pt x="643" y="424"/>
                  </a:cubicBezTo>
                  <a:cubicBezTo>
                    <a:pt x="642" y="410"/>
                    <a:pt x="639" y="397"/>
                    <a:pt x="634" y="385"/>
                  </a:cubicBezTo>
                  <a:cubicBezTo>
                    <a:pt x="658" y="385"/>
                    <a:pt x="658" y="385"/>
                    <a:pt x="658" y="385"/>
                  </a:cubicBezTo>
                  <a:cubicBezTo>
                    <a:pt x="703" y="385"/>
                    <a:pt x="703" y="385"/>
                    <a:pt x="703" y="385"/>
                  </a:cubicBezTo>
                  <a:cubicBezTo>
                    <a:pt x="902" y="385"/>
                    <a:pt x="902" y="385"/>
                    <a:pt x="902" y="385"/>
                  </a:cubicBezTo>
                  <a:cubicBezTo>
                    <a:pt x="904" y="385"/>
                    <a:pt x="905" y="385"/>
                    <a:pt x="907" y="385"/>
                  </a:cubicBezTo>
                  <a:cubicBezTo>
                    <a:pt x="974" y="382"/>
                    <a:pt x="1026" y="328"/>
                    <a:pt x="1026" y="261"/>
                  </a:cubicBezTo>
                  <a:cubicBezTo>
                    <a:pt x="1026" y="258"/>
                    <a:pt x="1026" y="256"/>
                    <a:pt x="1026" y="252"/>
                  </a:cubicBezTo>
                  <a:close/>
                  <a:moveTo>
                    <a:pt x="546" y="531"/>
                  </a:moveTo>
                  <a:cubicBezTo>
                    <a:pt x="531" y="540"/>
                    <a:pt x="513" y="546"/>
                    <a:pt x="494" y="546"/>
                  </a:cubicBezTo>
                  <a:cubicBezTo>
                    <a:pt x="492" y="546"/>
                    <a:pt x="491" y="546"/>
                    <a:pt x="490" y="546"/>
                  </a:cubicBezTo>
                  <a:cubicBezTo>
                    <a:pt x="423" y="546"/>
                    <a:pt x="423" y="546"/>
                    <a:pt x="423" y="546"/>
                  </a:cubicBezTo>
                  <a:cubicBezTo>
                    <a:pt x="129" y="546"/>
                    <a:pt x="129" y="546"/>
                    <a:pt x="129" y="546"/>
                  </a:cubicBezTo>
                  <a:cubicBezTo>
                    <a:pt x="128" y="546"/>
                    <a:pt x="126" y="546"/>
                    <a:pt x="125" y="546"/>
                  </a:cubicBezTo>
                  <a:cubicBezTo>
                    <a:pt x="81" y="544"/>
                    <a:pt x="45" y="508"/>
                    <a:pt x="43" y="463"/>
                  </a:cubicBezTo>
                  <a:cubicBezTo>
                    <a:pt x="43" y="462"/>
                    <a:pt x="43" y="461"/>
                    <a:pt x="43" y="460"/>
                  </a:cubicBezTo>
                  <a:cubicBezTo>
                    <a:pt x="43" y="451"/>
                    <a:pt x="44" y="443"/>
                    <a:pt x="47" y="434"/>
                  </a:cubicBezTo>
                  <a:cubicBezTo>
                    <a:pt x="59" y="398"/>
                    <a:pt x="92" y="374"/>
                    <a:pt x="129" y="374"/>
                  </a:cubicBezTo>
                  <a:cubicBezTo>
                    <a:pt x="135" y="374"/>
                    <a:pt x="140" y="375"/>
                    <a:pt x="145" y="376"/>
                  </a:cubicBezTo>
                  <a:cubicBezTo>
                    <a:pt x="156" y="378"/>
                    <a:pt x="166" y="382"/>
                    <a:pt x="176" y="388"/>
                  </a:cubicBezTo>
                  <a:cubicBezTo>
                    <a:pt x="178" y="389"/>
                    <a:pt x="180" y="391"/>
                    <a:pt x="183" y="393"/>
                  </a:cubicBezTo>
                  <a:cubicBezTo>
                    <a:pt x="184" y="394"/>
                    <a:pt x="184" y="394"/>
                    <a:pt x="184" y="394"/>
                  </a:cubicBezTo>
                  <a:cubicBezTo>
                    <a:pt x="184" y="394"/>
                    <a:pt x="184" y="394"/>
                    <a:pt x="184" y="394"/>
                  </a:cubicBezTo>
                  <a:cubicBezTo>
                    <a:pt x="187" y="396"/>
                    <a:pt x="189" y="397"/>
                    <a:pt x="192" y="398"/>
                  </a:cubicBezTo>
                  <a:cubicBezTo>
                    <a:pt x="194" y="398"/>
                    <a:pt x="196" y="398"/>
                    <a:pt x="198" y="398"/>
                  </a:cubicBezTo>
                  <a:cubicBezTo>
                    <a:pt x="210" y="398"/>
                    <a:pt x="219" y="389"/>
                    <a:pt x="219" y="377"/>
                  </a:cubicBezTo>
                  <a:cubicBezTo>
                    <a:pt x="219" y="373"/>
                    <a:pt x="218" y="370"/>
                    <a:pt x="216" y="366"/>
                  </a:cubicBezTo>
                  <a:cubicBezTo>
                    <a:pt x="215" y="364"/>
                    <a:pt x="214" y="362"/>
                    <a:pt x="212" y="361"/>
                  </a:cubicBezTo>
                  <a:cubicBezTo>
                    <a:pt x="210" y="359"/>
                    <a:pt x="210" y="359"/>
                    <a:pt x="210" y="359"/>
                  </a:cubicBezTo>
                  <a:cubicBezTo>
                    <a:pt x="202" y="353"/>
                    <a:pt x="194" y="348"/>
                    <a:pt x="185" y="344"/>
                  </a:cubicBezTo>
                  <a:cubicBezTo>
                    <a:pt x="191" y="312"/>
                    <a:pt x="207" y="283"/>
                    <a:pt x="232" y="263"/>
                  </a:cubicBezTo>
                  <a:cubicBezTo>
                    <a:pt x="240" y="256"/>
                    <a:pt x="249" y="250"/>
                    <a:pt x="259" y="245"/>
                  </a:cubicBezTo>
                  <a:cubicBezTo>
                    <a:pt x="261" y="244"/>
                    <a:pt x="263" y="243"/>
                    <a:pt x="265" y="242"/>
                  </a:cubicBezTo>
                  <a:cubicBezTo>
                    <a:pt x="279" y="236"/>
                    <a:pt x="294" y="233"/>
                    <a:pt x="308" y="232"/>
                  </a:cubicBezTo>
                  <a:cubicBezTo>
                    <a:pt x="311" y="231"/>
                    <a:pt x="314" y="231"/>
                    <a:pt x="316" y="231"/>
                  </a:cubicBezTo>
                  <a:cubicBezTo>
                    <a:pt x="317" y="231"/>
                    <a:pt x="318" y="231"/>
                    <a:pt x="319" y="231"/>
                  </a:cubicBezTo>
                  <a:cubicBezTo>
                    <a:pt x="333" y="231"/>
                    <a:pt x="347" y="234"/>
                    <a:pt x="361" y="238"/>
                  </a:cubicBezTo>
                  <a:cubicBezTo>
                    <a:pt x="391" y="248"/>
                    <a:pt x="416" y="267"/>
                    <a:pt x="434" y="294"/>
                  </a:cubicBezTo>
                  <a:cubicBezTo>
                    <a:pt x="414" y="302"/>
                    <a:pt x="396" y="314"/>
                    <a:pt x="381" y="329"/>
                  </a:cubicBezTo>
                  <a:cubicBezTo>
                    <a:pt x="379" y="331"/>
                    <a:pt x="377" y="333"/>
                    <a:pt x="376" y="334"/>
                  </a:cubicBezTo>
                  <a:cubicBezTo>
                    <a:pt x="375" y="335"/>
                    <a:pt x="375" y="335"/>
                    <a:pt x="375" y="335"/>
                  </a:cubicBezTo>
                  <a:cubicBezTo>
                    <a:pt x="374" y="336"/>
                    <a:pt x="374" y="336"/>
                    <a:pt x="374" y="336"/>
                  </a:cubicBezTo>
                  <a:cubicBezTo>
                    <a:pt x="371" y="340"/>
                    <a:pt x="369" y="345"/>
                    <a:pt x="369" y="350"/>
                  </a:cubicBezTo>
                  <a:cubicBezTo>
                    <a:pt x="369" y="361"/>
                    <a:pt x="379" y="371"/>
                    <a:pt x="391" y="371"/>
                  </a:cubicBezTo>
                  <a:cubicBezTo>
                    <a:pt x="397" y="371"/>
                    <a:pt x="403" y="368"/>
                    <a:pt x="407" y="364"/>
                  </a:cubicBezTo>
                  <a:cubicBezTo>
                    <a:pt x="407" y="363"/>
                    <a:pt x="407" y="363"/>
                    <a:pt x="407" y="363"/>
                  </a:cubicBezTo>
                  <a:cubicBezTo>
                    <a:pt x="411" y="359"/>
                    <a:pt x="415" y="355"/>
                    <a:pt x="420" y="352"/>
                  </a:cubicBezTo>
                  <a:cubicBezTo>
                    <a:pt x="430" y="343"/>
                    <a:pt x="443" y="336"/>
                    <a:pt x="456" y="332"/>
                  </a:cubicBezTo>
                  <a:cubicBezTo>
                    <a:pt x="458" y="331"/>
                    <a:pt x="461" y="331"/>
                    <a:pt x="463" y="330"/>
                  </a:cubicBezTo>
                  <a:cubicBezTo>
                    <a:pt x="471" y="328"/>
                    <a:pt x="478" y="327"/>
                    <a:pt x="486" y="327"/>
                  </a:cubicBezTo>
                  <a:cubicBezTo>
                    <a:pt x="486" y="327"/>
                    <a:pt x="486" y="327"/>
                    <a:pt x="486" y="327"/>
                  </a:cubicBezTo>
                  <a:cubicBezTo>
                    <a:pt x="488" y="327"/>
                    <a:pt x="489" y="327"/>
                    <a:pt x="490" y="327"/>
                  </a:cubicBezTo>
                  <a:cubicBezTo>
                    <a:pt x="497" y="327"/>
                    <a:pt x="504" y="327"/>
                    <a:pt x="511" y="329"/>
                  </a:cubicBezTo>
                  <a:cubicBezTo>
                    <a:pt x="533" y="333"/>
                    <a:pt x="552" y="343"/>
                    <a:pt x="567" y="358"/>
                  </a:cubicBezTo>
                  <a:cubicBezTo>
                    <a:pt x="574" y="364"/>
                    <a:pt x="579" y="371"/>
                    <a:pt x="584" y="379"/>
                  </a:cubicBezTo>
                  <a:cubicBezTo>
                    <a:pt x="587" y="384"/>
                    <a:pt x="590" y="390"/>
                    <a:pt x="592" y="396"/>
                  </a:cubicBezTo>
                  <a:cubicBezTo>
                    <a:pt x="596" y="405"/>
                    <a:pt x="598" y="414"/>
                    <a:pt x="600" y="424"/>
                  </a:cubicBezTo>
                  <a:cubicBezTo>
                    <a:pt x="600" y="428"/>
                    <a:pt x="600" y="432"/>
                    <a:pt x="600" y="436"/>
                  </a:cubicBezTo>
                  <a:cubicBezTo>
                    <a:pt x="600" y="477"/>
                    <a:pt x="579" y="512"/>
                    <a:pt x="546" y="531"/>
                  </a:cubicBezTo>
                  <a:close/>
                  <a:moveTo>
                    <a:pt x="985" y="264"/>
                  </a:moveTo>
                  <a:cubicBezTo>
                    <a:pt x="983" y="306"/>
                    <a:pt x="949" y="341"/>
                    <a:pt x="906" y="343"/>
                  </a:cubicBezTo>
                  <a:cubicBezTo>
                    <a:pt x="905" y="343"/>
                    <a:pt x="903" y="344"/>
                    <a:pt x="902" y="344"/>
                  </a:cubicBezTo>
                  <a:cubicBezTo>
                    <a:pt x="716" y="344"/>
                    <a:pt x="716" y="344"/>
                    <a:pt x="716" y="344"/>
                  </a:cubicBezTo>
                  <a:cubicBezTo>
                    <a:pt x="674" y="344"/>
                    <a:pt x="674" y="344"/>
                    <a:pt x="674" y="344"/>
                  </a:cubicBezTo>
                  <a:cubicBezTo>
                    <a:pt x="674" y="344"/>
                    <a:pt x="674" y="344"/>
                    <a:pt x="674" y="344"/>
                  </a:cubicBezTo>
                  <a:cubicBezTo>
                    <a:pt x="611" y="344"/>
                    <a:pt x="611" y="344"/>
                    <a:pt x="611" y="344"/>
                  </a:cubicBezTo>
                  <a:cubicBezTo>
                    <a:pt x="610" y="342"/>
                    <a:pt x="609" y="341"/>
                    <a:pt x="608" y="339"/>
                  </a:cubicBezTo>
                  <a:cubicBezTo>
                    <a:pt x="581" y="307"/>
                    <a:pt x="541" y="285"/>
                    <a:pt x="495" y="284"/>
                  </a:cubicBezTo>
                  <a:cubicBezTo>
                    <a:pt x="494" y="284"/>
                    <a:pt x="492" y="284"/>
                    <a:pt x="490" y="284"/>
                  </a:cubicBezTo>
                  <a:cubicBezTo>
                    <a:pt x="486" y="284"/>
                    <a:pt x="482" y="284"/>
                    <a:pt x="477" y="284"/>
                  </a:cubicBezTo>
                  <a:cubicBezTo>
                    <a:pt x="471" y="271"/>
                    <a:pt x="462" y="259"/>
                    <a:pt x="453" y="249"/>
                  </a:cubicBezTo>
                  <a:cubicBezTo>
                    <a:pt x="452" y="248"/>
                    <a:pt x="452" y="247"/>
                    <a:pt x="451" y="246"/>
                  </a:cubicBezTo>
                  <a:cubicBezTo>
                    <a:pt x="451" y="244"/>
                    <a:pt x="450" y="241"/>
                    <a:pt x="450" y="238"/>
                  </a:cubicBezTo>
                  <a:cubicBezTo>
                    <a:pt x="450" y="180"/>
                    <a:pt x="498" y="133"/>
                    <a:pt x="556" y="133"/>
                  </a:cubicBezTo>
                  <a:cubicBezTo>
                    <a:pt x="558" y="133"/>
                    <a:pt x="559" y="133"/>
                    <a:pt x="560" y="133"/>
                  </a:cubicBezTo>
                  <a:cubicBezTo>
                    <a:pt x="560" y="133"/>
                    <a:pt x="560" y="133"/>
                    <a:pt x="560" y="133"/>
                  </a:cubicBezTo>
                  <a:cubicBezTo>
                    <a:pt x="570" y="133"/>
                    <a:pt x="580" y="135"/>
                    <a:pt x="589" y="138"/>
                  </a:cubicBezTo>
                  <a:cubicBezTo>
                    <a:pt x="591" y="139"/>
                    <a:pt x="594" y="140"/>
                    <a:pt x="597" y="141"/>
                  </a:cubicBezTo>
                  <a:cubicBezTo>
                    <a:pt x="611" y="147"/>
                    <a:pt x="625" y="156"/>
                    <a:pt x="635" y="168"/>
                  </a:cubicBezTo>
                  <a:cubicBezTo>
                    <a:pt x="636" y="169"/>
                    <a:pt x="636" y="169"/>
                    <a:pt x="636" y="169"/>
                  </a:cubicBezTo>
                  <a:cubicBezTo>
                    <a:pt x="640" y="173"/>
                    <a:pt x="645" y="176"/>
                    <a:pt x="651" y="176"/>
                  </a:cubicBezTo>
                  <a:cubicBezTo>
                    <a:pt x="662" y="176"/>
                    <a:pt x="671" y="167"/>
                    <a:pt x="672" y="156"/>
                  </a:cubicBezTo>
                  <a:cubicBezTo>
                    <a:pt x="672" y="156"/>
                    <a:pt x="672" y="155"/>
                    <a:pt x="672" y="155"/>
                  </a:cubicBezTo>
                  <a:cubicBezTo>
                    <a:pt x="672" y="150"/>
                    <a:pt x="670" y="146"/>
                    <a:pt x="667" y="142"/>
                  </a:cubicBezTo>
                  <a:cubicBezTo>
                    <a:pt x="667" y="141"/>
                    <a:pt x="667" y="141"/>
                    <a:pt x="667" y="141"/>
                  </a:cubicBezTo>
                  <a:cubicBezTo>
                    <a:pt x="666" y="140"/>
                    <a:pt x="666" y="140"/>
                    <a:pt x="666" y="140"/>
                  </a:cubicBezTo>
                  <a:cubicBezTo>
                    <a:pt x="651" y="124"/>
                    <a:pt x="634" y="112"/>
                    <a:pt x="615" y="104"/>
                  </a:cubicBezTo>
                  <a:cubicBezTo>
                    <a:pt x="613" y="103"/>
                    <a:pt x="612" y="102"/>
                    <a:pt x="610" y="102"/>
                  </a:cubicBezTo>
                  <a:cubicBezTo>
                    <a:pt x="611" y="102"/>
                    <a:pt x="611" y="101"/>
                    <a:pt x="611" y="101"/>
                  </a:cubicBezTo>
                  <a:cubicBezTo>
                    <a:pt x="626" y="78"/>
                    <a:pt x="647" y="61"/>
                    <a:pt x="672" y="51"/>
                  </a:cubicBezTo>
                  <a:cubicBezTo>
                    <a:pt x="686" y="45"/>
                    <a:pt x="702" y="42"/>
                    <a:pt x="718" y="42"/>
                  </a:cubicBezTo>
                  <a:cubicBezTo>
                    <a:pt x="719" y="41"/>
                    <a:pt x="719" y="41"/>
                    <a:pt x="720" y="41"/>
                  </a:cubicBezTo>
                  <a:cubicBezTo>
                    <a:pt x="741" y="41"/>
                    <a:pt x="760" y="46"/>
                    <a:pt x="778" y="55"/>
                  </a:cubicBezTo>
                  <a:cubicBezTo>
                    <a:pt x="787" y="59"/>
                    <a:pt x="795" y="65"/>
                    <a:pt x="803" y="71"/>
                  </a:cubicBezTo>
                  <a:cubicBezTo>
                    <a:pt x="827" y="91"/>
                    <a:pt x="843" y="119"/>
                    <a:pt x="848" y="149"/>
                  </a:cubicBezTo>
                  <a:cubicBezTo>
                    <a:pt x="840" y="153"/>
                    <a:pt x="832" y="158"/>
                    <a:pt x="825" y="164"/>
                  </a:cubicBezTo>
                  <a:cubicBezTo>
                    <a:pt x="823" y="166"/>
                    <a:pt x="823" y="166"/>
                    <a:pt x="823" y="166"/>
                  </a:cubicBezTo>
                  <a:cubicBezTo>
                    <a:pt x="821" y="167"/>
                    <a:pt x="820" y="169"/>
                    <a:pt x="819" y="171"/>
                  </a:cubicBezTo>
                  <a:cubicBezTo>
                    <a:pt x="817" y="174"/>
                    <a:pt x="816" y="178"/>
                    <a:pt x="816" y="181"/>
                  </a:cubicBezTo>
                  <a:cubicBezTo>
                    <a:pt x="816" y="192"/>
                    <a:pt x="825" y="202"/>
                    <a:pt x="837" y="202"/>
                  </a:cubicBezTo>
                  <a:cubicBezTo>
                    <a:pt x="838" y="202"/>
                    <a:pt x="840" y="201"/>
                    <a:pt x="842" y="201"/>
                  </a:cubicBezTo>
                  <a:cubicBezTo>
                    <a:pt x="844" y="200"/>
                    <a:pt x="847" y="199"/>
                    <a:pt x="849" y="197"/>
                  </a:cubicBezTo>
                  <a:cubicBezTo>
                    <a:pt x="850" y="197"/>
                    <a:pt x="850" y="197"/>
                    <a:pt x="850" y="197"/>
                  </a:cubicBezTo>
                  <a:cubicBezTo>
                    <a:pt x="851" y="196"/>
                    <a:pt x="851" y="196"/>
                    <a:pt x="851" y="196"/>
                  </a:cubicBezTo>
                  <a:cubicBezTo>
                    <a:pt x="853" y="194"/>
                    <a:pt x="856" y="193"/>
                    <a:pt x="858" y="191"/>
                  </a:cubicBezTo>
                  <a:cubicBezTo>
                    <a:pt x="867" y="186"/>
                    <a:pt x="876" y="182"/>
                    <a:pt x="887" y="180"/>
                  </a:cubicBezTo>
                  <a:cubicBezTo>
                    <a:pt x="892" y="179"/>
                    <a:pt x="897" y="179"/>
                    <a:pt x="902" y="179"/>
                  </a:cubicBezTo>
                  <a:cubicBezTo>
                    <a:pt x="938" y="179"/>
                    <a:pt x="970" y="202"/>
                    <a:pt x="981" y="236"/>
                  </a:cubicBezTo>
                  <a:cubicBezTo>
                    <a:pt x="984" y="244"/>
                    <a:pt x="985" y="252"/>
                    <a:pt x="985" y="261"/>
                  </a:cubicBezTo>
                  <a:cubicBezTo>
                    <a:pt x="985" y="262"/>
                    <a:pt x="985" y="263"/>
                    <a:pt x="985" y="264"/>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35"/>
            <p:cNvSpPr>
              <a:spLocks/>
            </p:cNvSpPr>
            <p:nvPr/>
          </p:nvSpPr>
          <p:spPr bwMode="gray">
            <a:xfrm>
              <a:off x="8126413" y="4016375"/>
              <a:ext cx="1511300" cy="996950"/>
            </a:xfrm>
            <a:custGeom>
              <a:avLst/>
              <a:gdLst/>
              <a:ahLst/>
              <a:cxnLst>
                <a:cxn ang="0">
                  <a:pos x="0" y="241"/>
                </a:cxn>
                <a:cxn ang="0">
                  <a:pos x="0" y="243"/>
                </a:cxn>
                <a:cxn ang="0">
                  <a:pos x="0" y="245"/>
                </a:cxn>
                <a:cxn ang="0">
                  <a:pos x="0" y="245"/>
                </a:cxn>
                <a:cxn ang="0">
                  <a:pos x="1" y="249"/>
                </a:cxn>
                <a:cxn ang="0">
                  <a:pos x="1" y="249"/>
                </a:cxn>
                <a:cxn ang="0">
                  <a:pos x="2" y="253"/>
                </a:cxn>
                <a:cxn ang="0">
                  <a:pos x="2" y="253"/>
                </a:cxn>
                <a:cxn ang="0">
                  <a:pos x="4" y="256"/>
                </a:cxn>
                <a:cxn ang="0">
                  <a:pos x="4" y="256"/>
                </a:cxn>
                <a:cxn ang="0">
                  <a:pos x="12" y="263"/>
                </a:cxn>
                <a:cxn ang="0">
                  <a:pos x="12" y="263"/>
                </a:cxn>
                <a:cxn ang="0">
                  <a:pos x="15" y="264"/>
                </a:cxn>
                <a:cxn ang="0">
                  <a:pos x="15" y="264"/>
                </a:cxn>
                <a:cxn ang="0">
                  <a:pos x="17" y="265"/>
                </a:cxn>
                <a:cxn ang="0">
                  <a:pos x="17" y="265"/>
                </a:cxn>
                <a:cxn ang="0">
                  <a:pos x="19" y="265"/>
                </a:cxn>
                <a:cxn ang="0">
                  <a:pos x="20" y="266"/>
                </a:cxn>
                <a:cxn ang="0">
                  <a:pos x="22" y="266"/>
                </a:cxn>
                <a:cxn ang="0">
                  <a:pos x="26" y="265"/>
                </a:cxn>
                <a:cxn ang="0">
                  <a:pos x="26" y="265"/>
                </a:cxn>
                <a:cxn ang="0">
                  <a:pos x="30" y="264"/>
                </a:cxn>
                <a:cxn ang="0">
                  <a:pos x="30" y="264"/>
                </a:cxn>
                <a:cxn ang="0">
                  <a:pos x="33" y="263"/>
                </a:cxn>
                <a:cxn ang="0">
                  <a:pos x="34" y="263"/>
                </a:cxn>
                <a:cxn ang="0">
                  <a:pos x="39" y="258"/>
                </a:cxn>
                <a:cxn ang="0">
                  <a:pos x="39" y="258"/>
                </a:cxn>
                <a:cxn ang="0">
                  <a:pos x="41" y="255"/>
                </a:cxn>
                <a:cxn ang="0">
                  <a:pos x="41" y="255"/>
                </a:cxn>
                <a:cxn ang="0">
                  <a:pos x="43" y="252"/>
                </a:cxn>
                <a:cxn ang="0">
                  <a:pos x="43" y="251"/>
                </a:cxn>
                <a:cxn ang="0">
                  <a:pos x="44" y="248"/>
                </a:cxn>
                <a:cxn ang="0">
                  <a:pos x="44" y="248"/>
                </a:cxn>
                <a:cxn ang="0">
                  <a:pos x="44" y="246"/>
                </a:cxn>
                <a:cxn ang="0">
                  <a:pos x="44" y="243"/>
                </a:cxn>
                <a:cxn ang="0">
                  <a:pos x="44" y="240"/>
                </a:cxn>
                <a:cxn ang="0">
                  <a:pos x="249" y="44"/>
                </a:cxn>
                <a:cxn ang="0">
                  <a:pos x="365" y="80"/>
                </a:cxn>
                <a:cxn ang="0">
                  <a:pos x="371" y="84"/>
                </a:cxn>
                <a:cxn ang="0">
                  <a:pos x="381" y="87"/>
                </a:cxn>
                <a:cxn ang="0">
                  <a:pos x="403" y="65"/>
                </a:cxn>
                <a:cxn ang="0">
                  <a:pos x="396" y="48"/>
                </a:cxn>
                <a:cxn ang="0">
                  <a:pos x="391" y="45"/>
                </a:cxn>
                <a:cxn ang="0">
                  <a:pos x="249" y="0"/>
                </a:cxn>
                <a:cxn ang="0">
                  <a:pos x="0" y="241"/>
                </a:cxn>
                <a:cxn ang="0">
                  <a:pos x="0" y="241"/>
                </a:cxn>
              </a:cxnLst>
              <a:rect l="0" t="0" r="r" b="b"/>
              <a:pathLst>
                <a:path w="403" h="266">
                  <a:moveTo>
                    <a:pt x="0" y="241"/>
                  </a:moveTo>
                  <a:cubicBezTo>
                    <a:pt x="0" y="242"/>
                    <a:pt x="0" y="243"/>
                    <a:pt x="0" y="243"/>
                  </a:cubicBezTo>
                  <a:cubicBezTo>
                    <a:pt x="0" y="244"/>
                    <a:pt x="0" y="245"/>
                    <a:pt x="0" y="245"/>
                  </a:cubicBezTo>
                  <a:cubicBezTo>
                    <a:pt x="0" y="245"/>
                    <a:pt x="0" y="245"/>
                    <a:pt x="0" y="245"/>
                  </a:cubicBezTo>
                  <a:cubicBezTo>
                    <a:pt x="0" y="246"/>
                    <a:pt x="0" y="248"/>
                    <a:pt x="1" y="249"/>
                  </a:cubicBezTo>
                  <a:cubicBezTo>
                    <a:pt x="1" y="249"/>
                    <a:pt x="1" y="249"/>
                    <a:pt x="1" y="249"/>
                  </a:cubicBezTo>
                  <a:cubicBezTo>
                    <a:pt x="1" y="250"/>
                    <a:pt x="2" y="252"/>
                    <a:pt x="2" y="253"/>
                  </a:cubicBezTo>
                  <a:cubicBezTo>
                    <a:pt x="2" y="253"/>
                    <a:pt x="2" y="253"/>
                    <a:pt x="2" y="253"/>
                  </a:cubicBezTo>
                  <a:cubicBezTo>
                    <a:pt x="3" y="254"/>
                    <a:pt x="3" y="255"/>
                    <a:pt x="4" y="256"/>
                  </a:cubicBezTo>
                  <a:cubicBezTo>
                    <a:pt x="4" y="256"/>
                    <a:pt x="4" y="256"/>
                    <a:pt x="4" y="256"/>
                  </a:cubicBezTo>
                  <a:cubicBezTo>
                    <a:pt x="6" y="259"/>
                    <a:pt x="9" y="262"/>
                    <a:pt x="12" y="263"/>
                  </a:cubicBezTo>
                  <a:cubicBezTo>
                    <a:pt x="12" y="263"/>
                    <a:pt x="12" y="263"/>
                    <a:pt x="12" y="263"/>
                  </a:cubicBezTo>
                  <a:cubicBezTo>
                    <a:pt x="13" y="264"/>
                    <a:pt x="14" y="264"/>
                    <a:pt x="15" y="264"/>
                  </a:cubicBezTo>
                  <a:cubicBezTo>
                    <a:pt x="15" y="264"/>
                    <a:pt x="15" y="264"/>
                    <a:pt x="15" y="264"/>
                  </a:cubicBezTo>
                  <a:cubicBezTo>
                    <a:pt x="15" y="265"/>
                    <a:pt x="16" y="265"/>
                    <a:pt x="17" y="265"/>
                  </a:cubicBezTo>
                  <a:cubicBezTo>
                    <a:pt x="17" y="265"/>
                    <a:pt x="17" y="265"/>
                    <a:pt x="17" y="265"/>
                  </a:cubicBezTo>
                  <a:cubicBezTo>
                    <a:pt x="18" y="265"/>
                    <a:pt x="19" y="265"/>
                    <a:pt x="19" y="265"/>
                  </a:cubicBezTo>
                  <a:cubicBezTo>
                    <a:pt x="19" y="266"/>
                    <a:pt x="20" y="266"/>
                    <a:pt x="20" y="266"/>
                  </a:cubicBezTo>
                  <a:cubicBezTo>
                    <a:pt x="21" y="266"/>
                    <a:pt x="21" y="266"/>
                    <a:pt x="22" y="266"/>
                  </a:cubicBezTo>
                  <a:cubicBezTo>
                    <a:pt x="23" y="266"/>
                    <a:pt x="25" y="266"/>
                    <a:pt x="26" y="265"/>
                  </a:cubicBezTo>
                  <a:cubicBezTo>
                    <a:pt x="26" y="265"/>
                    <a:pt x="26" y="265"/>
                    <a:pt x="26" y="265"/>
                  </a:cubicBezTo>
                  <a:cubicBezTo>
                    <a:pt x="27" y="265"/>
                    <a:pt x="29" y="265"/>
                    <a:pt x="30" y="264"/>
                  </a:cubicBezTo>
                  <a:cubicBezTo>
                    <a:pt x="30" y="264"/>
                    <a:pt x="30" y="264"/>
                    <a:pt x="30" y="264"/>
                  </a:cubicBezTo>
                  <a:cubicBezTo>
                    <a:pt x="31" y="264"/>
                    <a:pt x="32" y="263"/>
                    <a:pt x="33" y="263"/>
                  </a:cubicBezTo>
                  <a:cubicBezTo>
                    <a:pt x="33" y="263"/>
                    <a:pt x="33" y="263"/>
                    <a:pt x="34" y="263"/>
                  </a:cubicBezTo>
                  <a:cubicBezTo>
                    <a:pt x="36" y="261"/>
                    <a:pt x="37" y="260"/>
                    <a:pt x="39" y="258"/>
                  </a:cubicBezTo>
                  <a:cubicBezTo>
                    <a:pt x="39" y="258"/>
                    <a:pt x="39" y="258"/>
                    <a:pt x="39" y="258"/>
                  </a:cubicBezTo>
                  <a:cubicBezTo>
                    <a:pt x="40" y="257"/>
                    <a:pt x="41" y="256"/>
                    <a:pt x="41" y="255"/>
                  </a:cubicBezTo>
                  <a:cubicBezTo>
                    <a:pt x="41" y="255"/>
                    <a:pt x="41" y="255"/>
                    <a:pt x="41" y="255"/>
                  </a:cubicBezTo>
                  <a:cubicBezTo>
                    <a:pt x="42" y="254"/>
                    <a:pt x="42" y="253"/>
                    <a:pt x="43" y="252"/>
                  </a:cubicBezTo>
                  <a:cubicBezTo>
                    <a:pt x="43" y="252"/>
                    <a:pt x="43" y="251"/>
                    <a:pt x="43" y="251"/>
                  </a:cubicBezTo>
                  <a:cubicBezTo>
                    <a:pt x="43" y="250"/>
                    <a:pt x="44" y="249"/>
                    <a:pt x="44" y="248"/>
                  </a:cubicBezTo>
                  <a:cubicBezTo>
                    <a:pt x="44" y="248"/>
                    <a:pt x="44" y="248"/>
                    <a:pt x="44" y="248"/>
                  </a:cubicBezTo>
                  <a:cubicBezTo>
                    <a:pt x="44" y="247"/>
                    <a:pt x="44" y="246"/>
                    <a:pt x="44" y="246"/>
                  </a:cubicBezTo>
                  <a:cubicBezTo>
                    <a:pt x="44" y="245"/>
                    <a:pt x="44" y="244"/>
                    <a:pt x="44" y="243"/>
                  </a:cubicBezTo>
                  <a:cubicBezTo>
                    <a:pt x="44" y="242"/>
                    <a:pt x="44" y="241"/>
                    <a:pt x="44" y="240"/>
                  </a:cubicBezTo>
                  <a:cubicBezTo>
                    <a:pt x="49" y="131"/>
                    <a:pt x="139" y="44"/>
                    <a:pt x="249" y="44"/>
                  </a:cubicBezTo>
                  <a:cubicBezTo>
                    <a:pt x="292" y="44"/>
                    <a:pt x="332" y="57"/>
                    <a:pt x="365" y="80"/>
                  </a:cubicBezTo>
                  <a:cubicBezTo>
                    <a:pt x="367" y="82"/>
                    <a:pt x="369" y="83"/>
                    <a:pt x="371" y="84"/>
                  </a:cubicBezTo>
                  <a:cubicBezTo>
                    <a:pt x="374" y="86"/>
                    <a:pt x="377" y="87"/>
                    <a:pt x="381" y="87"/>
                  </a:cubicBezTo>
                  <a:cubicBezTo>
                    <a:pt x="393" y="87"/>
                    <a:pt x="403" y="77"/>
                    <a:pt x="403" y="65"/>
                  </a:cubicBezTo>
                  <a:cubicBezTo>
                    <a:pt x="403" y="58"/>
                    <a:pt x="400" y="52"/>
                    <a:pt x="396" y="48"/>
                  </a:cubicBezTo>
                  <a:cubicBezTo>
                    <a:pt x="394" y="47"/>
                    <a:pt x="393" y="46"/>
                    <a:pt x="391" y="45"/>
                  </a:cubicBezTo>
                  <a:cubicBezTo>
                    <a:pt x="351" y="17"/>
                    <a:pt x="302" y="0"/>
                    <a:pt x="249" y="0"/>
                  </a:cubicBezTo>
                  <a:cubicBezTo>
                    <a:pt x="114" y="0"/>
                    <a:pt x="4" y="107"/>
                    <a:pt x="0" y="241"/>
                  </a:cubicBezTo>
                  <a:cubicBezTo>
                    <a:pt x="0" y="241"/>
                    <a:pt x="0" y="241"/>
                    <a:pt x="0" y="241"/>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69" name="Gruppieren 68"/>
          <p:cNvGrpSpPr/>
          <p:nvPr/>
        </p:nvGrpSpPr>
        <p:grpSpPr bwMode="gray">
          <a:xfrm>
            <a:off x="1735259" y="1608830"/>
            <a:ext cx="666444" cy="609119"/>
            <a:chOff x="2921000" y="1924050"/>
            <a:chExt cx="3303588" cy="3019425"/>
          </a:xfrm>
          <a:solidFill>
            <a:srgbClr val="FFFFFF"/>
          </a:solidFill>
        </p:grpSpPr>
        <p:sp>
          <p:nvSpPr>
            <p:cNvPr id="70" name="Freeform 6"/>
            <p:cNvSpPr>
              <a:spLocks noEditPoints="1"/>
            </p:cNvSpPr>
            <p:nvPr/>
          </p:nvSpPr>
          <p:spPr bwMode="gray">
            <a:xfrm>
              <a:off x="2921000" y="1924050"/>
              <a:ext cx="3303588" cy="2044700"/>
            </a:xfrm>
            <a:custGeom>
              <a:avLst/>
              <a:gdLst/>
              <a:ahLst/>
              <a:cxnLst>
                <a:cxn ang="0">
                  <a:pos x="675" y="133"/>
                </a:cxn>
                <a:cxn ang="0">
                  <a:pos x="653" y="135"/>
                </a:cxn>
                <a:cxn ang="0">
                  <a:pos x="437" y="0"/>
                </a:cxn>
                <a:cxn ang="0">
                  <a:pos x="199" y="202"/>
                </a:cxn>
                <a:cxn ang="0">
                  <a:pos x="173" y="200"/>
                </a:cxn>
                <a:cxn ang="0">
                  <a:pos x="0" y="373"/>
                </a:cxn>
                <a:cxn ang="0">
                  <a:pos x="166" y="545"/>
                </a:cxn>
                <a:cxn ang="0">
                  <a:pos x="173" y="545"/>
                </a:cxn>
                <a:cxn ang="0">
                  <a:pos x="675" y="545"/>
                </a:cxn>
                <a:cxn ang="0">
                  <a:pos x="682" y="545"/>
                </a:cxn>
                <a:cxn ang="0">
                  <a:pos x="682" y="545"/>
                </a:cxn>
                <a:cxn ang="0">
                  <a:pos x="881" y="339"/>
                </a:cxn>
                <a:cxn ang="0">
                  <a:pos x="675" y="133"/>
                </a:cxn>
                <a:cxn ang="0">
                  <a:pos x="681" y="501"/>
                </a:cxn>
                <a:cxn ang="0">
                  <a:pos x="675" y="501"/>
                </a:cxn>
                <a:cxn ang="0">
                  <a:pos x="637" y="501"/>
                </a:cxn>
                <a:cxn ang="0">
                  <a:pos x="548" y="501"/>
                </a:cxn>
                <a:cxn ang="0">
                  <a:pos x="288" y="501"/>
                </a:cxn>
                <a:cxn ang="0">
                  <a:pos x="210" y="501"/>
                </a:cxn>
                <a:cxn ang="0">
                  <a:pos x="173" y="501"/>
                </a:cxn>
                <a:cxn ang="0">
                  <a:pos x="166" y="501"/>
                </a:cxn>
                <a:cxn ang="0">
                  <a:pos x="44" y="373"/>
                </a:cxn>
                <a:cxn ang="0">
                  <a:pos x="173" y="244"/>
                </a:cxn>
                <a:cxn ang="0">
                  <a:pos x="196" y="246"/>
                </a:cxn>
                <a:cxn ang="0">
                  <a:pos x="242" y="264"/>
                </a:cxn>
                <a:cxn ang="0">
                  <a:pos x="253" y="272"/>
                </a:cxn>
                <a:cxn ang="0">
                  <a:pos x="253" y="272"/>
                </a:cxn>
                <a:cxn ang="0">
                  <a:pos x="253" y="272"/>
                </a:cxn>
                <a:cxn ang="0">
                  <a:pos x="254" y="273"/>
                </a:cxn>
                <a:cxn ang="0">
                  <a:pos x="268" y="278"/>
                </a:cxn>
                <a:cxn ang="0">
                  <a:pos x="290" y="256"/>
                </a:cxn>
                <a:cxn ang="0">
                  <a:pos x="282" y="239"/>
                </a:cxn>
                <a:cxn ang="0">
                  <a:pos x="282" y="239"/>
                </a:cxn>
                <a:cxn ang="0">
                  <a:pos x="280" y="237"/>
                </a:cxn>
                <a:cxn ang="0">
                  <a:pos x="242" y="214"/>
                </a:cxn>
                <a:cxn ang="0">
                  <a:pos x="437" y="44"/>
                </a:cxn>
                <a:cxn ang="0">
                  <a:pos x="609" y="144"/>
                </a:cxn>
                <a:cxn ang="0">
                  <a:pos x="522" y="202"/>
                </a:cxn>
                <a:cxn ang="0">
                  <a:pos x="521" y="203"/>
                </a:cxn>
                <a:cxn ang="0">
                  <a:pos x="521" y="203"/>
                </a:cxn>
                <a:cxn ang="0">
                  <a:pos x="515" y="218"/>
                </a:cxn>
                <a:cxn ang="0">
                  <a:pos x="537" y="240"/>
                </a:cxn>
                <a:cxn ang="0">
                  <a:pos x="554" y="232"/>
                </a:cxn>
                <a:cxn ang="0">
                  <a:pos x="554" y="231"/>
                </a:cxn>
                <a:cxn ang="0">
                  <a:pos x="626" y="185"/>
                </a:cxn>
                <a:cxn ang="0">
                  <a:pos x="669" y="177"/>
                </a:cxn>
                <a:cxn ang="0">
                  <a:pos x="675" y="177"/>
                </a:cxn>
                <a:cxn ang="0">
                  <a:pos x="837" y="339"/>
                </a:cxn>
                <a:cxn ang="0">
                  <a:pos x="681" y="501"/>
                </a:cxn>
              </a:cxnLst>
              <a:rect l="0" t="0" r="r" b="b"/>
              <a:pathLst>
                <a:path w="881" h="545">
                  <a:moveTo>
                    <a:pt x="675" y="133"/>
                  </a:moveTo>
                  <a:cubicBezTo>
                    <a:pt x="668" y="133"/>
                    <a:pt x="660" y="134"/>
                    <a:pt x="653" y="135"/>
                  </a:cubicBezTo>
                  <a:cubicBezTo>
                    <a:pt x="614" y="55"/>
                    <a:pt x="532" y="0"/>
                    <a:pt x="437" y="0"/>
                  </a:cubicBezTo>
                  <a:cubicBezTo>
                    <a:pt x="317" y="0"/>
                    <a:pt x="218" y="87"/>
                    <a:pt x="199" y="202"/>
                  </a:cubicBezTo>
                  <a:cubicBezTo>
                    <a:pt x="191" y="201"/>
                    <a:pt x="182" y="200"/>
                    <a:pt x="173" y="200"/>
                  </a:cubicBezTo>
                  <a:cubicBezTo>
                    <a:pt x="78" y="200"/>
                    <a:pt x="0" y="277"/>
                    <a:pt x="0" y="373"/>
                  </a:cubicBezTo>
                  <a:cubicBezTo>
                    <a:pt x="0" y="466"/>
                    <a:pt x="74" y="542"/>
                    <a:pt x="166" y="545"/>
                  </a:cubicBezTo>
                  <a:cubicBezTo>
                    <a:pt x="168" y="545"/>
                    <a:pt x="171" y="545"/>
                    <a:pt x="173" y="545"/>
                  </a:cubicBezTo>
                  <a:cubicBezTo>
                    <a:pt x="675" y="545"/>
                    <a:pt x="675" y="545"/>
                    <a:pt x="675" y="545"/>
                  </a:cubicBezTo>
                  <a:cubicBezTo>
                    <a:pt x="677" y="545"/>
                    <a:pt x="680" y="545"/>
                    <a:pt x="682" y="545"/>
                  </a:cubicBezTo>
                  <a:cubicBezTo>
                    <a:pt x="682" y="545"/>
                    <a:pt x="682" y="545"/>
                    <a:pt x="682" y="545"/>
                  </a:cubicBezTo>
                  <a:cubicBezTo>
                    <a:pt x="792" y="542"/>
                    <a:pt x="881" y="451"/>
                    <a:pt x="881" y="339"/>
                  </a:cubicBezTo>
                  <a:cubicBezTo>
                    <a:pt x="881" y="226"/>
                    <a:pt x="789" y="133"/>
                    <a:pt x="675" y="133"/>
                  </a:cubicBezTo>
                  <a:close/>
                  <a:moveTo>
                    <a:pt x="681" y="501"/>
                  </a:moveTo>
                  <a:cubicBezTo>
                    <a:pt x="679" y="501"/>
                    <a:pt x="677" y="501"/>
                    <a:pt x="675" y="501"/>
                  </a:cubicBezTo>
                  <a:cubicBezTo>
                    <a:pt x="662" y="501"/>
                    <a:pt x="637" y="501"/>
                    <a:pt x="637" y="501"/>
                  </a:cubicBezTo>
                  <a:cubicBezTo>
                    <a:pt x="548" y="501"/>
                    <a:pt x="548" y="501"/>
                    <a:pt x="548" y="501"/>
                  </a:cubicBezTo>
                  <a:cubicBezTo>
                    <a:pt x="288" y="501"/>
                    <a:pt x="288" y="501"/>
                    <a:pt x="288" y="501"/>
                  </a:cubicBezTo>
                  <a:cubicBezTo>
                    <a:pt x="210" y="501"/>
                    <a:pt x="210" y="501"/>
                    <a:pt x="210" y="501"/>
                  </a:cubicBezTo>
                  <a:cubicBezTo>
                    <a:pt x="210" y="501"/>
                    <a:pt x="186" y="501"/>
                    <a:pt x="173" y="501"/>
                  </a:cubicBezTo>
                  <a:cubicBezTo>
                    <a:pt x="171" y="501"/>
                    <a:pt x="168" y="501"/>
                    <a:pt x="166" y="501"/>
                  </a:cubicBezTo>
                  <a:cubicBezTo>
                    <a:pt x="98" y="498"/>
                    <a:pt x="44" y="441"/>
                    <a:pt x="44" y="373"/>
                  </a:cubicBezTo>
                  <a:cubicBezTo>
                    <a:pt x="44" y="302"/>
                    <a:pt x="102" y="244"/>
                    <a:pt x="173" y="244"/>
                  </a:cubicBezTo>
                  <a:cubicBezTo>
                    <a:pt x="181" y="244"/>
                    <a:pt x="189" y="245"/>
                    <a:pt x="196" y="246"/>
                  </a:cubicBezTo>
                  <a:cubicBezTo>
                    <a:pt x="213" y="249"/>
                    <a:pt x="228" y="255"/>
                    <a:pt x="242" y="264"/>
                  </a:cubicBezTo>
                  <a:cubicBezTo>
                    <a:pt x="245" y="266"/>
                    <a:pt x="249" y="269"/>
                    <a:pt x="253" y="272"/>
                  </a:cubicBezTo>
                  <a:cubicBezTo>
                    <a:pt x="253" y="272"/>
                    <a:pt x="253" y="272"/>
                    <a:pt x="253" y="272"/>
                  </a:cubicBezTo>
                  <a:cubicBezTo>
                    <a:pt x="253" y="272"/>
                    <a:pt x="253" y="272"/>
                    <a:pt x="253" y="272"/>
                  </a:cubicBezTo>
                  <a:cubicBezTo>
                    <a:pt x="253" y="272"/>
                    <a:pt x="254" y="272"/>
                    <a:pt x="254" y="273"/>
                  </a:cubicBezTo>
                  <a:cubicBezTo>
                    <a:pt x="258" y="276"/>
                    <a:pt x="263" y="278"/>
                    <a:pt x="268" y="278"/>
                  </a:cubicBezTo>
                  <a:cubicBezTo>
                    <a:pt x="280" y="278"/>
                    <a:pt x="290" y="268"/>
                    <a:pt x="290" y="256"/>
                  </a:cubicBezTo>
                  <a:cubicBezTo>
                    <a:pt x="290" y="249"/>
                    <a:pt x="287" y="243"/>
                    <a:pt x="282" y="239"/>
                  </a:cubicBezTo>
                  <a:cubicBezTo>
                    <a:pt x="282" y="239"/>
                    <a:pt x="282" y="239"/>
                    <a:pt x="282" y="239"/>
                  </a:cubicBezTo>
                  <a:cubicBezTo>
                    <a:pt x="280" y="237"/>
                    <a:pt x="280" y="237"/>
                    <a:pt x="280" y="237"/>
                  </a:cubicBezTo>
                  <a:cubicBezTo>
                    <a:pt x="268" y="228"/>
                    <a:pt x="256" y="220"/>
                    <a:pt x="242" y="214"/>
                  </a:cubicBezTo>
                  <a:cubicBezTo>
                    <a:pt x="255" y="118"/>
                    <a:pt x="337" y="44"/>
                    <a:pt x="437" y="44"/>
                  </a:cubicBezTo>
                  <a:cubicBezTo>
                    <a:pt x="511" y="44"/>
                    <a:pt x="575" y="84"/>
                    <a:pt x="609" y="144"/>
                  </a:cubicBezTo>
                  <a:cubicBezTo>
                    <a:pt x="575" y="156"/>
                    <a:pt x="546" y="176"/>
                    <a:pt x="522" y="202"/>
                  </a:cubicBezTo>
                  <a:cubicBezTo>
                    <a:pt x="522" y="202"/>
                    <a:pt x="521" y="203"/>
                    <a:pt x="521" y="203"/>
                  </a:cubicBezTo>
                  <a:cubicBezTo>
                    <a:pt x="521" y="203"/>
                    <a:pt x="521" y="203"/>
                    <a:pt x="521" y="203"/>
                  </a:cubicBezTo>
                  <a:cubicBezTo>
                    <a:pt x="517" y="207"/>
                    <a:pt x="515" y="212"/>
                    <a:pt x="515" y="218"/>
                  </a:cubicBezTo>
                  <a:cubicBezTo>
                    <a:pt x="515" y="230"/>
                    <a:pt x="525" y="240"/>
                    <a:pt x="537" y="240"/>
                  </a:cubicBezTo>
                  <a:cubicBezTo>
                    <a:pt x="544" y="240"/>
                    <a:pt x="550" y="236"/>
                    <a:pt x="554" y="232"/>
                  </a:cubicBezTo>
                  <a:cubicBezTo>
                    <a:pt x="554" y="232"/>
                    <a:pt x="554" y="232"/>
                    <a:pt x="554" y="231"/>
                  </a:cubicBezTo>
                  <a:cubicBezTo>
                    <a:pt x="573" y="210"/>
                    <a:pt x="598" y="194"/>
                    <a:pt x="626" y="185"/>
                  </a:cubicBezTo>
                  <a:cubicBezTo>
                    <a:pt x="639" y="181"/>
                    <a:pt x="654" y="178"/>
                    <a:pt x="669" y="177"/>
                  </a:cubicBezTo>
                  <a:cubicBezTo>
                    <a:pt x="671" y="177"/>
                    <a:pt x="673" y="177"/>
                    <a:pt x="675" y="177"/>
                  </a:cubicBezTo>
                  <a:cubicBezTo>
                    <a:pt x="764" y="177"/>
                    <a:pt x="837" y="250"/>
                    <a:pt x="837" y="339"/>
                  </a:cubicBezTo>
                  <a:cubicBezTo>
                    <a:pt x="837" y="427"/>
                    <a:pt x="768" y="498"/>
                    <a:pt x="681" y="501"/>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7"/>
            <p:cNvSpPr>
              <a:spLocks/>
            </p:cNvSpPr>
            <p:nvPr/>
          </p:nvSpPr>
          <p:spPr bwMode="gray">
            <a:xfrm>
              <a:off x="3622675" y="4098925"/>
              <a:ext cx="333375" cy="844550"/>
            </a:xfrm>
            <a:custGeom>
              <a:avLst/>
              <a:gdLst/>
              <a:ahLst/>
              <a:cxnLst>
                <a:cxn ang="0">
                  <a:pos x="70" y="3"/>
                </a:cxn>
                <a:cxn ang="0">
                  <a:pos x="44" y="19"/>
                </a:cxn>
                <a:cxn ang="0">
                  <a:pos x="34" y="62"/>
                </a:cxn>
                <a:cxn ang="0">
                  <a:pos x="13" y="153"/>
                </a:cxn>
                <a:cxn ang="0">
                  <a:pos x="3" y="196"/>
                </a:cxn>
                <a:cxn ang="0">
                  <a:pos x="19" y="223"/>
                </a:cxn>
                <a:cxn ang="0">
                  <a:pos x="45" y="206"/>
                </a:cxn>
                <a:cxn ang="0">
                  <a:pos x="55" y="163"/>
                </a:cxn>
                <a:cxn ang="0">
                  <a:pos x="77" y="72"/>
                </a:cxn>
                <a:cxn ang="0">
                  <a:pos x="87" y="29"/>
                </a:cxn>
                <a:cxn ang="0">
                  <a:pos x="70" y="3"/>
                </a:cxn>
              </a:cxnLst>
              <a:rect l="0" t="0" r="r" b="b"/>
              <a:pathLst>
                <a:path w="89" h="225">
                  <a:moveTo>
                    <a:pt x="70" y="3"/>
                  </a:moveTo>
                  <a:cubicBezTo>
                    <a:pt x="59" y="0"/>
                    <a:pt x="47" y="7"/>
                    <a:pt x="44" y="19"/>
                  </a:cubicBezTo>
                  <a:cubicBezTo>
                    <a:pt x="34" y="62"/>
                    <a:pt x="34" y="62"/>
                    <a:pt x="34" y="62"/>
                  </a:cubicBezTo>
                  <a:cubicBezTo>
                    <a:pt x="13" y="153"/>
                    <a:pt x="13" y="153"/>
                    <a:pt x="13" y="153"/>
                  </a:cubicBezTo>
                  <a:cubicBezTo>
                    <a:pt x="3" y="196"/>
                    <a:pt x="3" y="196"/>
                    <a:pt x="3" y="196"/>
                  </a:cubicBezTo>
                  <a:cubicBezTo>
                    <a:pt x="0" y="208"/>
                    <a:pt x="7" y="220"/>
                    <a:pt x="19" y="223"/>
                  </a:cubicBezTo>
                  <a:cubicBezTo>
                    <a:pt x="31" y="225"/>
                    <a:pt x="43" y="218"/>
                    <a:pt x="45" y="206"/>
                  </a:cubicBezTo>
                  <a:cubicBezTo>
                    <a:pt x="55" y="163"/>
                    <a:pt x="55" y="163"/>
                    <a:pt x="55" y="163"/>
                  </a:cubicBezTo>
                  <a:cubicBezTo>
                    <a:pt x="77" y="72"/>
                    <a:pt x="77" y="72"/>
                    <a:pt x="77" y="72"/>
                  </a:cubicBezTo>
                  <a:cubicBezTo>
                    <a:pt x="87" y="29"/>
                    <a:pt x="87" y="29"/>
                    <a:pt x="87" y="29"/>
                  </a:cubicBezTo>
                  <a:cubicBezTo>
                    <a:pt x="89" y="17"/>
                    <a:pt x="82" y="5"/>
                    <a:pt x="70" y="3"/>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8"/>
            <p:cNvSpPr>
              <a:spLocks/>
            </p:cNvSpPr>
            <p:nvPr/>
          </p:nvSpPr>
          <p:spPr bwMode="gray">
            <a:xfrm>
              <a:off x="3944938" y="4098925"/>
              <a:ext cx="338138" cy="844550"/>
            </a:xfrm>
            <a:custGeom>
              <a:avLst/>
              <a:gdLst/>
              <a:ahLst/>
              <a:cxnLst>
                <a:cxn ang="0">
                  <a:pos x="71" y="3"/>
                </a:cxn>
                <a:cxn ang="0">
                  <a:pos x="45" y="19"/>
                </a:cxn>
                <a:cxn ang="0">
                  <a:pos x="35" y="62"/>
                </a:cxn>
                <a:cxn ang="0">
                  <a:pos x="13" y="153"/>
                </a:cxn>
                <a:cxn ang="0">
                  <a:pos x="3" y="196"/>
                </a:cxn>
                <a:cxn ang="0">
                  <a:pos x="19" y="223"/>
                </a:cxn>
                <a:cxn ang="0">
                  <a:pos x="46" y="206"/>
                </a:cxn>
                <a:cxn ang="0">
                  <a:pos x="56" y="163"/>
                </a:cxn>
                <a:cxn ang="0">
                  <a:pos x="77" y="72"/>
                </a:cxn>
                <a:cxn ang="0">
                  <a:pos x="87" y="29"/>
                </a:cxn>
                <a:cxn ang="0">
                  <a:pos x="71" y="3"/>
                </a:cxn>
              </a:cxnLst>
              <a:rect l="0" t="0" r="r" b="b"/>
              <a:pathLst>
                <a:path w="90" h="225">
                  <a:moveTo>
                    <a:pt x="71" y="3"/>
                  </a:moveTo>
                  <a:cubicBezTo>
                    <a:pt x="59" y="0"/>
                    <a:pt x="47" y="7"/>
                    <a:pt x="45" y="19"/>
                  </a:cubicBezTo>
                  <a:cubicBezTo>
                    <a:pt x="35" y="62"/>
                    <a:pt x="35" y="62"/>
                    <a:pt x="35" y="62"/>
                  </a:cubicBezTo>
                  <a:cubicBezTo>
                    <a:pt x="13" y="153"/>
                    <a:pt x="13" y="153"/>
                    <a:pt x="13" y="153"/>
                  </a:cubicBezTo>
                  <a:cubicBezTo>
                    <a:pt x="3" y="196"/>
                    <a:pt x="3" y="196"/>
                    <a:pt x="3" y="196"/>
                  </a:cubicBezTo>
                  <a:cubicBezTo>
                    <a:pt x="0" y="208"/>
                    <a:pt x="8" y="220"/>
                    <a:pt x="19" y="223"/>
                  </a:cubicBezTo>
                  <a:cubicBezTo>
                    <a:pt x="31" y="225"/>
                    <a:pt x="43" y="218"/>
                    <a:pt x="46" y="206"/>
                  </a:cubicBezTo>
                  <a:cubicBezTo>
                    <a:pt x="56" y="163"/>
                    <a:pt x="56" y="163"/>
                    <a:pt x="56" y="163"/>
                  </a:cubicBezTo>
                  <a:cubicBezTo>
                    <a:pt x="77" y="72"/>
                    <a:pt x="77" y="72"/>
                    <a:pt x="77" y="72"/>
                  </a:cubicBezTo>
                  <a:cubicBezTo>
                    <a:pt x="87" y="29"/>
                    <a:pt x="87" y="29"/>
                    <a:pt x="87" y="29"/>
                  </a:cubicBezTo>
                  <a:cubicBezTo>
                    <a:pt x="90" y="17"/>
                    <a:pt x="83" y="5"/>
                    <a:pt x="71" y="3"/>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9"/>
            <p:cNvSpPr>
              <a:spLocks/>
            </p:cNvSpPr>
            <p:nvPr/>
          </p:nvSpPr>
          <p:spPr bwMode="gray">
            <a:xfrm>
              <a:off x="4271963" y="4098925"/>
              <a:ext cx="333375" cy="844550"/>
            </a:xfrm>
            <a:custGeom>
              <a:avLst/>
              <a:gdLst/>
              <a:ahLst/>
              <a:cxnLst>
                <a:cxn ang="0">
                  <a:pos x="70" y="3"/>
                </a:cxn>
                <a:cxn ang="0">
                  <a:pos x="44" y="19"/>
                </a:cxn>
                <a:cxn ang="0">
                  <a:pos x="34" y="62"/>
                </a:cxn>
                <a:cxn ang="0">
                  <a:pos x="13" y="153"/>
                </a:cxn>
                <a:cxn ang="0">
                  <a:pos x="3" y="196"/>
                </a:cxn>
                <a:cxn ang="0">
                  <a:pos x="19" y="223"/>
                </a:cxn>
                <a:cxn ang="0">
                  <a:pos x="45" y="206"/>
                </a:cxn>
                <a:cxn ang="0">
                  <a:pos x="55" y="163"/>
                </a:cxn>
                <a:cxn ang="0">
                  <a:pos x="77" y="72"/>
                </a:cxn>
                <a:cxn ang="0">
                  <a:pos x="87" y="29"/>
                </a:cxn>
                <a:cxn ang="0">
                  <a:pos x="70" y="3"/>
                </a:cxn>
              </a:cxnLst>
              <a:rect l="0" t="0" r="r" b="b"/>
              <a:pathLst>
                <a:path w="89" h="225">
                  <a:moveTo>
                    <a:pt x="70" y="3"/>
                  </a:moveTo>
                  <a:cubicBezTo>
                    <a:pt x="59" y="0"/>
                    <a:pt x="47" y="7"/>
                    <a:pt x="44" y="19"/>
                  </a:cubicBezTo>
                  <a:cubicBezTo>
                    <a:pt x="34" y="62"/>
                    <a:pt x="34" y="62"/>
                    <a:pt x="34" y="62"/>
                  </a:cubicBezTo>
                  <a:cubicBezTo>
                    <a:pt x="13" y="153"/>
                    <a:pt x="13" y="153"/>
                    <a:pt x="13" y="153"/>
                  </a:cubicBezTo>
                  <a:cubicBezTo>
                    <a:pt x="3" y="196"/>
                    <a:pt x="3" y="196"/>
                    <a:pt x="3" y="196"/>
                  </a:cubicBezTo>
                  <a:cubicBezTo>
                    <a:pt x="0" y="208"/>
                    <a:pt x="7" y="220"/>
                    <a:pt x="19" y="223"/>
                  </a:cubicBezTo>
                  <a:cubicBezTo>
                    <a:pt x="31" y="225"/>
                    <a:pt x="43" y="218"/>
                    <a:pt x="45" y="206"/>
                  </a:cubicBezTo>
                  <a:cubicBezTo>
                    <a:pt x="55" y="163"/>
                    <a:pt x="55" y="163"/>
                    <a:pt x="55" y="163"/>
                  </a:cubicBezTo>
                  <a:cubicBezTo>
                    <a:pt x="77" y="72"/>
                    <a:pt x="77" y="72"/>
                    <a:pt x="77" y="72"/>
                  </a:cubicBezTo>
                  <a:cubicBezTo>
                    <a:pt x="87" y="29"/>
                    <a:pt x="87" y="29"/>
                    <a:pt x="87" y="29"/>
                  </a:cubicBezTo>
                  <a:cubicBezTo>
                    <a:pt x="89" y="17"/>
                    <a:pt x="82" y="5"/>
                    <a:pt x="70" y="3"/>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10"/>
            <p:cNvSpPr>
              <a:spLocks/>
            </p:cNvSpPr>
            <p:nvPr/>
          </p:nvSpPr>
          <p:spPr bwMode="gray">
            <a:xfrm>
              <a:off x="4594225" y="4098925"/>
              <a:ext cx="336550" cy="844550"/>
            </a:xfrm>
            <a:custGeom>
              <a:avLst/>
              <a:gdLst/>
              <a:ahLst/>
              <a:cxnLst>
                <a:cxn ang="0">
                  <a:pos x="71" y="3"/>
                </a:cxn>
                <a:cxn ang="0">
                  <a:pos x="45" y="19"/>
                </a:cxn>
                <a:cxn ang="0">
                  <a:pos x="35" y="62"/>
                </a:cxn>
                <a:cxn ang="0">
                  <a:pos x="13" y="153"/>
                </a:cxn>
                <a:cxn ang="0">
                  <a:pos x="3" y="196"/>
                </a:cxn>
                <a:cxn ang="0">
                  <a:pos x="19" y="223"/>
                </a:cxn>
                <a:cxn ang="0">
                  <a:pos x="46" y="206"/>
                </a:cxn>
                <a:cxn ang="0">
                  <a:pos x="56" y="163"/>
                </a:cxn>
                <a:cxn ang="0">
                  <a:pos x="77" y="72"/>
                </a:cxn>
                <a:cxn ang="0">
                  <a:pos x="87" y="29"/>
                </a:cxn>
                <a:cxn ang="0">
                  <a:pos x="71" y="3"/>
                </a:cxn>
              </a:cxnLst>
              <a:rect l="0" t="0" r="r" b="b"/>
              <a:pathLst>
                <a:path w="90" h="225">
                  <a:moveTo>
                    <a:pt x="71" y="3"/>
                  </a:moveTo>
                  <a:cubicBezTo>
                    <a:pt x="59" y="0"/>
                    <a:pt x="47" y="7"/>
                    <a:pt x="45" y="19"/>
                  </a:cubicBezTo>
                  <a:cubicBezTo>
                    <a:pt x="35" y="62"/>
                    <a:pt x="35" y="62"/>
                    <a:pt x="35" y="62"/>
                  </a:cubicBezTo>
                  <a:cubicBezTo>
                    <a:pt x="13" y="153"/>
                    <a:pt x="13" y="153"/>
                    <a:pt x="13" y="153"/>
                  </a:cubicBezTo>
                  <a:cubicBezTo>
                    <a:pt x="3" y="196"/>
                    <a:pt x="3" y="196"/>
                    <a:pt x="3" y="196"/>
                  </a:cubicBezTo>
                  <a:cubicBezTo>
                    <a:pt x="0" y="208"/>
                    <a:pt x="8" y="220"/>
                    <a:pt x="19" y="223"/>
                  </a:cubicBezTo>
                  <a:cubicBezTo>
                    <a:pt x="31" y="225"/>
                    <a:pt x="43" y="218"/>
                    <a:pt x="46" y="206"/>
                  </a:cubicBezTo>
                  <a:cubicBezTo>
                    <a:pt x="56" y="163"/>
                    <a:pt x="56" y="163"/>
                    <a:pt x="56" y="163"/>
                  </a:cubicBezTo>
                  <a:cubicBezTo>
                    <a:pt x="77" y="72"/>
                    <a:pt x="77" y="72"/>
                    <a:pt x="77" y="72"/>
                  </a:cubicBezTo>
                  <a:cubicBezTo>
                    <a:pt x="87" y="29"/>
                    <a:pt x="87" y="29"/>
                    <a:pt x="87" y="29"/>
                  </a:cubicBezTo>
                  <a:cubicBezTo>
                    <a:pt x="90" y="17"/>
                    <a:pt x="83" y="5"/>
                    <a:pt x="71" y="3"/>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11"/>
            <p:cNvSpPr>
              <a:spLocks/>
            </p:cNvSpPr>
            <p:nvPr/>
          </p:nvSpPr>
          <p:spPr bwMode="gray">
            <a:xfrm>
              <a:off x="4919663" y="4098925"/>
              <a:ext cx="333375" cy="844550"/>
            </a:xfrm>
            <a:custGeom>
              <a:avLst/>
              <a:gdLst/>
              <a:ahLst/>
              <a:cxnLst>
                <a:cxn ang="0">
                  <a:pos x="70" y="3"/>
                </a:cxn>
                <a:cxn ang="0">
                  <a:pos x="44" y="19"/>
                </a:cxn>
                <a:cxn ang="0">
                  <a:pos x="34" y="62"/>
                </a:cxn>
                <a:cxn ang="0">
                  <a:pos x="13" y="153"/>
                </a:cxn>
                <a:cxn ang="0">
                  <a:pos x="3" y="196"/>
                </a:cxn>
                <a:cxn ang="0">
                  <a:pos x="19" y="223"/>
                </a:cxn>
                <a:cxn ang="0">
                  <a:pos x="45" y="206"/>
                </a:cxn>
                <a:cxn ang="0">
                  <a:pos x="55" y="163"/>
                </a:cxn>
                <a:cxn ang="0">
                  <a:pos x="77" y="72"/>
                </a:cxn>
                <a:cxn ang="0">
                  <a:pos x="87" y="29"/>
                </a:cxn>
                <a:cxn ang="0">
                  <a:pos x="70" y="3"/>
                </a:cxn>
              </a:cxnLst>
              <a:rect l="0" t="0" r="r" b="b"/>
              <a:pathLst>
                <a:path w="89" h="225">
                  <a:moveTo>
                    <a:pt x="70" y="3"/>
                  </a:moveTo>
                  <a:cubicBezTo>
                    <a:pt x="59" y="0"/>
                    <a:pt x="47" y="7"/>
                    <a:pt x="44" y="19"/>
                  </a:cubicBezTo>
                  <a:cubicBezTo>
                    <a:pt x="34" y="62"/>
                    <a:pt x="34" y="62"/>
                    <a:pt x="34" y="62"/>
                  </a:cubicBezTo>
                  <a:cubicBezTo>
                    <a:pt x="13" y="153"/>
                    <a:pt x="13" y="153"/>
                    <a:pt x="13" y="153"/>
                  </a:cubicBezTo>
                  <a:cubicBezTo>
                    <a:pt x="3" y="196"/>
                    <a:pt x="3" y="196"/>
                    <a:pt x="3" y="196"/>
                  </a:cubicBezTo>
                  <a:cubicBezTo>
                    <a:pt x="0" y="208"/>
                    <a:pt x="7" y="220"/>
                    <a:pt x="19" y="223"/>
                  </a:cubicBezTo>
                  <a:cubicBezTo>
                    <a:pt x="31" y="225"/>
                    <a:pt x="43" y="218"/>
                    <a:pt x="45" y="206"/>
                  </a:cubicBezTo>
                  <a:cubicBezTo>
                    <a:pt x="55" y="163"/>
                    <a:pt x="55" y="163"/>
                    <a:pt x="55" y="163"/>
                  </a:cubicBezTo>
                  <a:cubicBezTo>
                    <a:pt x="77" y="72"/>
                    <a:pt x="77" y="72"/>
                    <a:pt x="77" y="72"/>
                  </a:cubicBezTo>
                  <a:cubicBezTo>
                    <a:pt x="87" y="29"/>
                    <a:pt x="87" y="29"/>
                    <a:pt x="87" y="29"/>
                  </a:cubicBezTo>
                  <a:cubicBezTo>
                    <a:pt x="89" y="17"/>
                    <a:pt x="82" y="5"/>
                    <a:pt x="70" y="3"/>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76" name="Freeform 6"/>
          <p:cNvSpPr>
            <a:spLocks/>
          </p:cNvSpPr>
          <p:nvPr/>
        </p:nvSpPr>
        <p:spPr bwMode="auto">
          <a:xfrm>
            <a:off x="607753" y="3690715"/>
            <a:ext cx="116405" cy="199445"/>
          </a:xfrm>
          <a:custGeom>
            <a:avLst/>
            <a:gdLst>
              <a:gd name="T0" fmla="*/ 0 w 399"/>
              <a:gd name="T1" fmla="*/ 486 h 683"/>
              <a:gd name="T2" fmla="*/ 31 w 399"/>
              <a:gd name="T3" fmla="*/ 386 h 683"/>
              <a:gd name="T4" fmla="*/ 31 w 399"/>
              <a:gd name="T5" fmla="*/ 386 h 683"/>
              <a:gd name="T6" fmla="*/ 199 w 399"/>
              <a:gd name="T7" fmla="*/ 0 h 683"/>
              <a:gd name="T8" fmla="*/ 368 w 399"/>
              <a:gd name="T9" fmla="*/ 386 h 683"/>
              <a:gd name="T10" fmla="*/ 368 w 399"/>
              <a:gd name="T11" fmla="*/ 386 h 683"/>
              <a:gd name="T12" fmla="*/ 399 w 399"/>
              <a:gd name="T13" fmla="*/ 486 h 683"/>
              <a:gd name="T14" fmla="*/ 399 w 399"/>
              <a:gd name="T15" fmla="*/ 486 h 683"/>
              <a:gd name="T16" fmla="*/ 399 w 399"/>
              <a:gd name="T17" fmla="*/ 486 h 683"/>
              <a:gd name="T18" fmla="*/ 199 w 399"/>
              <a:gd name="T19" fmla="*/ 683 h 683"/>
              <a:gd name="T20" fmla="*/ 199 w 399"/>
              <a:gd name="T21" fmla="*/ 683 h 683"/>
              <a:gd name="T22" fmla="*/ 0 w 399"/>
              <a:gd name="T23" fmla="*/ 486 h 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9" h="683">
                <a:moveTo>
                  <a:pt x="0" y="486"/>
                </a:moveTo>
                <a:cubicBezTo>
                  <a:pt x="1" y="456"/>
                  <a:pt x="14" y="423"/>
                  <a:pt x="31" y="386"/>
                </a:cubicBezTo>
                <a:cubicBezTo>
                  <a:pt x="31" y="386"/>
                  <a:pt x="31" y="386"/>
                  <a:pt x="31" y="386"/>
                </a:cubicBezTo>
                <a:cubicBezTo>
                  <a:pt x="123" y="223"/>
                  <a:pt x="199" y="0"/>
                  <a:pt x="199" y="0"/>
                </a:cubicBezTo>
                <a:cubicBezTo>
                  <a:pt x="199" y="0"/>
                  <a:pt x="276" y="229"/>
                  <a:pt x="368" y="386"/>
                </a:cubicBezTo>
                <a:cubicBezTo>
                  <a:pt x="368" y="386"/>
                  <a:pt x="368" y="386"/>
                  <a:pt x="368" y="386"/>
                </a:cubicBezTo>
                <a:cubicBezTo>
                  <a:pt x="386" y="423"/>
                  <a:pt x="398" y="456"/>
                  <a:pt x="399" y="486"/>
                </a:cubicBezTo>
                <a:cubicBezTo>
                  <a:pt x="399" y="486"/>
                  <a:pt x="399" y="486"/>
                  <a:pt x="399" y="486"/>
                </a:cubicBezTo>
                <a:cubicBezTo>
                  <a:pt x="399" y="486"/>
                  <a:pt x="399" y="486"/>
                  <a:pt x="399" y="486"/>
                </a:cubicBezTo>
                <a:cubicBezTo>
                  <a:pt x="399" y="595"/>
                  <a:pt x="311" y="683"/>
                  <a:pt x="199" y="683"/>
                </a:cubicBezTo>
                <a:cubicBezTo>
                  <a:pt x="199" y="683"/>
                  <a:pt x="199" y="683"/>
                  <a:pt x="199" y="683"/>
                </a:cubicBezTo>
                <a:cubicBezTo>
                  <a:pt x="89" y="683"/>
                  <a:pt x="0" y="595"/>
                  <a:pt x="0" y="486"/>
                </a:cubicBezTo>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77" name="Gruppieren 154"/>
          <p:cNvGrpSpPr/>
          <p:nvPr/>
        </p:nvGrpSpPr>
        <p:grpSpPr>
          <a:xfrm>
            <a:off x="1297814" y="3698215"/>
            <a:ext cx="248419" cy="197145"/>
            <a:chOff x="6439853" y="2806700"/>
            <a:chExt cx="2113597" cy="1677353"/>
          </a:xfrm>
        </p:grpSpPr>
        <p:sp>
          <p:nvSpPr>
            <p:cNvPr id="78" name="Freeform 64"/>
            <p:cNvSpPr>
              <a:spLocks/>
            </p:cNvSpPr>
            <p:nvPr/>
          </p:nvSpPr>
          <p:spPr bwMode="auto">
            <a:xfrm>
              <a:off x="6573838" y="2806700"/>
              <a:ext cx="1979612" cy="871538"/>
            </a:xfrm>
            <a:custGeom>
              <a:avLst/>
              <a:gdLst>
                <a:gd name="T0" fmla="*/ 19 w 684"/>
                <a:gd name="T1" fmla="*/ 262 h 301"/>
                <a:gd name="T2" fmla="*/ 515 w 684"/>
                <a:gd name="T3" fmla="*/ 262 h 301"/>
                <a:gd name="T4" fmla="*/ 519 w 684"/>
                <a:gd name="T5" fmla="*/ 262 h 301"/>
                <a:gd name="T6" fmla="*/ 520 w 684"/>
                <a:gd name="T7" fmla="*/ 262 h 301"/>
                <a:gd name="T8" fmla="*/ 547 w 684"/>
                <a:gd name="T9" fmla="*/ 262 h 301"/>
                <a:gd name="T10" fmla="*/ 645 w 684"/>
                <a:gd name="T11" fmla="*/ 150 h 301"/>
                <a:gd name="T12" fmla="*/ 533 w 684"/>
                <a:gd name="T13" fmla="*/ 38 h 301"/>
                <a:gd name="T14" fmla="*/ 435 w 684"/>
                <a:gd name="T15" fmla="*/ 98 h 301"/>
                <a:gd name="T16" fmla="*/ 435 w 684"/>
                <a:gd name="T17" fmla="*/ 98 h 301"/>
                <a:gd name="T18" fmla="*/ 418 w 684"/>
                <a:gd name="T19" fmla="*/ 108 h 301"/>
                <a:gd name="T20" fmla="*/ 398 w 684"/>
                <a:gd name="T21" fmla="*/ 88 h 301"/>
                <a:gd name="T22" fmla="*/ 401 w 684"/>
                <a:gd name="T23" fmla="*/ 78 h 301"/>
                <a:gd name="T24" fmla="*/ 401 w 684"/>
                <a:gd name="T25" fmla="*/ 78 h 301"/>
                <a:gd name="T26" fmla="*/ 533 w 684"/>
                <a:gd name="T27" fmla="*/ 0 h 301"/>
                <a:gd name="T28" fmla="*/ 684 w 684"/>
                <a:gd name="T29" fmla="*/ 150 h 301"/>
                <a:gd name="T30" fmla="*/ 533 w 684"/>
                <a:gd name="T31" fmla="*/ 301 h 301"/>
                <a:gd name="T32" fmla="*/ 532 w 684"/>
                <a:gd name="T33" fmla="*/ 301 h 301"/>
                <a:gd name="T34" fmla="*/ 531 w 684"/>
                <a:gd name="T35" fmla="*/ 301 h 301"/>
                <a:gd name="T36" fmla="*/ 19 w 684"/>
                <a:gd name="T37" fmla="*/ 301 h 301"/>
                <a:gd name="T38" fmla="*/ 0 w 684"/>
                <a:gd name="T39" fmla="*/ 281 h 301"/>
                <a:gd name="T40" fmla="*/ 19 w 684"/>
                <a:gd name="T41" fmla="*/ 262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4" h="301">
                  <a:moveTo>
                    <a:pt x="19" y="262"/>
                  </a:moveTo>
                  <a:cubicBezTo>
                    <a:pt x="515" y="262"/>
                    <a:pt x="515" y="262"/>
                    <a:pt x="515" y="262"/>
                  </a:cubicBezTo>
                  <a:cubicBezTo>
                    <a:pt x="519" y="262"/>
                    <a:pt x="519" y="262"/>
                    <a:pt x="519" y="262"/>
                  </a:cubicBezTo>
                  <a:cubicBezTo>
                    <a:pt x="520" y="262"/>
                    <a:pt x="520" y="262"/>
                    <a:pt x="520" y="262"/>
                  </a:cubicBezTo>
                  <a:cubicBezTo>
                    <a:pt x="547" y="262"/>
                    <a:pt x="547" y="262"/>
                    <a:pt x="547" y="262"/>
                  </a:cubicBezTo>
                  <a:cubicBezTo>
                    <a:pt x="602" y="255"/>
                    <a:pt x="645" y="208"/>
                    <a:pt x="645" y="150"/>
                  </a:cubicBezTo>
                  <a:cubicBezTo>
                    <a:pt x="645" y="89"/>
                    <a:pt x="595" y="38"/>
                    <a:pt x="533" y="38"/>
                  </a:cubicBezTo>
                  <a:cubicBezTo>
                    <a:pt x="491" y="38"/>
                    <a:pt x="454" y="62"/>
                    <a:pt x="435" y="98"/>
                  </a:cubicBezTo>
                  <a:cubicBezTo>
                    <a:pt x="435" y="98"/>
                    <a:pt x="435" y="98"/>
                    <a:pt x="435" y="98"/>
                  </a:cubicBezTo>
                  <a:cubicBezTo>
                    <a:pt x="431" y="104"/>
                    <a:pt x="425" y="108"/>
                    <a:pt x="418" y="108"/>
                  </a:cubicBezTo>
                  <a:cubicBezTo>
                    <a:pt x="407" y="108"/>
                    <a:pt x="398" y="99"/>
                    <a:pt x="398" y="88"/>
                  </a:cubicBezTo>
                  <a:cubicBezTo>
                    <a:pt x="398" y="85"/>
                    <a:pt x="399" y="81"/>
                    <a:pt x="401" y="78"/>
                  </a:cubicBezTo>
                  <a:cubicBezTo>
                    <a:pt x="401" y="78"/>
                    <a:pt x="401" y="78"/>
                    <a:pt x="401" y="78"/>
                  </a:cubicBezTo>
                  <a:cubicBezTo>
                    <a:pt x="427" y="32"/>
                    <a:pt x="476" y="0"/>
                    <a:pt x="533" y="0"/>
                  </a:cubicBezTo>
                  <a:cubicBezTo>
                    <a:pt x="617" y="0"/>
                    <a:pt x="684" y="67"/>
                    <a:pt x="684" y="150"/>
                  </a:cubicBezTo>
                  <a:cubicBezTo>
                    <a:pt x="684" y="234"/>
                    <a:pt x="617" y="301"/>
                    <a:pt x="533" y="301"/>
                  </a:cubicBezTo>
                  <a:cubicBezTo>
                    <a:pt x="533" y="301"/>
                    <a:pt x="532" y="301"/>
                    <a:pt x="532" y="301"/>
                  </a:cubicBezTo>
                  <a:cubicBezTo>
                    <a:pt x="532" y="301"/>
                    <a:pt x="532" y="301"/>
                    <a:pt x="531" y="301"/>
                  </a:cubicBezTo>
                  <a:cubicBezTo>
                    <a:pt x="19" y="301"/>
                    <a:pt x="19" y="301"/>
                    <a:pt x="19" y="301"/>
                  </a:cubicBezTo>
                  <a:cubicBezTo>
                    <a:pt x="8" y="301"/>
                    <a:pt x="0" y="292"/>
                    <a:pt x="0" y="281"/>
                  </a:cubicBezTo>
                  <a:cubicBezTo>
                    <a:pt x="0" y="270"/>
                    <a:pt x="8" y="262"/>
                    <a:pt x="19" y="26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79" name="Freeform 65"/>
            <p:cNvSpPr>
              <a:spLocks/>
            </p:cNvSpPr>
            <p:nvPr/>
          </p:nvSpPr>
          <p:spPr bwMode="auto">
            <a:xfrm>
              <a:off x="6439853" y="3769678"/>
              <a:ext cx="1595437" cy="714375"/>
            </a:xfrm>
            <a:custGeom>
              <a:avLst/>
              <a:gdLst>
                <a:gd name="T0" fmla="*/ 19 w 551"/>
                <a:gd name="T1" fmla="*/ 0 h 247"/>
                <a:gd name="T2" fmla="*/ 426 w 551"/>
                <a:gd name="T3" fmla="*/ 0 h 247"/>
                <a:gd name="T4" fmla="*/ 426 w 551"/>
                <a:gd name="T5" fmla="*/ 0 h 247"/>
                <a:gd name="T6" fmla="*/ 427 w 551"/>
                <a:gd name="T7" fmla="*/ 0 h 247"/>
                <a:gd name="T8" fmla="*/ 551 w 551"/>
                <a:gd name="T9" fmla="*/ 124 h 247"/>
                <a:gd name="T10" fmla="*/ 427 w 551"/>
                <a:gd name="T11" fmla="*/ 247 h 247"/>
                <a:gd name="T12" fmla="*/ 319 w 551"/>
                <a:gd name="T13" fmla="*/ 183 h 247"/>
                <a:gd name="T14" fmla="*/ 317 w 551"/>
                <a:gd name="T15" fmla="*/ 179 h 247"/>
                <a:gd name="T16" fmla="*/ 317 w 551"/>
                <a:gd name="T17" fmla="*/ 179 h 247"/>
                <a:gd name="T18" fmla="*/ 316 w 551"/>
                <a:gd name="T19" fmla="*/ 173 h 247"/>
                <a:gd name="T20" fmla="*/ 335 w 551"/>
                <a:gd name="T21" fmla="*/ 154 h 247"/>
                <a:gd name="T22" fmla="*/ 350 w 551"/>
                <a:gd name="T23" fmla="*/ 160 h 247"/>
                <a:gd name="T24" fmla="*/ 350 w 551"/>
                <a:gd name="T25" fmla="*/ 160 h 247"/>
                <a:gd name="T26" fmla="*/ 352 w 551"/>
                <a:gd name="T27" fmla="*/ 164 h 247"/>
                <a:gd name="T28" fmla="*/ 427 w 551"/>
                <a:gd name="T29" fmla="*/ 208 h 247"/>
                <a:gd name="T30" fmla="*/ 512 w 551"/>
                <a:gd name="T31" fmla="*/ 124 h 247"/>
                <a:gd name="T32" fmla="*/ 438 w 551"/>
                <a:gd name="T33" fmla="*/ 39 h 247"/>
                <a:gd name="T34" fmla="*/ 417 w 551"/>
                <a:gd name="T35" fmla="*/ 39 h 247"/>
                <a:gd name="T36" fmla="*/ 416 w 551"/>
                <a:gd name="T37" fmla="*/ 39 h 247"/>
                <a:gd name="T38" fmla="*/ 413 w 551"/>
                <a:gd name="T39" fmla="*/ 39 h 247"/>
                <a:gd name="T40" fmla="*/ 19 w 551"/>
                <a:gd name="T41" fmla="*/ 39 h 247"/>
                <a:gd name="T42" fmla="*/ 0 w 551"/>
                <a:gd name="T43" fmla="*/ 20 h 247"/>
                <a:gd name="T44" fmla="*/ 19 w 551"/>
                <a:gd name="T45"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1" h="247">
                  <a:moveTo>
                    <a:pt x="19" y="0"/>
                  </a:moveTo>
                  <a:cubicBezTo>
                    <a:pt x="426" y="0"/>
                    <a:pt x="426" y="0"/>
                    <a:pt x="426" y="0"/>
                  </a:cubicBezTo>
                  <a:cubicBezTo>
                    <a:pt x="426" y="0"/>
                    <a:pt x="426" y="0"/>
                    <a:pt x="426" y="0"/>
                  </a:cubicBezTo>
                  <a:cubicBezTo>
                    <a:pt x="427" y="0"/>
                    <a:pt x="427" y="0"/>
                    <a:pt x="427" y="0"/>
                  </a:cubicBezTo>
                  <a:cubicBezTo>
                    <a:pt x="496" y="0"/>
                    <a:pt x="551" y="55"/>
                    <a:pt x="551" y="124"/>
                  </a:cubicBezTo>
                  <a:cubicBezTo>
                    <a:pt x="551" y="192"/>
                    <a:pt x="496" y="247"/>
                    <a:pt x="427" y="247"/>
                  </a:cubicBezTo>
                  <a:cubicBezTo>
                    <a:pt x="382" y="247"/>
                    <a:pt x="341" y="222"/>
                    <a:pt x="319" y="183"/>
                  </a:cubicBezTo>
                  <a:cubicBezTo>
                    <a:pt x="317" y="179"/>
                    <a:pt x="317" y="179"/>
                    <a:pt x="317" y="179"/>
                  </a:cubicBezTo>
                  <a:cubicBezTo>
                    <a:pt x="317" y="179"/>
                    <a:pt x="317" y="179"/>
                    <a:pt x="317" y="179"/>
                  </a:cubicBezTo>
                  <a:cubicBezTo>
                    <a:pt x="316" y="177"/>
                    <a:pt x="316" y="175"/>
                    <a:pt x="316" y="173"/>
                  </a:cubicBezTo>
                  <a:cubicBezTo>
                    <a:pt x="316" y="162"/>
                    <a:pt x="325" y="154"/>
                    <a:pt x="335" y="154"/>
                  </a:cubicBezTo>
                  <a:cubicBezTo>
                    <a:pt x="341" y="154"/>
                    <a:pt x="346" y="156"/>
                    <a:pt x="350" y="160"/>
                  </a:cubicBezTo>
                  <a:cubicBezTo>
                    <a:pt x="350" y="160"/>
                    <a:pt x="350" y="160"/>
                    <a:pt x="350" y="160"/>
                  </a:cubicBezTo>
                  <a:cubicBezTo>
                    <a:pt x="352" y="164"/>
                    <a:pt x="352" y="164"/>
                    <a:pt x="352" y="164"/>
                  </a:cubicBezTo>
                  <a:cubicBezTo>
                    <a:pt x="367" y="191"/>
                    <a:pt x="396" y="208"/>
                    <a:pt x="427" y="208"/>
                  </a:cubicBezTo>
                  <a:cubicBezTo>
                    <a:pt x="474" y="208"/>
                    <a:pt x="512" y="170"/>
                    <a:pt x="512" y="124"/>
                  </a:cubicBezTo>
                  <a:cubicBezTo>
                    <a:pt x="512" y="81"/>
                    <a:pt x="480" y="44"/>
                    <a:pt x="438" y="39"/>
                  </a:cubicBezTo>
                  <a:cubicBezTo>
                    <a:pt x="417" y="39"/>
                    <a:pt x="417" y="39"/>
                    <a:pt x="417" y="39"/>
                  </a:cubicBezTo>
                  <a:cubicBezTo>
                    <a:pt x="416" y="39"/>
                    <a:pt x="416" y="39"/>
                    <a:pt x="416" y="39"/>
                  </a:cubicBezTo>
                  <a:cubicBezTo>
                    <a:pt x="413" y="39"/>
                    <a:pt x="413" y="39"/>
                    <a:pt x="413" y="39"/>
                  </a:cubicBezTo>
                  <a:cubicBezTo>
                    <a:pt x="19" y="39"/>
                    <a:pt x="19" y="39"/>
                    <a:pt x="19" y="39"/>
                  </a:cubicBezTo>
                  <a:cubicBezTo>
                    <a:pt x="8" y="39"/>
                    <a:pt x="0" y="30"/>
                    <a:pt x="0" y="20"/>
                  </a:cubicBezTo>
                  <a:cubicBezTo>
                    <a:pt x="0" y="9"/>
                    <a:pt x="8" y="0"/>
                    <a:pt x="19"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80" name="Freeform 66"/>
            <p:cNvSpPr>
              <a:spLocks/>
            </p:cNvSpPr>
            <p:nvPr/>
          </p:nvSpPr>
          <p:spPr bwMode="auto">
            <a:xfrm>
              <a:off x="6710363" y="3000375"/>
              <a:ext cx="1001712" cy="476250"/>
            </a:xfrm>
            <a:custGeom>
              <a:avLst/>
              <a:gdLst>
                <a:gd name="T0" fmla="*/ 218 w 346"/>
                <a:gd name="T1" fmla="*/ 70 h 164"/>
                <a:gd name="T2" fmla="*/ 225 w 346"/>
                <a:gd name="T3" fmla="*/ 61 h 164"/>
                <a:gd name="T4" fmla="*/ 264 w 346"/>
                <a:gd name="T5" fmla="*/ 40 h 164"/>
                <a:gd name="T6" fmla="*/ 306 w 346"/>
                <a:gd name="T7" fmla="*/ 82 h 164"/>
                <a:gd name="T8" fmla="*/ 269 w 346"/>
                <a:gd name="T9" fmla="*/ 124 h 164"/>
                <a:gd name="T10" fmla="*/ 20 w 346"/>
                <a:gd name="T11" fmla="*/ 124 h 164"/>
                <a:gd name="T12" fmla="*/ 0 w 346"/>
                <a:gd name="T13" fmla="*/ 144 h 164"/>
                <a:gd name="T14" fmla="*/ 20 w 346"/>
                <a:gd name="T15" fmla="*/ 164 h 164"/>
                <a:gd name="T16" fmla="*/ 264 w 346"/>
                <a:gd name="T17" fmla="*/ 164 h 164"/>
                <a:gd name="T18" fmla="*/ 346 w 346"/>
                <a:gd name="T19" fmla="*/ 82 h 164"/>
                <a:gd name="T20" fmla="*/ 264 w 346"/>
                <a:gd name="T21" fmla="*/ 0 h 164"/>
                <a:gd name="T22" fmla="*/ 193 w 346"/>
                <a:gd name="T23" fmla="*/ 45 h 164"/>
                <a:gd name="T24" fmla="*/ 189 w 346"/>
                <a:gd name="T25" fmla="*/ 54 h 164"/>
                <a:gd name="T26" fmla="*/ 196 w 346"/>
                <a:gd name="T27" fmla="*/ 73 h 164"/>
                <a:gd name="T28" fmla="*/ 218 w 346"/>
                <a:gd name="T29" fmla="*/ 7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6" h="164">
                  <a:moveTo>
                    <a:pt x="218" y="70"/>
                  </a:moveTo>
                  <a:cubicBezTo>
                    <a:pt x="220" y="68"/>
                    <a:pt x="225" y="61"/>
                    <a:pt x="225" y="61"/>
                  </a:cubicBezTo>
                  <a:cubicBezTo>
                    <a:pt x="232" y="47"/>
                    <a:pt x="248" y="40"/>
                    <a:pt x="264" y="40"/>
                  </a:cubicBezTo>
                  <a:cubicBezTo>
                    <a:pt x="287" y="40"/>
                    <a:pt x="306" y="59"/>
                    <a:pt x="306" y="82"/>
                  </a:cubicBezTo>
                  <a:cubicBezTo>
                    <a:pt x="306" y="103"/>
                    <a:pt x="290" y="121"/>
                    <a:pt x="269" y="124"/>
                  </a:cubicBezTo>
                  <a:cubicBezTo>
                    <a:pt x="20" y="124"/>
                    <a:pt x="20" y="124"/>
                    <a:pt x="20" y="124"/>
                  </a:cubicBezTo>
                  <a:cubicBezTo>
                    <a:pt x="9" y="124"/>
                    <a:pt x="0" y="133"/>
                    <a:pt x="0" y="144"/>
                  </a:cubicBezTo>
                  <a:cubicBezTo>
                    <a:pt x="0" y="155"/>
                    <a:pt x="9" y="164"/>
                    <a:pt x="20" y="164"/>
                  </a:cubicBezTo>
                  <a:cubicBezTo>
                    <a:pt x="264" y="164"/>
                    <a:pt x="264" y="164"/>
                    <a:pt x="264" y="164"/>
                  </a:cubicBezTo>
                  <a:cubicBezTo>
                    <a:pt x="309" y="164"/>
                    <a:pt x="346" y="127"/>
                    <a:pt x="346" y="82"/>
                  </a:cubicBezTo>
                  <a:cubicBezTo>
                    <a:pt x="346" y="36"/>
                    <a:pt x="309" y="0"/>
                    <a:pt x="264" y="0"/>
                  </a:cubicBezTo>
                  <a:cubicBezTo>
                    <a:pt x="233" y="0"/>
                    <a:pt x="208" y="19"/>
                    <a:pt x="193" y="45"/>
                  </a:cubicBezTo>
                  <a:cubicBezTo>
                    <a:pt x="193" y="45"/>
                    <a:pt x="191" y="48"/>
                    <a:pt x="189" y="54"/>
                  </a:cubicBezTo>
                  <a:cubicBezTo>
                    <a:pt x="187" y="58"/>
                    <a:pt x="185" y="67"/>
                    <a:pt x="196" y="73"/>
                  </a:cubicBezTo>
                  <a:cubicBezTo>
                    <a:pt x="209" y="80"/>
                    <a:pt x="218" y="70"/>
                    <a:pt x="218" y="7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grpSp>
      <p:sp>
        <p:nvSpPr>
          <p:cNvPr id="81" name="Textfeld 80"/>
          <p:cNvSpPr txBox="1"/>
          <p:nvPr/>
        </p:nvSpPr>
        <p:spPr>
          <a:xfrm>
            <a:off x="714784" y="3642899"/>
            <a:ext cx="487634" cy="276999"/>
          </a:xfrm>
          <a:prstGeom prst="rect">
            <a:avLst/>
          </a:prstGeom>
          <a:noFill/>
        </p:spPr>
        <p:txBody>
          <a:bodyPr wrap="none" rtlCol="0">
            <a:spAutoFit/>
          </a:bodyPr>
          <a:lstStyle/>
          <a:p>
            <a:r>
              <a:rPr lang="de-DE" sz="1200" dirty="0"/>
              <a:t>70 %</a:t>
            </a:r>
            <a:endParaRPr lang="en-US" sz="1200" dirty="0"/>
          </a:p>
        </p:txBody>
      </p:sp>
      <p:sp>
        <p:nvSpPr>
          <p:cNvPr id="82" name="Textfeld 81"/>
          <p:cNvSpPr txBox="1"/>
          <p:nvPr/>
        </p:nvSpPr>
        <p:spPr>
          <a:xfrm>
            <a:off x="1524522" y="3642899"/>
            <a:ext cx="660758" cy="276999"/>
          </a:xfrm>
          <a:prstGeom prst="rect">
            <a:avLst/>
          </a:prstGeom>
          <a:noFill/>
        </p:spPr>
        <p:txBody>
          <a:bodyPr wrap="none" rtlCol="0">
            <a:spAutoFit/>
          </a:bodyPr>
          <a:lstStyle/>
          <a:p>
            <a:r>
              <a:rPr lang="de-DE" sz="1200" dirty="0"/>
              <a:t>20 mph</a:t>
            </a:r>
            <a:endParaRPr lang="en-US" sz="1200" dirty="0"/>
          </a:p>
        </p:txBody>
      </p:sp>
      <p:sp>
        <p:nvSpPr>
          <p:cNvPr id="83" name="Freeform 6"/>
          <p:cNvSpPr>
            <a:spLocks/>
          </p:cNvSpPr>
          <p:nvPr/>
        </p:nvSpPr>
        <p:spPr bwMode="auto">
          <a:xfrm>
            <a:off x="3691107" y="3690715"/>
            <a:ext cx="116405" cy="199445"/>
          </a:xfrm>
          <a:custGeom>
            <a:avLst/>
            <a:gdLst>
              <a:gd name="T0" fmla="*/ 0 w 399"/>
              <a:gd name="T1" fmla="*/ 486 h 683"/>
              <a:gd name="T2" fmla="*/ 31 w 399"/>
              <a:gd name="T3" fmla="*/ 386 h 683"/>
              <a:gd name="T4" fmla="*/ 31 w 399"/>
              <a:gd name="T5" fmla="*/ 386 h 683"/>
              <a:gd name="T6" fmla="*/ 199 w 399"/>
              <a:gd name="T7" fmla="*/ 0 h 683"/>
              <a:gd name="T8" fmla="*/ 368 w 399"/>
              <a:gd name="T9" fmla="*/ 386 h 683"/>
              <a:gd name="T10" fmla="*/ 368 w 399"/>
              <a:gd name="T11" fmla="*/ 386 h 683"/>
              <a:gd name="T12" fmla="*/ 399 w 399"/>
              <a:gd name="T13" fmla="*/ 486 h 683"/>
              <a:gd name="T14" fmla="*/ 399 w 399"/>
              <a:gd name="T15" fmla="*/ 486 h 683"/>
              <a:gd name="T16" fmla="*/ 399 w 399"/>
              <a:gd name="T17" fmla="*/ 486 h 683"/>
              <a:gd name="T18" fmla="*/ 199 w 399"/>
              <a:gd name="T19" fmla="*/ 683 h 683"/>
              <a:gd name="T20" fmla="*/ 199 w 399"/>
              <a:gd name="T21" fmla="*/ 683 h 683"/>
              <a:gd name="T22" fmla="*/ 0 w 399"/>
              <a:gd name="T23" fmla="*/ 486 h 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9" h="683">
                <a:moveTo>
                  <a:pt x="0" y="486"/>
                </a:moveTo>
                <a:cubicBezTo>
                  <a:pt x="1" y="456"/>
                  <a:pt x="14" y="423"/>
                  <a:pt x="31" y="386"/>
                </a:cubicBezTo>
                <a:cubicBezTo>
                  <a:pt x="31" y="386"/>
                  <a:pt x="31" y="386"/>
                  <a:pt x="31" y="386"/>
                </a:cubicBezTo>
                <a:cubicBezTo>
                  <a:pt x="123" y="223"/>
                  <a:pt x="199" y="0"/>
                  <a:pt x="199" y="0"/>
                </a:cubicBezTo>
                <a:cubicBezTo>
                  <a:pt x="199" y="0"/>
                  <a:pt x="276" y="229"/>
                  <a:pt x="368" y="386"/>
                </a:cubicBezTo>
                <a:cubicBezTo>
                  <a:pt x="368" y="386"/>
                  <a:pt x="368" y="386"/>
                  <a:pt x="368" y="386"/>
                </a:cubicBezTo>
                <a:cubicBezTo>
                  <a:pt x="386" y="423"/>
                  <a:pt x="398" y="456"/>
                  <a:pt x="399" y="486"/>
                </a:cubicBezTo>
                <a:cubicBezTo>
                  <a:pt x="399" y="486"/>
                  <a:pt x="399" y="486"/>
                  <a:pt x="399" y="486"/>
                </a:cubicBezTo>
                <a:cubicBezTo>
                  <a:pt x="399" y="486"/>
                  <a:pt x="399" y="486"/>
                  <a:pt x="399" y="486"/>
                </a:cubicBezTo>
                <a:cubicBezTo>
                  <a:pt x="399" y="595"/>
                  <a:pt x="311" y="683"/>
                  <a:pt x="199" y="683"/>
                </a:cubicBezTo>
                <a:cubicBezTo>
                  <a:pt x="199" y="683"/>
                  <a:pt x="199" y="683"/>
                  <a:pt x="199" y="683"/>
                </a:cubicBezTo>
                <a:cubicBezTo>
                  <a:pt x="89" y="683"/>
                  <a:pt x="0" y="595"/>
                  <a:pt x="0" y="48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84" name="Gruppieren 154"/>
          <p:cNvGrpSpPr/>
          <p:nvPr/>
        </p:nvGrpSpPr>
        <p:grpSpPr>
          <a:xfrm>
            <a:off x="4381168" y="3698215"/>
            <a:ext cx="248419" cy="197145"/>
            <a:chOff x="6439853" y="2806700"/>
            <a:chExt cx="2113597" cy="1677353"/>
          </a:xfrm>
          <a:solidFill>
            <a:srgbClr val="FFFFFF"/>
          </a:solidFill>
        </p:grpSpPr>
        <p:sp>
          <p:nvSpPr>
            <p:cNvPr id="85" name="Freeform 64"/>
            <p:cNvSpPr>
              <a:spLocks/>
            </p:cNvSpPr>
            <p:nvPr/>
          </p:nvSpPr>
          <p:spPr bwMode="auto">
            <a:xfrm>
              <a:off x="6573838" y="2806700"/>
              <a:ext cx="1979612" cy="871538"/>
            </a:xfrm>
            <a:custGeom>
              <a:avLst/>
              <a:gdLst>
                <a:gd name="T0" fmla="*/ 19 w 684"/>
                <a:gd name="T1" fmla="*/ 262 h 301"/>
                <a:gd name="T2" fmla="*/ 515 w 684"/>
                <a:gd name="T3" fmla="*/ 262 h 301"/>
                <a:gd name="T4" fmla="*/ 519 w 684"/>
                <a:gd name="T5" fmla="*/ 262 h 301"/>
                <a:gd name="T6" fmla="*/ 520 w 684"/>
                <a:gd name="T7" fmla="*/ 262 h 301"/>
                <a:gd name="T8" fmla="*/ 547 w 684"/>
                <a:gd name="T9" fmla="*/ 262 h 301"/>
                <a:gd name="T10" fmla="*/ 645 w 684"/>
                <a:gd name="T11" fmla="*/ 150 h 301"/>
                <a:gd name="T12" fmla="*/ 533 w 684"/>
                <a:gd name="T13" fmla="*/ 38 h 301"/>
                <a:gd name="T14" fmla="*/ 435 w 684"/>
                <a:gd name="T15" fmla="*/ 98 h 301"/>
                <a:gd name="T16" fmla="*/ 435 w 684"/>
                <a:gd name="T17" fmla="*/ 98 h 301"/>
                <a:gd name="T18" fmla="*/ 418 w 684"/>
                <a:gd name="T19" fmla="*/ 108 h 301"/>
                <a:gd name="T20" fmla="*/ 398 w 684"/>
                <a:gd name="T21" fmla="*/ 88 h 301"/>
                <a:gd name="T22" fmla="*/ 401 w 684"/>
                <a:gd name="T23" fmla="*/ 78 h 301"/>
                <a:gd name="T24" fmla="*/ 401 w 684"/>
                <a:gd name="T25" fmla="*/ 78 h 301"/>
                <a:gd name="T26" fmla="*/ 533 w 684"/>
                <a:gd name="T27" fmla="*/ 0 h 301"/>
                <a:gd name="T28" fmla="*/ 684 w 684"/>
                <a:gd name="T29" fmla="*/ 150 h 301"/>
                <a:gd name="T30" fmla="*/ 533 w 684"/>
                <a:gd name="T31" fmla="*/ 301 h 301"/>
                <a:gd name="T32" fmla="*/ 532 w 684"/>
                <a:gd name="T33" fmla="*/ 301 h 301"/>
                <a:gd name="T34" fmla="*/ 531 w 684"/>
                <a:gd name="T35" fmla="*/ 301 h 301"/>
                <a:gd name="T36" fmla="*/ 19 w 684"/>
                <a:gd name="T37" fmla="*/ 301 h 301"/>
                <a:gd name="T38" fmla="*/ 0 w 684"/>
                <a:gd name="T39" fmla="*/ 281 h 301"/>
                <a:gd name="T40" fmla="*/ 19 w 684"/>
                <a:gd name="T41" fmla="*/ 262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4" h="301">
                  <a:moveTo>
                    <a:pt x="19" y="262"/>
                  </a:moveTo>
                  <a:cubicBezTo>
                    <a:pt x="515" y="262"/>
                    <a:pt x="515" y="262"/>
                    <a:pt x="515" y="262"/>
                  </a:cubicBezTo>
                  <a:cubicBezTo>
                    <a:pt x="519" y="262"/>
                    <a:pt x="519" y="262"/>
                    <a:pt x="519" y="262"/>
                  </a:cubicBezTo>
                  <a:cubicBezTo>
                    <a:pt x="520" y="262"/>
                    <a:pt x="520" y="262"/>
                    <a:pt x="520" y="262"/>
                  </a:cubicBezTo>
                  <a:cubicBezTo>
                    <a:pt x="547" y="262"/>
                    <a:pt x="547" y="262"/>
                    <a:pt x="547" y="262"/>
                  </a:cubicBezTo>
                  <a:cubicBezTo>
                    <a:pt x="602" y="255"/>
                    <a:pt x="645" y="208"/>
                    <a:pt x="645" y="150"/>
                  </a:cubicBezTo>
                  <a:cubicBezTo>
                    <a:pt x="645" y="89"/>
                    <a:pt x="595" y="38"/>
                    <a:pt x="533" y="38"/>
                  </a:cubicBezTo>
                  <a:cubicBezTo>
                    <a:pt x="491" y="38"/>
                    <a:pt x="454" y="62"/>
                    <a:pt x="435" y="98"/>
                  </a:cubicBezTo>
                  <a:cubicBezTo>
                    <a:pt x="435" y="98"/>
                    <a:pt x="435" y="98"/>
                    <a:pt x="435" y="98"/>
                  </a:cubicBezTo>
                  <a:cubicBezTo>
                    <a:pt x="431" y="104"/>
                    <a:pt x="425" y="108"/>
                    <a:pt x="418" y="108"/>
                  </a:cubicBezTo>
                  <a:cubicBezTo>
                    <a:pt x="407" y="108"/>
                    <a:pt x="398" y="99"/>
                    <a:pt x="398" y="88"/>
                  </a:cubicBezTo>
                  <a:cubicBezTo>
                    <a:pt x="398" y="85"/>
                    <a:pt x="399" y="81"/>
                    <a:pt x="401" y="78"/>
                  </a:cubicBezTo>
                  <a:cubicBezTo>
                    <a:pt x="401" y="78"/>
                    <a:pt x="401" y="78"/>
                    <a:pt x="401" y="78"/>
                  </a:cubicBezTo>
                  <a:cubicBezTo>
                    <a:pt x="427" y="32"/>
                    <a:pt x="476" y="0"/>
                    <a:pt x="533" y="0"/>
                  </a:cubicBezTo>
                  <a:cubicBezTo>
                    <a:pt x="617" y="0"/>
                    <a:pt x="684" y="67"/>
                    <a:pt x="684" y="150"/>
                  </a:cubicBezTo>
                  <a:cubicBezTo>
                    <a:pt x="684" y="234"/>
                    <a:pt x="617" y="301"/>
                    <a:pt x="533" y="301"/>
                  </a:cubicBezTo>
                  <a:cubicBezTo>
                    <a:pt x="533" y="301"/>
                    <a:pt x="532" y="301"/>
                    <a:pt x="532" y="301"/>
                  </a:cubicBezTo>
                  <a:cubicBezTo>
                    <a:pt x="532" y="301"/>
                    <a:pt x="532" y="301"/>
                    <a:pt x="531" y="301"/>
                  </a:cubicBezTo>
                  <a:cubicBezTo>
                    <a:pt x="19" y="301"/>
                    <a:pt x="19" y="301"/>
                    <a:pt x="19" y="301"/>
                  </a:cubicBezTo>
                  <a:cubicBezTo>
                    <a:pt x="8" y="301"/>
                    <a:pt x="0" y="292"/>
                    <a:pt x="0" y="281"/>
                  </a:cubicBezTo>
                  <a:cubicBezTo>
                    <a:pt x="0" y="270"/>
                    <a:pt x="8" y="262"/>
                    <a:pt x="19" y="2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86" name="Freeform 65"/>
            <p:cNvSpPr>
              <a:spLocks/>
            </p:cNvSpPr>
            <p:nvPr/>
          </p:nvSpPr>
          <p:spPr bwMode="auto">
            <a:xfrm>
              <a:off x="6439853" y="3769678"/>
              <a:ext cx="1595437" cy="714375"/>
            </a:xfrm>
            <a:custGeom>
              <a:avLst/>
              <a:gdLst>
                <a:gd name="T0" fmla="*/ 19 w 551"/>
                <a:gd name="T1" fmla="*/ 0 h 247"/>
                <a:gd name="T2" fmla="*/ 426 w 551"/>
                <a:gd name="T3" fmla="*/ 0 h 247"/>
                <a:gd name="T4" fmla="*/ 426 w 551"/>
                <a:gd name="T5" fmla="*/ 0 h 247"/>
                <a:gd name="T6" fmla="*/ 427 w 551"/>
                <a:gd name="T7" fmla="*/ 0 h 247"/>
                <a:gd name="T8" fmla="*/ 551 w 551"/>
                <a:gd name="T9" fmla="*/ 124 h 247"/>
                <a:gd name="T10" fmla="*/ 427 w 551"/>
                <a:gd name="T11" fmla="*/ 247 h 247"/>
                <a:gd name="T12" fmla="*/ 319 w 551"/>
                <a:gd name="T13" fmla="*/ 183 h 247"/>
                <a:gd name="T14" fmla="*/ 317 w 551"/>
                <a:gd name="T15" fmla="*/ 179 h 247"/>
                <a:gd name="T16" fmla="*/ 317 w 551"/>
                <a:gd name="T17" fmla="*/ 179 h 247"/>
                <a:gd name="T18" fmla="*/ 316 w 551"/>
                <a:gd name="T19" fmla="*/ 173 h 247"/>
                <a:gd name="T20" fmla="*/ 335 w 551"/>
                <a:gd name="T21" fmla="*/ 154 h 247"/>
                <a:gd name="T22" fmla="*/ 350 w 551"/>
                <a:gd name="T23" fmla="*/ 160 h 247"/>
                <a:gd name="T24" fmla="*/ 350 w 551"/>
                <a:gd name="T25" fmla="*/ 160 h 247"/>
                <a:gd name="T26" fmla="*/ 352 w 551"/>
                <a:gd name="T27" fmla="*/ 164 h 247"/>
                <a:gd name="T28" fmla="*/ 427 w 551"/>
                <a:gd name="T29" fmla="*/ 208 h 247"/>
                <a:gd name="T30" fmla="*/ 512 w 551"/>
                <a:gd name="T31" fmla="*/ 124 h 247"/>
                <a:gd name="T32" fmla="*/ 438 w 551"/>
                <a:gd name="T33" fmla="*/ 39 h 247"/>
                <a:gd name="T34" fmla="*/ 417 w 551"/>
                <a:gd name="T35" fmla="*/ 39 h 247"/>
                <a:gd name="T36" fmla="*/ 416 w 551"/>
                <a:gd name="T37" fmla="*/ 39 h 247"/>
                <a:gd name="T38" fmla="*/ 413 w 551"/>
                <a:gd name="T39" fmla="*/ 39 h 247"/>
                <a:gd name="T40" fmla="*/ 19 w 551"/>
                <a:gd name="T41" fmla="*/ 39 h 247"/>
                <a:gd name="T42" fmla="*/ 0 w 551"/>
                <a:gd name="T43" fmla="*/ 20 h 247"/>
                <a:gd name="T44" fmla="*/ 19 w 551"/>
                <a:gd name="T45"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1" h="247">
                  <a:moveTo>
                    <a:pt x="19" y="0"/>
                  </a:moveTo>
                  <a:cubicBezTo>
                    <a:pt x="426" y="0"/>
                    <a:pt x="426" y="0"/>
                    <a:pt x="426" y="0"/>
                  </a:cubicBezTo>
                  <a:cubicBezTo>
                    <a:pt x="426" y="0"/>
                    <a:pt x="426" y="0"/>
                    <a:pt x="426" y="0"/>
                  </a:cubicBezTo>
                  <a:cubicBezTo>
                    <a:pt x="427" y="0"/>
                    <a:pt x="427" y="0"/>
                    <a:pt x="427" y="0"/>
                  </a:cubicBezTo>
                  <a:cubicBezTo>
                    <a:pt x="496" y="0"/>
                    <a:pt x="551" y="55"/>
                    <a:pt x="551" y="124"/>
                  </a:cubicBezTo>
                  <a:cubicBezTo>
                    <a:pt x="551" y="192"/>
                    <a:pt x="496" y="247"/>
                    <a:pt x="427" y="247"/>
                  </a:cubicBezTo>
                  <a:cubicBezTo>
                    <a:pt x="382" y="247"/>
                    <a:pt x="341" y="222"/>
                    <a:pt x="319" y="183"/>
                  </a:cubicBezTo>
                  <a:cubicBezTo>
                    <a:pt x="317" y="179"/>
                    <a:pt x="317" y="179"/>
                    <a:pt x="317" y="179"/>
                  </a:cubicBezTo>
                  <a:cubicBezTo>
                    <a:pt x="317" y="179"/>
                    <a:pt x="317" y="179"/>
                    <a:pt x="317" y="179"/>
                  </a:cubicBezTo>
                  <a:cubicBezTo>
                    <a:pt x="316" y="177"/>
                    <a:pt x="316" y="175"/>
                    <a:pt x="316" y="173"/>
                  </a:cubicBezTo>
                  <a:cubicBezTo>
                    <a:pt x="316" y="162"/>
                    <a:pt x="325" y="154"/>
                    <a:pt x="335" y="154"/>
                  </a:cubicBezTo>
                  <a:cubicBezTo>
                    <a:pt x="341" y="154"/>
                    <a:pt x="346" y="156"/>
                    <a:pt x="350" y="160"/>
                  </a:cubicBezTo>
                  <a:cubicBezTo>
                    <a:pt x="350" y="160"/>
                    <a:pt x="350" y="160"/>
                    <a:pt x="350" y="160"/>
                  </a:cubicBezTo>
                  <a:cubicBezTo>
                    <a:pt x="352" y="164"/>
                    <a:pt x="352" y="164"/>
                    <a:pt x="352" y="164"/>
                  </a:cubicBezTo>
                  <a:cubicBezTo>
                    <a:pt x="367" y="191"/>
                    <a:pt x="396" y="208"/>
                    <a:pt x="427" y="208"/>
                  </a:cubicBezTo>
                  <a:cubicBezTo>
                    <a:pt x="474" y="208"/>
                    <a:pt x="512" y="170"/>
                    <a:pt x="512" y="124"/>
                  </a:cubicBezTo>
                  <a:cubicBezTo>
                    <a:pt x="512" y="81"/>
                    <a:pt x="480" y="44"/>
                    <a:pt x="438" y="39"/>
                  </a:cubicBezTo>
                  <a:cubicBezTo>
                    <a:pt x="417" y="39"/>
                    <a:pt x="417" y="39"/>
                    <a:pt x="417" y="39"/>
                  </a:cubicBezTo>
                  <a:cubicBezTo>
                    <a:pt x="416" y="39"/>
                    <a:pt x="416" y="39"/>
                    <a:pt x="416" y="39"/>
                  </a:cubicBezTo>
                  <a:cubicBezTo>
                    <a:pt x="413" y="39"/>
                    <a:pt x="413" y="39"/>
                    <a:pt x="413" y="39"/>
                  </a:cubicBezTo>
                  <a:cubicBezTo>
                    <a:pt x="19" y="39"/>
                    <a:pt x="19" y="39"/>
                    <a:pt x="19" y="39"/>
                  </a:cubicBezTo>
                  <a:cubicBezTo>
                    <a:pt x="8" y="39"/>
                    <a:pt x="0" y="30"/>
                    <a:pt x="0" y="20"/>
                  </a:cubicBezTo>
                  <a:cubicBezTo>
                    <a:pt x="0" y="9"/>
                    <a:pt x="8" y="0"/>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87" name="Freeform 66"/>
            <p:cNvSpPr>
              <a:spLocks/>
            </p:cNvSpPr>
            <p:nvPr/>
          </p:nvSpPr>
          <p:spPr bwMode="auto">
            <a:xfrm>
              <a:off x="6710363" y="3000375"/>
              <a:ext cx="1001712" cy="476250"/>
            </a:xfrm>
            <a:custGeom>
              <a:avLst/>
              <a:gdLst>
                <a:gd name="T0" fmla="*/ 218 w 346"/>
                <a:gd name="T1" fmla="*/ 70 h 164"/>
                <a:gd name="T2" fmla="*/ 225 w 346"/>
                <a:gd name="T3" fmla="*/ 61 h 164"/>
                <a:gd name="T4" fmla="*/ 264 w 346"/>
                <a:gd name="T5" fmla="*/ 40 h 164"/>
                <a:gd name="T6" fmla="*/ 306 w 346"/>
                <a:gd name="T7" fmla="*/ 82 h 164"/>
                <a:gd name="T8" fmla="*/ 269 w 346"/>
                <a:gd name="T9" fmla="*/ 124 h 164"/>
                <a:gd name="T10" fmla="*/ 20 w 346"/>
                <a:gd name="T11" fmla="*/ 124 h 164"/>
                <a:gd name="T12" fmla="*/ 0 w 346"/>
                <a:gd name="T13" fmla="*/ 144 h 164"/>
                <a:gd name="T14" fmla="*/ 20 w 346"/>
                <a:gd name="T15" fmla="*/ 164 h 164"/>
                <a:gd name="T16" fmla="*/ 264 w 346"/>
                <a:gd name="T17" fmla="*/ 164 h 164"/>
                <a:gd name="T18" fmla="*/ 346 w 346"/>
                <a:gd name="T19" fmla="*/ 82 h 164"/>
                <a:gd name="T20" fmla="*/ 264 w 346"/>
                <a:gd name="T21" fmla="*/ 0 h 164"/>
                <a:gd name="T22" fmla="*/ 193 w 346"/>
                <a:gd name="T23" fmla="*/ 45 h 164"/>
                <a:gd name="T24" fmla="*/ 189 w 346"/>
                <a:gd name="T25" fmla="*/ 54 h 164"/>
                <a:gd name="T26" fmla="*/ 196 w 346"/>
                <a:gd name="T27" fmla="*/ 73 h 164"/>
                <a:gd name="T28" fmla="*/ 218 w 346"/>
                <a:gd name="T29" fmla="*/ 7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6" h="164">
                  <a:moveTo>
                    <a:pt x="218" y="70"/>
                  </a:moveTo>
                  <a:cubicBezTo>
                    <a:pt x="220" y="68"/>
                    <a:pt x="225" y="61"/>
                    <a:pt x="225" y="61"/>
                  </a:cubicBezTo>
                  <a:cubicBezTo>
                    <a:pt x="232" y="47"/>
                    <a:pt x="248" y="40"/>
                    <a:pt x="264" y="40"/>
                  </a:cubicBezTo>
                  <a:cubicBezTo>
                    <a:pt x="287" y="40"/>
                    <a:pt x="306" y="59"/>
                    <a:pt x="306" y="82"/>
                  </a:cubicBezTo>
                  <a:cubicBezTo>
                    <a:pt x="306" y="103"/>
                    <a:pt x="290" y="121"/>
                    <a:pt x="269" y="124"/>
                  </a:cubicBezTo>
                  <a:cubicBezTo>
                    <a:pt x="20" y="124"/>
                    <a:pt x="20" y="124"/>
                    <a:pt x="20" y="124"/>
                  </a:cubicBezTo>
                  <a:cubicBezTo>
                    <a:pt x="9" y="124"/>
                    <a:pt x="0" y="133"/>
                    <a:pt x="0" y="144"/>
                  </a:cubicBezTo>
                  <a:cubicBezTo>
                    <a:pt x="0" y="155"/>
                    <a:pt x="9" y="164"/>
                    <a:pt x="20" y="164"/>
                  </a:cubicBezTo>
                  <a:cubicBezTo>
                    <a:pt x="264" y="164"/>
                    <a:pt x="264" y="164"/>
                    <a:pt x="264" y="164"/>
                  </a:cubicBezTo>
                  <a:cubicBezTo>
                    <a:pt x="309" y="164"/>
                    <a:pt x="346" y="127"/>
                    <a:pt x="346" y="82"/>
                  </a:cubicBezTo>
                  <a:cubicBezTo>
                    <a:pt x="346" y="36"/>
                    <a:pt x="309" y="0"/>
                    <a:pt x="264" y="0"/>
                  </a:cubicBezTo>
                  <a:cubicBezTo>
                    <a:pt x="233" y="0"/>
                    <a:pt x="208" y="19"/>
                    <a:pt x="193" y="45"/>
                  </a:cubicBezTo>
                  <a:cubicBezTo>
                    <a:pt x="193" y="45"/>
                    <a:pt x="191" y="48"/>
                    <a:pt x="189" y="54"/>
                  </a:cubicBezTo>
                  <a:cubicBezTo>
                    <a:pt x="187" y="58"/>
                    <a:pt x="185" y="67"/>
                    <a:pt x="196" y="73"/>
                  </a:cubicBezTo>
                  <a:cubicBezTo>
                    <a:pt x="209" y="80"/>
                    <a:pt x="218" y="70"/>
                    <a:pt x="218"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grpSp>
      <p:sp>
        <p:nvSpPr>
          <p:cNvPr id="88" name="Textfeld 87"/>
          <p:cNvSpPr txBox="1"/>
          <p:nvPr/>
        </p:nvSpPr>
        <p:spPr>
          <a:xfrm>
            <a:off x="3798138" y="3642899"/>
            <a:ext cx="487634" cy="276999"/>
          </a:xfrm>
          <a:prstGeom prst="rect">
            <a:avLst/>
          </a:prstGeom>
          <a:noFill/>
        </p:spPr>
        <p:txBody>
          <a:bodyPr wrap="none" rtlCol="0">
            <a:spAutoFit/>
          </a:bodyPr>
          <a:lstStyle/>
          <a:p>
            <a:r>
              <a:rPr lang="de-DE" sz="1200" dirty="0">
                <a:solidFill>
                  <a:srgbClr val="FFFFFF"/>
                </a:solidFill>
              </a:rPr>
              <a:t>10 %</a:t>
            </a:r>
            <a:endParaRPr lang="en-US" sz="1200" dirty="0">
              <a:solidFill>
                <a:srgbClr val="FFFFFF"/>
              </a:solidFill>
            </a:endParaRPr>
          </a:p>
        </p:txBody>
      </p:sp>
      <p:sp>
        <p:nvSpPr>
          <p:cNvPr id="89" name="Textfeld 88"/>
          <p:cNvSpPr txBox="1"/>
          <p:nvPr/>
        </p:nvSpPr>
        <p:spPr>
          <a:xfrm>
            <a:off x="4607876" y="3642899"/>
            <a:ext cx="660758" cy="276999"/>
          </a:xfrm>
          <a:prstGeom prst="rect">
            <a:avLst/>
          </a:prstGeom>
          <a:noFill/>
        </p:spPr>
        <p:txBody>
          <a:bodyPr wrap="none" rtlCol="0">
            <a:spAutoFit/>
          </a:bodyPr>
          <a:lstStyle/>
          <a:p>
            <a:r>
              <a:rPr lang="de-DE" sz="1200" dirty="0">
                <a:solidFill>
                  <a:srgbClr val="FFFFFF"/>
                </a:solidFill>
              </a:rPr>
              <a:t>10 mph</a:t>
            </a:r>
            <a:endParaRPr lang="en-US" sz="1200" dirty="0">
              <a:solidFill>
                <a:srgbClr val="FFFFFF"/>
              </a:solidFill>
            </a:endParaRPr>
          </a:p>
        </p:txBody>
      </p:sp>
      <p:sp>
        <p:nvSpPr>
          <p:cNvPr id="90" name="Freeform 6"/>
          <p:cNvSpPr>
            <a:spLocks/>
          </p:cNvSpPr>
          <p:nvPr/>
        </p:nvSpPr>
        <p:spPr bwMode="auto">
          <a:xfrm>
            <a:off x="6740778" y="3690715"/>
            <a:ext cx="116405" cy="199445"/>
          </a:xfrm>
          <a:custGeom>
            <a:avLst/>
            <a:gdLst>
              <a:gd name="T0" fmla="*/ 0 w 399"/>
              <a:gd name="T1" fmla="*/ 486 h 683"/>
              <a:gd name="T2" fmla="*/ 31 w 399"/>
              <a:gd name="T3" fmla="*/ 386 h 683"/>
              <a:gd name="T4" fmla="*/ 31 w 399"/>
              <a:gd name="T5" fmla="*/ 386 h 683"/>
              <a:gd name="T6" fmla="*/ 199 w 399"/>
              <a:gd name="T7" fmla="*/ 0 h 683"/>
              <a:gd name="T8" fmla="*/ 368 w 399"/>
              <a:gd name="T9" fmla="*/ 386 h 683"/>
              <a:gd name="T10" fmla="*/ 368 w 399"/>
              <a:gd name="T11" fmla="*/ 386 h 683"/>
              <a:gd name="T12" fmla="*/ 399 w 399"/>
              <a:gd name="T13" fmla="*/ 486 h 683"/>
              <a:gd name="T14" fmla="*/ 399 w 399"/>
              <a:gd name="T15" fmla="*/ 486 h 683"/>
              <a:gd name="T16" fmla="*/ 399 w 399"/>
              <a:gd name="T17" fmla="*/ 486 h 683"/>
              <a:gd name="T18" fmla="*/ 199 w 399"/>
              <a:gd name="T19" fmla="*/ 683 h 683"/>
              <a:gd name="T20" fmla="*/ 199 w 399"/>
              <a:gd name="T21" fmla="*/ 683 h 683"/>
              <a:gd name="T22" fmla="*/ 0 w 399"/>
              <a:gd name="T23" fmla="*/ 486 h 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9" h="683">
                <a:moveTo>
                  <a:pt x="0" y="486"/>
                </a:moveTo>
                <a:cubicBezTo>
                  <a:pt x="1" y="456"/>
                  <a:pt x="14" y="423"/>
                  <a:pt x="31" y="386"/>
                </a:cubicBezTo>
                <a:cubicBezTo>
                  <a:pt x="31" y="386"/>
                  <a:pt x="31" y="386"/>
                  <a:pt x="31" y="386"/>
                </a:cubicBezTo>
                <a:cubicBezTo>
                  <a:pt x="123" y="223"/>
                  <a:pt x="199" y="0"/>
                  <a:pt x="199" y="0"/>
                </a:cubicBezTo>
                <a:cubicBezTo>
                  <a:pt x="199" y="0"/>
                  <a:pt x="276" y="229"/>
                  <a:pt x="368" y="386"/>
                </a:cubicBezTo>
                <a:cubicBezTo>
                  <a:pt x="368" y="386"/>
                  <a:pt x="368" y="386"/>
                  <a:pt x="368" y="386"/>
                </a:cubicBezTo>
                <a:cubicBezTo>
                  <a:pt x="386" y="423"/>
                  <a:pt x="398" y="456"/>
                  <a:pt x="399" y="486"/>
                </a:cubicBezTo>
                <a:cubicBezTo>
                  <a:pt x="399" y="486"/>
                  <a:pt x="399" y="486"/>
                  <a:pt x="399" y="486"/>
                </a:cubicBezTo>
                <a:cubicBezTo>
                  <a:pt x="399" y="486"/>
                  <a:pt x="399" y="486"/>
                  <a:pt x="399" y="486"/>
                </a:cubicBezTo>
                <a:cubicBezTo>
                  <a:pt x="399" y="595"/>
                  <a:pt x="311" y="683"/>
                  <a:pt x="199" y="683"/>
                </a:cubicBezTo>
                <a:cubicBezTo>
                  <a:pt x="199" y="683"/>
                  <a:pt x="199" y="683"/>
                  <a:pt x="199" y="683"/>
                </a:cubicBezTo>
                <a:cubicBezTo>
                  <a:pt x="89" y="683"/>
                  <a:pt x="0" y="595"/>
                  <a:pt x="0" y="48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91" name="Gruppieren 154"/>
          <p:cNvGrpSpPr/>
          <p:nvPr/>
        </p:nvGrpSpPr>
        <p:grpSpPr>
          <a:xfrm>
            <a:off x="7430839" y="3698215"/>
            <a:ext cx="248419" cy="197145"/>
            <a:chOff x="6439853" y="2806700"/>
            <a:chExt cx="2113597" cy="1677353"/>
          </a:xfrm>
          <a:solidFill>
            <a:srgbClr val="FFFFFF"/>
          </a:solidFill>
        </p:grpSpPr>
        <p:sp>
          <p:nvSpPr>
            <p:cNvPr id="92" name="Freeform 64"/>
            <p:cNvSpPr>
              <a:spLocks/>
            </p:cNvSpPr>
            <p:nvPr/>
          </p:nvSpPr>
          <p:spPr bwMode="auto">
            <a:xfrm>
              <a:off x="6573838" y="2806700"/>
              <a:ext cx="1979612" cy="871538"/>
            </a:xfrm>
            <a:custGeom>
              <a:avLst/>
              <a:gdLst>
                <a:gd name="T0" fmla="*/ 19 w 684"/>
                <a:gd name="T1" fmla="*/ 262 h 301"/>
                <a:gd name="T2" fmla="*/ 515 w 684"/>
                <a:gd name="T3" fmla="*/ 262 h 301"/>
                <a:gd name="T4" fmla="*/ 519 w 684"/>
                <a:gd name="T5" fmla="*/ 262 h 301"/>
                <a:gd name="T6" fmla="*/ 520 w 684"/>
                <a:gd name="T7" fmla="*/ 262 h 301"/>
                <a:gd name="T8" fmla="*/ 547 w 684"/>
                <a:gd name="T9" fmla="*/ 262 h 301"/>
                <a:gd name="T10" fmla="*/ 645 w 684"/>
                <a:gd name="T11" fmla="*/ 150 h 301"/>
                <a:gd name="T12" fmla="*/ 533 w 684"/>
                <a:gd name="T13" fmla="*/ 38 h 301"/>
                <a:gd name="T14" fmla="*/ 435 w 684"/>
                <a:gd name="T15" fmla="*/ 98 h 301"/>
                <a:gd name="T16" fmla="*/ 435 w 684"/>
                <a:gd name="T17" fmla="*/ 98 h 301"/>
                <a:gd name="T18" fmla="*/ 418 w 684"/>
                <a:gd name="T19" fmla="*/ 108 h 301"/>
                <a:gd name="T20" fmla="*/ 398 w 684"/>
                <a:gd name="T21" fmla="*/ 88 h 301"/>
                <a:gd name="T22" fmla="*/ 401 w 684"/>
                <a:gd name="T23" fmla="*/ 78 h 301"/>
                <a:gd name="T24" fmla="*/ 401 w 684"/>
                <a:gd name="T25" fmla="*/ 78 h 301"/>
                <a:gd name="T26" fmla="*/ 533 w 684"/>
                <a:gd name="T27" fmla="*/ 0 h 301"/>
                <a:gd name="T28" fmla="*/ 684 w 684"/>
                <a:gd name="T29" fmla="*/ 150 h 301"/>
                <a:gd name="T30" fmla="*/ 533 w 684"/>
                <a:gd name="T31" fmla="*/ 301 h 301"/>
                <a:gd name="T32" fmla="*/ 532 w 684"/>
                <a:gd name="T33" fmla="*/ 301 h 301"/>
                <a:gd name="T34" fmla="*/ 531 w 684"/>
                <a:gd name="T35" fmla="*/ 301 h 301"/>
                <a:gd name="T36" fmla="*/ 19 w 684"/>
                <a:gd name="T37" fmla="*/ 301 h 301"/>
                <a:gd name="T38" fmla="*/ 0 w 684"/>
                <a:gd name="T39" fmla="*/ 281 h 301"/>
                <a:gd name="T40" fmla="*/ 19 w 684"/>
                <a:gd name="T41" fmla="*/ 262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4" h="301">
                  <a:moveTo>
                    <a:pt x="19" y="262"/>
                  </a:moveTo>
                  <a:cubicBezTo>
                    <a:pt x="515" y="262"/>
                    <a:pt x="515" y="262"/>
                    <a:pt x="515" y="262"/>
                  </a:cubicBezTo>
                  <a:cubicBezTo>
                    <a:pt x="519" y="262"/>
                    <a:pt x="519" y="262"/>
                    <a:pt x="519" y="262"/>
                  </a:cubicBezTo>
                  <a:cubicBezTo>
                    <a:pt x="520" y="262"/>
                    <a:pt x="520" y="262"/>
                    <a:pt x="520" y="262"/>
                  </a:cubicBezTo>
                  <a:cubicBezTo>
                    <a:pt x="547" y="262"/>
                    <a:pt x="547" y="262"/>
                    <a:pt x="547" y="262"/>
                  </a:cubicBezTo>
                  <a:cubicBezTo>
                    <a:pt x="602" y="255"/>
                    <a:pt x="645" y="208"/>
                    <a:pt x="645" y="150"/>
                  </a:cubicBezTo>
                  <a:cubicBezTo>
                    <a:pt x="645" y="89"/>
                    <a:pt x="595" y="38"/>
                    <a:pt x="533" y="38"/>
                  </a:cubicBezTo>
                  <a:cubicBezTo>
                    <a:pt x="491" y="38"/>
                    <a:pt x="454" y="62"/>
                    <a:pt x="435" y="98"/>
                  </a:cubicBezTo>
                  <a:cubicBezTo>
                    <a:pt x="435" y="98"/>
                    <a:pt x="435" y="98"/>
                    <a:pt x="435" y="98"/>
                  </a:cubicBezTo>
                  <a:cubicBezTo>
                    <a:pt x="431" y="104"/>
                    <a:pt x="425" y="108"/>
                    <a:pt x="418" y="108"/>
                  </a:cubicBezTo>
                  <a:cubicBezTo>
                    <a:pt x="407" y="108"/>
                    <a:pt x="398" y="99"/>
                    <a:pt x="398" y="88"/>
                  </a:cubicBezTo>
                  <a:cubicBezTo>
                    <a:pt x="398" y="85"/>
                    <a:pt x="399" y="81"/>
                    <a:pt x="401" y="78"/>
                  </a:cubicBezTo>
                  <a:cubicBezTo>
                    <a:pt x="401" y="78"/>
                    <a:pt x="401" y="78"/>
                    <a:pt x="401" y="78"/>
                  </a:cubicBezTo>
                  <a:cubicBezTo>
                    <a:pt x="427" y="32"/>
                    <a:pt x="476" y="0"/>
                    <a:pt x="533" y="0"/>
                  </a:cubicBezTo>
                  <a:cubicBezTo>
                    <a:pt x="617" y="0"/>
                    <a:pt x="684" y="67"/>
                    <a:pt x="684" y="150"/>
                  </a:cubicBezTo>
                  <a:cubicBezTo>
                    <a:pt x="684" y="234"/>
                    <a:pt x="617" y="301"/>
                    <a:pt x="533" y="301"/>
                  </a:cubicBezTo>
                  <a:cubicBezTo>
                    <a:pt x="533" y="301"/>
                    <a:pt x="532" y="301"/>
                    <a:pt x="532" y="301"/>
                  </a:cubicBezTo>
                  <a:cubicBezTo>
                    <a:pt x="532" y="301"/>
                    <a:pt x="532" y="301"/>
                    <a:pt x="531" y="301"/>
                  </a:cubicBezTo>
                  <a:cubicBezTo>
                    <a:pt x="19" y="301"/>
                    <a:pt x="19" y="301"/>
                    <a:pt x="19" y="301"/>
                  </a:cubicBezTo>
                  <a:cubicBezTo>
                    <a:pt x="8" y="301"/>
                    <a:pt x="0" y="292"/>
                    <a:pt x="0" y="281"/>
                  </a:cubicBezTo>
                  <a:cubicBezTo>
                    <a:pt x="0" y="270"/>
                    <a:pt x="8" y="262"/>
                    <a:pt x="19" y="2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93" name="Freeform 65"/>
            <p:cNvSpPr>
              <a:spLocks/>
            </p:cNvSpPr>
            <p:nvPr/>
          </p:nvSpPr>
          <p:spPr bwMode="auto">
            <a:xfrm>
              <a:off x="6439853" y="3769678"/>
              <a:ext cx="1595437" cy="714375"/>
            </a:xfrm>
            <a:custGeom>
              <a:avLst/>
              <a:gdLst>
                <a:gd name="T0" fmla="*/ 19 w 551"/>
                <a:gd name="T1" fmla="*/ 0 h 247"/>
                <a:gd name="T2" fmla="*/ 426 w 551"/>
                <a:gd name="T3" fmla="*/ 0 h 247"/>
                <a:gd name="T4" fmla="*/ 426 w 551"/>
                <a:gd name="T5" fmla="*/ 0 h 247"/>
                <a:gd name="T6" fmla="*/ 427 w 551"/>
                <a:gd name="T7" fmla="*/ 0 h 247"/>
                <a:gd name="T8" fmla="*/ 551 w 551"/>
                <a:gd name="T9" fmla="*/ 124 h 247"/>
                <a:gd name="T10" fmla="*/ 427 w 551"/>
                <a:gd name="T11" fmla="*/ 247 h 247"/>
                <a:gd name="T12" fmla="*/ 319 w 551"/>
                <a:gd name="T13" fmla="*/ 183 h 247"/>
                <a:gd name="T14" fmla="*/ 317 w 551"/>
                <a:gd name="T15" fmla="*/ 179 h 247"/>
                <a:gd name="T16" fmla="*/ 317 w 551"/>
                <a:gd name="T17" fmla="*/ 179 h 247"/>
                <a:gd name="T18" fmla="*/ 316 w 551"/>
                <a:gd name="T19" fmla="*/ 173 h 247"/>
                <a:gd name="T20" fmla="*/ 335 w 551"/>
                <a:gd name="T21" fmla="*/ 154 h 247"/>
                <a:gd name="T22" fmla="*/ 350 w 551"/>
                <a:gd name="T23" fmla="*/ 160 h 247"/>
                <a:gd name="T24" fmla="*/ 350 w 551"/>
                <a:gd name="T25" fmla="*/ 160 h 247"/>
                <a:gd name="T26" fmla="*/ 352 w 551"/>
                <a:gd name="T27" fmla="*/ 164 h 247"/>
                <a:gd name="T28" fmla="*/ 427 w 551"/>
                <a:gd name="T29" fmla="*/ 208 h 247"/>
                <a:gd name="T30" fmla="*/ 512 w 551"/>
                <a:gd name="T31" fmla="*/ 124 h 247"/>
                <a:gd name="T32" fmla="*/ 438 w 551"/>
                <a:gd name="T33" fmla="*/ 39 h 247"/>
                <a:gd name="T34" fmla="*/ 417 w 551"/>
                <a:gd name="T35" fmla="*/ 39 h 247"/>
                <a:gd name="T36" fmla="*/ 416 w 551"/>
                <a:gd name="T37" fmla="*/ 39 h 247"/>
                <a:gd name="T38" fmla="*/ 413 w 551"/>
                <a:gd name="T39" fmla="*/ 39 h 247"/>
                <a:gd name="T40" fmla="*/ 19 w 551"/>
                <a:gd name="T41" fmla="*/ 39 h 247"/>
                <a:gd name="T42" fmla="*/ 0 w 551"/>
                <a:gd name="T43" fmla="*/ 20 h 247"/>
                <a:gd name="T44" fmla="*/ 19 w 551"/>
                <a:gd name="T45"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1" h="247">
                  <a:moveTo>
                    <a:pt x="19" y="0"/>
                  </a:moveTo>
                  <a:cubicBezTo>
                    <a:pt x="426" y="0"/>
                    <a:pt x="426" y="0"/>
                    <a:pt x="426" y="0"/>
                  </a:cubicBezTo>
                  <a:cubicBezTo>
                    <a:pt x="426" y="0"/>
                    <a:pt x="426" y="0"/>
                    <a:pt x="426" y="0"/>
                  </a:cubicBezTo>
                  <a:cubicBezTo>
                    <a:pt x="427" y="0"/>
                    <a:pt x="427" y="0"/>
                    <a:pt x="427" y="0"/>
                  </a:cubicBezTo>
                  <a:cubicBezTo>
                    <a:pt x="496" y="0"/>
                    <a:pt x="551" y="55"/>
                    <a:pt x="551" y="124"/>
                  </a:cubicBezTo>
                  <a:cubicBezTo>
                    <a:pt x="551" y="192"/>
                    <a:pt x="496" y="247"/>
                    <a:pt x="427" y="247"/>
                  </a:cubicBezTo>
                  <a:cubicBezTo>
                    <a:pt x="382" y="247"/>
                    <a:pt x="341" y="222"/>
                    <a:pt x="319" y="183"/>
                  </a:cubicBezTo>
                  <a:cubicBezTo>
                    <a:pt x="317" y="179"/>
                    <a:pt x="317" y="179"/>
                    <a:pt x="317" y="179"/>
                  </a:cubicBezTo>
                  <a:cubicBezTo>
                    <a:pt x="317" y="179"/>
                    <a:pt x="317" y="179"/>
                    <a:pt x="317" y="179"/>
                  </a:cubicBezTo>
                  <a:cubicBezTo>
                    <a:pt x="316" y="177"/>
                    <a:pt x="316" y="175"/>
                    <a:pt x="316" y="173"/>
                  </a:cubicBezTo>
                  <a:cubicBezTo>
                    <a:pt x="316" y="162"/>
                    <a:pt x="325" y="154"/>
                    <a:pt x="335" y="154"/>
                  </a:cubicBezTo>
                  <a:cubicBezTo>
                    <a:pt x="341" y="154"/>
                    <a:pt x="346" y="156"/>
                    <a:pt x="350" y="160"/>
                  </a:cubicBezTo>
                  <a:cubicBezTo>
                    <a:pt x="350" y="160"/>
                    <a:pt x="350" y="160"/>
                    <a:pt x="350" y="160"/>
                  </a:cubicBezTo>
                  <a:cubicBezTo>
                    <a:pt x="352" y="164"/>
                    <a:pt x="352" y="164"/>
                    <a:pt x="352" y="164"/>
                  </a:cubicBezTo>
                  <a:cubicBezTo>
                    <a:pt x="367" y="191"/>
                    <a:pt x="396" y="208"/>
                    <a:pt x="427" y="208"/>
                  </a:cubicBezTo>
                  <a:cubicBezTo>
                    <a:pt x="474" y="208"/>
                    <a:pt x="512" y="170"/>
                    <a:pt x="512" y="124"/>
                  </a:cubicBezTo>
                  <a:cubicBezTo>
                    <a:pt x="512" y="81"/>
                    <a:pt x="480" y="44"/>
                    <a:pt x="438" y="39"/>
                  </a:cubicBezTo>
                  <a:cubicBezTo>
                    <a:pt x="417" y="39"/>
                    <a:pt x="417" y="39"/>
                    <a:pt x="417" y="39"/>
                  </a:cubicBezTo>
                  <a:cubicBezTo>
                    <a:pt x="416" y="39"/>
                    <a:pt x="416" y="39"/>
                    <a:pt x="416" y="39"/>
                  </a:cubicBezTo>
                  <a:cubicBezTo>
                    <a:pt x="413" y="39"/>
                    <a:pt x="413" y="39"/>
                    <a:pt x="413" y="39"/>
                  </a:cubicBezTo>
                  <a:cubicBezTo>
                    <a:pt x="19" y="39"/>
                    <a:pt x="19" y="39"/>
                    <a:pt x="19" y="39"/>
                  </a:cubicBezTo>
                  <a:cubicBezTo>
                    <a:pt x="8" y="39"/>
                    <a:pt x="0" y="30"/>
                    <a:pt x="0" y="20"/>
                  </a:cubicBezTo>
                  <a:cubicBezTo>
                    <a:pt x="0" y="9"/>
                    <a:pt x="8" y="0"/>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94" name="Freeform 66"/>
            <p:cNvSpPr>
              <a:spLocks/>
            </p:cNvSpPr>
            <p:nvPr/>
          </p:nvSpPr>
          <p:spPr bwMode="auto">
            <a:xfrm>
              <a:off x="6710363" y="3000375"/>
              <a:ext cx="1001712" cy="476250"/>
            </a:xfrm>
            <a:custGeom>
              <a:avLst/>
              <a:gdLst>
                <a:gd name="T0" fmla="*/ 218 w 346"/>
                <a:gd name="T1" fmla="*/ 70 h 164"/>
                <a:gd name="T2" fmla="*/ 225 w 346"/>
                <a:gd name="T3" fmla="*/ 61 h 164"/>
                <a:gd name="T4" fmla="*/ 264 w 346"/>
                <a:gd name="T5" fmla="*/ 40 h 164"/>
                <a:gd name="T6" fmla="*/ 306 w 346"/>
                <a:gd name="T7" fmla="*/ 82 h 164"/>
                <a:gd name="T8" fmla="*/ 269 w 346"/>
                <a:gd name="T9" fmla="*/ 124 h 164"/>
                <a:gd name="T10" fmla="*/ 20 w 346"/>
                <a:gd name="T11" fmla="*/ 124 h 164"/>
                <a:gd name="T12" fmla="*/ 0 w 346"/>
                <a:gd name="T13" fmla="*/ 144 h 164"/>
                <a:gd name="T14" fmla="*/ 20 w 346"/>
                <a:gd name="T15" fmla="*/ 164 h 164"/>
                <a:gd name="T16" fmla="*/ 264 w 346"/>
                <a:gd name="T17" fmla="*/ 164 h 164"/>
                <a:gd name="T18" fmla="*/ 346 w 346"/>
                <a:gd name="T19" fmla="*/ 82 h 164"/>
                <a:gd name="T20" fmla="*/ 264 w 346"/>
                <a:gd name="T21" fmla="*/ 0 h 164"/>
                <a:gd name="T22" fmla="*/ 193 w 346"/>
                <a:gd name="T23" fmla="*/ 45 h 164"/>
                <a:gd name="T24" fmla="*/ 189 w 346"/>
                <a:gd name="T25" fmla="*/ 54 h 164"/>
                <a:gd name="T26" fmla="*/ 196 w 346"/>
                <a:gd name="T27" fmla="*/ 73 h 164"/>
                <a:gd name="T28" fmla="*/ 218 w 346"/>
                <a:gd name="T29" fmla="*/ 7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6" h="164">
                  <a:moveTo>
                    <a:pt x="218" y="70"/>
                  </a:moveTo>
                  <a:cubicBezTo>
                    <a:pt x="220" y="68"/>
                    <a:pt x="225" y="61"/>
                    <a:pt x="225" y="61"/>
                  </a:cubicBezTo>
                  <a:cubicBezTo>
                    <a:pt x="232" y="47"/>
                    <a:pt x="248" y="40"/>
                    <a:pt x="264" y="40"/>
                  </a:cubicBezTo>
                  <a:cubicBezTo>
                    <a:pt x="287" y="40"/>
                    <a:pt x="306" y="59"/>
                    <a:pt x="306" y="82"/>
                  </a:cubicBezTo>
                  <a:cubicBezTo>
                    <a:pt x="306" y="103"/>
                    <a:pt x="290" y="121"/>
                    <a:pt x="269" y="124"/>
                  </a:cubicBezTo>
                  <a:cubicBezTo>
                    <a:pt x="20" y="124"/>
                    <a:pt x="20" y="124"/>
                    <a:pt x="20" y="124"/>
                  </a:cubicBezTo>
                  <a:cubicBezTo>
                    <a:pt x="9" y="124"/>
                    <a:pt x="0" y="133"/>
                    <a:pt x="0" y="144"/>
                  </a:cubicBezTo>
                  <a:cubicBezTo>
                    <a:pt x="0" y="155"/>
                    <a:pt x="9" y="164"/>
                    <a:pt x="20" y="164"/>
                  </a:cubicBezTo>
                  <a:cubicBezTo>
                    <a:pt x="264" y="164"/>
                    <a:pt x="264" y="164"/>
                    <a:pt x="264" y="164"/>
                  </a:cubicBezTo>
                  <a:cubicBezTo>
                    <a:pt x="309" y="164"/>
                    <a:pt x="346" y="127"/>
                    <a:pt x="346" y="82"/>
                  </a:cubicBezTo>
                  <a:cubicBezTo>
                    <a:pt x="346" y="36"/>
                    <a:pt x="309" y="0"/>
                    <a:pt x="264" y="0"/>
                  </a:cubicBezTo>
                  <a:cubicBezTo>
                    <a:pt x="233" y="0"/>
                    <a:pt x="208" y="19"/>
                    <a:pt x="193" y="45"/>
                  </a:cubicBezTo>
                  <a:cubicBezTo>
                    <a:pt x="193" y="45"/>
                    <a:pt x="191" y="48"/>
                    <a:pt x="189" y="54"/>
                  </a:cubicBezTo>
                  <a:cubicBezTo>
                    <a:pt x="187" y="58"/>
                    <a:pt x="185" y="67"/>
                    <a:pt x="196" y="73"/>
                  </a:cubicBezTo>
                  <a:cubicBezTo>
                    <a:pt x="209" y="80"/>
                    <a:pt x="218" y="70"/>
                    <a:pt x="218"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grpSp>
      <p:sp>
        <p:nvSpPr>
          <p:cNvPr id="95" name="Textfeld 94"/>
          <p:cNvSpPr txBox="1"/>
          <p:nvPr/>
        </p:nvSpPr>
        <p:spPr>
          <a:xfrm>
            <a:off x="6847809" y="3642899"/>
            <a:ext cx="487634" cy="276999"/>
          </a:xfrm>
          <a:prstGeom prst="rect">
            <a:avLst/>
          </a:prstGeom>
          <a:noFill/>
        </p:spPr>
        <p:txBody>
          <a:bodyPr wrap="none" rtlCol="0">
            <a:spAutoFit/>
          </a:bodyPr>
          <a:lstStyle/>
          <a:p>
            <a:r>
              <a:rPr lang="de-DE" sz="1200" dirty="0">
                <a:solidFill>
                  <a:srgbClr val="FFFFFF"/>
                </a:solidFill>
              </a:rPr>
              <a:t>10 %</a:t>
            </a:r>
            <a:endParaRPr lang="en-US" sz="1200" dirty="0">
              <a:solidFill>
                <a:srgbClr val="FFFFFF"/>
              </a:solidFill>
            </a:endParaRPr>
          </a:p>
        </p:txBody>
      </p:sp>
      <p:sp>
        <p:nvSpPr>
          <p:cNvPr id="96" name="Textfeld 95"/>
          <p:cNvSpPr txBox="1"/>
          <p:nvPr/>
        </p:nvSpPr>
        <p:spPr>
          <a:xfrm>
            <a:off x="7657547" y="3642899"/>
            <a:ext cx="696024" cy="276999"/>
          </a:xfrm>
          <a:prstGeom prst="rect">
            <a:avLst/>
          </a:prstGeom>
          <a:noFill/>
        </p:spPr>
        <p:txBody>
          <a:bodyPr wrap="none" rtlCol="0">
            <a:spAutoFit/>
          </a:bodyPr>
          <a:lstStyle/>
          <a:p>
            <a:r>
              <a:rPr lang="de-DE" sz="1200" dirty="0">
                <a:solidFill>
                  <a:srgbClr val="FFFFFF"/>
                </a:solidFill>
              </a:rPr>
              <a:t>11  mph</a:t>
            </a:r>
            <a:endParaRPr lang="en-US" sz="1200" dirty="0">
              <a:solidFill>
                <a:srgbClr val="FFFFFF"/>
              </a:solidFill>
            </a:endParaRPr>
          </a:p>
        </p:txBody>
      </p:sp>
      <p:sp>
        <p:nvSpPr>
          <p:cNvPr id="97" name="Freeform 6"/>
          <p:cNvSpPr>
            <a:spLocks/>
          </p:cNvSpPr>
          <p:nvPr/>
        </p:nvSpPr>
        <p:spPr bwMode="auto">
          <a:xfrm>
            <a:off x="9763605" y="3690715"/>
            <a:ext cx="116405" cy="199445"/>
          </a:xfrm>
          <a:custGeom>
            <a:avLst/>
            <a:gdLst>
              <a:gd name="T0" fmla="*/ 0 w 399"/>
              <a:gd name="T1" fmla="*/ 486 h 683"/>
              <a:gd name="T2" fmla="*/ 31 w 399"/>
              <a:gd name="T3" fmla="*/ 386 h 683"/>
              <a:gd name="T4" fmla="*/ 31 w 399"/>
              <a:gd name="T5" fmla="*/ 386 h 683"/>
              <a:gd name="T6" fmla="*/ 199 w 399"/>
              <a:gd name="T7" fmla="*/ 0 h 683"/>
              <a:gd name="T8" fmla="*/ 368 w 399"/>
              <a:gd name="T9" fmla="*/ 386 h 683"/>
              <a:gd name="T10" fmla="*/ 368 w 399"/>
              <a:gd name="T11" fmla="*/ 386 h 683"/>
              <a:gd name="T12" fmla="*/ 399 w 399"/>
              <a:gd name="T13" fmla="*/ 486 h 683"/>
              <a:gd name="T14" fmla="*/ 399 w 399"/>
              <a:gd name="T15" fmla="*/ 486 h 683"/>
              <a:gd name="T16" fmla="*/ 399 w 399"/>
              <a:gd name="T17" fmla="*/ 486 h 683"/>
              <a:gd name="T18" fmla="*/ 199 w 399"/>
              <a:gd name="T19" fmla="*/ 683 h 683"/>
              <a:gd name="T20" fmla="*/ 199 w 399"/>
              <a:gd name="T21" fmla="*/ 683 h 683"/>
              <a:gd name="T22" fmla="*/ 0 w 399"/>
              <a:gd name="T23" fmla="*/ 486 h 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9" h="683">
                <a:moveTo>
                  <a:pt x="0" y="486"/>
                </a:moveTo>
                <a:cubicBezTo>
                  <a:pt x="1" y="456"/>
                  <a:pt x="14" y="423"/>
                  <a:pt x="31" y="386"/>
                </a:cubicBezTo>
                <a:cubicBezTo>
                  <a:pt x="31" y="386"/>
                  <a:pt x="31" y="386"/>
                  <a:pt x="31" y="386"/>
                </a:cubicBezTo>
                <a:cubicBezTo>
                  <a:pt x="123" y="223"/>
                  <a:pt x="199" y="0"/>
                  <a:pt x="199" y="0"/>
                </a:cubicBezTo>
                <a:cubicBezTo>
                  <a:pt x="199" y="0"/>
                  <a:pt x="276" y="229"/>
                  <a:pt x="368" y="386"/>
                </a:cubicBezTo>
                <a:cubicBezTo>
                  <a:pt x="368" y="386"/>
                  <a:pt x="368" y="386"/>
                  <a:pt x="368" y="386"/>
                </a:cubicBezTo>
                <a:cubicBezTo>
                  <a:pt x="386" y="423"/>
                  <a:pt x="398" y="456"/>
                  <a:pt x="399" y="486"/>
                </a:cubicBezTo>
                <a:cubicBezTo>
                  <a:pt x="399" y="486"/>
                  <a:pt x="399" y="486"/>
                  <a:pt x="399" y="486"/>
                </a:cubicBezTo>
                <a:cubicBezTo>
                  <a:pt x="399" y="486"/>
                  <a:pt x="399" y="486"/>
                  <a:pt x="399" y="486"/>
                </a:cubicBezTo>
                <a:cubicBezTo>
                  <a:pt x="399" y="595"/>
                  <a:pt x="311" y="683"/>
                  <a:pt x="199" y="683"/>
                </a:cubicBezTo>
                <a:cubicBezTo>
                  <a:pt x="199" y="683"/>
                  <a:pt x="199" y="683"/>
                  <a:pt x="199" y="683"/>
                </a:cubicBezTo>
                <a:cubicBezTo>
                  <a:pt x="89" y="683"/>
                  <a:pt x="0" y="595"/>
                  <a:pt x="0" y="486"/>
                </a:cubicBezTo>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98" name="Gruppieren 154"/>
          <p:cNvGrpSpPr/>
          <p:nvPr/>
        </p:nvGrpSpPr>
        <p:grpSpPr>
          <a:xfrm>
            <a:off x="10453666" y="3698215"/>
            <a:ext cx="248419" cy="197145"/>
            <a:chOff x="6439853" y="2806700"/>
            <a:chExt cx="2113597" cy="1677353"/>
          </a:xfrm>
        </p:grpSpPr>
        <p:sp>
          <p:nvSpPr>
            <p:cNvPr id="99" name="Freeform 64"/>
            <p:cNvSpPr>
              <a:spLocks/>
            </p:cNvSpPr>
            <p:nvPr/>
          </p:nvSpPr>
          <p:spPr bwMode="auto">
            <a:xfrm>
              <a:off x="6573838" y="2806700"/>
              <a:ext cx="1979612" cy="871538"/>
            </a:xfrm>
            <a:custGeom>
              <a:avLst/>
              <a:gdLst>
                <a:gd name="T0" fmla="*/ 19 w 684"/>
                <a:gd name="T1" fmla="*/ 262 h 301"/>
                <a:gd name="T2" fmla="*/ 515 w 684"/>
                <a:gd name="T3" fmla="*/ 262 h 301"/>
                <a:gd name="T4" fmla="*/ 519 w 684"/>
                <a:gd name="T5" fmla="*/ 262 h 301"/>
                <a:gd name="T6" fmla="*/ 520 w 684"/>
                <a:gd name="T7" fmla="*/ 262 h 301"/>
                <a:gd name="T8" fmla="*/ 547 w 684"/>
                <a:gd name="T9" fmla="*/ 262 h 301"/>
                <a:gd name="T10" fmla="*/ 645 w 684"/>
                <a:gd name="T11" fmla="*/ 150 h 301"/>
                <a:gd name="T12" fmla="*/ 533 w 684"/>
                <a:gd name="T13" fmla="*/ 38 h 301"/>
                <a:gd name="T14" fmla="*/ 435 w 684"/>
                <a:gd name="T15" fmla="*/ 98 h 301"/>
                <a:gd name="T16" fmla="*/ 435 w 684"/>
                <a:gd name="T17" fmla="*/ 98 h 301"/>
                <a:gd name="T18" fmla="*/ 418 w 684"/>
                <a:gd name="T19" fmla="*/ 108 h 301"/>
                <a:gd name="T20" fmla="*/ 398 w 684"/>
                <a:gd name="T21" fmla="*/ 88 h 301"/>
                <a:gd name="T22" fmla="*/ 401 w 684"/>
                <a:gd name="T23" fmla="*/ 78 h 301"/>
                <a:gd name="T24" fmla="*/ 401 w 684"/>
                <a:gd name="T25" fmla="*/ 78 h 301"/>
                <a:gd name="T26" fmla="*/ 533 w 684"/>
                <a:gd name="T27" fmla="*/ 0 h 301"/>
                <a:gd name="T28" fmla="*/ 684 w 684"/>
                <a:gd name="T29" fmla="*/ 150 h 301"/>
                <a:gd name="T30" fmla="*/ 533 w 684"/>
                <a:gd name="T31" fmla="*/ 301 h 301"/>
                <a:gd name="T32" fmla="*/ 532 w 684"/>
                <a:gd name="T33" fmla="*/ 301 h 301"/>
                <a:gd name="T34" fmla="*/ 531 w 684"/>
                <a:gd name="T35" fmla="*/ 301 h 301"/>
                <a:gd name="T36" fmla="*/ 19 w 684"/>
                <a:gd name="T37" fmla="*/ 301 h 301"/>
                <a:gd name="T38" fmla="*/ 0 w 684"/>
                <a:gd name="T39" fmla="*/ 281 h 301"/>
                <a:gd name="T40" fmla="*/ 19 w 684"/>
                <a:gd name="T41" fmla="*/ 262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4" h="301">
                  <a:moveTo>
                    <a:pt x="19" y="262"/>
                  </a:moveTo>
                  <a:cubicBezTo>
                    <a:pt x="515" y="262"/>
                    <a:pt x="515" y="262"/>
                    <a:pt x="515" y="262"/>
                  </a:cubicBezTo>
                  <a:cubicBezTo>
                    <a:pt x="519" y="262"/>
                    <a:pt x="519" y="262"/>
                    <a:pt x="519" y="262"/>
                  </a:cubicBezTo>
                  <a:cubicBezTo>
                    <a:pt x="520" y="262"/>
                    <a:pt x="520" y="262"/>
                    <a:pt x="520" y="262"/>
                  </a:cubicBezTo>
                  <a:cubicBezTo>
                    <a:pt x="547" y="262"/>
                    <a:pt x="547" y="262"/>
                    <a:pt x="547" y="262"/>
                  </a:cubicBezTo>
                  <a:cubicBezTo>
                    <a:pt x="602" y="255"/>
                    <a:pt x="645" y="208"/>
                    <a:pt x="645" y="150"/>
                  </a:cubicBezTo>
                  <a:cubicBezTo>
                    <a:pt x="645" y="89"/>
                    <a:pt x="595" y="38"/>
                    <a:pt x="533" y="38"/>
                  </a:cubicBezTo>
                  <a:cubicBezTo>
                    <a:pt x="491" y="38"/>
                    <a:pt x="454" y="62"/>
                    <a:pt x="435" y="98"/>
                  </a:cubicBezTo>
                  <a:cubicBezTo>
                    <a:pt x="435" y="98"/>
                    <a:pt x="435" y="98"/>
                    <a:pt x="435" y="98"/>
                  </a:cubicBezTo>
                  <a:cubicBezTo>
                    <a:pt x="431" y="104"/>
                    <a:pt x="425" y="108"/>
                    <a:pt x="418" y="108"/>
                  </a:cubicBezTo>
                  <a:cubicBezTo>
                    <a:pt x="407" y="108"/>
                    <a:pt x="398" y="99"/>
                    <a:pt x="398" y="88"/>
                  </a:cubicBezTo>
                  <a:cubicBezTo>
                    <a:pt x="398" y="85"/>
                    <a:pt x="399" y="81"/>
                    <a:pt x="401" y="78"/>
                  </a:cubicBezTo>
                  <a:cubicBezTo>
                    <a:pt x="401" y="78"/>
                    <a:pt x="401" y="78"/>
                    <a:pt x="401" y="78"/>
                  </a:cubicBezTo>
                  <a:cubicBezTo>
                    <a:pt x="427" y="32"/>
                    <a:pt x="476" y="0"/>
                    <a:pt x="533" y="0"/>
                  </a:cubicBezTo>
                  <a:cubicBezTo>
                    <a:pt x="617" y="0"/>
                    <a:pt x="684" y="67"/>
                    <a:pt x="684" y="150"/>
                  </a:cubicBezTo>
                  <a:cubicBezTo>
                    <a:pt x="684" y="234"/>
                    <a:pt x="617" y="301"/>
                    <a:pt x="533" y="301"/>
                  </a:cubicBezTo>
                  <a:cubicBezTo>
                    <a:pt x="533" y="301"/>
                    <a:pt x="532" y="301"/>
                    <a:pt x="532" y="301"/>
                  </a:cubicBezTo>
                  <a:cubicBezTo>
                    <a:pt x="532" y="301"/>
                    <a:pt x="532" y="301"/>
                    <a:pt x="531" y="301"/>
                  </a:cubicBezTo>
                  <a:cubicBezTo>
                    <a:pt x="19" y="301"/>
                    <a:pt x="19" y="301"/>
                    <a:pt x="19" y="301"/>
                  </a:cubicBezTo>
                  <a:cubicBezTo>
                    <a:pt x="8" y="301"/>
                    <a:pt x="0" y="292"/>
                    <a:pt x="0" y="281"/>
                  </a:cubicBezTo>
                  <a:cubicBezTo>
                    <a:pt x="0" y="270"/>
                    <a:pt x="8" y="262"/>
                    <a:pt x="19" y="26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100" name="Freeform 65"/>
            <p:cNvSpPr>
              <a:spLocks/>
            </p:cNvSpPr>
            <p:nvPr/>
          </p:nvSpPr>
          <p:spPr bwMode="auto">
            <a:xfrm>
              <a:off x="6439853" y="3769678"/>
              <a:ext cx="1595437" cy="714375"/>
            </a:xfrm>
            <a:custGeom>
              <a:avLst/>
              <a:gdLst>
                <a:gd name="T0" fmla="*/ 19 w 551"/>
                <a:gd name="T1" fmla="*/ 0 h 247"/>
                <a:gd name="T2" fmla="*/ 426 w 551"/>
                <a:gd name="T3" fmla="*/ 0 h 247"/>
                <a:gd name="T4" fmla="*/ 426 w 551"/>
                <a:gd name="T5" fmla="*/ 0 h 247"/>
                <a:gd name="T6" fmla="*/ 427 w 551"/>
                <a:gd name="T7" fmla="*/ 0 h 247"/>
                <a:gd name="T8" fmla="*/ 551 w 551"/>
                <a:gd name="T9" fmla="*/ 124 h 247"/>
                <a:gd name="T10" fmla="*/ 427 w 551"/>
                <a:gd name="T11" fmla="*/ 247 h 247"/>
                <a:gd name="T12" fmla="*/ 319 w 551"/>
                <a:gd name="T13" fmla="*/ 183 h 247"/>
                <a:gd name="T14" fmla="*/ 317 w 551"/>
                <a:gd name="T15" fmla="*/ 179 h 247"/>
                <a:gd name="T16" fmla="*/ 317 w 551"/>
                <a:gd name="T17" fmla="*/ 179 h 247"/>
                <a:gd name="T18" fmla="*/ 316 w 551"/>
                <a:gd name="T19" fmla="*/ 173 h 247"/>
                <a:gd name="T20" fmla="*/ 335 w 551"/>
                <a:gd name="T21" fmla="*/ 154 h 247"/>
                <a:gd name="T22" fmla="*/ 350 w 551"/>
                <a:gd name="T23" fmla="*/ 160 h 247"/>
                <a:gd name="T24" fmla="*/ 350 w 551"/>
                <a:gd name="T25" fmla="*/ 160 h 247"/>
                <a:gd name="T26" fmla="*/ 352 w 551"/>
                <a:gd name="T27" fmla="*/ 164 h 247"/>
                <a:gd name="T28" fmla="*/ 427 w 551"/>
                <a:gd name="T29" fmla="*/ 208 h 247"/>
                <a:gd name="T30" fmla="*/ 512 w 551"/>
                <a:gd name="T31" fmla="*/ 124 h 247"/>
                <a:gd name="T32" fmla="*/ 438 w 551"/>
                <a:gd name="T33" fmla="*/ 39 h 247"/>
                <a:gd name="T34" fmla="*/ 417 w 551"/>
                <a:gd name="T35" fmla="*/ 39 h 247"/>
                <a:gd name="T36" fmla="*/ 416 w 551"/>
                <a:gd name="T37" fmla="*/ 39 h 247"/>
                <a:gd name="T38" fmla="*/ 413 w 551"/>
                <a:gd name="T39" fmla="*/ 39 h 247"/>
                <a:gd name="T40" fmla="*/ 19 w 551"/>
                <a:gd name="T41" fmla="*/ 39 h 247"/>
                <a:gd name="T42" fmla="*/ 0 w 551"/>
                <a:gd name="T43" fmla="*/ 20 h 247"/>
                <a:gd name="T44" fmla="*/ 19 w 551"/>
                <a:gd name="T45"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1" h="247">
                  <a:moveTo>
                    <a:pt x="19" y="0"/>
                  </a:moveTo>
                  <a:cubicBezTo>
                    <a:pt x="426" y="0"/>
                    <a:pt x="426" y="0"/>
                    <a:pt x="426" y="0"/>
                  </a:cubicBezTo>
                  <a:cubicBezTo>
                    <a:pt x="426" y="0"/>
                    <a:pt x="426" y="0"/>
                    <a:pt x="426" y="0"/>
                  </a:cubicBezTo>
                  <a:cubicBezTo>
                    <a:pt x="427" y="0"/>
                    <a:pt x="427" y="0"/>
                    <a:pt x="427" y="0"/>
                  </a:cubicBezTo>
                  <a:cubicBezTo>
                    <a:pt x="496" y="0"/>
                    <a:pt x="551" y="55"/>
                    <a:pt x="551" y="124"/>
                  </a:cubicBezTo>
                  <a:cubicBezTo>
                    <a:pt x="551" y="192"/>
                    <a:pt x="496" y="247"/>
                    <a:pt x="427" y="247"/>
                  </a:cubicBezTo>
                  <a:cubicBezTo>
                    <a:pt x="382" y="247"/>
                    <a:pt x="341" y="222"/>
                    <a:pt x="319" y="183"/>
                  </a:cubicBezTo>
                  <a:cubicBezTo>
                    <a:pt x="317" y="179"/>
                    <a:pt x="317" y="179"/>
                    <a:pt x="317" y="179"/>
                  </a:cubicBezTo>
                  <a:cubicBezTo>
                    <a:pt x="317" y="179"/>
                    <a:pt x="317" y="179"/>
                    <a:pt x="317" y="179"/>
                  </a:cubicBezTo>
                  <a:cubicBezTo>
                    <a:pt x="316" y="177"/>
                    <a:pt x="316" y="175"/>
                    <a:pt x="316" y="173"/>
                  </a:cubicBezTo>
                  <a:cubicBezTo>
                    <a:pt x="316" y="162"/>
                    <a:pt x="325" y="154"/>
                    <a:pt x="335" y="154"/>
                  </a:cubicBezTo>
                  <a:cubicBezTo>
                    <a:pt x="341" y="154"/>
                    <a:pt x="346" y="156"/>
                    <a:pt x="350" y="160"/>
                  </a:cubicBezTo>
                  <a:cubicBezTo>
                    <a:pt x="350" y="160"/>
                    <a:pt x="350" y="160"/>
                    <a:pt x="350" y="160"/>
                  </a:cubicBezTo>
                  <a:cubicBezTo>
                    <a:pt x="352" y="164"/>
                    <a:pt x="352" y="164"/>
                    <a:pt x="352" y="164"/>
                  </a:cubicBezTo>
                  <a:cubicBezTo>
                    <a:pt x="367" y="191"/>
                    <a:pt x="396" y="208"/>
                    <a:pt x="427" y="208"/>
                  </a:cubicBezTo>
                  <a:cubicBezTo>
                    <a:pt x="474" y="208"/>
                    <a:pt x="512" y="170"/>
                    <a:pt x="512" y="124"/>
                  </a:cubicBezTo>
                  <a:cubicBezTo>
                    <a:pt x="512" y="81"/>
                    <a:pt x="480" y="44"/>
                    <a:pt x="438" y="39"/>
                  </a:cubicBezTo>
                  <a:cubicBezTo>
                    <a:pt x="417" y="39"/>
                    <a:pt x="417" y="39"/>
                    <a:pt x="417" y="39"/>
                  </a:cubicBezTo>
                  <a:cubicBezTo>
                    <a:pt x="416" y="39"/>
                    <a:pt x="416" y="39"/>
                    <a:pt x="416" y="39"/>
                  </a:cubicBezTo>
                  <a:cubicBezTo>
                    <a:pt x="413" y="39"/>
                    <a:pt x="413" y="39"/>
                    <a:pt x="413" y="39"/>
                  </a:cubicBezTo>
                  <a:cubicBezTo>
                    <a:pt x="19" y="39"/>
                    <a:pt x="19" y="39"/>
                    <a:pt x="19" y="39"/>
                  </a:cubicBezTo>
                  <a:cubicBezTo>
                    <a:pt x="8" y="39"/>
                    <a:pt x="0" y="30"/>
                    <a:pt x="0" y="20"/>
                  </a:cubicBezTo>
                  <a:cubicBezTo>
                    <a:pt x="0" y="9"/>
                    <a:pt x="8" y="0"/>
                    <a:pt x="19"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101" name="Freeform 66"/>
            <p:cNvSpPr>
              <a:spLocks/>
            </p:cNvSpPr>
            <p:nvPr/>
          </p:nvSpPr>
          <p:spPr bwMode="auto">
            <a:xfrm>
              <a:off x="6710363" y="3000375"/>
              <a:ext cx="1001712" cy="476250"/>
            </a:xfrm>
            <a:custGeom>
              <a:avLst/>
              <a:gdLst>
                <a:gd name="T0" fmla="*/ 218 w 346"/>
                <a:gd name="T1" fmla="*/ 70 h 164"/>
                <a:gd name="T2" fmla="*/ 225 w 346"/>
                <a:gd name="T3" fmla="*/ 61 h 164"/>
                <a:gd name="T4" fmla="*/ 264 w 346"/>
                <a:gd name="T5" fmla="*/ 40 h 164"/>
                <a:gd name="T6" fmla="*/ 306 w 346"/>
                <a:gd name="T7" fmla="*/ 82 h 164"/>
                <a:gd name="T8" fmla="*/ 269 w 346"/>
                <a:gd name="T9" fmla="*/ 124 h 164"/>
                <a:gd name="T10" fmla="*/ 20 w 346"/>
                <a:gd name="T11" fmla="*/ 124 h 164"/>
                <a:gd name="T12" fmla="*/ 0 w 346"/>
                <a:gd name="T13" fmla="*/ 144 h 164"/>
                <a:gd name="T14" fmla="*/ 20 w 346"/>
                <a:gd name="T15" fmla="*/ 164 h 164"/>
                <a:gd name="T16" fmla="*/ 264 w 346"/>
                <a:gd name="T17" fmla="*/ 164 h 164"/>
                <a:gd name="T18" fmla="*/ 346 w 346"/>
                <a:gd name="T19" fmla="*/ 82 h 164"/>
                <a:gd name="T20" fmla="*/ 264 w 346"/>
                <a:gd name="T21" fmla="*/ 0 h 164"/>
                <a:gd name="T22" fmla="*/ 193 w 346"/>
                <a:gd name="T23" fmla="*/ 45 h 164"/>
                <a:gd name="T24" fmla="*/ 189 w 346"/>
                <a:gd name="T25" fmla="*/ 54 h 164"/>
                <a:gd name="T26" fmla="*/ 196 w 346"/>
                <a:gd name="T27" fmla="*/ 73 h 164"/>
                <a:gd name="T28" fmla="*/ 218 w 346"/>
                <a:gd name="T29" fmla="*/ 7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6" h="164">
                  <a:moveTo>
                    <a:pt x="218" y="70"/>
                  </a:moveTo>
                  <a:cubicBezTo>
                    <a:pt x="220" y="68"/>
                    <a:pt x="225" y="61"/>
                    <a:pt x="225" y="61"/>
                  </a:cubicBezTo>
                  <a:cubicBezTo>
                    <a:pt x="232" y="47"/>
                    <a:pt x="248" y="40"/>
                    <a:pt x="264" y="40"/>
                  </a:cubicBezTo>
                  <a:cubicBezTo>
                    <a:pt x="287" y="40"/>
                    <a:pt x="306" y="59"/>
                    <a:pt x="306" y="82"/>
                  </a:cubicBezTo>
                  <a:cubicBezTo>
                    <a:pt x="306" y="103"/>
                    <a:pt x="290" y="121"/>
                    <a:pt x="269" y="124"/>
                  </a:cubicBezTo>
                  <a:cubicBezTo>
                    <a:pt x="20" y="124"/>
                    <a:pt x="20" y="124"/>
                    <a:pt x="20" y="124"/>
                  </a:cubicBezTo>
                  <a:cubicBezTo>
                    <a:pt x="9" y="124"/>
                    <a:pt x="0" y="133"/>
                    <a:pt x="0" y="144"/>
                  </a:cubicBezTo>
                  <a:cubicBezTo>
                    <a:pt x="0" y="155"/>
                    <a:pt x="9" y="164"/>
                    <a:pt x="20" y="164"/>
                  </a:cubicBezTo>
                  <a:cubicBezTo>
                    <a:pt x="264" y="164"/>
                    <a:pt x="264" y="164"/>
                    <a:pt x="264" y="164"/>
                  </a:cubicBezTo>
                  <a:cubicBezTo>
                    <a:pt x="309" y="164"/>
                    <a:pt x="346" y="127"/>
                    <a:pt x="346" y="82"/>
                  </a:cubicBezTo>
                  <a:cubicBezTo>
                    <a:pt x="346" y="36"/>
                    <a:pt x="309" y="0"/>
                    <a:pt x="264" y="0"/>
                  </a:cubicBezTo>
                  <a:cubicBezTo>
                    <a:pt x="233" y="0"/>
                    <a:pt x="208" y="19"/>
                    <a:pt x="193" y="45"/>
                  </a:cubicBezTo>
                  <a:cubicBezTo>
                    <a:pt x="193" y="45"/>
                    <a:pt x="191" y="48"/>
                    <a:pt x="189" y="54"/>
                  </a:cubicBezTo>
                  <a:cubicBezTo>
                    <a:pt x="187" y="58"/>
                    <a:pt x="185" y="67"/>
                    <a:pt x="196" y="73"/>
                  </a:cubicBezTo>
                  <a:cubicBezTo>
                    <a:pt x="209" y="80"/>
                    <a:pt x="218" y="70"/>
                    <a:pt x="218" y="7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grpSp>
      <p:sp>
        <p:nvSpPr>
          <p:cNvPr id="102" name="Textfeld 101"/>
          <p:cNvSpPr txBox="1"/>
          <p:nvPr/>
        </p:nvSpPr>
        <p:spPr>
          <a:xfrm>
            <a:off x="9870636" y="3642899"/>
            <a:ext cx="487634" cy="276999"/>
          </a:xfrm>
          <a:prstGeom prst="rect">
            <a:avLst/>
          </a:prstGeom>
          <a:noFill/>
        </p:spPr>
        <p:txBody>
          <a:bodyPr wrap="none" rtlCol="0">
            <a:spAutoFit/>
          </a:bodyPr>
          <a:lstStyle/>
          <a:p>
            <a:r>
              <a:rPr lang="de-DE" sz="1200" dirty="0"/>
              <a:t>25 %</a:t>
            </a:r>
            <a:endParaRPr lang="en-US" sz="1200" dirty="0"/>
          </a:p>
        </p:txBody>
      </p:sp>
      <p:sp>
        <p:nvSpPr>
          <p:cNvPr id="103" name="Textfeld 102"/>
          <p:cNvSpPr txBox="1"/>
          <p:nvPr/>
        </p:nvSpPr>
        <p:spPr>
          <a:xfrm>
            <a:off x="10680374" y="3642899"/>
            <a:ext cx="660758" cy="276999"/>
          </a:xfrm>
          <a:prstGeom prst="rect">
            <a:avLst/>
          </a:prstGeom>
          <a:noFill/>
        </p:spPr>
        <p:txBody>
          <a:bodyPr wrap="none" rtlCol="0">
            <a:spAutoFit/>
          </a:bodyPr>
          <a:lstStyle/>
          <a:p>
            <a:r>
              <a:rPr lang="de-DE" sz="1200" dirty="0"/>
              <a:t>15 mph</a:t>
            </a:r>
            <a:endParaRPr lang="en-US" sz="1200" dirty="0"/>
          </a:p>
        </p:txBody>
      </p:sp>
      <p:sp>
        <p:nvSpPr>
          <p:cNvPr id="104" name="Rechteck 103"/>
          <p:cNvSpPr/>
          <p:nvPr/>
        </p:nvSpPr>
        <p:spPr bwMode="gray">
          <a:xfrm>
            <a:off x="-2993" y="6186880"/>
            <a:ext cx="12193406" cy="671120"/>
          </a:xfrm>
          <a:prstGeom prst="rect">
            <a:avLst/>
          </a:prstGeom>
          <a:gradFill>
            <a:gsLst>
              <a:gs pos="100000">
                <a:srgbClr val="336699"/>
              </a:gs>
              <a:gs pos="0">
                <a:srgbClr val="336699">
                  <a:lumMod val="67000"/>
                </a:srgbClr>
              </a:gs>
            </a:gsLst>
            <a:lin ang="16200000" scaled="1"/>
          </a:gradFill>
          <a:ln w="12700">
            <a:noFill/>
            <a:miter lim="800000"/>
            <a:headEnd/>
            <a:tailEnd/>
          </a:ln>
          <a:effectLst>
            <a:outerShdw blurRad="50800" dist="38100" dir="16200000" rotWithShape="0">
              <a:prstClr val="black">
                <a:alpha val="40000"/>
              </a:prstClr>
            </a:outerShdw>
          </a:effectLst>
        </p:spPr>
        <p:txBody>
          <a:bodyPr lIns="0" tIns="0" rIns="0" bIns="0" rtlCol="0" anchor="ctr"/>
          <a:lstStyle/>
          <a:p>
            <a:pPr algn="ctr">
              <a:lnSpc>
                <a:spcPct val="95000"/>
              </a:lnSpc>
              <a:spcAft>
                <a:spcPts val="800"/>
              </a:spcAft>
              <a:buClr>
                <a:srgbClr val="969696"/>
              </a:buClr>
            </a:pPr>
            <a:r>
              <a:rPr lang="de-DE" sz="2000" dirty="0">
                <a:solidFill>
                  <a:srgbClr val="FFFFFF"/>
                </a:solidFill>
                <a:effectLst>
                  <a:outerShdw blurRad="38100" dist="38100" dir="2700000" algn="tl">
                    <a:srgbClr val="000000">
                      <a:alpha val="43137"/>
                    </a:srgbClr>
                  </a:outerShdw>
                </a:effectLst>
              </a:rPr>
              <a:t>+++ Newsticker +++ Newsticker +++ Newsticker +++ Newsticker +++Newsticker +++Newsticker +++</a:t>
            </a:r>
            <a:endParaRPr lang="en-US" sz="2000" noProof="1">
              <a:solidFill>
                <a:srgbClr val="FFFFFF"/>
              </a:solidFill>
              <a:effectLst>
                <a:outerShdw blurRad="38100" dist="38100" dir="2700000" algn="tl">
                  <a:srgbClr val="000000">
                    <a:alpha val="43137"/>
                  </a:srgbClr>
                </a:outerShdw>
              </a:effectLst>
              <a:cs typeface="Arial" charset="0"/>
            </a:endParaRPr>
          </a:p>
        </p:txBody>
      </p:sp>
      <p:cxnSp>
        <p:nvCxnSpPr>
          <p:cNvPr id="105" name="Gerade Verbindung 104"/>
          <p:cNvCxnSpPr/>
          <p:nvPr/>
        </p:nvCxnSpPr>
        <p:spPr>
          <a:xfrm>
            <a:off x="1107660" y="4530054"/>
            <a:ext cx="0" cy="931179"/>
          </a:xfrm>
          <a:prstGeom prst="line">
            <a:avLst/>
          </a:prstGeom>
          <a:ln>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106" name="Gerade Verbindung 105"/>
          <p:cNvCxnSpPr/>
          <p:nvPr/>
        </p:nvCxnSpPr>
        <p:spPr>
          <a:xfrm>
            <a:off x="1877713" y="4530054"/>
            <a:ext cx="0" cy="931179"/>
          </a:xfrm>
          <a:prstGeom prst="line">
            <a:avLst/>
          </a:prstGeom>
          <a:ln>
            <a:solidFill>
              <a:srgbClr val="333333"/>
            </a:solidFill>
          </a:ln>
        </p:spPr>
        <p:style>
          <a:lnRef idx="1">
            <a:schemeClr val="accent1"/>
          </a:lnRef>
          <a:fillRef idx="0">
            <a:schemeClr val="accent1"/>
          </a:fillRef>
          <a:effectRef idx="0">
            <a:schemeClr val="accent1"/>
          </a:effectRef>
          <a:fontRef idx="minor">
            <a:schemeClr val="tx1"/>
          </a:fontRef>
        </p:style>
      </p:cxnSp>
      <p:sp>
        <p:nvSpPr>
          <p:cNvPr id="107" name="Textfeld 106"/>
          <p:cNvSpPr txBox="1"/>
          <p:nvPr/>
        </p:nvSpPr>
        <p:spPr>
          <a:xfrm>
            <a:off x="537968" y="4473893"/>
            <a:ext cx="446020" cy="307777"/>
          </a:xfrm>
          <a:prstGeom prst="rect">
            <a:avLst/>
          </a:prstGeom>
          <a:noFill/>
        </p:spPr>
        <p:txBody>
          <a:bodyPr wrap="none" rtlCol="0">
            <a:spAutoFit/>
          </a:bodyPr>
          <a:lstStyle/>
          <a:p>
            <a:r>
              <a:rPr lang="de-DE" sz="1400" dirty="0"/>
              <a:t>Tue</a:t>
            </a:r>
            <a:endParaRPr lang="en-US" sz="1400" dirty="0"/>
          </a:p>
        </p:txBody>
      </p:sp>
      <p:sp>
        <p:nvSpPr>
          <p:cNvPr id="108" name="Textfeld 107"/>
          <p:cNvSpPr txBox="1"/>
          <p:nvPr/>
        </p:nvSpPr>
        <p:spPr>
          <a:xfrm>
            <a:off x="1231333" y="4473893"/>
            <a:ext cx="522707" cy="307777"/>
          </a:xfrm>
          <a:prstGeom prst="rect">
            <a:avLst/>
          </a:prstGeom>
          <a:noFill/>
        </p:spPr>
        <p:txBody>
          <a:bodyPr wrap="none" rtlCol="0">
            <a:spAutoFit/>
          </a:bodyPr>
          <a:lstStyle/>
          <a:p>
            <a:r>
              <a:rPr lang="de-DE" sz="1400" dirty="0"/>
              <a:t>Wed</a:t>
            </a:r>
            <a:endParaRPr lang="en-US" sz="1400" dirty="0"/>
          </a:p>
        </p:txBody>
      </p:sp>
      <p:sp>
        <p:nvSpPr>
          <p:cNvPr id="109" name="Textfeld 108"/>
          <p:cNvSpPr txBox="1"/>
          <p:nvPr/>
        </p:nvSpPr>
        <p:spPr>
          <a:xfrm>
            <a:off x="2001386" y="4473893"/>
            <a:ext cx="461986" cy="307777"/>
          </a:xfrm>
          <a:prstGeom prst="rect">
            <a:avLst/>
          </a:prstGeom>
          <a:noFill/>
        </p:spPr>
        <p:txBody>
          <a:bodyPr wrap="none" rtlCol="0">
            <a:spAutoFit/>
          </a:bodyPr>
          <a:lstStyle/>
          <a:p>
            <a:r>
              <a:rPr lang="de-DE" sz="1400" dirty="0"/>
              <a:t>Thu</a:t>
            </a:r>
            <a:endParaRPr lang="en-US" sz="1400" dirty="0"/>
          </a:p>
        </p:txBody>
      </p:sp>
      <p:cxnSp>
        <p:nvCxnSpPr>
          <p:cNvPr id="110" name="Gerade Verbindung 109"/>
          <p:cNvCxnSpPr/>
          <p:nvPr/>
        </p:nvCxnSpPr>
        <p:spPr>
          <a:xfrm>
            <a:off x="4205030" y="4530054"/>
            <a:ext cx="0" cy="931179"/>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11" name="Gerade Verbindung 110"/>
          <p:cNvCxnSpPr/>
          <p:nvPr/>
        </p:nvCxnSpPr>
        <p:spPr>
          <a:xfrm>
            <a:off x="4975083" y="4530054"/>
            <a:ext cx="0" cy="931179"/>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12" name="Textfeld 111"/>
          <p:cNvSpPr txBox="1"/>
          <p:nvPr/>
        </p:nvSpPr>
        <p:spPr>
          <a:xfrm>
            <a:off x="3635338" y="4473893"/>
            <a:ext cx="446020" cy="307777"/>
          </a:xfrm>
          <a:prstGeom prst="rect">
            <a:avLst/>
          </a:prstGeom>
          <a:noFill/>
        </p:spPr>
        <p:txBody>
          <a:bodyPr wrap="none" rtlCol="0">
            <a:spAutoFit/>
          </a:bodyPr>
          <a:lstStyle/>
          <a:p>
            <a:r>
              <a:rPr lang="de-DE" sz="1400" dirty="0">
                <a:solidFill>
                  <a:srgbClr val="FFFFFF"/>
                </a:solidFill>
              </a:rPr>
              <a:t>Tue</a:t>
            </a:r>
            <a:endParaRPr lang="en-US" sz="1400" dirty="0">
              <a:solidFill>
                <a:srgbClr val="FFFFFF"/>
              </a:solidFill>
            </a:endParaRPr>
          </a:p>
        </p:txBody>
      </p:sp>
      <p:sp>
        <p:nvSpPr>
          <p:cNvPr id="113" name="Textfeld 112"/>
          <p:cNvSpPr txBox="1"/>
          <p:nvPr/>
        </p:nvSpPr>
        <p:spPr>
          <a:xfrm>
            <a:off x="4328703" y="4473893"/>
            <a:ext cx="522707" cy="307777"/>
          </a:xfrm>
          <a:prstGeom prst="rect">
            <a:avLst/>
          </a:prstGeom>
          <a:noFill/>
        </p:spPr>
        <p:txBody>
          <a:bodyPr wrap="none" rtlCol="0">
            <a:spAutoFit/>
          </a:bodyPr>
          <a:lstStyle/>
          <a:p>
            <a:r>
              <a:rPr lang="de-DE" sz="1400" dirty="0">
                <a:solidFill>
                  <a:srgbClr val="FFFFFF"/>
                </a:solidFill>
              </a:rPr>
              <a:t>Wed</a:t>
            </a:r>
            <a:endParaRPr lang="en-US" sz="1400" dirty="0">
              <a:solidFill>
                <a:srgbClr val="FFFFFF"/>
              </a:solidFill>
            </a:endParaRPr>
          </a:p>
        </p:txBody>
      </p:sp>
      <p:sp>
        <p:nvSpPr>
          <p:cNvPr id="114" name="Textfeld 113"/>
          <p:cNvSpPr txBox="1"/>
          <p:nvPr/>
        </p:nvSpPr>
        <p:spPr>
          <a:xfrm>
            <a:off x="5098756" y="4473893"/>
            <a:ext cx="461986" cy="307777"/>
          </a:xfrm>
          <a:prstGeom prst="rect">
            <a:avLst/>
          </a:prstGeom>
          <a:noFill/>
        </p:spPr>
        <p:txBody>
          <a:bodyPr wrap="none" rtlCol="0">
            <a:spAutoFit/>
          </a:bodyPr>
          <a:lstStyle/>
          <a:p>
            <a:r>
              <a:rPr lang="de-DE" sz="1400" dirty="0">
                <a:solidFill>
                  <a:srgbClr val="FFFFFF"/>
                </a:solidFill>
              </a:rPr>
              <a:t>Thu</a:t>
            </a:r>
            <a:endParaRPr lang="en-US" sz="1400" dirty="0">
              <a:solidFill>
                <a:srgbClr val="FFFFFF"/>
              </a:solidFill>
            </a:endParaRPr>
          </a:p>
        </p:txBody>
      </p:sp>
      <p:cxnSp>
        <p:nvCxnSpPr>
          <p:cNvPr id="115" name="Gerade Verbindung 114"/>
          <p:cNvCxnSpPr/>
          <p:nvPr/>
        </p:nvCxnSpPr>
        <p:spPr>
          <a:xfrm>
            <a:off x="7225548" y="4530054"/>
            <a:ext cx="0" cy="931179"/>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16" name="Gerade Verbindung 115"/>
          <p:cNvCxnSpPr/>
          <p:nvPr/>
        </p:nvCxnSpPr>
        <p:spPr>
          <a:xfrm>
            <a:off x="7995601" y="4530054"/>
            <a:ext cx="0" cy="931179"/>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17" name="Textfeld 116"/>
          <p:cNvSpPr txBox="1"/>
          <p:nvPr/>
        </p:nvSpPr>
        <p:spPr>
          <a:xfrm>
            <a:off x="6655856" y="4473893"/>
            <a:ext cx="446020" cy="307777"/>
          </a:xfrm>
          <a:prstGeom prst="rect">
            <a:avLst/>
          </a:prstGeom>
          <a:noFill/>
        </p:spPr>
        <p:txBody>
          <a:bodyPr wrap="none" rtlCol="0">
            <a:spAutoFit/>
          </a:bodyPr>
          <a:lstStyle/>
          <a:p>
            <a:r>
              <a:rPr lang="de-DE" sz="1400" dirty="0">
                <a:solidFill>
                  <a:srgbClr val="FFFFFF"/>
                </a:solidFill>
              </a:rPr>
              <a:t>Tue</a:t>
            </a:r>
            <a:endParaRPr lang="en-US" sz="1400" dirty="0">
              <a:solidFill>
                <a:srgbClr val="FFFFFF"/>
              </a:solidFill>
            </a:endParaRPr>
          </a:p>
        </p:txBody>
      </p:sp>
      <p:sp>
        <p:nvSpPr>
          <p:cNvPr id="118" name="Textfeld 117"/>
          <p:cNvSpPr txBox="1"/>
          <p:nvPr/>
        </p:nvSpPr>
        <p:spPr>
          <a:xfrm>
            <a:off x="7349221" y="4473893"/>
            <a:ext cx="522707" cy="307777"/>
          </a:xfrm>
          <a:prstGeom prst="rect">
            <a:avLst/>
          </a:prstGeom>
          <a:noFill/>
        </p:spPr>
        <p:txBody>
          <a:bodyPr wrap="none" rtlCol="0">
            <a:spAutoFit/>
          </a:bodyPr>
          <a:lstStyle/>
          <a:p>
            <a:r>
              <a:rPr lang="de-DE" sz="1400" dirty="0">
                <a:solidFill>
                  <a:srgbClr val="FFFFFF"/>
                </a:solidFill>
              </a:rPr>
              <a:t>Wed</a:t>
            </a:r>
            <a:endParaRPr lang="en-US" sz="1400" dirty="0">
              <a:solidFill>
                <a:srgbClr val="FFFFFF"/>
              </a:solidFill>
            </a:endParaRPr>
          </a:p>
        </p:txBody>
      </p:sp>
      <p:sp>
        <p:nvSpPr>
          <p:cNvPr id="119" name="Textfeld 118"/>
          <p:cNvSpPr txBox="1"/>
          <p:nvPr/>
        </p:nvSpPr>
        <p:spPr>
          <a:xfrm>
            <a:off x="8119274" y="4473893"/>
            <a:ext cx="461986" cy="307777"/>
          </a:xfrm>
          <a:prstGeom prst="rect">
            <a:avLst/>
          </a:prstGeom>
          <a:noFill/>
        </p:spPr>
        <p:txBody>
          <a:bodyPr wrap="none" rtlCol="0">
            <a:spAutoFit/>
          </a:bodyPr>
          <a:lstStyle/>
          <a:p>
            <a:r>
              <a:rPr lang="de-DE" sz="1400" dirty="0">
                <a:solidFill>
                  <a:srgbClr val="FFFFFF"/>
                </a:solidFill>
              </a:rPr>
              <a:t>Thu</a:t>
            </a:r>
            <a:endParaRPr lang="en-US" sz="1400" dirty="0">
              <a:solidFill>
                <a:srgbClr val="FFFFFF"/>
              </a:solidFill>
            </a:endParaRPr>
          </a:p>
        </p:txBody>
      </p:sp>
      <p:cxnSp>
        <p:nvCxnSpPr>
          <p:cNvPr id="120" name="Gerade Verbindung 119"/>
          <p:cNvCxnSpPr/>
          <p:nvPr/>
        </p:nvCxnSpPr>
        <p:spPr>
          <a:xfrm>
            <a:off x="10261117" y="4530054"/>
            <a:ext cx="0" cy="931179"/>
          </a:xfrm>
          <a:prstGeom prst="line">
            <a:avLst/>
          </a:prstGeom>
          <a:ln>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121" name="Gerade Verbindung 120"/>
          <p:cNvCxnSpPr/>
          <p:nvPr/>
        </p:nvCxnSpPr>
        <p:spPr>
          <a:xfrm>
            <a:off x="11031170" y="4530054"/>
            <a:ext cx="0" cy="931179"/>
          </a:xfrm>
          <a:prstGeom prst="line">
            <a:avLst/>
          </a:prstGeom>
          <a:ln>
            <a:solidFill>
              <a:srgbClr val="333333"/>
            </a:solidFill>
          </a:ln>
        </p:spPr>
        <p:style>
          <a:lnRef idx="1">
            <a:schemeClr val="accent1"/>
          </a:lnRef>
          <a:fillRef idx="0">
            <a:schemeClr val="accent1"/>
          </a:fillRef>
          <a:effectRef idx="0">
            <a:schemeClr val="accent1"/>
          </a:effectRef>
          <a:fontRef idx="minor">
            <a:schemeClr val="tx1"/>
          </a:fontRef>
        </p:style>
      </p:cxnSp>
      <p:sp>
        <p:nvSpPr>
          <p:cNvPr id="122" name="Textfeld 121"/>
          <p:cNvSpPr txBox="1"/>
          <p:nvPr/>
        </p:nvSpPr>
        <p:spPr>
          <a:xfrm>
            <a:off x="9691425" y="4473893"/>
            <a:ext cx="446020" cy="307777"/>
          </a:xfrm>
          <a:prstGeom prst="rect">
            <a:avLst/>
          </a:prstGeom>
          <a:noFill/>
        </p:spPr>
        <p:txBody>
          <a:bodyPr wrap="none" rtlCol="0">
            <a:spAutoFit/>
          </a:bodyPr>
          <a:lstStyle/>
          <a:p>
            <a:r>
              <a:rPr lang="de-DE" sz="1400" dirty="0"/>
              <a:t>Tue</a:t>
            </a:r>
            <a:endParaRPr lang="en-US" sz="1400" dirty="0"/>
          </a:p>
        </p:txBody>
      </p:sp>
      <p:sp>
        <p:nvSpPr>
          <p:cNvPr id="123" name="Textfeld 122"/>
          <p:cNvSpPr txBox="1"/>
          <p:nvPr/>
        </p:nvSpPr>
        <p:spPr>
          <a:xfrm>
            <a:off x="10384790" y="4473893"/>
            <a:ext cx="522707" cy="307777"/>
          </a:xfrm>
          <a:prstGeom prst="rect">
            <a:avLst/>
          </a:prstGeom>
          <a:noFill/>
        </p:spPr>
        <p:txBody>
          <a:bodyPr wrap="none" rtlCol="0">
            <a:spAutoFit/>
          </a:bodyPr>
          <a:lstStyle/>
          <a:p>
            <a:r>
              <a:rPr lang="de-DE" sz="1400" dirty="0"/>
              <a:t>Wed</a:t>
            </a:r>
            <a:endParaRPr lang="en-US" sz="1400" dirty="0"/>
          </a:p>
        </p:txBody>
      </p:sp>
      <p:sp>
        <p:nvSpPr>
          <p:cNvPr id="124" name="Textfeld 123"/>
          <p:cNvSpPr txBox="1"/>
          <p:nvPr/>
        </p:nvSpPr>
        <p:spPr>
          <a:xfrm>
            <a:off x="11154843" y="4473893"/>
            <a:ext cx="461986" cy="307777"/>
          </a:xfrm>
          <a:prstGeom prst="rect">
            <a:avLst/>
          </a:prstGeom>
          <a:noFill/>
        </p:spPr>
        <p:txBody>
          <a:bodyPr wrap="none" rtlCol="0">
            <a:spAutoFit/>
          </a:bodyPr>
          <a:lstStyle/>
          <a:p>
            <a:r>
              <a:rPr lang="de-DE" sz="1400" dirty="0"/>
              <a:t>Thu</a:t>
            </a:r>
            <a:endParaRPr lang="en-US" sz="1400" dirty="0"/>
          </a:p>
        </p:txBody>
      </p:sp>
      <p:grpSp>
        <p:nvGrpSpPr>
          <p:cNvPr id="125" name="Gruppieren 124"/>
          <p:cNvGrpSpPr/>
          <p:nvPr/>
        </p:nvGrpSpPr>
        <p:grpSpPr bwMode="gray">
          <a:xfrm>
            <a:off x="613323" y="4847150"/>
            <a:ext cx="295310" cy="296986"/>
            <a:chOff x="-1782763" y="679450"/>
            <a:chExt cx="3076576" cy="3094038"/>
          </a:xfrm>
          <a:solidFill>
            <a:srgbClr val="FFFFFF"/>
          </a:solidFill>
        </p:grpSpPr>
        <p:sp>
          <p:nvSpPr>
            <p:cNvPr id="126" name="Freeform 6"/>
            <p:cNvSpPr>
              <a:spLocks noEditPoints="1"/>
            </p:cNvSpPr>
            <p:nvPr/>
          </p:nvSpPr>
          <p:spPr bwMode="gray">
            <a:xfrm>
              <a:off x="-1177925" y="1282700"/>
              <a:ext cx="1863726" cy="1866900"/>
            </a:xfrm>
            <a:custGeom>
              <a:avLst/>
              <a:gdLst/>
              <a:ahLst/>
              <a:cxnLst>
                <a:cxn ang="0">
                  <a:pos x="249" y="0"/>
                </a:cxn>
                <a:cxn ang="0">
                  <a:pos x="0" y="249"/>
                </a:cxn>
                <a:cxn ang="0">
                  <a:pos x="249" y="498"/>
                </a:cxn>
                <a:cxn ang="0">
                  <a:pos x="497" y="249"/>
                </a:cxn>
                <a:cxn ang="0">
                  <a:pos x="249" y="0"/>
                </a:cxn>
                <a:cxn ang="0">
                  <a:pos x="249" y="454"/>
                </a:cxn>
                <a:cxn ang="0">
                  <a:pos x="44" y="249"/>
                </a:cxn>
                <a:cxn ang="0">
                  <a:pos x="249" y="44"/>
                </a:cxn>
                <a:cxn ang="0">
                  <a:pos x="453" y="249"/>
                </a:cxn>
                <a:cxn ang="0">
                  <a:pos x="249" y="454"/>
                </a:cxn>
              </a:cxnLst>
              <a:rect l="0" t="0" r="r" b="b"/>
              <a:pathLst>
                <a:path w="497" h="498">
                  <a:moveTo>
                    <a:pt x="249" y="0"/>
                  </a:moveTo>
                  <a:cubicBezTo>
                    <a:pt x="112" y="0"/>
                    <a:pt x="0" y="112"/>
                    <a:pt x="0" y="249"/>
                  </a:cubicBezTo>
                  <a:cubicBezTo>
                    <a:pt x="0" y="386"/>
                    <a:pt x="112" y="498"/>
                    <a:pt x="249" y="498"/>
                  </a:cubicBezTo>
                  <a:cubicBezTo>
                    <a:pt x="386" y="498"/>
                    <a:pt x="497" y="386"/>
                    <a:pt x="497" y="249"/>
                  </a:cubicBezTo>
                  <a:cubicBezTo>
                    <a:pt x="497" y="112"/>
                    <a:pt x="386" y="0"/>
                    <a:pt x="249" y="0"/>
                  </a:cubicBezTo>
                  <a:close/>
                  <a:moveTo>
                    <a:pt x="249" y="454"/>
                  </a:moveTo>
                  <a:cubicBezTo>
                    <a:pt x="136" y="454"/>
                    <a:pt x="44" y="362"/>
                    <a:pt x="44" y="249"/>
                  </a:cubicBezTo>
                  <a:cubicBezTo>
                    <a:pt x="44" y="136"/>
                    <a:pt x="136" y="44"/>
                    <a:pt x="249" y="44"/>
                  </a:cubicBezTo>
                  <a:cubicBezTo>
                    <a:pt x="362" y="44"/>
                    <a:pt x="453" y="136"/>
                    <a:pt x="453" y="249"/>
                  </a:cubicBezTo>
                  <a:cubicBezTo>
                    <a:pt x="453" y="362"/>
                    <a:pt x="362" y="454"/>
                    <a:pt x="249" y="454"/>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7"/>
            <p:cNvSpPr>
              <a:spLocks/>
            </p:cNvSpPr>
            <p:nvPr/>
          </p:nvSpPr>
          <p:spPr bwMode="gray">
            <a:xfrm>
              <a:off x="-327025" y="679450"/>
              <a:ext cx="165100" cy="493713"/>
            </a:xfrm>
            <a:custGeom>
              <a:avLst/>
              <a:gdLst/>
              <a:ahLst/>
              <a:cxnLst>
                <a:cxn ang="0">
                  <a:pos x="22" y="132"/>
                </a:cxn>
                <a:cxn ang="0">
                  <a:pos x="44" y="110"/>
                </a:cxn>
                <a:cxn ang="0">
                  <a:pos x="44" y="22"/>
                </a:cxn>
                <a:cxn ang="0">
                  <a:pos x="22" y="0"/>
                </a:cxn>
                <a:cxn ang="0">
                  <a:pos x="0" y="22"/>
                </a:cxn>
                <a:cxn ang="0">
                  <a:pos x="0" y="110"/>
                </a:cxn>
                <a:cxn ang="0">
                  <a:pos x="22" y="132"/>
                </a:cxn>
              </a:cxnLst>
              <a:rect l="0" t="0" r="r" b="b"/>
              <a:pathLst>
                <a:path w="44" h="132">
                  <a:moveTo>
                    <a:pt x="22" y="132"/>
                  </a:moveTo>
                  <a:cubicBezTo>
                    <a:pt x="34" y="132"/>
                    <a:pt x="44" y="122"/>
                    <a:pt x="44" y="110"/>
                  </a:cubicBezTo>
                  <a:cubicBezTo>
                    <a:pt x="44" y="22"/>
                    <a:pt x="44" y="22"/>
                    <a:pt x="44" y="22"/>
                  </a:cubicBezTo>
                  <a:cubicBezTo>
                    <a:pt x="44" y="10"/>
                    <a:pt x="34" y="0"/>
                    <a:pt x="22" y="0"/>
                  </a:cubicBezTo>
                  <a:cubicBezTo>
                    <a:pt x="10" y="0"/>
                    <a:pt x="0" y="10"/>
                    <a:pt x="0" y="22"/>
                  </a:cubicBezTo>
                  <a:cubicBezTo>
                    <a:pt x="0" y="110"/>
                    <a:pt x="0" y="110"/>
                    <a:pt x="0" y="110"/>
                  </a:cubicBezTo>
                  <a:cubicBezTo>
                    <a:pt x="0" y="122"/>
                    <a:pt x="10" y="132"/>
                    <a:pt x="22" y="132"/>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8"/>
            <p:cNvSpPr>
              <a:spLocks/>
            </p:cNvSpPr>
            <p:nvPr/>
          </p:nvSpPr>
          <p:spPr bwMode="gray">
            <a:xfrm>
              <a:off x="-327025" y="3278188"/>
              <a:ext cx="165100" cy="495300"/>
            </a:xfrm>
            <a:custGeom>
              <a:avLst/>
              <a:gdLst/>
              <a:ahLst/>
              <a:cxnLst>
                <a:cxn ang="0">
                  <a:pos x="22" y="0"/>
                </a:cxn>
                <a:cxn ang="0">
                  <a:pos x="0" y="22"/>
                </a:cxn>
                <a:cxn ang="0">
                  <a:pos x="0" y="111"/>
                </a:cxn>
                <a:cxn ang="0">
                  <a:pos x="22" y="132"/>
                </a:cxn>
                <a:cxn ang="0">
                  <a:pos x="44" y="111"/>
                </a:cxn>
                <a:cxn ang="0">
                  <a:pos x="44" y="22"/>
                </a:cxn>
                <a:cxn ang="0">
                  <a:pos x="22" y="0"/>
                </a:cxn>
              </a:cxnLst>
              <a:rect l="0" t="0" r="r" b="b"/>
              <a:pathLst>
                <a:path w="44" h="132">
                  <a:moveTo>
                    <a:pt x="22" y="0"/>
                  </a:moveTo>
                  <a:cubicBezTo>
                    <a:pt x="10" y="0"/>
                    <a:pt x="0" y="10"/>
                    <a:pt x="0" y="22"/>
                  </a:cubicBezTo>
                  <a:cubicBezTo>
                    <a:pt x="0" y="111"/>
                    <a:pt x="0" y="111"/>
                    <a:pt x="0" y="111"/>
                  </a:cubicBezTo>
                  <a:cubicBezTo>
                    <a:pt x="0" y="123"/>
                    <a:pt x="10" y="132"/>
                    <a:pt x="22" y="132"/>
                  </a:cubicBezTo>
                  <a:cubicBezTo>
                    <a:pt x="34" y="132"/>
                    <a:pt x="44" y="123"/>
                    <a:pt x="44" y="111"/>
                  </a:cubicBezTo>
                  <a:cubicBezTo>
                    <a:pt x="44" y="22"/>
                    <a:pt x="44" y="22"/>
                    <a:pt x="44" y="22"/>
                  </a:cubicBezTo>
                  <a:cubicBezTo>
                    <a:pt x="44" y="10"/>
                    <a:pt x="34" y="0"/>
                    <a:pt x="22" y="0"/>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9"/>
            <p:cNvSpPr>
              <a:spLocks/>
            </p:cNvSpPr>
            <p:nvPr/>
          </p:nvSpPr>
          <p:spPr bwMode="gray">
            <a:xfrm>
              <a:off x="798513" y="2133600"/>
              <a:ext cx="495300" cy="165100"/>
            </a:xfrm>
            <a:custGeom>
              <a:avLst/>
              <a:gdLst/>
              <a:ahLst/>
              <a:cxnLst>
                <a:cxn ang="0">
                  <a:pos x="110" y="0"/>
                </a:cxn>
                <a:cxn ang="0">
                  <a:pos x="22" y="0"/>
                </a:cxn>
                <a:cxn ang="0">
                  <a:pos x="0" y="22"/>
                </a:cxn>
                <a:cxn ang="0">
                  <a:pos x="22" y="44"/>
                </a:cxn>
                <a:cxn ang="0">
                  <a:pos x="110" y="44"/>
                </a:cxn>
                <a:cxn ang="0">
                  <a:pos x="132" y="22"/>
                </a:cxn>
                <a:cxn ang="0">
                  <a:pos x="110" y="0"/>
                </a:cxn>
              </a:cxnLst>
              <a:rect l="0" t="0" r="r" b="b"/>
              <a:pathLst>
                <a:path w="132" h="44">
                  <a:moveTo>
                    <a:pt x="110" y="0"/>
                  </a:moveTo>
                  <a:cubicBezTo>
                    <a:pt x="22" y="0"/>
                    <a:pt x="22" y="0"/>
                    <a:pt x="22" y="0"/>
                  </a:cubicBezTo>
                  <a:cubicBezTo>
                    <a:pt x="9" y="0"/>
                    <a:pt x="0" y="10"/>
                    <a:pt x="0" y="22"/>
                  </a:cubicBezTo>
                  <a:cubicBezTo>
                    <a:pt x="0" y="34"/>
                    <a:pt x="9" y="44"/>
                    <a:pt x="22" y="44"/>
                  </a:cubicBezTo>
                  <a:cubicBezTo>
                    <a:pt x="110" y="44"/>
                    <a:pt x="110" y="44"/>
                    <a:pt x="110" y="44"/>
                  </a:cubicBezTo>
                  <a:cubicBezTo>
                    <a:pt x="122" y="44"/>
                    <a:pt x="132" y="34"/>
                    <a:pt x="132" y="22"/>
                  </a:cubicBezTo>
                  <a:cubicBezTo>
                    <a:pt x="132" y="10"/>
                    <a:pt x="122" y="0"/>
                    <a:pt x="110" y="0"/>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10"/>
            <p:cNvSpPr>
              <a:spLocks/>
            </p:cNvSpPr>
            <p:nvPr/>
          </p:nvSpPr>
          <p:spPr bwMode="gray">
            <a:xfrm>
              <a:off x="-1782763" y="2133600"/>
              <a:ext cx="495300" cy="165100"/>
            </a:xfrm>
            <a:custGeom>
              <a:avLst/>
              <a:gdLst/>
              <a:ahLst/>
              <a:cxnLst>
                <a:cxn ang="0">
                  <a:pos x="132" y="22"/>
                </a:cxn>
                <a:cxn ang="0">
                  <a:pos x="110" y="0"/>
                </a:cxn>
                <a:cxn ang="0">
                  <a:pos x="22" y="0"/>
                </a:cxn>
                <a:cxn ang="0">
                  <a:pos x="0" y="22"/>
                </a:cxn>
                <a:cxn ang="0">
                  <a:pos x="22" y="44"/>
                </a:cxn>
                <a:cxn ang="0">
                  <a:pos x="110" y="44"/>
                </a:cxn>
                <a:cxn ang="0">
                  <a:pos x="132" y="22"/>
                </a:cxn>
              </a:cxnLst>
              <a:rect l="0" t="0" r="r" b="b"/>
              <a:pathLst>
                <a:path w="132" h="44">
                  <a:moveTo>
                    <a:pt x="132" y="22"/>
                  </a:moveTo>
                  <a:cubicBezTo>
                    <a:pt x="132" y="10"/>
                    <a:pt x="122" y="0"/>
                    <a:pt x="110" y="0"/>
                  </a:cubicBezTo>
                  <a:cubicBezTo>
                    <a:pt x="22" y="0"/>
                    <a:pt x="22" y="0"/>
                    <a:pt x="22" y="0"/>
                  </a:cubicBezTo>
                  <a:cubicBezTo>
                    <a:pt x="9" y="0"/>
                    <a:pt x="0" y="10"/>
                    <a:pt x="0" y="22"/>
                  </a:cubicBezTo>
                  <a:cubicBezTo>
                    <a:pt x="0" y="34"/>
                    <a:pt x="9" y="44"/>
                    <a:pt x="22" y="44"/>
                  </a:cubicBezTo>
                  <a:cubicBezTo>
                    <a:pt x="110" y="44"/>
                    <a:pt x="110" y="44"/>
                    <a:pt x="110" y="44"/>
                  </a:cubicBezTo>
                  <a:cubicBezTo>
                    <a:pt x="122" y="44"/>
                    <a:pt x="132" y="34"/>
                    <a:pt x="132" y="22"/>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11"/>
            <p:cNvSpPr>
              <a:spLocks/>
            </p:cNvSpPr>
            <p:nvPr/>
          </p:nvSpPr>
          <p:spPr bwMode="gray">
            <a:xfrm>
              <a:off x="460375" y="1098550"/>
              <a:ext cx="412750" cy="412750"/>
            </a:xfrm>
            <a:custGeom>
              <a:avLst/>
              <a:gdLst/>
              <a:ahLst/>
              <a:cxnLst>
                <a:cxn ang="0">
                  <a:pos x="39" y="101"/>
                </a:cxn>
                <a:cxn ang="0">
                  <a:pos x="102" y="39"/>
                </a:cxn>
                <a:cxn ang="0">
                  <a:pos x="102" y="8"/>
                </a:cxn>
                <a:cxn ang="0">
                  <a:pos x="71" y="8"/>
                </a:cxn>
                <a:cxn ang="0">
                  <a:pos x="8" y="71"/>
                </a:cxn>
                <a:cxn ang="0">
                  <a:pos x="8" y="101"/>
                </a:cxn>
                <a:cxn ang="0">
                  <a:pos x="39" y="101"/>
                </a:cxn>
              </a:cxnLst>
              <a:rect l="0" t="0" r="r" b="b"/>
              <a:pathLst>
                <a:path w="110" h="110">
                  <a:moveTo>
                    <a:pt x="39" y="101"/>
                  </a:moveTo>
                  <a:cubicBezTo>
                    <a:pt x="102" y="39"/>
                    <a:pt x="102" y="39"/>
                    <a:pt x="102" y="39"/>
                  </a:cubicBezTo>
                  <a:cubicBezTo>
                    <a:pt x="110" y="31"/>
                    <a:pt x="110" y="17"/>
                    <a:pt x="102" y="8"/>
                  </a:cubicBezTo>
                  <a:cubicBezTo>
                    <a:pt x="93" y="0"/>
                    <a:pt x="79" y="0"/>
                    <a:pt x="71" y="8"/>
                  </a:cubicBezTo>
                  <a:cubicBezTo>
                    <a:pt x="8" y="71"/>
                    <a:pt x="8" y="71"/>
                    <a:pt x="8" y="71"/>
                  </a:cubicBezTo>
                  <a:cubicBezTo>
                    <a:pt x="0" y="79"/>
                    <a:pt x="0" y="93"/>
                    <a:pt x="8" y="101"/>
                  </a:cubicBezTo>
                  <a:cubicBezTo>
                    <a:pt x="17" y="110"/>
                    <a:pt x="31" y="110"/>
                    <a:pt x="39" y="101"/>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12"/>
            <p:cNvSpPr>
              <a:spLocks/>
            </p:cNvSpPr>
            <p:nvPr/>
          </p:nvSpPr>
          <p:spPr bwMode="gray">
            <a:xfrm>
              <a:off x="-1365250" y="2921000"/>
              <a:ext cx="415925" cy="417513"/>
            </a:xfrm>
            <a:custGeom>
              <a:avLst/>
              <a:gdLst/>
              <a:ahLst/>
              <a:cxnLst>
                <a:cxn ang="0">
                  <a:pos x="71" y="9"/>
                </a:cxn>
                <a:cxn ang="0">
                  <a:pos x="9" y="71"/>
                </a:cxn>
                <a:cxn ang="0">
                  <a:pos x="9" y="102"/>
                </a:cxn>
                <a:cxn ang="0">
                  <a:pos x="40" y="102"/>
                </a:cxn>
                <a:cxn ang="0">
                  <a:pos x="102" y="40"/>
                </a:cxn>
                <a:cxn ang="0">
                  <a:pos x="102" y="9"/>
                </a:cxn>
                <a:cxn ang="0">
                  <a:pos x="71" y="9"/>
                </a:cxn>
              </a:cxnLst>
              <a:rect l="0" t="0" r="r" b="b"/>
              <a:pathLst>
                <a:path w="111" h="111">
                  <a:moveTo>
                    <a:pt x="71" y="9"/>
                  </a:moveTo>
                  <a:cubicBezTo>
                    <a:pt x="9" y="71"/>
                    <a:pt x="9" y="71"/>
                    <a:pt x="9" y="71"/>
                  </a:cubicBezTo>
                  <a:cubicBezTo>
                    <a:pt x="0" y="80"/>
                    <a:pt x="0" y="93"/>
                    <a:pt x="9" y="102"/>
                  </a:cubicBezTo>
                  <a:cubicBezTo>
                    <a:pt x="17" y="111"/>
                    <a:pt x="31" y="111"/>
                    <a:pt x="40" y="102"/>
                  </a:cubicBezTo>
                  <a:cubicBezTo>
                    <a:pt x="102" y="40"/>
                    <a:pt x="102" y="40"/>
                    <a:pt x="102" y="40"/>
                  </a:cubicBezTo>
                  <a:cubicBezTo>
                    <a:pt x="111" y="31"/>
                    <a:pt x="111" y="17"/>
                    <a:pt x="102" y="9"/>
                  </a:cubicBezTo>
                  <a:cubicBezTo>
                    <a:pt x="94" y="0"/>
                    <a:pt x="80" y="0"/>
                    <a:pt x="71" y="9"/>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13"/>
            <p:cNvSpPr>
              <a:spLocks/>
            </p:cNvSpPr>
            <p:nvPr/>
          </p:nvSpPr>
          <p:spPr bwMode="gray">
            <a:xfrm>
              <a:off x="460375" y="2921000"/>
              <a:ext cx="412750" cy="417513"/>
            </a:xfrm>
            <a:custGeom>
              <a:avLst/>
              <a:gdLst/>
              <a:ahLst/>
              <a:cxnLst>
                <a:cxn ang="0">
                  <a:pos x="39" y="9"/>
                </a:cxn>
                <a:cxn ang="0">
                  <a:pos x="8" y="9"/>
                </a:cxn>
                <a:cxn ang="0">
                  <a:pos x="8" y="40"/>
                </a:cxn>
                <a:cxn ang="0">
                  <a:pos x="71" y="102"/>
                </a:cxn>
                <a:cxn ang="0">
                  <a:pos x="102" y="102"/>
                </a:cxn>
                <a:cxn ang="0">
                  <a:pos x="102" y="71"/>
                </a:cxn>
                <a:cxn ang="0">
                  <a:pos x="39" y="9"/>
                </a:cxn>
              </a:cxnLst>
              <a:rect l="0" t="0" r="r" b="b"/>
              <a:pathLst>
                <a:path w="110" h="111">
                  <a:moveTo>
                    <a:pt x="39" y="9"/>
                  </a:moveTo>
                  <a:cubicBezTo>
                    <a:pt x="31" y="0"/>
                    <a:pt x="17" y="0"/>
                    <a:pt x="8" y="9"/>
                  </a:cubicBezTo>
                  <a:cubicBezTo>
                    <a:pt x="0" y="17"/>
                    <a:pt x="0" y="31"/>
                    <a:pt x="8" y="40"/>
                  </a:cubicBezTo>
                  <a:cubicBezTo>
                    <a:pt x="71" y="102"/>
                    <a:pt x="71" y="102"/>
                    <a:pt x="71" y="102"/>
                  </a:cubicBezTo>
                  <a:cubicBezTo>
                    <a:pt x="79" y="111"/>
                    <a:pt x="93" y="111"/>
                    <a:pt x="102" y="102"/>
                  </a:cubicBezTo>
                  <a:cubicBezTo>
                    <a:pt x="110" y="93"/>
                    <a:pt x="110" y="80"/>
                    <a:pt x="102" y="71"/>
                  </a:cubicBezTo>
                  <a:lnTo>
                    <a:pt x="39" y="9"/>
                  </a:ln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14"/>
            <p:cNvSpPr>
              <a:spLocks/>
            </p:cNvSpPr>
            <p:nvPr/>
          </p:nvSpPr>
          <p:spPr bwMode="gray">
            <a:xfrm>
              <a:off x="-1365250" y="1098550"/>
              <a:ext cx="415925" cy="412750"/>
            </a:xfrm>
            <a:custGeom>
              <a:avLst/>
              <a:gdLst/>
              <a:ahLst/>
              <a:cxnLst>
                <a:cxn ang="0">
                  <a:pos x="71" y="101"/>
                </a:cxn>
                <a:cxn ang="0">
                  <a:pos x="102" y="101"/>
                </a:cxn>
                <a:cxn ang="0">
                  <a:pos x="102" y="71"/>
                </a:cxn>
                <a:cxn ang="0">
                  <a:pos x="40" y="8"/>
                </a:cxn>
                <a:cxn ang="0">
                  <a:pos x="9" y="8"/>
                </a:cxn>
                <a:cxn ang="0">
                  <a:pos x="9" y="39"/>
                </a:cxn>
                <a:cxn ang="0">
                  <a:pos x="71" y="101"/>
                </a:cxn>
              </a:cxnLst>
              <a:rect l="0" t="0" r="r" b="b"/>
              <a:pathLst>
                <a:path w="111" h="110">
                  <a:moveTo>
                    <a:pt x="71" y="101"/>
                  </a:moveTo>
                  <a:cubicBezTo>
                    <a:pt x="80" y="110"/>
                    <a:pt x="94" y="110"/>
                    <a:pt x="102" y="101"/>
                  </a:cubicBezTo>
                  <a:cubicBezTo>
                    <a:pt x="111" y="93"/>
                    <a:pt x="111" y="79"/>
                    <a:pt x="102" y="71"/>
                  </a:cubicBezTo>
                  <a:cubicBezTo>
                    <a:pt x="40" y="8"/>
                    <a:pt x="40" y="8"/>
                    <a:pt x="40" y="8"/>
                  </a:cubicBezTo>
                  <a:cubicBezTo>
                    <a:pt x="31" y="0"/>
                    <a:pt x="17" y="0"/>
                    <a:pt x="9" y="8"/>
                  </a:cubicBezTo>
                  <a:cubicBezTo>
                    <a:pt x="0" y="17"/>
                    <a:pt x="0" y="31"/>
                    <a:pt x="9" y="39"/>
                  </a:cubicBezTo>
                  <a:lnTo>
                    <a:pt x="71" y="101"/>
                  </a:ln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35" name="Gruppieren 134"/>
          <p:cNvGrpSpPr/>
          <p:nvPr/>
        </p:nvGrpSpPr>
        <p:grpSpPr bwMode="gray">
          <a:xfrm>
            <a:off x="3711163" y="4847150"/>
            <a:ext cx="295310" cy="296986"/>
            <a:chOff x="-1782763" y="679450"/>
            <a:chExt cx="3076576" cy="3094038"/>
          </a:xfrm>
          <a:solidFill>
            <a:srgbClr val="FFFFFF"/>
          </a:solidFill>
        </p:grpSpPr>
        <p:sp>
          <p:nvSpPr>
            <p:cNvPr id="136" name="Freeform 6"/>
            <p:cNvSpPr>
              <a:spLocks noEditPoints="1"/>
            </p:cNvSpPr>
            <p:nvPr/>
          </p:nvSpPr>
          <p:spPr bwMode="gray">
            <a:xfrm>
              <a:off x="-1177925" y="1282700"/>
              <a:ext cx="1863726" cy="1866900"/>
            </a:xfrm>
            <a:custGeom>
              <a:avLst/>
              <a:gdLst/>
              <a:ahLst/>
              <a:cxnLst>
                <a:cxn ang="0">
                  <a:pos x="249" y="0"/>
                </a:cxn>
                <a:cxn ang="0">
                  <a:pos x="0" y="249"/>
                </a:cxn>
                <a:cxn ang="0">
                  <a:pos x="249" y="498"/>
                </a:cxn>
                <a:cxn ang="0">
                  <a:pos x="497" y="249"/>
                </a:cxn>
                <a:cxn ang="0">
                  <a:pos x="249" y="0"/>
                </a:cxn>
                <a:cxn ang="0">
                  <a:pos x="249" y="454"/>
                </a:cxn>
                <a:cxn ang="0">
                  <a:pos x="44" y="249"/>
                </a:cxn>
                <a:cxn ang="0">
                  <a:pos x="249" y="44"/>
                </a:cxn>
                <a:cxn ang="0">
                  <a:pos x="453" y="249"/>
                </a:cxn>
                <a:cxn ang="0">
                  <a:pos x="249" y="454"/>
                </a:cxn>
              </a:cxnLst>
              <a:rect l="0" t="0" r="r" b="b"/>
              <a:pathLst>
                <a:path w="497" h="498">
                  <a:moveTo>
                    <a:pt x="249" y="0"/>
                  </a:moveTo>
                  <a:cubicBezTo>
                    <a:pt x="112" y="0"/>
                    <a:pt x="0" y="112"/>
                    <a:pt x="0" y="249"/>
                  </a:cubicBezTo>
                  <a:cubicBezTo>
                    <a:pt x="0" y="386"/>
                    <a:pt x="112" y="498"/>
                    <a:pt x="249" y="498"/>
                  </a:cubicBezTo>
                  <a:cubicBezTo>
                    <a:pt x="386" y="498"/>
                    <a:pt x="497" y="386"/>
                    <a:pt x="497" y="249"/>
                  </a:cubicBezTo>
                  <a:cubicBezTo>
                    <a:pt x="497" y="112"/>
                    <a:pt x="386" y="0"/>
                    <a:pt x="249" y="0"/>
                  </a:cubicBezTo>
                  <a:close/>
                  <a:moveTo>
                    <a:pt x="249" y="454"/>
                  </a:moveTo>
                  <a:cubicBezTo>
                    <a:pt x="136" y="454"/>
                    <a:pt x="44" y="362"/>
                    <a:pt x="44" y="249"/>
                  </a:cubicBezTo>
                  <a:cubicBezTo>
                    <a:pt x="44" y="136"/>
                    <a:pt x="136" y="44"/>
                    <a:pt x="249" y="44"/>
                  </a:cubicBezTo>
                  <a:cubicBezTo>
                    <a:pt x="362" y="44"/>
                    <a:pt x="453" y="136"/>
                    <a:pt x="453" y="249"/>
                  </a:cubicBezTo>
                  <a:cubicBezTo>
                    <a:pt x="453" y="362"/>
                    <a:pt x="362" y="454"/>
                    <a:pt x="249" y="45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7"/>
            <p:cNvSpPr>
              <a:spLocks/>
            </p:cNvSpPr>
            <p:nvPr/>
          </p:nvSpPr>
          <p:spPr bwMode="gray">
            <a:xfrm>
              <a:off x="-327025" y="679450"/>
              <a:ext cx="165100" cy="493713"/>
            </a:xfrm>
            <a:custGeom>
              <a:avLst/>
              <a:gdLst/>
              <a:ahLst/>
              <a:cxnLst>
                <a:cxn ang="0">
                  <a:pos x="22" y="132"/>
                </a:cxn>
                <a:cxn ang="0">
                  <a:pos x="44" y="110"/>
                </a:cxn>
                <a:cxn ang="0">
                  <a:pos x="44" y="22"/>
                </a:cxn>
                <a:cxn ang="0">
                  <a:pos x="22" y="0"/>
                </a:cxn>
                <a:cxn ang="0">
                  <a:pos x="0" y="22"/>
                </a:cxn>
                <a:cxn ang="0">
                  <a:pos x="0" y="110"/>
                </a:cxn>
                <a:cxn ang="0">
                  <a:pos x="22" y="132"/>
                </a:cxn>
              </a:cxnLst>
              <a:rect l="0" t="0" r="r" b="b"/>
              <a:pathLst>
                <a:path w="44" h="132">
                  <a:moveTo>
                    <a:pt x="22" y="132"/>
                  </a:moveTo>
                  <a:cubicBezTo>
                    <a:pt x="34" y="132"/>
                    <a:pt x="44" y="122"/>
                    <a:pt x="44" y="110"/>
                  </a:cubicBezTo>
                  <a:cubicBezTo>
                    <a:pt x="44" y="22"/>
                    <a:pt x="44" y="22"/>
                    <a:pt x="44" y="22"/>
                  </a:cubicBezTo>
                  <a:cubicBezTo>
                    <a:pt x="44" y="10"/>
                    <a:pt x="34" y="0"/>
                    <a:pt x="22" y="0"/>
                  </a:cubicBezTo>
                  <a:cubicBezTo>
                    <a:pt x="10" y="0"/>
                    <a:pt x="0" y="10"/>
                    <a:pt x="0" y="22"/>
                  </a:cubicBezTo>
                  <a:cubicBezTo>
                    <a:pt x="0" y="110"/>
                    <a:pt x="0" y="110"/>
                    <a:pt x="0" y="110"/>
                  </a:cubicBezTo>
                  <a:cubicBezTo>
                    <a:pt x="0" y="122"/>
                    <a:pt x="10" y="132"/>
                    <a:pt x="22" y="13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8"/>
            <p:cNvSpPr>
              <a:spLocks/>
            </p:cNvSpPr>
            <p:nvPr/>
          </p:nvSpPr>
          <p:spPr bwMode="gray">
            <a:xfrm>
              <a:off x="-327025" y="3278188"/>
              <a:ext cx="165100" cy="495300"/>
            </a:xfrm>
            <a:custGeom>
              <a:avLst/>
              <a:gdLst/>
              <a:ahLst/>
              <a:cxnLst>
                <a:cxn ang="0">
                  <a:pos x="22" y="0"/>
                </a:cxn>
                <a:cxn ang="0">
                  <a:pos x="0" y="22"/>
                </a:cxn>
                <a:cxn ang="0">
                  <a:pos x="0" y="111"/>
                </a:cxn>
                <a:cxn ang="0">
                  <a:pos x="22" y="132"/>
                </a:cxn>
                <a:cxn ang="0">
                  <a:pos x="44" y="111"/>
                </a:cxn>
                <a:cxn ang="0">
                  <a:pos x="44" y="22"/>
                </a:cxn>
                <a:cxn ang="0">
                  <a:pos x="22" y="0"/>
                </a:cxn>
              </a:cxnLst>
              <a:rect l="0" t="0" r="r" b="b"/>
              <a:pathLst>
                <a:path w="44" h="132">
                  <a:moveTo>
                    <a:pt x="22" y="0"/>
                  </a:moveTo>
                  <a:cubicBezTo>
                    <a:pt x="10" y="0"/>
                    <a:pt x="0" y="10"/>
                    <a:pt x="0" y="22"/>
                  </a:cubicBezTo>
                  <a:cubicBezTo>
                    <a:pt x="0" y="111"/>
                    <a:pt x="0" y="111"/>
                    <a:pt x="0" y="111"/>
                  </a:cubicBezTo>
                  <a:cubicBezTo>
                    <a:pt x="0" y="123"/>
                    <a:pt x="10" y="132"/>
                    <a:pt x="22" y="132"/>
                  </a:cubicBezTo>
                  <a:cubicBezTo>
                    <a:pt x="34" y="132"/>
                    <a:pt x="44" y="123"/>
                    <a:pt x="44" y="111"/>
                  </a:cubicBezTo>
                  <a:cubicBezTo>
                    <a:pt x="44" y="22"/>
                    <a:pt x="44" y="22"/>
                    <a:pt x="44" y="22"/>
                  </a:cubicBezTo>
                  <a:cubicBezTo>
                    <a:pt x="44" y="10"/>
                    <a:pt x="34" y="0"/>
                    <a:pt x="2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p:cNvSpPr>
            <p:nvPr/>
          </p:nvSpPr>
          <p:spPr bwMode="gray">
            <a:xfrm>
              <a:off x="798513" y="2133600"/>
              <a:ext cx="495300" cy="165100"/>
            </a:xfrm>
            <a:custGeom>
              <a:avLst/>
              <a:gdLst/>
              <a:ahLst/>
              <a:cxnLst>
                <a:cxn ang="0">
                  <a:pos x="110" y="0"/>
                </a:cxn>
                <a:cxn ang="0">
                  <a:pos x="22" y="0"/>
                </a:cxn>
                <a:cxn ang="0">
                  <a:pos x="0" y="22"/>
                </a:cxn>
                <a:cxn ang="0">
                  <a:pos x="22" y="44"/>
                </a:cxn>
                <a:cxn ang="0">
                  <a:pos x="110" y="44"/>
                </a:cxn>
                <a:cxn ang="0">
                  <a:pos x="132" y="22"/>
                </a:cxn>
                <a:cxn ang="0">
                  <a:pos x="110" y="0"/>
                </a:cxn>
              </a:cxnLst>
              <a:rect l="0" t="0" r="r" b="b"/>
              <a:pathLst>
                <a:path w="132" h="44">
                  <a:moveTo>
                    <a:pt x="110" y="0"/>
                  </a:moveTo>
                  <a:cubicBezTo>
                    <a:pt x="22" y="0"/>
                    <a:pt x="22" y="0"/>
                    <a:pt x="22" y="0"/>
                  </a:cubicBezTo>
                  <a:cubicBezTo>
                    <a:pt x="9" y="0"/>
                    <a:pt x="0" y="10"/>
                    <a:pt x="0" y="22"/>
                  </a:cubicBezTo>
                  <a:cubicBezTo>
                    <a:pt x="0" y="34"/>
                    <a:pt x="9" y="44"/>
                    <a:pt x="22" y="44"/>
                  </a:cubicBezTo>
                  <a:cubicBezTo>
                    <a:pt x="110" y="44"/>
                    <a:pt x="110" y="44"/>
                    <a:pt x="110" y="44"/>
                  </a:cubicBezTo>
                  <a:cubicBezTo>
                    <a:pt x="122" y="44"/>
                    <a:pt x="132" y="34"/>
                    <a:pt x="132" y="22"/>
                  </a:cubicBezTo>
                  <a:cubicBezTo>
                    <a:pt x="132" y="10"/>
                    <a:pt x="122" y="0"/>
                    <a:pt x="11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p:cNvSpPr>
            <p:nvPr/>
          </p:nvSpPr>
          <p:spPr bwMode="gray">
            <a:xfrm>
              <a:off x="-1782763" y="2133600"/>
              <a:ext cx="495300" cy="165100"/>
            </a:xfrm>
            <a:custGeom>
              <a:avLst/>
              <a:gdLst/>
              <a:ahLst/>
              <a:cxnLst>
                <a:cxn ang="0">
                  <a:pos x="132" y="22"/>
                </a:cxn>
                <a:cxn ang="0">
                  <a:pos x="110" y="0"/>
                </a:cxn>
                <a:cxn ang="0">
                  <a:pos x="22" y="0"/>
                </a:cxn>
                <a:cxn ang="0">
                  <a:pos x="0" y="22"/>
                </a:cxn>
                <a:cxn ang="0">
                  <a:pos x="22" y="44"/>
                </a:cxn>
                <a:cxn ang="0">
                  <a:pos x="110" y="44"/>
                </a:cxn>
                <a:cxn ang="0">
                  <a:pos x="132" y="22"/>
                </a:cxn>
              </a:cxnLst>
              <a:rect l="0" t="0" r="r" b="b"/>
              <a:pathLst>
                <a:path w="132" h="44">
                  <a:moveTo>
                    <a:pt x="132" y="22"/>
                  </a:moveTo>
                  <a:cubicBezTo>
                    <a:pt x="132" y="10"/>
                    <a:pt x="122" y="0"/>
                    <a:pt x="110" y="0"/>
                  </a:cubicBezTo>
                  <a:cubicBezTo>
                    <a:pt x="22" y="0"/>
                    <a:pt x="22" y="0"/>
                    <a:pt x="22" y="0"/>
                  </a:cubicBezTo>
                  <a:cubicBezTo>
                    <a:pt x="9" y="0"/>
                    <a:pt x="0" y="10"/>
                    <a:pt x="0" y="22"/>
                  </a:cubicBezTo>
                  <a:cubicBezTo>
                    <a:pt x="0" y="34"/>
                    <a:pt x="9" y="44"/>
                    <a:pt x="22" y="44"/>
                  </a:cubicBezTo>
                  <a:cubicBezTo>
                    <a:pt x="110" y="44"/>
                    <a:pt x="110" y="44"/>
                    <a:pt x="110" y="44"/>
                  </a:cubicBezTo>
                  <a:cubicBezTo>
                    <a:pt x="122" y="44"/>
                    <a:pt x="132" y="34"/>
                    <a:pt x="132" y="2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1"/>
            <p:cNvSpPr>
              <a:spLocks/>
            </p:cNvSpPr>
            <p:nvPr/>
          </p:nvSpPr>
          <p:spPr bwMode="gray">
            <a:xfrm>
              <a:off x="460375" y="1098550"/>
              <a:ext cx="412750" cy="412750"/>
            </a:xfrm>
            <a:custGeom>
              <a:avLst/>
              <a:gdLst/>
              <a:ahLst/>
              <a:cxnLst>
                <a:cxn ang="0">
                  <a:pos x="39" y="101"/>
                </a:cxn>
                <a:cxn ang="0">
                  <a:pos x="102" y="39"/>
                </a:cxn>
                <a:cxn ang="0">
                  <a:pos x="102" y="8"/>
                </a:cxn>
                <a:cxn ang="0">
                  <a:pos x="71" y="8"/>
                </a:cxn>
                <a:cxn ang="0">
                  <a:pos x="8" y="71"/>
                </a:cxn>
                <a:cxn ang="0">
                  <a:pos x="8" y="101"/>
                </a:cxn>
                <a:cxn ang="0">
                  <a:pos x="39" y="101"/>
                </a:cxn>
              </a:cxnLst>
              <a:rect l="0" t="0" r="r" b="b"/>
              <a:pathLst>
                <a:path w="110" h="110">
                  <a:moveTo>
                    <a:pt x="39" y="101"/>
                  </a:moveTo>
                  <a:cubicBezTo>
                    <a:pt x="102" y="39"/>
                    <a:pt x="102" y="39"/>
                    <a:pt x="102" y="39"/>
                  </a:cubicBezTo>
                  <a:cubicBezTo>
                    <a:pt x="110" y="31"/>
                    <a:pt x="110" y="17"/>
                    <a:pt x="102" y="8"/>
                  </a:cubicBezTo>
                  <a:cubicBezTo>
                    <a:pt x="93" y="0"/>
                    <a:pt x="79" y="0"/>
                    <a:pt x="71" y="8"/>
                  </a:cubicBezTo>
                  <a:cubicBezTo>
                    <a:pt x="8" y="71"/>
                    <a:pt x="8" y="71"/>
                    <a:pt x="8" y="71"/>
                  </a:cubicBezTo>
                  <a:cubicBezTo>
                    <a:pt x="0" y="79"/>
                    <a:pt x="0" y="93"/>
                    <a:pt x="8" y="101"/>
                  </a:cubicBezTo>
                  <a:cubicBezTo>
                    <a:pt x="17" y="110"/>
                    <a:pt x="31" y="110"/>
                    <a:pt x="39" y="1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2"/>
            <p:cNvSpPr>
              <a:spLocks/>
            </p:cNvSpPr>
            <p:nvPr/>
          </p:nvSpPr>
          <p:spPr bwMode="gray">
            <a:xfrm>
              <a:off x="-1365250" y="2921000"/>
              <a:ext cx="415925" cy="417513"/>
            </a:xfrm>
            <a:custGeom>
              <a:avLst/>
              <a:gdLst/>
              <a:ahLst/>
              <a:cxnLst>
                <a:cxn ang="0">
                  <a:pos x="71" y="9"/>
                </a:cxn>
                <a:cxn ang="0">
                  <a:pos x="9" y="71"/>
                </a:cxn>
                <a:cxn ang="0">
                  <a:pos x="9" y="102"/>
                </a:cxn>
                <a:cxn ang="0">
                  <a:pos x="40" y="102"/>
                </a:cxn>
                <a:cxn ang="0">
                  <a:pos x="102" y="40"/>
                </a:cxn>
                <a:cxn ang="0">
                  <a:pos x="102" y="9"/>
                </a:cxn>
                <a:cxn ang="0">
                  <a:pos x="71" y="9"/>
                </a:cxn>
              </a:cxnLst>
              <a:rect l="0" t="0" r="r" b="b"/>
              <a:pathLst>
                <a:path w="111" h="111">
                  <a:moveTo>
                    <a:pt x="71" y="9"/>
                  </a:moveTo>
                  <a:cubicBezTo>
                    <a:pt x="9" y="71"/>
                    <a:pt x="9" y="71"/>
                    <a:pt x="9" y="71"/>
                  </a:cubicBezTo>
                  <a:cubicBezTo>
                    <a:pt x="0" y="80"/>
                    <a:pt x="0" y="93"/>
                    <a:pt x="9" y="102"/>
                  </a:cubicBezTo>
                  <a:cubicBezTo>
                    <a:pt x="17" y="111"/>
                    <a:pt x="31" y="111"/>
                    <a:pt x="40" y="102"/>
                  </a:cubicBezTo>
                  <a:cubicBezTo>
                    <a:pt x="102" y="40"/>
                    <a:pt x="102" y="40"/>
                    <a:pt x="102" y="40"/>
                  </a:cubicBezTo>
                  <a:cubicBezTo>
                    <a:pt x="111" y="31"/>
                    <a:pt x="111" y="17"/>
                    <a:pt x="102" y="9"/>
                  </a:cubicBezTo>
                  <a:cubicBezTo>
                    <a:pt x="94" y="0"/>
                    <a:pt x="80" y="0"/>
                    <a:pt x="71" y="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
            <p:cNvSpPr>
              <a:spLocks/>
            </p:cNvSpPr>
            <p:nvPr/>
          </p:nvSpPr>
          <p:spPr bwMode="gray">
            <a:xfrm>
              <a:off x="460375" y="2921000"/>
              <a:ext cx="412750" cy="417513"/>
            </a:xfrm>
            <a:custGeom>
              <a:avLst/>
              <a:gdLst/>
              <a:ahLst/>
              <a:cxnLst>
                <a:cxn ang="0">
                  <a:pos x="39" y="9"/>
                </a:cxn>
                <a:cxn ang="0">
                  <a:pos x="8" y="9"/>
                </a:cxn>
                <a:cxn ang="0">
                  <a:pos x="8" y="40"/>
                </a:cxn>
                <a:cxn ang="0">
                  <a:pos x="71" y="102"/>
                </a:cxn>
                <a:cxn ang="0">
                  <a:pos x="102" y="102"/>
                </a:cxn>
                <a:cxn ang="0">
                  <a:pos x="102" y="71"/>
                </a:cxn>
                <a:cxn ang="0">
                  <a:pos x="39" y="9"/>
                </a:cxn>
              </a:cxnLst>
              <a:rect l="0" t="0" r="r" b="b"/>
              <a:pathLst>
                <a:path w="110" h="111">
                  <a:moveTo>
                    <a:pt x="39" y="9"/>
                  </a:moveTo>
                  <a:cubicBezTo>
                    <a:pt x="31" y="0"/>
                    <a:pt x="17" y="0"/>
                    <a:pt x="8" y="9"/>
                  </a:cubicBezTo>
                  <a:cubicBezTo>
                    <a:pt x="0" y="17"/>
                    <a:pt x="0" y="31"/>
                    <a:pt x="8" y="40"/>
                  </a:cubicBezTo>
                  <a:cubicBezTo>
                    <a:pt x="71" y="102"/>
                    <a:pt x="71" y="102"/>
                    <a:pt x="71" y="102"/>
                  </a:cubicBezTo>
                  <a:cubicBezTo>
                    <a:pt x="79" y="111"/>
                    <a:pt x="93" y="111"/>
                    <a:pt x="102" y="102"/>
                  </a:cubicBezTo>
                  <a:cubicBezTo>
                    <a:pt x="110" y="93"/>
                    <a:pt x="110" y="80"/>
                    <a:pt x="102" y="71"/>
                  </a:cubicBezTo>
                  <a:lnTo>
                    <a:pt x="39" y="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4"/>
            <p:cNvSpPr>
              <a:spLocks/>
            </p:cNvSpPr>
            <p:nvPr/>
          </p:nvSpPr>
          <p:spPr bwMode="gray">
            <a:xfrm>
              <a:off x="-1365250" y="1098550"/>
              <a:ext cx="415925" cy="412750"/>
            </a:xfrm>
            <a:custGeom>
              <a:avLst/>
              <a:gdLst/>
              <a:ahLst/>
              <a:cxnLst>
                <a:cxn ang="0">
                  <a:pos x="71" y="101"/>
                </a:cxn>
                <a:cxn ang="0">
                  <a:pos x="102" y="101"/>
                </a:cxn>
                <a:cxn ang="0">
                  <a:pos x="102" y="71"/>
                </a:cxn>
                <a:cxn ang="0">
                  <a:pos x="40" y="8"/>
                </a:cxn>
                <a:cxn ang="0">
                  <a:pos x="9" y="8"/>
                </a:cxn>
                <a:cxn ang="0">
                  <a:pos x="9" y="39"/>
                </a:cxn>
                <a:cxn ang="0">
                  <a:pos x="71" y="101"/>
                </a:cxn>
              </a:cxnLst>
              <a:rect l="0" t="0" r="r" b="b"/>
              <a:pathLst>
                <a:path w="111" h="110">
                  <a:moveTo>
                    <a:pt x="71" y="101"/>
                  </a:moveTo>
                  <a:cubicBezTo>
                    <a:pt x="80" y="110"/>
                    <a:pt x="94" y="110"/>
                    <a:pt x="102" y="101"/>
                  </a:cubicBezTo>
                  <a:cubicBezTo>
                    <a:pt x="111" y="93"/>
                    <a:pt x="111" y="79"/>
                    <a:pt x="102" y="71"/>
                  </a:cubicBezTo>
                  <a:cubicBezTo>
                    <a:pt x="40" y="8"/>
                    <a:pt x="40" y="8"/>
                    <a:pt x="40" y="8"/>
                  </a:cubicBezTo>
                  <a:cubicBezTo>
                    <a:pt x="31" y="0"/>
                    <a:pt x="17" y="0"/>
                    <a:pt x="9" y="8"/>
                  </a:cubicBezTo>
                  <a:cubicBezTo>
                    <a:pt x="0" y="17"/>
                    <a:pt x="0" y="31"/>
                    <a:pt x="9" y="39"/>
                  </a:cubicBezTo>
                  <a:lnTo>
                    <a:pt x="71" y="1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45" name="Gruppieren 144"/>
          <p:cNvGrpSpPr/>
          <p:nvPr/>
        </p:nvGrpSpPr>
        <p:grpSpPr bwMode="gray">
          <a:xfrm>
            <a:off x="4442401" y="4847150"/>
            <a:ext cx="295310" cy="296986"/>
            <a:chOff x="-1782763" y="679450"/>
            <a:chExt cx="3076576" cy="3094038"/>
          </a:xfrm>
          <a:solidFill>
            <a:srgbClr val="FFFFFF"/>
          </a:solidFill>
        </p:grpSpPr>
        <p:sp>
          <p:nvSpPr>
            <p:cNvPr id="146" name="Freeform 6"/>
            <p:cNvSpPr>
              <a:spLocks noEditPoints="1"/>
            </p:cNvSpPr>
            <p:nvPr/>
          </p:nvSpPr>
          <p:spPr bwMode="gray">
            <a:xfrm>
              <a:off x="-1177925" y="1282700"/>
              <a:ext cx="1863726" cy="1866900"/>
            </a:xfrm>
            <a:custGeom>
              <a:avLst/>
              <a:gdLst/>
              <a:ahLst/>
              <a:cxnLst>
                <a:cxn ang="0">
                  <a:pos x="249" y="0"/>
                </a:cxn>
                <a:cxn ang="0">
                  <a:pos x="0" y="249"/>
                </a:cxn>
                <a:cxn ang="0">
                  <a:pos x="249" y="498"/>
                </a:cxn>
                <a:cxn ang="0">
                  <a:pos x="497" y="249"/>
                </a:cxn>
                <a:cxn ang="0">
                  <a:pos x="249" y="0"/>
                </a:cxn>
                <a:cxn ang="0">
                  <a:pos x="249" y="454"/>
                </a:cxn>
                <a:cxn ang="0">
                  <a:pos x="44" y="249"/>
                </a:cxn>
                <a:cxn ang="0">
                  <a:pos x="249" y="44"/>
                </a:cxn>
                <a:cxn ang="0">
                  <a:pos x="453" y="249"/>
                </a:cxn>
                <a:cxn ang="0">
                  <a:pos x="249" y="454"/>
                </a:cxn>
              </a:cxnLst>
              <a:rect l="0" t="0" r="r" b="b"/>
              <a:pathLst>
                <a:path w="497" h="498">
                  <a:moveTo>
                    <a:pt x="249" y="0"/>
                  </a:moveTo>
                  <a:cubicBezTo>
                    <a:pt x="112" y="0"/>
                    <a:pt x="0" y="112"/>
                    <a:pt x="0" y="249"/>
                  </a:cubicBezTo>
                  <a:cubicBezTo>
                    <a:pt x="0" y="386"/>
                    <a:pt x="112" y="498"/>
                    <a:pt x="249" y="498"/>
                  </a:cubicBezTo>
                  <a:cubicBezTo>
                    <a:pt x="386" y="498"/>
                    <a:pt x="497" y="386"/>
                    <a:pt x="497" y="249"/>
                  </a:cubicBezTo>
                  <a:cubicBezTo>
                    <a:pt x="497" y="112"/>
                    <a:pt x="386" y="0"/>
                    <a:pt x="249" y="0"/>
                  </a:cubicBezTo>
                  <a:close/>
                  <a:moveTo>
                    <a:pt x="249" y="454"/>
                  </a:moveTo>
                  <a:cubicBezTo>
                    <a:pt x="136" y="454"/>
                    <a:pt x="44" y="362"/>
                    <a:pt x="44" y="249"/>
                  </a:cubicBezTo>
                  <a:cubicBezTo>
                    <a:pt x="44" y="136"/>
                    <a:pt x="136" y="44"/>
                    <a:pt x="249" y="44"/>
                  </a:cubicBezTo>
                  <a:cubicBezTo>
                    <a:pt x="362" y="44"/>
                    <a:pt x="453" y="136"/>
                    <a:pt x="453" y="249"/>
                  </a:cubicBezTo>
                  <a:cubicBezTo>
                    <a:pt x="453" y="362"/>
                    <a:pt x="362" y="454"/>
                    <a:pt x="249" y="45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7"/>
            <p:cNvSpPr>
              <a:spLocks/>
            </p:cNvSpPr>
            <p:nvPr/>
          </p:nvSpPr>
          <p:spPr bwMode="gray">
            <a:xfrm>
              <a:off x="-327025" y="679450"/>
              <a:ext cx="165100" cy="493713"/>
            </a:xfrm>
            <a:custGeom>
              <a:avLst/>
              <a:gdLst/>
              <a:ahLst/>
              <a:cxnLst>
                <a:cxn ang="0">
                  <a:pos x="22" y="132"/>
                </a:cxn>
                <a:cxn ang="0">
                  <a:pos x="44" y="110"/>
                </a:cxn>
                <a:cxn ang="0">
                  <a:pos x="44" y="22"/>
                </a:cxn>
                <a:cxn ang="0">
                  <a:pos x="22" y="0"/>
                </a:cxn>
                <a:cxn ang="0">
                  <a:pos x="0" y="22"/>
                </a:cxn>
                <a:cxn ang="0">
                  <a:pos x="0" y="110"/>
                </a:cxn>
                <a:cxn ang="0">
                  <a:pos x="22" y="132"/>
                </a:cxn>
              </a:cxnLst>
              <a:rect l="0" t="0" r="r" b="b"/>
              <a:pathLst>
                <a:path w="44" h="132">
                  <a:moveTo>
                    <a:pt x="22" y="132"/>
                  </a:moveTo>
                  <a:cubicBezTo>
                    <a:pt x="34" y="132"/>
                    <a:pt x="44" y="122"/>
                    <a:pt x="44" y="110"/>
                  </a:cubicBezTo>
                  <a:cubicBezTo>
                    <a:pt x="44" y="22"/>
                    <a:pt x="44" y="22"/>
                    <a:pt x="44" y="22"/>
                  </a:cubicBezTo>
                  <a:cubicBezTo>
                    <a:pt x="44" y="10"/>
                    <a:pt x="34" y="0"/>
                    <a:pt x="22" y="0"/>
                  </a:cubicBezTo>
                  <a:cubicBezTo>
                    <a:pt x="10" y="0"/>
                    <a:pt x="0" y="10"/>
                    <a:pt x="0" y="22"/>
                  </a:cubicBezTo>
                  <a:cubicBezTo>
                    <a:pt x="0" y="110"/>
                    <a:pt x="0" y="110"/>
                    <a:pt x="0" y="110"/>
                  </a:cubicBezTo>
                  <a:cubicBezTo>
                    <a:pt x="0" y="122"/>
                    <a:pt x="10" y="132"/>
                    <a:pt x="22" y="13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8"/>
            <p:cNvSpPr>
              <a:spLocks/>
            </p:cNvSpPr>
            <p:nvPr/>
          </p:nvSpPr>
          <p:spPr bwMode="gray">
            <a:xfrm>
              <a:off x="-327025" y="3278188"/>
              <a:ext cx="165100" cy="495300"/>
            </a:xfrm>
            <a:custGeom>
              <a:avLst/>
              <a:gdLst/>
              <a:ahLst/>
              <a:cxnLst>
                <a:cxn ang="0">
                  <a:pos x="22" y="0"/>
                </a:cxn>
                <a:cxn ang="0">
                  <a:pos x="0" y="22"/>
                </a:cxn>
                <a:cxn ang="0">
                  <a:pos x="0" y="111"/>
                </a:cxn>
                <a:cxn ang="0">
                  <a:pos x="22" y="132"/>
                </a:cxn>
                <a:cxn ang="0">
                  <a:pos x="44" y="111"/>
                </a:cxn>
                <a:cxn ang="0">
                  <a:pos x="44" y="22"/>
                </a:cxn>
                <a:cxn ang="0">
                  <a:pos x="22" y="0"/>
                </a:cxn>
              </a:cxnLst>
              <a:rect l="0" t="0" r="r" b="b"/>
              <a:pathLst>
                <a:path w="44" h="132">
                  <a:moveTo>
                    <a:pt x="22" y="0"/>
                  </a:moveTo>
                  <a:cubicBezTo>
                    <a:pt x="10" y="0"/>
                    <a:pt x="0" y="10"/>
                    <a:pt x="0" y="22"/>
                  </a:cubicBezTo>
                  <a:cubicBezTo>
                    <a:pt x="0" y="111"/>
                    <a:pt x="0" y="111"/>
                    <a:pt x="0" y="111"/>
                  </a:cubicBezTo>
                  <a:cubicBezTo>
                    <a:pt x="0" y="123"/>
                    <a:pt x="10" y="132"/>
                    <a:pt x="22" y="132"/>
                  </a:cubicBezTo>
                  <a:cubicBezTo>
                    <a:pt x="34" y="132"/>
                    <a:pt x="44" y="123"/>
                    <a:pt x="44" y="111"/>
                  </a:cubicBezTo>
                  <a:cubicBezTo>
                    <a:pt x="44" y="22"/>
                    <a:pt x="44" y="22"/>
                    <a:pt x="44" y="22"/>
                  </a:cubicBezTo>
                  <a:cubicBezTo>
                    <a:pt x="44" y="10"/>
                    <a:pt x="34" y="0"/>
                    <a:pt x="2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9"/>
            <p:cNvSpPr>
              <a:spLocks/>
            </p:cNvSpPr>
            <p:nvPr/>
          </p:nvSpPr>
          <p:spPr bwMode="gray">
            <a:xfrm>
              <a:off x="798513" y="2133600"/>
              <a:ext cx="495300" cy="165100"/>
            </a:xfrm>
            <a:custGeom>
              <a:avLst/>
              <a:gdLst/>
              <a:ahLst/>
              <a:cxnLst>
                <a:cxn ang="0">
                  <a:pos x="110" y="0"/>
                </a:cxn>
                <a:cxn ang="0">
                  <a:pos x="22" y="0"/>
                </a:cxn>
                <a:cxn ang="0">
                  <a:pos x="0" y="22"/>
                </a:cxn>
                <a:cxn ang="0">
                  <a:pos x="22" y="44"/>
                </a:cxn>
                <a:cxn ang="0">
                  <a:pos x="110" y="44"/>
                </a:cxn>
                <a:cxn ang="0">
                  <a:pos x="132" y="22"/>
                </a:cxn>
                <a:cxn ang="0">
                  <a:pos x="110" y="0"/>
                </a:cxn>
              </a:cxnLst>
              <a:rect l="0" t="0" r="r" b="b"/>
              <a:pathLst>
                <a:path w="132" h="44">
                  <a:moveTo>
                    <a:pt x="110" y="0"/>
                  </a:moveTo>
                  <a:cubicBezTo>
                    <a:pt x="22" y="0"/>
                    <a:pt x="22" y="0"/>
                    <a:pt x="22" y="0"/>
                  </a:cubicBezTo>
                  <a:cubicBezTo>
                    <a:pt x="9" y="0"/>
                    <a:pt x="0" y="10"/>
                    <a:pt x="0" y="22"/>
                  </a:cubicBezTo>
                  <a:cubicBezTo>
                    <a:pt x="0" y="34"/>
                    <a:pt x="9" y="44"/>
                    <a:pt x="22" y="44"/>
                  </a:cubicBezTo>
                  <a:cubicBezTo>
                    <a:pt x="110" y="44"/>
                    <a:pt x="110" y="44"/>
                    <a:pt x="110" y="44"/>
                  </a:cubicBezTo>
                  <a:cubicBezTo>
                    <a:pt x="122" y="44"/>
                    <a:pt x="132" y="34"/>
                    <a:pt x="132" y="22"/>
                  </a:cubicBezTo>
                  <a:cubicBezTo>
                    <a:pt x="132" y="10"/>
                    <a:pt x="122" y="0"/>
                    <a:pt x="11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10"/>
            <p:cNvSpPr>
              <a:spLocks/>
            </p:cNvSpPr>
            <p:nvPr/>
          </p:nvSpPr>
          <p:spPr bwMode="gray">
            <a:xfrm>
              <a:off x="-1782763" y="2133600"/>
              <a:ext cx="495300" cy="165100"/>
            </a:xfrm>
            <a:custGeom>
              <a:avLst/>
              <a:gdLst/>
              <a:ahLst/>
              <a:cxnLst>
                <a:cxn ang="0">
                  <a:pos x="132" y="22"/>
                </a:cxn>
                <a:cxn ang="0">
                  <a:pos x="110" y="0"/>
                </a:cxn>
                <a:cxn ang="0">
                  <a:pos x="22" y="0"/>
                </a:cxn>
                <a:cxn ang="0">
                  <a:pos x="0" y="22"/>
                </a:cxn>
                <a:cxn ang="0">
                  <a:pos x="22" y="44"/>
                </a:cxn>
                <a:cxn ang="0">
                  <a:pos x="110" y="44"/>
                </a:cxn>
                <a:cxn ang="0">
                  <a:pos x="132" y="22"/>
                </a:cxn>
              </a:cxnLst>
              <a:rect l="0" t="0" r="r" b="b"/>
              <a:pathLst>
                <a:path w="132" h="44">
                  <a:moveTo>
                    <a:pt x="132" y="22"/>
                  </a:moveTo>
                  <a:cubicBezTo>
                    <a:pt x="132" y="10"/>
                    <a:pt x="122" y="0"/>
                    <a:pt x="110" y="0"/>
                  </a:cubicBezTo>
                  <a:cubicBezTo>
                    <a:pt x="22" y="0"/>
                    <a:pt x="22" y="0"/>
                    <a:pt x="22" y="0"/>
                  </a:cubicBezTo>
                  <a:cubicBezTo>
                    <a:pt x="9" y="0"/>
                    <a:pt x="0" y="10"/>
                    <a:pt x="0" y="22"/>
                  </a:cubicBezTo>
                  <a:cubicBezTo>
                    <a:pt x="0" y="34"/>
                    <a:pt x="9" y="44"/>
                    <a:pt x="22" y="44"/>
                  </a:cubicBezTo>
                  <a:cubicBezTo>
                    <a:pt x="110" y="44"/>
                    <a:pt x="110" y="44"/>
                    <a:pt x="110" y="44"/>
                  </a:cubicBezTo>
                  <a:cubicBezTo>
                    <a:pt x="122" y="44"/>
                    <a:pt x="132" y="34"/>
                    <a:pt x="132" y="2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11"/>
            <p:cNvSpPr>
              <a:spLocks/>
            </p:cNvSpPr>
            <p:nvPr/>
          </p:nvSpPr>
          <p:spPr bwMode="gray">
            <a:xfrm>
              <a:off x="460375" y="1098550"/>
              <a:ext cx="412750" cy="412750"/>
            </a:xfrm>
            <a:custGeom>
              <a:avLst/>
              <a:gdLst/>
              <a:ahLst/>
              <a:cxnLst>
                <a:cxn ang="0">
                  <a:pos x="39" y="101"/>
                </a:cxn>
                <a:cxn ang="0">
                  <a:pos x="102" y="39"/>
                </a:cxn>
                <a:cxn ang="0">
                  <a:pos x="102" y="8"/>
                </a:cxn>
                <a:cxn ang="0">
                  <a:pos x="71" y="8"/>
                </a:cxn>
                <a:cxn ang="0">
                  <a:pos x="8" y="71"/>
                </a:cxn>
                <a:cxn ang="0">
                  <a:pos x="8" y="101"/>
                </a:cxn>
                <a:cxn ang="0">
                  <a:pos x="39" y="101"/>
                </a:cxn>
              </a:cxnLst>
              <a:rect l="0" t="0" r="r" b="b"/>
              <a:pathLst>
                <a:path w="110" h="110">
                  <a:moveTo>
                    <a:pt x="39" y="101"/>
                  </a:moveTo>
                  <a:cubicBezTo>
                    <a:pt x="102" y="39"/>
                    <a:pt x="102" y="39"/>
                    <a:pt x="102" y="39"/>
                  </a:cubicBezTo>
                  <a:cubicBezTo>
                    <a:pt x="110" y="31"/>
                    <a:pt x="110" y="17"/>
                    <a:pt x="102" y="8"/>
                  </a:cubicBezTo>
                  <a:cubicBezTo>
                    <a:pt x="93" y="0"/>
                    <a:pt x="79" y="0"/>
                    <a:pt x="71" y="8"/>
                  </a:cubicBezTo>
                  <a:cubicBezTo>
                    <a:pt x="8" y="71"/>
                    <a:pt x="8" y="71"/>
                    <a:pt x="8" y="71"/>
                  </a:cubicBezTo>
                  <a:cubicBezTo>
                    <a:pt x="0" y="79"/>
                    <a:pt x="0" y="93"/>
                    <a:pt x="8" y="101"/>
                  </a:cubicBezTo>
                  <a:cubicBezTo>
                    <a:pt x="17" y="110"/>
                    <a:pt x="31" y="110"/>
                    <a:pt x="39" y="1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12"/>
            <p:cNvSpPr>
              <a:spLocks/>
            </p:cNvSpPr>
            <p:nvPr/>
          </p:nvSpPr>
          <p:spPr bwMode="gray">
            <a:xfrm>
              <a:off x="-1365250" y="2921000"/>
              <a:ext cx="415925" cy="417513"/>
            </a:xfrm>
            <a:custGeom>
              <a:avLst/>
              <a:gdLst/>
              <a:ahLst/>
              <a:cxnLst>
                <a:cxn ang="0">
                  <a:pos x="71" y="9"/>
                </a:cxn>
                <a:cxn ang="0">
                  <a:pos x="9" y="71"/>
                </a:cxn>
                <a:cxn ang="0">
                  <a:pos x="9" y="102"/>
                </a:cxn>
                <a:cxn ang="0">
                  <a:pos x="40" y="102"/>
                </a:cxn>
                <a:cxn ang="0">
                  <a:pos x="102" y="40"/>
                </a:cxn>
                <a:cxn ang="0">
                  <a:pos x="102" y="9"/>
                </a:cxn>
                <a:cxn ang="0">
                  <a:pos x="71" y="9"/>
                </a:cxn>
              </a:cxnLst>
              <a:rect l="0" t="0" r="r" b="b"/>
              <a:pathLst>
                <a:path w="111" h="111">
                  <a:moveTo>
                    <a:pt x="71" y="9"/>
                  </a:moveTo>
                  <a:cubicBezTo>
                    <a:pt x="9" y="71"/>
                    <a:pt x="9" y="71"/>
                    <a:pt x="9" y="71"/>
                  </a:cubicBezTo>
                  <a:cubicBezTo>
                    <a:pt x="0" y="80"/>
                    <a:pt x="0" y="93"/>
                    <a:pt x="9" y="102"/>
                  </a:cubicBezTo>
                  <a:cubicBezTo>
                    <a:pt x="17" y="111"/>
                    <a:pt x="31" y="111"/>
                    <a:pt x="40" y="102"/>
                  </a:cubicBezTo>
                  <a:cubicBezTo>
                    <a:pt x="102" y="40"/>
                    <a:pt x="102" y="40"/>
                    <a:pt x="102" y="40"/>
                  </a:cubicBezTo>
                  <a:cubicBezTo>
                    <a:pt x="111" y="31"/>
                    <a:pt x="111" y="17"/>
                    <a:pt x="102" y="9"/>
                  </a:cubicBezTo>
                  <a:cubicBezTo>
                    <a:pt x="94" y="0"/>
                    <a:pt x="80" y="0"/>
                    <a:pt x="71" y="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13"/>
            <p:cNvSpPr>
              <a:spLocks/>
            </p:cNvSpPr>
            <p:nvPr/>
          </p:nvSpPr>
          <p:spPr bwMode="gray">
            <a:xfrm>
              <a:off x="460375" y="2921000"/>
              <a:ext cx="412750" cy="417513"/>
            </a:xfrm>
            <a:custGeom>
              <a:avLst/>
              <a:gdLst/>
              <a:ahLst/>
              <a:cxnLst>
                <a:cxn ang="0">
                  <a:pos x="39" y="9"/>
                </a:cxn>
                <a:cxn ang="0">
                  <a:pos x="8" y="9"/>
                </a:cxn>
                <a:cxn ang="0">
                  <a:pos x="8" y="40"/>
                </a:cxn>
                <a:cxn ang="0">
                  <a:pos x="71" y="102"/>
                </a:cxn>
                <a:cxn ang="0">
                  <a:pos x="102" y="102"/>
                </a:cxn>
                <a:cxn ang="0">
                  <a:pos x="102" y="71"/>
                </a:cxn>
                <a:cxn ang="0">
                  <a:pos x="39" y="9"/>
                </a:cxn>
              </a:cxnLst>
              <a:rect l="0" t="0" r="r" b="b"/>
              <a:pathLst>
                <a:path w="110" h="111">
                  <a:moveTo>
                    <a:pt x="39" y="9"/>
                  </a:moveTo>
                  <a:cubicBezTo>
                    <a:pt x="31" y="0"/>
                    <a:pt x="17" y="0"/>
                    <a:pt x="8" y="9"/>
                  </a:cubicBezTo>
                  <a:cubicBezTo>
                    <a:pt x="0" y="17"/>
                    <a:pt x="0" y="31"/>
                    <a:pt x="8" y="40"/>
                  </a:cubicBezTo>
                  <a:cubicBezTo>
                    <a:pt x="71" y="102"/>
                    <a:pt x="71" y="102"/>
                    <a:pt x="71" y="102"/>
                  </a:cubicBezTo>
                  <a:cubicBezTo>
                    <a:pt x="79" y="111"/>
                    <a:pt x="93" y="111"/>
                    <a:pt x="102" y="102"/>
                  </a:cubicBezTo>
                  <a:cubicBezTo>
                    <a:pt x="110" y="93"/>
                    <a:pt x="110" y="80"/>
                    <a:pt x="102" y="71"/>
                  </a:cubicBezTo>
                  <a:lnTo>
                    <a:pt x="39" y="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14"/>
            <p:cNvSpPr>
              <a:spLocks/>
            </p:cNvSpPr>
            <p:nvPr/>
          </p:nvSpPr>
          <p:spPr bwMode="gray">
            <a:xfrm>
              <a:off x="-1365250" y="1098550"/>
              <a:ext cx="415925" cy="412750"/>
            </a:xfrm>
            <a:custGeom>
              <a:avLst/>
              <a:gdLst/>
              <a:ahLst/>
              <a:cxnLst>
                <a:cxn ang="0">
                  <a:pos x="71" y="101"/>
                </a:cxn>
                <a:cxn ang="0">
                  <a:pos x="102" y="101"/>
                </a:cxn>
                <a:cxn ang="0">
                  <a:pos x="102" y="71"/>
                </a:cxn>
                <a:cxn ang="0">
                  <a:pos x="40" y="8"/>
                </a:cxn>
                <a:cxn ang="0">
                  <a:pos x="9" y="8"/>
                </a:cxn>
                <a:cxn ang="0">
                  <a:pos x="9" y="39"/>
                </a:cxn>
                <a:cxn ang="0">
                  <a:pos x="71" y="101"/>
                </a:cxn>
              </a:cxnLst>
              <a:rect l="0" t="0" r="r" b="b"/>
              <a:pathLst>
                <a:path w="111" h="110">
                  <a:moveTo>
                    <a:pt x="71" y="101"/>
                  </a:moveTo>
                  <a:cubicBezTo>
                    <a:pt x="80" y="110"/>
                    <a:pt x="94" y="110"/>
                    <a:pt x="102" y="101"/>
                  </a:cubicBezTo>
                  <a:cubicBezTo>
                    <a:pt x="111" y="93"/>
                    <a:pt x="111" y="79"/>
                    <a:pt x="102" y="71"/>
                  </a:cubicBezTo>
                  <a:cubicBezTo>
                    <a:pt x="40" y="8"/>
                    <a:pt x="40" y="8"/>
                    <a:pt x="40" y="8"/>
                  </a:cubicBezTo>
                  <a:cubicBezTo>
                    <a:pt x="31" y="0"/>
                    <a:pt x="17" y="0"/>
                    <a:pt x="9" y="8"/>
                  </a:cubicBezTo>
                  <a:cubicBezTo>
                    <a:pt x="0" y="17"/>
                    <a:pt x="0" y="31"/>
                    <a:pt x="9" y="39"/>
                  </a:cubicBezTo>
                  <a:lnTo>
                    <a:pt x="71" y="1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55" name="Gruppieren 154"/>
          <p:cNvGrpSpPr/>
          <p:nvPr/>
        </p:nvGrpSpPr>
        <p:grpSpPr bwMode="gray">
          <a:xfrm>
            <a:off x="5182094" y="4847150"/>
            <a:ext cx="295310" cy="296986"/>
            <a:chOff x="-1782763" y="679450"/>
            <a:chExt cx="3076576" cy="3094038"/>
          </a:xfrm>
          <a:solidFill>
            <a:srgbClr val="FFFFFF"/>
          </a:solidFill>
        </p:grpSpPr>
        <p:sp>
          <p:nvSpPr>
            <p:cNvPr id="156" name="Freeform 6"/>
            <p:cNvSpPr>
              <a:spLocks noEditPoints="1"/>
            </p:cNvSpPr>
            <p:nvPr/>
          </p:nvSpPr>
          <p:spPr bwMode="gray">
            <a:xfrm>
              <a:off x="-1177925" y="1282700"/>
              <a:ext cx="1863726" cy="1866900"/>
            </a:xfrm>
            <a:custGeom>
              <a:avLst/>
              <a:gdLst/>
              <a:ahLst/>
              <a:cxnLst>
                <a:cxn ang="0">
                  <a:pos x="249" y="0"/>
                </a:cxn>
                <a:cxn ang="0">
                  <a:pos x="0" y="249"/>
                </a:cxn>
                <a:cxn ang="0">
                  <a:pos x="249" y="498"/>
                </a:cxn>
                <a:cxn ang="0">
                  <a:pos x="497" y="249"/>
                </a:cxn>
                <a:cxn ang="0">
                  <a:pos x="249" y="0"/>
                </a:cxn>
                <a:cxn ang="0">
                  <a:pos x="249" y="454"/>
                </a:cxn>
                <a:cxn ang="0">
                  <a:pos x="44" y="249"/>
                </a:cxn>
                <a:cxn ang="0">
                  <a:pos x="249" y="44"/>
                </a:cxn>
                <a:cxn ang="0">
                  <a:pos x="453" y="249"/>
                </a:cxn>
                <a:cxn ang="0">
                  <a:pos x="249" y="454"/>
                </a:cxn>
              </a:cxnLst>
              <a:rect l="0" t="0" r="r" b="b"/>
              <a:pathLst>
                <a:path w="497" h="498">
                  <a:moveTo>
                    <a:pt x="249" y="0"/>
                  </a:moveTo>
                  <a:cubicBezTo>
                    <a:pt x="112" y="0"/>
                    <a:pt x="0" y="112"/>
                    <a:pt x="0" y="249"/>
                  </a:cubicBezTo>
                  <a:cubicBezTo>
                    <a:pt x="0" y="386"/>
                    <a:pt x="112" y="498"/>
                    <a:pt x="249" y="498"/>
                  </a:cubicBezTo>
                  <a:cubicBezTo>
                    <a:pt x="386" y="498"/>
                    <a:pt x="497" y="386"/>
                    <a:pt x="497" y="249"/>
                  </a:cubicBezTo>
                  <a:cubicBezTo>
                    <a:pt x="497" y="112"/>
                    <a:pt x="386" y="0"/>
                    <a:pt x="249" y="0"/>
                  </a:cubicBezTo>
                  <a:close/>
                  <a:moveTo>
                    <a:pt x="249" y="454"/>
                  </a:moveTo>
                  <a:cubicBezTo>
                    <a:pt x="136" y="454"/>
                    <a:pt x="44" y="362"/>
                    <a:pt x="44" y="249"/>
                  </a:cubicBezTo>
                  <a:cubicBezTo>
                    <a:pt x="44" y="136"/>
                    <a:pt x="136" y="44"/>
                    <a:pt x="249" y="44"/>
                  </a:cubicBezTo>
                  <a:cubicBezTo>
                    <a:pt x="362" y="44"/>
                    <a:pt x="453" y="136"/>
                    <a:pt x="453" y="249"/>
                  </a:cubicBezTo>
                  <a:cubicBezTo>
                    <a:pt x="453" y="362"/>
                    <a:pt x="362" y="454"/>
                    <a:pt x="249" y="45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7"/>
            <p:cNvSpPr>
              <a:spLocks/>
            </p:cNvSpPr>
            <p:nvPr/>
          </p:nvSpPr>
          <p:spPr bwMode="gray">
            <a:xfrm>
              <a:off x="-327025" y="679450"/>
              <a:ext cx="165100" cy="493713"/>
            </a:xfrm>
            <a:custGeom>
              <a:avLst/>
              <a:gdLst/>
              <a:ahLst/>
              <a:cxnLst>
                <a:cxn ang="0">
                  <a:pos x="22" y="132"/>
                </a:cxn>
                <a:cxn ang="0">
                  <a:pos x="44" y="110"/>
                </a:cxn>
                <a:cxn ang="0">
                  <a:pos x="44" y="22"/>
                </a:cxn>
                <a:cxn ang="0">
                  <a:pos x="22" y="0"/>
                </a:cxn>
                <a:cxn ang="0">
                  <a:pos x="0" y="22"/>
                </a:cxn>
                <a:cxn ang="0">
                  <a:pos x="0" y="110"/>
                </a:cxn>
                <a:cxn ang="0">
                  <a:pos x="22" y="132"/>
                </a:cxn>
              </a:cxnLst>
              <a:rect l="0" t="0" r="r" b="b"/>
              <a:pathLst>
                <a:path w="44" h="132">
                  <a:moveTo>
                    <a:pt x="22" y="132"/>
                  </a:moveTo>
                  <a:cubicBezTo>
                    <a:pt x="34" y="132"/>
                    <a:pt x="44" y="122"/>
                    <a:pt x="44" y="110"/>
                  </a:cubicBezTo>
                  <a:cubicBezTo>
                    <a:pt x="44" y="22"/>
                    <a:pt x="44" y="22"/>
                    <a:pt x="44" y="22"/>
                  </a:cubicBezTo>
                  <a:cubicBezTo>
                    <a:pt x="44" y="10"/>
                    <a:pt x="34" y="0"/>
                    <a:pt x="22" y="0"/>
                  </a:cubicBezTo>
                  <a:cubicBezTo>
                    <a:pt x="10" y="0"/>
                    <a:pt x="0" y="10"/>
                    <a:pt x="0" y="22"/>
                  </a:cubicBezTo>
                  <a:cubicBezTo>
                    <a:pt x="0" y="110"/>
                    <a:pt x="0" y="110"/>
                    <a:pt x="0" y="110"/>
                  </a:cubicBezTo>
                  <a:cubicBezTo>
                    <a:pt x="0" y="122"/>
                    <a:pt x="10" y="132"/>
                    <a:pt x="22" y="13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8"/>
            <p:cNvSpPr>
              <a:spLocks/>
            </p:cNvSpPr>
            <p:nvPr/>
          </p:nvSpPr>
          <p:spPr bwMode="gray">
            <a:xfrm>
              <a:off x="-327025" y="3278188"/>
              <a:ext cx="165100" cy="495300"/>
            </a:xfrm>
            <a:custGeom>
              <a:avLst/>
              <a:gdLst/>
              <a:ahLst/>
              <a:cxnLst>
                <a:cxn ang="0">
                  <a:pos x="22" y="0"/>
                </a:cxn>
                <a:cxn ang="0">
                  <a:pos x="0" y="22"/>
                </a:cxn>
                <a:cxn ang="0">
                  <a:pos x="0" y="111"/>
                </a:cxn>
                <a:cxn ang="0">
                  <a:pos x="22" y="132"/>
                </a:cxn>
                <a:cxn ang="0">
                  <a:pos x="44" y="111"/>
                </a:cxn>
                <a:cxn ang="0">
                  <a:pos x="44" y="22"/>
                </a:cxn>
                <a:cxn ang="0">
                  <a:pos x="22" y="0"/>
                </a:cxn>
              </a:cxnLst>
              <a:rect l="0" t="0" r="r" b="b"/>
              <a:pathLst>
                <a:path w="44" h="132">
                  <a:moveTo>
                    <a:pt x="22" y="0"/>
                  </a:moveTo>
                  <a:cubicBezTo>
                    <a:pt x="10" y="0"/>
                    <a:pt x="0" y="10"/>
                    <a:pt x="0" y="22"/>
                  </a:cubicBezTo>
                  <a:cubicBezTo>
                    <a:pt x="0" y="111"/>
                    <a:pt x="0" y="111"/>
                    <a:pt x="0" y="111"/>
                  </a:cubicBezTo>
                  <a:cubicBezTo>
                    <a:pt x="0" y="123"/>
                    <a:pt x="10" y="132"/>
                    <a:pt x="22" y="132"/>
                  </a:cubicBezTo>
                  <a:cubicBezTo>
                    <a:pt x="34" y="132"/>
                    <a:pt x="44" y="123"/>
                    <a:pt x="44" y="111"/>
                  </a:cubicBezTo>
                  <a:cubicBezTo>
                    <a:pt x="44" y="22"/>
                    <a:pt x="44" y="22"/>
                    <a:pt x="44" y="22"/>
                  </a:cubicBezTo>
                  <a:cubicBezTo>
                    <a:pt x="44" y="10"/>
                    <a:pt x="34" y="0"/>
                    <a:pt x="2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9"/>
            <p:cNvSpPr>
              <a:spLocks/>
            </p:cNvSpPr>
            <p:nvPr/>
          </p:nvSpPr>
          <p:spPr bwMode="gray">
            <a:xfrm>
              <a:off x="798513" y="2133600"/>
              <a:ext cx="495300" cy="165100"/>
            </a:xfrm>
            <a:custGeom>
              <a:avLst/>
              <a:gdLst/>
              <a:ahLst/>
              <a:cxnLst>
                <a:cxn ang="0">
                  <a:pos x="110" y="0"/>
                </a:cxn>
                <a:cxn ang="0">
                  <a:pos x="22" y="0"/>
                </a:cxn>
                <a:cxn ang="0">
                  <a:pos x="0" y="22"/>
                </a:cxn>
                <a:cxn ang="0">
                  <a:pos x="22" y="44"/>
                </a:cxn>
                <a:cxn ang="0">
                  <a:pos x="110" y="44"/>
                </a:cxn>
                <a:cxn ang="0">
                  <a:pos x="132" y="22"/>
                </a:cxn>
                <a:cxn ang="0">
                  <a:pos x="110" y="0"/>
                </a:cxn>
              </a:cxnLst>
              <a:rect l="0" t="0" r="r" b="b"/>
              <a:pathLst>
                <a:path w="132" h="44">
                  <a:moveTo>
                    <a:pt x="110" y="0"/>
                  </a:moveTo>
                  <a:cubicBezTo>
                    <a:pt x="22" y="0"/>
                    <a:pt x="22" y="0"/>
                    <a:pt x="22" y="0"/>
                  </a:cubicBezTo>
                  <a:cubicBezTo>
                    <a:pt x="9" y="0"/>
                    <a:pt x="0" y="10"/>
                    <a:pt x="0" y="22"/>
                  </a:cubicBezTo>
                  <a:cubicBezTo>
                    <a:pt x="0" y="34"/>
                    <a:pt x="9" y="44"/>
                    <a:pt x="22" y="44"/>
                  </a:cubicBezTo>
                  <a:cubicBezTo>
                    <a:pt x="110" y="44"/>
                    <a:pt x="110" y="44"/>
                    <a:pt x="110" y="44"/>
                  </a:cubicBezTo>
                  <a:cubicBezTo>
                    <a:pt x="122" y="44"/>
                    <a:pt x="132" y="34"/>
                    <a:pt x="132" y="22"/>
                  </a:cubicBezTo>
                  <a:cubicBezTo>
                    <a:pt x="132" y="10"/>
                    <a:pt x="122" y="0"/>
                    <a:pt x="11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10"/>
            <p:cNvSpPr>
              <a:spLocks/>
            </p:cNvSpPr>
            <p:nvPr/>
          </p:nvSpPr>
          <p:spPr bwMode="gray">
            <a:xfrm>
              <a:off x="-1782763" y="2133600"/>
              <a:ext cx="495300" cy="165100"/>
            </a:xfrm>
            <a:custGeom>
              <a:avLst/>
              <a:gdLst/>
              <a:ahLst/>
              <a:cxnLst>
                <a:cxn ang="0">
                  <a:pos x="132" y="22"/>
                </a:cxn>
                <a:cxn ang="0">
                  <a:pos x="110" y="0"/>
                </a:cxn>
                <a:cxn ang="0">
                  <a:pos x="22" y="0"/>
                </a:cxn>
                <a:cxn ang="0">
                  <a:pos x="0" y="22"/>
                </a:cxn>
                <a:cxn ang="0">
                  <a:pos x="22" y="44"/>
                </a:cxn>
                <a:cxn ang="0">
                  <a:pos x="110" y="44"/>
                </a:cxn>
                <a:cxn ang="0">
                  <a:pos x="132" y="22"/>
                </a:cxn>
              </a:cxnLst>
              <a:rect l="0" t="0" r="r" b="b"/>
              <a:pathLst>
                <a:path w="132" h="44">
                  <a:moveTo>
                    <a:pt x="132" y="22"/>
                  </a:moveTo>
                  <a:cubicBezTo>
                    <a:pt x="132" y="10"/>
                    <a:pt x="122" y="0"/>
                    <a:pt x="110" y="0"/>
                  </a:cubicBezTo>
                  <a:cubicBezTo>
                    <a:pt x="22" y="0"/>
                    <a:pt x="22" y="0"/>
                    <a:pt x="22" y="0"/>
                  </a:cubicBezTo>
                  <a:cubicBezTo>
                    <a:pt x="9" y="0"/>
                    <a:pt x="0" y="10"/>
                    <a:pt x="0" y="22"/>
                  </a:cubicBezTo>
                  <a:cubicBezTo>
                    <a:pt x="0" y="34"/>
                    <a:pt x="9" y="44"/>
                    <a:pt x="22" y="44"/>
                  </a:cubicBezTo>
                  <a:cubicBezTo>
                    <a:pt x="110" y="44"/>
                    <a:pt x="110" y="44"/>
                    <a:pt x="110" y="44"/>
                  </a:cubicBezTo>
                  <a:cubicBezTo>
                    <a:pt x="122" y="44"/>
                    <a:pt x="132" y="34"/>
                    <a:pt x="132" y="2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11"/>
            <p:cNvSpPr>
              <a:spLocks/>
            </p:cNvSpPr>
            <p:nvPr/>
          </p:nvSpPr>
          <p:spPr bwMode="gray">
            <a:xfrm>
              <a:off x="460375" y="1098550"/>
              <a:ext cx="412750" cy="412750"/>
            </a:xfrm>
            <a:custGeom>
              <a:avLst/>
              <a:gdLst/>
              <a:ahLst/>
              <a:cxnLst>
                <a:cxn ang="0">
                  <a:pos x="39" y="101"/>
                </a:cxn>
                <a:cxn ang="0">
                  <a:pos x="102" y="39"/>
                </a:cxn>
                <a:cxn ang="0">
                  <a:pos x="102" y="8"/>
                </a:cxn>
                <a:cxn ang="0">
                  <a:pos x="71" y="8"/>
                </a:cxn>
                <a:cxn ang="0">
                  <a:pos x="8" y="71"/>
                </a:cxn>
                <a:cxn ang="0">
                  <a:pos x="8" y="101"/>
                </a:cxn>
                <a:cxn ang="0">
                  <a:pos x="39" y="101"/>
                </a:cxn>
              </a:cxnLst>
              <a:rect l="0" t="0" r="r" b="b"/>
              <a:pathLst>
                <a:path w="110" h="110">
                  <a:moveTo>
                    <a:pt x="39" y="101"/>
                  </a:moveTo>
                  <a:cubicBezTo>
                    <a:pt x="102" y="39"/>
                    <a:pt x="102" y="39"/>
                    <a:pt x="102" y="39"/>
                  </a:cubicBezTo>
                  <a:cubicBezTo>
                    <a:pt x="110" y="31"/>
                    <a:pt x="110" y="17"/>
                    <a:pt x="102" y="8"/>
                  </a:cubicBezTo>
                  <a:cubicBezTo>
                    <a:pt x="93" y="0"/>
                    <a:pt x="79" y="0"/>
                    <a:pt x="71" y="8"/>
                  </a:cubicBezTo>
                  <a:cubicBezTo>
                    <a:pt x="8" y="71"/>
                    <a:pt x="8" y="71"/>
                    <a:pt x="8" y="71"/>
                  </a:cubicBezTo>
                  <a:cubicBezTo>
                    <a:pt x="0" y="79"/>
                    <a:pt x="0" y="93"/>
                    <a:pt x="8" y="101"/>
                  </a:cubicBezTo>
                  <a:cubicBezTo>
                    <a:pt x="17" y="110"/>
                    <a:pt x="31" y="110"/>
                    <a:pt x="39" y="1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12"/>
            <p:cNvSpPr>
              <a:spLocks/>
            </p:cNvSpPr>
            <p:nvPr/>
          </p:nvSpPr>
          <p:spPr bwMode="gray">
            <a:xfrm>
              <a:off x="-1365250" y="2921000"/>
              <a:ext cx="415925" cy="417513"/>
            </a:xfrm>
            <a:custGeom>
              <a:avLst/>
              <a:gdLst/>
              <a:ahLst/>
              <a:cxnLst>
                <a:cxn ang="0">
                  <a:pos x="71" y="9"/>
                </a:cxn>
                <a:cxn ang="0">
                  <a:pos x="9" y="71"/>
                </a:cxn>
                <a:cxn ang="0">
                  <a:pos x="9" y="102"/>
                </a:cxn>
                <a:cxn ang="0">
                  <a:pos x="40" y="102"/>
                </a:cxn>
                <a:cxn ang="0">
                  <a:pos x="102" y="40"/>
                </a:cxn>
                <a:cxn ang="0">
                  <a:pos x="102" y="9"/>
                </a:cxn>
                <a:cxn ang="0">
                  <a:pos x="71" y="9"/>
                </a:cxn>
              </a:cxnLst>
              <a:rect l="0" t="0" r="r" b="b"/>
              <a:pathLst>
                <a:path w="111" h="111">
                  <a:moveTo>
                    <a:pt x="71" y="9"/>
                  </a:moveTo>
                  <a:cubicBezTo>
                    <a:pt x="9" y="71"/>
                    <a:pt x="9" y="71"/>
                    <a:pt x="9" y="71"/>
                  </a:cubicBezTo>
                  <a:cubicBezTo>
                    <a:pt x="0" y="80"/>
                    <a:pt x="0" y="93"/>
                    <a:pt x="9" y="102"/>
                  </a:cubicBezTo>
                  <a:cubicBezTo>
                    <a:pt x="17" y="111"/>
                    <a:pt x="31" y="111"/>
                    <a:pt x="40" y="102"/>
                  </a:cubicBezTo>
                  <a:cubicBezTo>
                    <a:pt x="102" y="40"/>
                    <a:pt x="102" y="40"/>
                    <a:pt x="102" y="40"/>
                  </a:cubicBezTo>
                  <a:cubicBezTo>
                    <a:pt x="111" y="31"/>
                    <a:pt x="111" y="17"/>
                    <a:pt x="102" y="9"/>
                  </a:cubicBezTo>
                  <a:cubicBezTo>
                    <a:pt x="94" y="0"/>
                    <a:pt x="80" y="0"/>
                    <a:pt x="71" y="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13"/>
            <p:cNvSpPr>
              <a:spLocks/>
            </p:cNvSpPr>
            <p:nvPr/>
          </p:nvSpPr>
          <p:spPr bwMode="gray">
            <a:xfrm>
              <a:off x="460375" y="2921000"/>
              <a:ext cx="412750" cy="417513"/>
            </a:xfrm>
            <a:custGeom>
              <a:avLst/>
              <a:gdLst/>
              <a:ahLst/>
              <a:cxnLst>
                <a:cxn ang="0">
                  <a:pos x="39" y="9"/>
                </a:cxn>
                <a:cxn ang="0">
                  <a:pos x="8" y="9"/>
                </a:cxn>
                <a:cxn ang="0">
                  <a:pos x="8" y="40"/>
                </a:cxn>
                <a:cxn ang="0">
                  <a:pos x="71" y="102"/>
                </a:cxn>
                <a:cxn ang="0">
                  <a:pos x="102" y="102"/>
                </a:cxn>
                <a:cxn ang="0">
                  <a:pos x="102" y="71"/>
                </a:cxn>
                <a:cxn ang="0">
                  <a:pos x="39" y="9"/>
                </a:cxn>
              </a:cxnLst>
              <a:rect l="0" t="0" r="r" b="b"/>
              <a:pathLst>
                <a:path w="110" h="111">
                  <a:moveTo>
                    <a:pt x="39" y="9"/>
                  </a:moveTo>
                  <a:cubicBezTo>
                    <a:pt x="31" y="0"/>
                    <a:pt x="17" y="0"/>
                    <a:pt x="8" y="9"/>
                  </a:cubicBezTo>
                  <a:cubicBezTo>
                    <a:pt x="0" y="17"/>
                    <a:pt x="0" y="31"/>
                    <a:pt x="8" y="40"/>
                  </a:cubicBezTo>
                  <a:cubicBezTo>
                    <a:pt x="71" y="102"/>
                    <a:pt x="71" y="102"/>
                    <a:pt x="71" y="102"/>
                  </a:cubicBezTo>
                  <a:cubicBezTo>
                    <a:pt x="79" y="111"/>
                    <a:pt x="93" y="111"/>
                    <a:pt x="102" y="102"/>
                  </a:cubicBezTo>
                  <a:cubicBezTo>
                    <a:pt x="110" y="93"/>
                    <a:pt x="110" y="80"/>
                    <a:pt x="102" y="71"/>
                  </a:cubicBezTo>
                  <a:lnTo>
                    <a:pt x="39" y="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14"/>
            <p:cNvSpPr>
              <a:spLocks/>
            </p:cNvSpPr>
            <p:nvPr/>
          </p:nvSpPr>
          <p:spPr bwMode="gray">
            <a:xfrm>
              <a:off x="-1365250" y="1098550"/>
              <a:ext cx="415925" cy="412750"/>
            </a:xfrm>
            <a:custGeom>
              <a:avLst/>
              <a:gdLst/>
              <a:ahLst/>
              <a:cxnLst>
                <a:cxn ang="0">
                  <a:pos x="71" y="101"/>
                </a:cxn>
                <a:cxn ang="0">
                  <a:pos x="102" y="101"/>
                </a:cxn>
                <a:cxn ang="0">
                  <a:pos x="102" y="71"/>
                </a:cxn>
                <a:cxn ang="0">
                  <a:pos x="40" y="8"/>
                </a:cxn>
                <a:cxn ang="0">
                  <a:pos x="9" y="8"/>
                </a:cxn>
                <a:cxn ang="0">
                  <a:pos x="9" y="39"/>
                </a:cxn>
                <a:cxn ang="0">
                  <a:pos x="71" y="101"/>
                </a:cxn>
              </a:cxnLst>
              <a:rect l="0" t="0" r="r" b="b"/>
              <a:pathLst>
                <a:path w="111" h="110">
                  <a:moveTo>
                    <a:pt x="71" y="101"/>
                  </a:moveTo>
                  <a:cubicBezTo>
                    <a:pt x="80" y="110"/>
                    <a:pt x="94" y="110"/>
                    <a:pt x="102" y="101"/>
                  </a:cubicBezTo>
                  <a:cubicBezTo>
                    <a:pt x="111" y="93"/>
                    <a:pt x="111" y="79"/>
                    <a:pt x="102" y="71"/>
                  </a:cubicBezTo>
                  <a:cubicBezTo>
                    <a:pt x="40" y="8"/>
                    <a:pt x="40" y="8"/>
                    <a:pt x="40" y="8"/>
                  </a:cubicBezTo>
                  <a:cubicBezTo>
                    <a:pt x="31" y="0"/>
                    <a:pt x="17" y="0"/>
                    <a:pt x="9" y="8"/>
                  </a:cubicBezTo>
                  <a:cubicBezTo>
                    <a:pt x="0" y="17"/>
                    <a:pt x="0" y="31"/>
                    <a:pt x="9" y="39"/>
                  </a:cubicBezTo>
                  <a:lnTo>
                    <a:pt x="71" y="1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65" name="Gruppieren 164"/>
          <p:cNvGrpSpPr/>
          <p:nvPr/>
        </p:nvGrpSpPr>
        <p:grpSpPr bwMode="gray">
          <a:xfrm>
            <a:off x="7471733" y="4847150"/>
            <a:ext cx="295310" cy="296986"/>
            <a:chOff x="-1782763" y="679450"/>
            <a:chExt cx="3076576" cy="3094038"/>
          </a:xfrm>
          <a:solidFill>
            <a:srgbClr val="FFFFFF"/>
          </a:solidFill>
        </p:grpSpPr>
        <p:sp>
          <p:nvSpPr>
            <p:cNvPr id="166" name="Freeform 6"/>
            <p:cNvSpPr>
              <a:spLocks noEditPoints="1"/>
            </p:cNvSpPr>
            <p:nvPr/>
          </p:nvSpPr>
          <p:spPr bwMode="gray">
            <a:xfrm>
              <a:off x="-1177925" y="1282700"/>
              <a:ext cx="1863726" cy="1866900"/>
            </a:xfrm>
            <a:custGeom>
              <a:avLst/>
              <a:gdLst/>
              <a:ahLst/>
              <a:cxnLst>
                <a:cxn ang="0">
                  <a:pos x="249" y="0"/>
                </a:cxn>
                <a:cxn ang="0">
                  <a:pos x="0" y="249"/>
                </a:cxn>
                <a:cxn ang="0">
                  <a:pos x="249" y="498"/>
                </a:cxn>
                <a:cxn ang="0">
                  <a:pos x="497" y="249"/>
                </a:cxn>
                <a:cxn ang="0">
                  <a:pos x="249" y="0"/>
                </a:cxn>
                <a:cxn ang="0">
                  <a:pos x="249" y="454"/>
                </a:cxn>
                <a:cxn ang="0">
                  <a:pos x="44" y="249"/>
                </a:cxn>
                <a:cxn ang="0">
                  <a:pos x="249" y="44"/>
                </a:cxn>
                <a:cxn ang="0">
                  <a:pos x="453" y="249"/>
                </a:cxn>
                <a:cxn ang="0">
                  <a:pos x="249" y="454"/>
                </a:cxn>
              </a:cxnLst>
              <a:rect l="0" t="0" r="r" b="b"/>
              <a:pathLst>
                <a:path w="497" h="498">
                  <a:moveTo>
                    <a:pt x="249" y="0"/>
                  </a:moveTo>
                  <a:cubicBezTo>
                    <a:pt x="112" y="0"/>
                    <a:pt x="0" y="112"/>
                    <a:pt x="0" y="249"/>
                  </a:cubicBezTo>
                  <a:cubicBezTo>
                    <a:pt x="0" y="386"/>
                    <a:pt x="112" y="498"/>
                    <a:pt x="249" y="498"/>
                  </a:cubicBezTo>
                  <a:cubicBezTo>
                    <a:pt x="386" y="498"/>
                    <a:pt x="497" y="386"/>
                    <a:pt x="497" y="249"/>
                  </a:cubicBezTo>
                  <a:cubicBezTo>
                    <a:pt x="497" y="112"/>
                    <a:pt x="386" y="0"/>
                    <a:pt x="249" y="0"/>
                  </a:cubicBezTo>
                  <a:close/>
                  <a:moveTo>
                    <a:pt x="249" y="454"/>
                  </a:moveTo>
                  <a:cubicBezTo>
                    <a:pt x="136" y="454"/>
                    <a:pt x="44" y="362"/>
                    <a:pt x="44" y="249"/>
                  </a:cubicBezTo>
                  <a:cubicBezTo>
                    <a:pt x="44" y="136"/>
                    <a:pt x="136" y="44"/>
                    <a:pt x="249" y="44"/>
                  </a:cubicBezTo>
                  <a:cubicBezTo>
                    <a:pt x="362" y="44"/>
                    <a:pt x="453" y="136"/>
                    <a:pt x="453" y="249"/>
                  </a:cubicBezTo>
                  <a:cubicBezTo>
                    <a:pt x="453" y="362"/>
                    <a:pt x="362" y="454"/>
                    <a:pt x="249" y="45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7"/>
            <p:cNvSpPr>
              <a:spLocks/>
            </p:cNvSpPr>
            <p:nvPr/>
          </p:nvSpPr>
          <p:spPr bwMode="gray">
            <a:xfrm>
              <a:off x="-327025" y="679450"/>
              <a:ext cx="165100" cy="493713"/>
            </a:xfrm>
            <a:custGeom>
              <a:avLst/>
              <a:gdLst/>
              <a:ahLst/>
              <a:cxnLst>
                <a:cxn ang="0">
                  <a:pos x="22" y="132"/>
                </a:cxn>
                <a:cxn ang="0">
                  <a:pos x="44" y="110"/>
                </a:cxn>
                <a:cxn ang="0">
                  <a:pos x="44" y="22"/>
                </a:cxn>
                <a:cxn ang="0">
                  <a:pos x="22" y="0"/>
                </a:cxn>
                <a:cxn ang="0">
                  <a:pos x="0" y="22"/>
                </a:cxn>
                <a:cxn ang="0">
                  <a:pos x="0" y="110"/>
                </a:cxn>
                <a:cxn ang="0">
                  <a:pos x="22" y="132"/>
                </a:cxn>
              </a:cxnLst>
              <a:rect l="0" t="0" r="r" b="b"/>
              <a:pathLst>
                <a:path w="44" h="132">
                  <a:moveTo>
                    <a:pt x="22" y="132"/>
                  </a:moveTo>
                  <a:cubicBezTo>
                    <a:pt x="34" y="132"/>
                    <a:pt x="44" y="122"/>
                    <a:pt x="44" y="110"/>
                  </a:cubicBezTo>
                  <a:cubicBezTo>
                    <a:pt x="44" y="22"/>
                    <a:pt x="44" y="22"/>
                    <a:pt x="44" y="22"/>
                  </a:cubicBezTo>
                  <a:cubicBezTo>
                    <a:pt x="44" y="10"/>
                    <a:pt x="34" y="0"/>
                    <a:pt x="22" y="0"/>
                  </a:cubicBezTo>
                  <a:cubicBezTo>
                    <a:pt x="10" y="0"/>
                    <a:pt x="0" y="10"/>
                    <a:pt x="0" y="22"/>
                  </a:cubicBezTo>
                  <a:cubicBezTo>
                    <a:pt x="0" y="110"/>
                    <a:pt x="0" y="110"/>
                    <a:pt x="0" y="110"/>
                  </a:cubicBezTo>
                  <a:cubicBezTo>
                    <a:pt x="0" y="122"/>
                    <a:pt x="10" y="132"/>
                    <a:pt x="22" y="13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8"/>
            <p:cNvSpPr>
              <a:spLocks/>
            </p:cNvSpPr>
            <p:nvPr/>
          </p:nvSpPr>
          <p:spPr bwMode="gray">
            <a:xfrm>
              <a:off x="-327025" y="3278188"/>
              <a:ext cx="165100" cy="495300"/>
            </a:xfrm>
            <a:custGeom>
              <a:avLst/>
              <a:gdLst/>
              <a:ahLst/>
              <a:cxnLst>
                <a:cxn ang="0">
                  <a:pos x="22" y="0"/>
                </a:cxn>
                <a:cxn ang="0">
                  <a:pos x="0" y="22"/>
                </a:cxn>
                <a:cxn ang="0">
                  <a:pos x="0" y="111"/>
                </a:cxn>
                <a:cxn ang="0">
                  <a:pos x="22" y="132"/>
                </a:cxn>
                <a:cxn ang="0">
                  <a:pos x="44" y="111"/>
                </a:cxn>
                <a:cxn ang="0">
                  <a:pos x="44" y="22"/>
                </a:cxn>
                <a:cxn ang="0">
                  <a:pos x="22" y="0"/>
                </a:cxn>
              </a:cxnLst>
              <a:rect l="0" t="0" r="r" b="b"/>
              <a:pathLst>
                <a:path w="44" h="132">
                  <a:moveTo>
                    <a:pt x="22" y="0"/>
                  </a:moveTo>
                  <a:cubicBezTo>
                    <a:pt x="10" y="0"/>
                    <a:pt x="0" y="10"/>
                    <a:pt x="0" y="22"/>
                  </a:cubicBezTo>
                  <a:cubicBezTo>
                    <a:pt x="0" y="111"/>
                    <a:pt x="0" y="111"/>
                    <a:pt x="0" y="111"/>
                  </a:cubicBezTo>
                  <a:cubicBezTo>
                    <a:pt x="0" y="123"/>
                    <a:pt x="10" y="132"/>
                    <a:pt x="22" y="132"/>
                  </a:cubicBezTo>
                  <a:cubicBezTo>
                    <a:pt x="34" y="132"/>
                    <a:pt x="44" y="123"/>
                    <a:pt x="44" y="111"/>
                  </a:cubicBezTo>
                  <a:cubicBezTo>
                    <a:pt x="44" y="22"/>
                    <a:pt x="44" y="22"/>
                    <a:pt x="44" y="22"/>
                  </a:cubicBezTo>
                  <a:cubicBezTo>
                    <a:pt x="44" y="10"/>
                    <a:pt x="34" y="0"/>
                    <a:pt x="2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9"/>
            <p:cNvSpPr>
              <a:spLocks/>
            </p:cNvSpPr>
            <p:nvPr/>
          </p:nvSpPr>
          <p:spPr bwMode="gray">
            <a:xfrm>
              <a:off x="798513" y="2133600"/>
              <a:ext cx="495300" cy="165100"/>
            </a:xfrm>
            <a:custGeom>
              <a:avLst/>
              <a:gdLst/>
              <a:ahLst/>
              <a:cxnLst>
                <a:cxn ang="0">
                  <a:pos x="110" y="0"/>
                </a:cxn>
                <a:cxn ang="0">
                  <a:pos x="22" y="0"/>
                </a:cxn>
                <a:cxn ang="0">
                  <a:pos x="0" y="22"/>
                </a:cxn>
                <a:cxn ang="0">
                  <a:pos x="22" y="44"/>
                </a:cxn>
                <a:cxn ang="0">
                  <a:pos x="110" y="44"/>
                </a:cxn>
                <a:cxn ang="0">
                  <a:pos x="132" y="22"/>
                </a:cxn>
                <a:cxn ang="0">
                  <a:pos x="110" y="0"/>
                </a:cxn>
              </a:cxnLst>
              <a:rect l="0" t="0" r="r" b="b"/>
              <a:pathLst>
                <a:path w="132" h="44">
                  <a:moveTo>
                    <a:pt x="110" y="0"/>
                  </a:moveTo>
                  <a:cubicBezTo>
                    <a:pt x="22" y="0"/>
                    <a:pt x="22" y="0"/>
                    <a:pt x="22" y="0"/>
                  </a:cubicBezTo>
                  <a:cubicBezTo>
                    <a:pt x="9" y="0"/>
                    <a:pt x="0" y="10"/>
                    <a:pt x="0" y="22"/>
                  </a:cubicBezTo>
                  <a:cubicBezTo>
                    <a:pt x="0" y="34"/>
                    <a:pt x="9" y="44"/>
                    <a:pt x="22" y="44"/>
                  </a:cubicBezTo>
                  <a:cubicBezTo>
                    <a:pt x="110" y="44"/>
                    <a:pt x="110" y="44"/>
                    <a:pt x="110" y="44"/>
                  </a:cubicBezTo>
                  <a:cubicBezTo>
                    <a:pt x="122" y="44"/>
                    <a:pt x="132" y="34"/>
                    <a:pt x="132" y="22"/>
                  </a:cubicBezTo>
                  <a:cubicBezTo>
                    <a:pt x="132" y="10"/>
                    <a:pt x="122" y="0"/>
                    <a:pt x="11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10"/>
            <p:cNvSpPr>
              <a:spLocks/>
            </p:cNvSpPr>
            <p:nvPr/>
          </p:nvSpPr>
          <p:spPr bwMode="gray">
            <a:xfrm>
              <a:off x="-1782763" y="2133600"/>
              <a:ext cx="495300" cy="165100"/>
            </a:xfrm>
            <a:custGeom>
              <a:avLst/>
              <a:gdLst/>
              <a:ahLst/>
              <a:cxnLst>
                <a:cxn ang="0">
                  <a:pos x="132" y="22"/>
                </a:cxn>
                <a:cxn ang="0">
                  <a:pos x="110" y="0"/>
                </a:cxn>
                <a:cxn ang="0">
                  <a:pos x="22" y="0"/>
                </a:cxn>
                <a:cxn ang="0">
                  <a:pos x="0" y="22"/>
                </a:cxn>
                <a:cxn ang="0">
                  <a:pos x="22" y="44"/>
                </a:cxn>
                <a:cxn ang="0">
                  <a:pos x="110" y="44"/>
                </a:cxn>
                <a:cxn ang="0">
                  <a:pos x="132" y="22"/>
                </a:cxn>
              </a:cxnLst>
              <a:rect l="0" t="0" r="r" b="b"/>
              <a:pathLst>
                <a:path w="132" h="44">
                  <a:moveTo>
                    <a:pt x="132" y="22"/>
                  </a:moveTo>
                  <a:cubicBezTo>
                    <a:pt x="132" y="10"/>
                    <a:pt x="122" y="0"/>
                    <a:pt x="110" y="0"/>
                  </a:cubicBezTo>
                  <a:cubicBezTo>
                    <a:pt x="22" y="0"/>
                    <a:pt x="22" y="0"/>
                    <a:pt x="22" y="0"/>
                  </a:cubicBezTo>
                  <a:cubicBezTo>
                    <a:pt x="9" y="0"/>
                    <a:pt x="0" y="10"/>
                    <a:pt x="0" y="22"/>
                  </a:cubicBezTo>
                  <a:cubicBezTo>
                    <a:pt x="0" y="34"/>
                    <a:pt x="9" y="44"/>
                    <a:pt x="22" y="44"/>
                  </a:cubicBezTo>
                  <a:cubicBezTo>
                    <a:pt x="110" y="44"/>
                    <a:pt x="110" y="44"/>
                    <a:pt x="110" y="44"/>
                  </a:cubicBezTo>
                  <a:cubicBezTo>
                    <a:pt x="122" y="44"/>
                    <a:pt x="132" y="34"/>
                    <a:pt x="132" y="2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11"/>
            <p:cNvSpPr>
              <a:spLocks/>
            </p:cNvSpPr>
            <p:nvPr/>
          </p:nvSpPr>
          <p:spPr bwMode="gray">
            <a:xfrm>
              <a:off x="460375" y="1098550"/>
              <a:ext cx="412750" cy="412750"/>
            </a:xfrm>
            <a:custGeom>
              <a:avLst/>
              <a:gdLst/>
              <a:ahLst/>
              <a:cxnLst>
                <a:cxn ang="0">
                  <a:pos x="39" y="101"/>
                </a:cxn>
                <a:cxn ang="0">
                  <a:pos x="102" y="39"/>
                </a:cxn>
                <a:cxn ang="0">
                  <a:pos x="102" y="8"/>
                </a:cxn>
                <a:cxn ang="0">
                  <a:pos x="71" y="8"/>
                </a:cxn>
                <a:cxn ang="0">
                  <a:pos x="8" y="71"/>
                </a:cxn>
                <a:cxn ang="0">
                  <a:pos x="8" y="101"/>
                </a:cxn>
                <a:cxn ang="0">
                  <a:pos x="39" y="101"/>
                </a:cxn>
              </a:cxnLst>
              <a:rect l="0" t="0" r="r" b="b"/>
              <a:pathLst>
                <a:path w="110" h="110">
                  <a:moveTo>
                    <a:pt x="39" y="101"/>
                  </a:moveTo>
                  <a:cubicBezTo>
                    <a:pt x="102" y="39"/>
                    <a:pt x="102" y="39"/>
                    <a:pt x="102" y="39"/>
                  </a:cubicBezTo>
                  <a:cubicBezTo>
                    <a:pt x="110" y="31"/>
                    <a:pt x="110" y="17"/>
                    <a:pt x="102" y="8"/>
                  </a:cubicBezTo>
                  <a:cubicBezTo>
                    <a:pt x="93" y="0"/>
                    <a:pt x="79" y="0"/>
                    <a:pt x="71" y="8"/>
                  </a:cubicBezTo>
                  <a:cubicBezTo>
                    <a:pt x="8" y="71"/>
                    <a:pt x="8" y="71"/>
                    <a:pt x="8" y="71"/>
                  </a:cubicBezTo>
                  <a:cubicBezTo>
                    <a:pt x="0" y="79"/>
                    <a:pt x="0" y="93"/>
                    <a:pt x="8" y="101"/>
                  </a:cubicBezTo>
                  <a:cubicBezTo>
                    <a:pt x="17" y="110"/>
                    <a:pt x="31" y="110"/>
                    <a:pt x="39" y="1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12"/>
            <p:cNvSpPr>
              <a:spLocks/>
            </p:cNvSpPr>
            <p:nvPr/>
          </p:nvSpPr>
          <p:spPr bwMode="gray">
            <a:xfrm>
              <a:off x="-1365250" y="2921000"/>
              <a:ext cx="415925" cy="417513"/>
            </a:xfrm>
            <a:custGeom>
              <a:avLst/>
              <a:gdLst/>
              <a:ahLst/>
              <a:cxnLst>
                <a:cxn ang="0">
                  <a:pos x="71" y="9"/>
                </a:cxn>
                <a:cxn ang="0">
                  <a:pos x="9" y="71"/>
                </a:cxn>
                <a:cxn ang="0">
                  <a:pos x="9" y="102"/>
                </a:cxn>
                <a:cxn ang="0">
                  <a:pos x="40" y="102"/>
                </a:cxn>
                <a:cxn ang="0">
                  <a:pos x="102" y="40"/>
                </a:cxn>
                <a:cxn ang="0">
                  <a:pos x="102" y="9"/>
                </a:cxn>
                <a:cxn ang="0">
                  <a:pos x="71" y="9"/>
                </a:cxn>
              </a:cxnLst>
              <a:rect l="0" t="0" r="r" b="b"/>
              <a:pathLst>
                <a:path w="111" h="111">
                  <a:moveTo>
                    <a:pt x="71" y="9"/>
                  </a:moveTo>
                  <a:cubicBezTo>
                    <a:pt x="9" y="71"/>
                    <a:pt x="9" y="71"/>
                    <a:pt x="9" y="71"/>
                  </a:cubicBezTo>
                  <a:cubicBezTo>
                    <a:pt x="0" y="80"/>
                    <a:pt x="0" y="93"/>
                    <a:pt x="9" y="102"/>
                  </a:cubicBezTo>
                  <a:cubicBezTo>
                    <a:pt x="17" y="111"/>
                    <a:pt x="31" y="111"/>
                    <a:pt x="40" y="102"/>
                  </a:cubicBezTo>
                  <a:cubicBezTo>
                    <a:pt x="102" y="40"/>
                    <a:pt x="102" y="40"/>
                    <a:pt x="102" y="40"/>
                  </a:cubicBezTo>
                  <a:cubicBezTo>
                    <a:pt x="111" y="31"/>
                    <a:pt x="111" y="17"/>
                    <a:pt x="102" y="9"/>
                  </a:cubicBezTo>
                  <a:cubicBezTo>
                    <a:pt x="94" y="0"/>
                    <a:pt x="80" y="0"/>
                    <a:pt x="71" y="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13"/>
            <p:cNvSpPr>
              <a:spLocks/>
            </p:cNvSpPr>
            <p:nvPr/>
          </p:nvSpPr>
          <p:spPr bwMode="gray">
            <a:xfrm>
              <a:off x="460375" y="2921000"/>
              <a:ext cx="412750" cy="417513"/>
            </a:xfrm>
            <a:custGeom>
              <a:avLst/>
              <a:gdLst/>
              <a:ahLst/>
              <a:cxnLst>
                <a:cxn ang="0">
                  <a:pos x="39" y="9"/>
                </a:cxn>
                <a:cxn ang="0">
                  <a:pos x="8" y="9"/>
                </a:cxn>
                <a:cxn ang="0">
                  <a:pos x="8" y="40"/>
                </a:cxn>
                <a:cxn ang="0">
                  <a:pos x="71" y="102"/>
                </a:cxn>
                <a:cxn ang="0">
                  <a:pos x="102" y="102"/>
                </a:cxn>
                <a:cxn ang="0">
                  <a:pos x="102" y="71"/>
                </a:cxn>
                <a:cxn ang="0">
                  <a:pos x="39" y="9"/>
                </a:cxn>
              </a:cxnLst>
              <a:rect l="0" t="0" r="r" b="b"/>
              <a:pathLst>
                <a:path w="110" h="111">
                  <a:moveTo>
                    <a:pt x="39" y="9"/>
                  </a:moveTo>
                  <a:cubicBezTo>
                    <a:pt x="31" y="0"/>
                    <a:pt x="17" y="0"/>
                    <a:pt x="8" y="9"/>
                  </a:cubicBezTo>
                  <a:cubicBezTo>
                    <a:pt x="0" y="17"/>
                    <a:pt x="0" y="31"/>
                    <a:pt x="8" y="40"/>
                  </a:cubicBezTo>
                  <a:cubicBezTo>
                    <a:pt x="71" y="102"/>
                    <a:pt x="71" y="102"/>
                    <a:pt x="71" y="102"/>
                  </a:cubicBezTo>
                  <a:cubicBezTo>
                    <a:pt x="79" y="111"/>
                    <a:pt x="93" y="111"/>
                    <a:pt x="102" y="102"/>
                  </a:cubicBezTo>
                  <a:cubicBezTo>
                    <a:pt x="110" y="93"/>
                    <a:pt x="110" y="80"/>
                    <a:pt x="102" y="71"/>
                  </a:cubicBezTo>
                  <a:lnTo>
                    <a:pt x="39" y="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14"/>
            <p:cNvSpPr>
              <a:spLocks/>
            </p:cNvSpPr>
            <p:nvPr/>
          </p:nvSpPr>
          <p:spPr bwMode="gray">
            <a:xfrm>
              <a:off x="-1365250" y="1098550"/>
              <a:ext cx="415925" cy="412750"/>
            </a:xfrm>
            <a:custGeom>
              <a:avLst/>
              <a:gdLst/>
              <a:ahLst/>
              <a:cxnLst>
                <a:cxn ang="0">
                  <a:pos x="71" y="101"/>
                </a:cxn>
                <a:cxn ang="0">
                  <a:pos x="102" y="101"/>
                </a:cxn>
                <a:cxn ang="0">
                  <a:pos x="102" y="71"/>
                </a:cxn>
                <a:cxn ang="0">
                  <a:pos x="40" y="8"/>
                </a:cxn>
                <a:cxn ang="0">
                  <a:pos x="9" y="8"/>
                </a:cxn>
                <a:cxn ang="0">
                  <a:pos x="9" y="39"/>
                </a:cxn>
                <a:cxn ang="0">
                  <a:pos x="71" y="101"/>
                </a:cxn>
              </a:cxnLst>
              <a:rect l="0" t="0" r="r" b="b"/>
              <a:pathLst>
                <a:path w="111" h="110">
                  <a:moveTo>
                    <a:pt x="71" y="101"/>
                  </a:moveTo>
                  <a:cubicBezTo>
                    <a:pt x="80" y="110"/>
                    <a:pt x="94" y="110"/>
                    <a:pt x="102" y="101"/>
                  </a:cubicBezTo>
                  <a:cubicBezTo>
                    <a:pt x="111" y="93"/>
                    <a:pt x="111" y="79"/>
                    <a:pt x="102" y="71"/>
                  </a:cubicBezTo>
                  <a:cubicBezTo>
                    <a:pt x="40" y="8"/>
                    <a:pt x="40" y="8"/>
                    <a:pt x="40" y="8"/>
                  </a:cubicBezTo>
                  <a:cubicBezTo>
                    <a:pt x="31" y="0"/>
                    <a:pt x="17" y="0"/>
                    <a:pt x="9" y="8"/>
                  </a:cubicBezTo>
                  <a:cubicBezTo>
                    <a:pt x="0" y="17"/>
                    <a:pt x="0" y="31"/>
                    <a:pt x="9" y="39"/>
                  </a:cubicBezTo>
                  <a:lnTo>
                    <a:pt x="71" y="1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75" name="Gruppieren 174"/>
          <p:cNvGrpSpPr/>
          <p:nvPr/>
        </p:nvGrpSpPr>
        <p:grpSpPr bwMode="gray">
          <a:xfrm>
            <a:off x="10498488" y="4847150"/>
            <a:ext cx="295310" cy="296986"/>
            <a:chOff x="-1782763" y="679450"/>
            <a:chExt cx="3076576" cy="3094038"/>
          </a:xfrm>
          <a:solidFill>
            <a:srgbClr val="FFFFFF"/>
          </a:solidFill>
        </p:grpSpPr>
        <p:sp>
          <p:nvSpPr>
            <p:cNvPr id="176" name="Freeform 6"/>
            <p:cNvSpPr>
              <a:spLocks noEditPoints="1"/>
            </p:cNvSpPr>
            <p:nvPr/>
          </p:nvSpPr>
          <p:spPr bwMode="gray">
            <a:xfrm>
              <a:off x="-1177925" y="1282700"/>
              <a:ext cx="1863726" cy="1866900"/>
            </a:xfrm>
            <a:custGeom>
              <a:avLst/>
              <a:gdLst/>
              <a:ahLst/>
              <a:cxnLst>
                <a:cxn ang="0">
                  <a:pos x="249" y="0"/>
                </a:cxn>
                <a:cxn ang="0">
                  <a:pos x="0" y="249"/>
                </a:cxn>
                <a:cxn ang="0">
                  <a:pos x="249" y="498"/>
                </a:cxn>
                <a:cxn ang="0">
                  <a:pos x="497" y="249"/>
                </a:cxn>
                <a:cxn ang="0">
                  <a:pos x="249" y="0"/>
                </a:cxn>
                <a:cxn ang="0">
                  <a:pos x="249" y="454"/>
                </a:cxn>
                <a:cxn ang="0">
                  <a:pos x="44" y="249"/>
                </a:cxn>
                <a:cxn ang="0">
                  <a:pos x="249" y="44"/>
                </a:cxn>
                <a:cxn ang="0">
                  <a:pos x="453" y="249"/>
                </a:cxn>
                <a:cxn ang="0">
                  <a:pos x="249" y="454"/>
                </a:cxn>
              </a:cxnLst>
              <a:rect l="0" t="0" r="r" b="b"/>
              <a:pathLst>
                <a:path w="497" h="498">
                  <a:moveTo>
                    <a:pt x="249" y="0"/>
                  </a:moveTo>
                  <a:cubicBezTo>
                    <a:pt x="112" y="0"/>
                    <a:pt x="0" y="112"/>
                    <a:pt x="0" y="249"/>
                  </a:cubicBezTo>
                  <a:cubicBezTo>
                    <a:pt x="0" y="386"/>
                    <a:pt x="112" y="498"/>
                    <a:pt x="249" y="498"/>
                  </a:cubicBezTo>
                  <a:cubicBezTo>
                    <a:pt x="386" y="498"/>
                    <a:pt x="497" y="386"/>
                    <a:pt x="497" y="249"/>
                  </a:cubicBezTo>
                  <a:cubicBezTo>
                    <a:pt x="497" y="112"/>
                    <a:pt x="386" y="0"/>
                    <a:pt x="249" y="0"/>
                  </a:cubicBezTo>
                  <a:close/>
                  <a:moveTo>
                    <a:pt x="249" y="454"/>
                  </a:moveTo>
                  <a:cubicBezTo>
                    <a:pt x="136" y="454"/>
                    <a:pt x="44" y="362"/>
                    <a:pt x="44" y="249"/>
                  </a:cubicBezTo>
                  <a:cubicBezTo>
                    <a:pt x="44" y="136"/>
                    <a:pt x="136" y="44"/>
                    <a:pt x="249" y="44"/>
                  </a:cubicBezTo>
                  <a:cubicBezTo>
                    <a:pt x="362" y="44"/>
                    <a:pt x="453" y="136"/>
                    <a:pt x="453" y="249"/>
                  </a:cubicBezTo>
                  <a:cubicBezTo>
                    <a:pt x="453" y="362"/>
                    <a:pt x="362" y="454"/>
                    <a:pt x="249" y="454"/>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7"/>
            <p:cNvSpPr>
              <a:spLocks/>
            </p:cNvSpPr>
            <p:nvPr/>
          </p:nvSpPr>
          <p:spPr bwMode="gray">
            <a:xfrm>
              <a:off x="-327025" y="679450"/>
              <a:ext cx="165100" cy="493713"/>
            </a:xfrm>
            <a:custGeom>
              <a:avLst/>
              <a:gdLst/>
              <a:ahLst/>
              <a:cxnLst>
                <a:cxn ang="0">
                  <a:pos x="22" y="132"/>
                </a:cxn>
                <a:cxn ang="0">
                  <a:pos x="44" y="110"/>
                </a:cxn>
                <a:cxn ang="0">
                  <a:pos x="44" y="22"/>
                </a:cxn>
                <a:cxn ang="0">
                  <a:pos x="22" y="0"/>
                </a:cxn>
                <a:cxn ang="0">
                  <a:pos x="0" y="22"/>
                </a:cxn>
                <a:cxn ang="0">
                  <a:pos x="0" y="110"/>
                </a:cxn>
                <a:cxn ang="0">
                  <a:pos x="22" y="132"/>
                </a:cxn>
              </a:cxnLst>
              <a:rect l="0" t="0" r="r" b="b"/>
              <a:pathLst>
                <a:path w="44" h="132">
                  <a:moveTo>
                    <a:pt x="22" y="132"/>
                  </a:moveTo>
                  <a:cubicBezTo>
                    <a:pt x="34" y="132"/>
                    <a:pt x="44" y="122"/>
                    <a:pt x="44" y="110"/>
                  </a:cubicBezTo>
                  <a:cubicBezTo>
                    <a:pt x="44" y="22"/>
                    <a:pt x="44" y="22"/>
                    <a:pt x="44" y="22"/>
                  </a:cubicBezTo>
                  <a:cubicBezTo>
                    <a:pt x="44" y="10"/>
                    <a:pt x="34" y="0"/>
                    <a:pt x="22" y="0"/>
                  </a:cubicBezTo>
                  <a:cubicBezTo>
                    <a:pt x="10" y="0"/>
                    <a:pt x="0" y="10"/>
                    <a:pt x="0" y="22"/>
                  </a:cubicBezTo>
                  <a:cubicBezTo>
                    <a:pt x="0" y="110"/>
                    <a:pt x="0" y="110"/>
                    <a:pt x="0" y="110"/>
                  </a:cubicBezTo>
                  <a:cubicBezTo>
                    <a:pt x="0" y="122"/>
                    <a:pt x="10" y="132"/>
                    <a:pt x="22" y="132"/>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8"/>
            <p:cNvSpPr>
              <a:spLocks/>
            </p:cNvSpPr>
            <p:nvPr/>
          </p:nvSpPr>
          <p:spPr bwMode="gray">
            <a:xfrm>
              <a:off x="-327025" y="3278188"/>
              <a:ext cx="165100" cy="495300"/>
            </a:xfrm>
            <a:custGeom>
              <a:avLst/>
              <a:gdLst/>
              <a:ahLst/>
              <a:cxnLst>
                <a:cxn ang="0">
                  <a:pos x="22" y="0"/>
                </a:cxn>
                <a:cxn ang="0">
                  <a:pos x="0" y="22"/>
                </a:cxn>
                <a:cxn ang="0">
                  <a:pos x="0" y="111"/>
                </a:cxn>
                <a:cxn ang="0">
                  <a:pos x="22" y="132"/>
                </a:cxn>
                <a:cxn ang="0">
                  <a:pos x="44" y="111"/>
                </a:cxn>
                <a:cxn ang="0">
                  <a:pos x="44" y="22"/>
                </a:cxn>
                <a:cxn ang="0">
                  <a:pos x="22" y="0"/>
                </a:cxn>
              </a:cxnLst>
              <a:rect l="0" t="0" r="r" b="b"/>
              <a:pathLst>
                <a:path w="44" h="132">
                  <a:moveTo>
                    <a:pt x="22" y="0"/>
                  </a:moveTo>
                  <a:cubicBezTo>
                    <a:pt x="10" y="0"/>
                    <a:pt x="0" y="10"/>
                    <a:pt x="0" y="22"/>
                  </a:cubicBezTo>
                  <a:cubicBezTo>
                    <a:pt x="0" y="111"/>
                    <a:pt x="0" y="111"/>
                    <a:pt x="0" y="111"/>
                  </a:cubicBezTo>
                  <a:cubicBezTo>
                    <a:pt x="0" y="123"/>
                    <a:pt x="10" y="132"/>
                    <a:pt x="22" y="132"/>
                  </a:cubicBezTo>
                  <a:cubicBezTo>
                    <a:pt x="34" y="132"/>
                    <a:pt x="44" y="123"/>
                    <a:pt x="44" y="111"/>
                  </a:cubicBezTo>
                  <a:cubicBezTo>
                    <a:pt x="44" y="22"/>
                    <a:pt x="44" y="22"/>
                    <a:pt x="44" y="22"/>
                  </a:cubicBezTo>
                  <a:cubicBezTo>
                    <a:pt x="44" y="10"/>
                    <a:pt x="34" y="0"/>
                    <a:pt x="22" y="0"/>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9"/>
            <p:cNvSpPr>
              <a:spLocks/>
            </p:cNvSpPr>
            <p:nvPr/>
          </p:nvSpPr>
          <p:spPr bwMode="gray">
            <a:xfrm>
              <a:off x="798513" y="2133600"/>
              <a:ext cx="495300" cy="165100"/>
            </a:xfrm>
            <a:custGeom>
              <a:avLst/>
              <a:gdLst/>
              <a:ahLst/>
              <a:cxnLst>
                <a:cxn ang="0">
                  <a:pos x="110" y="0"/>
                </a:cxn>
                <a:cxn ang="0">
                  <a:pos x="22" y="0"/>
                </a:cxn>
                <a:cxn ang="0">
                  <a:pos x="0" y="22"/>
                </a:cxn>
                <a:cxn ang="0">
                  <a:pos x="22" y="44"/>
                </a:cxn>
                <a:cxn ang="0">
                  <a:pos x="110" y="44"/>
                </a:cxn>
                <a:cxn ang="0">
                  <a:pos x="132" y="22"/>
                </a:cxn>
                <a:cxn ang="0">
                  <a:pos x="110" y="0"/>
                </a:cxn>
              </a:cxnLst>
              <a:rect l="0" t="0" r="r" b="b"/>
              <a:pathLst>
                <a:path w="132" h="44">
                  <a:moveTo>
                    <a:pt x="110" y="0"/>
                  </a:moveTo>
                  <a:cubicBezTo>
                    <a:pt x="22" y="0"/>
                    <a:pt x="22" y="0"/>
                    <a:pt x="22" y="0"/>
                  </a:cubicBezTo>
                  <a:cubicBezTo>
                    <a:pt x="9" y="0"/>
                    <a:pt x="0" y="10"/>
                    <a:pt x="0" y="22"/>
                  </a:cubicBezTo>
                  <a:cubicBezTo>
                    <a:pt x="0" y="34"/>
                    <a:pt x="9" y="44"/>
                    <a:pt x="22" y="44"/>
                  </a:cubicBezTo>
                  <a:cubicBezTo>
                    <a:pt x="110" y="44"/>
                    <a:pt x="110" y="44"/>
                    <a:pt x="110" y="44"/>
                  </a:cubicBezTo>
                  <a:cubicBezTo>
                    <a:pt x="122" y="44"/>
                    <a:pt x="132" y="34"/>
                    <a:pt x="132" y="22"/>
                  </a:cubicBezTo>
                  <a:cubicBezTo>
                    <a:pt x="132" y="10"/>
                    <a:pt x="122" y="0"/>
                    <a:pt x="110" y="0"/>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10"/>
            <p:cNvSpPr>
              <a:spLocks/>
            </p:cNvSpPr>
            <p:nvPr/>
          </p:nvSpPr>
          <p:spPr bwMode="gray">
            <a:xfrm>
              <a:off x="-1782763" y="2133600"/>
              <a:ext cx="495300" cy="165100"/>
            </a:xfrm>
            <a:custGeom>
              <a:avLst/>
              <a:gdLst/>
              <a:ahLst/>
              <a:cxnLst>
                <a:cxn ang="0">
                  <a:pos x="132" y="22"/>
                </a:cxn>
                <a:cxn ang="0">
                  <a:pos x="110" y="0"/>
                </a:cxn>
                <a:cxn ang="0">
                  <a:pos x="22" y="0"/>
                </a:cxn>
                <a:cxn ang="0">
                  <a:pos x="0" y="22"/>
                </a:cxn>
                <a:cxn ang="0">
                  <a:pos x="22" y="44"/>
                </a:cxn>
                <a:cxn ang="0">
                  <a:pos x="110" y="44"/>
                </a:cxn>
                <a:cxn ang="0">
                  <a:pos x="132" y="22"/>
                </a:cxn>
              </a:cxnLst>
              <a:rect l="0" t="0" r="r" b="b"/>
              <a:pathLst>
                <a:path w="132" h="44">
                  <a:moveTo>
                    <a:pt x="132" y="22"/>
                  </a:moveTo>
                  <a:cubicBezTo>
                    <a:pt x="132" y="10"/>
                    <a:pt x="122" y="0"/>
                    <a:pt x="110" y="0"/>
                  </a:cubicBezTo>
                  <a:cubicBezTo>
                    <a:pt x="22" y="0"/>
                    <a:pt x="22" y="0"/>
                    <a:pt x="22" y="0"/>
                  </a:cubicBezTo>
                  <a:cubicBezTo>
                    <a:pt x="9" y="0"/>
                    <a:pt x="0" y="10"/>
                    <a:pt x="0" y="22"/>
                  </a:cubicBezTo>
                  <a:cubicBezTo>
                    <a:pt x="0" y="34"/>
                    <a:pt x="9" y="44"/>
                    <a:pt x="22" y="44"/>
                  </a:cubicBezTo>
                  <a:cubicBezTo>
                    <a:pt x="110" y="44"/>
                    <a:pt x="110" y="44"/>
                    <a:pt x="110" y="44"/>
                  </a:cubicBezTo>
                  <a:cubicBezTo>
                    <a:pt x="122" y="44"/>
                    <a:pt x="132" y="34"/>
                    <a:pt x="132" y="22"/>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11"/>
            <p:cNvSpPr>
              <a:spLocks/>
            </p:cNvSpPr>
            <p:nvPr/>
          </p:nvSpPr>
          <p:spPr bwMode="gray">
            <a:xfrm>
              <a:off x="460375" y="1098550"/>
              <a:ext cx="412750" cy="412750"/>
            </a:xfrm>
            <a:custGeom>
              <a:avLst/>
              <a:gdLst/>
              <a:ahLst/>
              <a:cxnLst>
                <a:cxn ang="0">
                  <a:pos x="39" y="101"/>
                </a:cxn>
                <a:cxn ang="0">
                  <a:pos x="102" y="39"/>
                </a:cxn>
                <a:cxn ang="0">
                  <a:pos x="102" y="8"/>
                </a:cxn>
                <a:cxn ang="0">
                  <a:pos x="71" y="8"/>
                </a:cxn>
                <a:cxn ang="0">
                  <a:pos x="8" y="71"/>
                </a:cxn>
                <a:cxn ang="0">
                  <a:pos x="8" y="101"/>
                </a:cxn>
                <a:cxn ang="0">
                  <a:pos x="39" y="101"/>
                </a:cxn>
              </a:cxnLst>
              <a:rect l="0" t="0" r="r" b="b"/>
              <a:pathLst>
                <a:path w="110" h="110">
                  <a:moveTo>
                    <a:pt x="39" y="101"/>
                  </a:moveTo>
                  <a:cubicBezTo>
                    <a:pt x="102" y="39"/>
                    <a:pt x="102" y="39"/>
                    <a:pt x="102" y="39"/>
                  </a:cubicBezTo>
                  <a:cubicBezTo>
                    <a:pt x="110" y="31"/>
                    <a:pt x="110" y="17"/>
                    <a:pt x="102" y="8"/>
                  </a:cubicBezTo>
                  <a:cubicBezTo>
                    <a:pt x="93" y="0"/>
                    <a:pt x="79" y="0"/>
                    <a:pt x="71" y="8"/>
                  </a:cubicBezTo>
                  <a:cubicBezTo>
                    <a:pt x="8" y="71"/>
                    <a:pt x="8" y="71"/>
                    <a:pt x="8" y="71"/>
                  </a:cubicBezTo>
                  <a:cubicBezTo>
                    <a:pt x="0" y="79"/>
                    <a:pt x="0" y="93"/>
                    <a:pt x="8" y="101"/>
                  </a:cubicBezTo>
                  <a:cubicBezTo>
                    <a:pt x="17" y="110"/>
                    <a:pt x="31" y="110"/>
                    <a:pt x="39" y="101"/>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12"/>
            <p:cNvSpPr>
              <a:spLocks/>
            </p:cNvSpPr>
            <p:nvPr/>
          </p:nvSpPr>
          <p:spPr bwMode="gray">
            <a:xfrm>
              <a:off x="-1365250" y="2921000"/>
              <a:ext cx="415925" cy="417513"/>
            </a:xfrm>
            <a:custGeom>
              <a:avLst/>
              <a:gdLst/>
              <a:ahLst/>
              <a:cxnLst>
                <a:cxn ang="0">
                  <a:pos x="71" y="9"/>
                </a:cxn>
                <a:cxn ang="0">
                  <a:pos x="9" y="71"/>
                </a:cxn>
                <a:cxn ang="0">
                  <a:pos x="9" y="102"/>
                </a:cxn>
                <a:cxn ang="0">
                  <a:pos x="40" y="102"/>
                </a:cxn>
                <a:cxn ang="0">
                  <a:pos x="102" y="40"/>
                </a:cxn>
                <a:cxn ang="0">
                  <a:pos x="102" y="9"/>
                </a:cxn>
                <a:cxn ang="0">
                  <a:pos x="71" y="9"/>
                </a:cxn>
              </a:cxnLst>
              <a:rect l="0" t="0" r="r" b="b"/>
              <a:pathLst>
                <a:path w="111" h="111">
                  <a:moveTo>
                    <a:pt x="71" y="9"/>
                  </a:moveTo>
                  <a:cubicBezTo>
                    <a:pt x="9" y="71"/>
                    <a:pt x="9" y="71"/>
                    <a:pt x="9" y="71"/>
                  </a:cubicBezTo>
                  <a:cubicBezTo>
                    <a:pt x="0" y="80"/>
                    <a:pt x="0" y="93"/>
                    <a:pt x="9" y="102"/>
                  </a:cubicBezTo>
                  <a:cubicBezTo>
                    <a:pt x="17" y="111"/>
                    <a:pt x="31" y="111"/>
                    <a:pt x="40" y="102"/>
                  </a:cubicBezTo>
                  <a:cubicBezTo>
                    <a:pt x="102" y="40"/>
                    <a:pt x="102" y="40"/>
                    <a:pt x="102" y="40"/>
                  </a:cubicBezTo>
                  <a:cubicBezTo>
                    <a:pt x="111" y="31"/>
                    <a:pt x="111" y="17"/>
                    <a:pt x="102" y="9"/>
                  </a:cubicBezTo>
                  <a:cubicBezTo>
                    <a:pt x="94" y="0"/>
                    <a:pt x="80" y="0"/>
                    <a:pt x="71" y="9"/>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13"/>
            <p:cNvSpPr>
              <a:spLocks/>
            </p:cNvSpPr>
            <p:nvPr/>
          </p:nvSpPr>
          <p:spPr bwMode="gray">
            <a:xfrm>
              <a:off x="460375" y="2921000"/>
              <a:ext cx="412750" cy="417513"/>
            </a:xfrm>
            <a:custGeom>
              <a:avLst/>
              <a:gdLst/>
              <a:ahLst/>
              <a:cxnLst>
                <a:cxn ang="0">
                  <a:pos x="39" y="9"/>
                </a:cxn>
                <a:cxn ang="0">
                  <a:pos x="8" y="9"/>
                </a:cxn>
                <a:cxn ang="0">
                  <a:pos x="8" y="40"/>
                </a:cxn>
                <a:cxn ang="0">
                  <a:pos x="71" y="102"/>
                </a:cxn>
                <a:cxn ang="0">
                  <a:pos x="102" y="102"/>
                </a:cxn>
                <a:cxn ang="0">
                  <a:pos x="102" y="71"/>
                </a:cxn>
                <a:cxn ang="0">
                  <a:pos x="39" y="9"/>
                </a:cxn>
              </a:cxnLst>
              <a:rect l="0" t="0" r="r" b="b"/>
              <a:pathLst>
                <a:path w="110" h="111">
                  <a:moveTo>
                    <a:pt x="39" y="9"/>
                  </a:moveTo>
                  <a:cubicBezTo>
                    <a:pt x="31" y="0"/>
                    <a:pt x="17" y="0"/>
                    <a:pt x="8" y="9"/>
                  </a:cubicBezTo>
                  <a:cubicBezTo>
                    <a:pt x="0" y="17"/>
                    <a:pt x="0" y="31"/>
                    <a:pt x="8" y="40"/>
                  </a:cubicBezTo>
                  <a:cubicBezTo>
                    <a:pt x="71" y="102"/>
                    <a:pt x="71" y="102"/>
                    <a:pt x="71" y="102"/>
                  </a:cubicBezTo>
                  <a:cubicBezTo>
                    <a:pt x="79" y="111"/>
                    <a:pt x="93" y="111"/>
                    <a:pt x="102" y="102"/>
                  </a:cubicBezTo>
                  <a:cubicBezTo>
                    <a:pt x="110" y="93"/>
                    <a:pt x="110" y="80"/>
                    <a:pt x="102" y="71"/>
                  </a:cubicBezTo>
                  <a:lnTo>
                    <a:pt x="39" y="9"/>
                  </a:ln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14"/>
            <p:cNvSpPr>
              <a:spLocks/>
            </p:cNvSpPr>
            <p:nvPr/>
          </p:nvSpPr>
          <p:spPr bwMode="gray">
            <a:xfrm>
              <a:off x="-1365250" y="1098550"/>
              <a:ext cx="415925" cy="412750"/>
            </a:xfrm>
            <a:custGeom>
              <a:avLst/>
              <a:gdLst/>
              <a:ahLst/>
              <a:cxnLst>
                <a:cxn ang="0">
                  <a:pos x="71" y="101"/>
                </a:cxn>
                <a:cxn ang="0">
                  <a:pos x="102" y="101"/>
                </a:cxn>
                <a:cxn ang="0">
                  <a:pos x="102" y="71"/>
                </a:cxn>
                <a:cxn ang="0">
                  <a:pos x="40" y="8"/>
                </a:cxn>
                <a:cxn ang="0">
                  <a:pos x="9" y="8"/>
                </a:cxn>
                <a:cxn ang="0">
                  <a:pos x="9" y="39"/>
                </a:cxn>
                <a:cxn ang="0">
                  <a:pos x="71" y="101"/>
                </a:cxn>
              </a:cxnLst>
              <a:rect l="0" t="0" r="r" b="b"/>
              <a:pathLst>
                <a:path w="111" h="110">
                  <a:moveTo>
                    <a:pt x="71" y="101"/>
                  </a:moveTo>
                  <a:cubicBezTo>
                    <a:pt x="80" y="110"/>
                    <a:pt x="94" y="110"/>
                    <a:pt x="102" y="101"/>
                  </a:cubicBezTo>
                  <a:cubicBezTo>
                    <a:pt x="111" y="93"/>
                    <a:pt x="111" y="79"/>
                    <a:pt x="102" y="71"/>
                  </a:cubicBezTo>
                  <a:cubicBezTo>
                    <a:pt x="40" y="8"/>
                    <a:pt x="40" y="8"/>
                    <a:pt x="40" y="8"/>
                  </a:cubicBezTo>
                  <a:cubicBezTo>
                    <a:pt x="31" y="0"/>
                    <a:pt x="17" y="0"/>
                    <a:pt x="9" y="8"/>
                  </a:cubicBezTo>
                  <a:cubicBezTo>
                    <a:pt x="0" y="17"/>
                    <a:pt x="0" y="31"/>
                    <a:pt x="9" y="39"/>
                  </a:cubicBezTo>
                  <a:lnTo>
                    <a:pt x="71" y="101"/>
                  </a:ln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85" name="Freeform 43"/>
          <p:cNvSpPr>
            <a:spLocks noEditPoints="1"/>
          </p:cNvSpPr>
          <p:nvPr/>
        </p:nvSpPr>
        <p:spPr bwMode="gray">
          <a:xfrm>
            <a:off x="6691430" y="4887377"/>
            <a:ext cx="374872" cy="215007"/>
          </a:xfrm>
          <a:custGeom>
            <a:avLst/>
            <a:gdLst/>
            <a:ahLst/>
            <a:cxnLst>
              <a:cxn ang="0">
                <a:pos x="903" y="137"/>
              </a:cxn>
              <a:cxn ang="0">
                <a:pos x="795" y="17"/>
              </a:cxn>
              <a:cxn ang="0">
                <a:pos x="645" y="18"/>
              </a:cxn>
              <a:cxn ang="0">
                <a:pos x="557" y="92"/>
              </a:cxn>
              <a:cxn ang="0">
                <a:pos x="387" y="201"/>
              </a:cxn>
              <a:cxn ang="0">
                <a:pos x="299" y="189"/>
              </a:cxn>
              <a:cxn ang="0">
                <a:pos x="214" y="222"/>
              </a:cxn>
              <a:cxn ang="0">
                <a:pos x="8" y="418"/>
              </a:cxn>
              <a:cxn ang="0">
                <a:pos x="125" y="589"/>
              </a:cxn>
              <a:cxn ang="0">
                <a:pos x="494" y="589"/>
              </a:cxn>
              <a:cxn ang="0">
                <a:pos x="560" y="573"/>
              </a:cxn>
              <a:cxn ang="0">
                <a:pos x="644" y="424"/>
              </a:cxn>
              <a:cxn ang="0">
                <a:pos x="704" y="385"/>
              </a:cxn>
              <a:cxn ang="0">
                <a:pos x="1027" y="261"/>
              </a:cxn>
              <a:cxn ang="0">
                <a:pos x="494" y="546"/>
              </a:cxn>
              <a:cxn ang="0">
                <a:pos x="130" y="546"/>
              </a:cxn>
              <a:cxn ang="0">
                <a:pos x="44" y="460"/>
              </a:cxn>
              <a:cxn ang="0">
                <a:pos x="146" y="376"/>
              </a:cxn>
              <a:cxn ang="0">
                <a:pos x="185" y="394"/>
              </a:cxn>
              <a:cxn ang="0">
                <a:pos x="198" y="398"/>
              </a:cxn>
              <a:cxn ang="0">
                <a:pos x="212" y="361"/>
              </a:cxn>
              <a:cxn ang="0">
                <a:pos x="233" y="263"/>
              </a:cxn>
              <a:cxn ang="0">
                <a:pos x="309" y="232"/>
              </a:cxn>
              <a:cxn ang="0">
                <a:pos x="361" y="238"/>
              </a:cxn>
              <a:cxn ang="0">
                <a:pos x="377" y="334"/>
              </a:cxn>
              <a:cxn ang="0">
                <a:pos x="370" y="350"/>
              </a:cxn>
              <a:cxn ang="0">
                <a:pos x="408" y="363"/>
              </a:cxn>
              <a:cxn ang="0">
                <a:pos x="464" y="330"/>
              </a:cxn>
              <a:cxn ang="0">
                <a:pos x="491" y="327"/>
              </a:cxn>
              <a:cxn ang="0">
                <a:pos x="584" y="379"/>
              </a:cxn>
              <a:cxn ang="0">
                <a:pos x="601" y="436"/>
              </a:cxn>
              <a:cxn ang="0">
                <a:pos x="907" y="343"/>
              </a:cxn>
              <a:cxn ang="0">
                <a:pos x="675" y="344"/>
              </a:cxn>
              <a:cxn ang="0">
                <a:pos x="609" y="339"/>
              </a:cxn>
              <a:cxn ang="0">
                <a:pos x="478" y="284"/>
              </a:cxn>
              <a:cxn ang="0">
                <a:pos x="451" y="238"/>
              </a:cxn>
              <a:cxn ang="0">
                <a:pos x="561" y="133"/>
              </a:cxn>
              <a:cxn ang="0">
                <a:pos x="636" y="168"/>
              </a:cxn>
              <a:cxn ang="0">
                <a:pos x="672" y="156"/>
              </a:cxn>
              <a:cxn ang="0">
                <a:pos x="667" y="141"/>
              </a:cxn>
              <a:cxn ang="0">
                <a:pos x="611" y="102"/>
              </a:cxn>
              <a:cxn ang="0">
                <a:pos x="718" y="42"/>
              </a:cxn>
              <a:cxn ang="0">
                <a:pos x="804" y="71"/>
              </a:cxn>
              <a:cxn ang="0">
                <a:pos x="824" y="166"/>
              </a:cxn>
              <a:cxn ang="0">
                <a:pos x="837" y="202"/>
              </a:cxn>
              <a:cxn ang="0">
                <a:pos x="850" y="197"/>
              </a:cxn>
              <a:cxn ang="0">
                <a:pos x="888" y="180"/>
              </a:cxn>
              <a:cxn ang="0">
                <a:pos x="986" y="261"/>
              </a:cxn>
            </a:cxnLst>
            <a:rect l="0" t="0" r="r" b="b"/>
            <a:pathLst>
              <a:path w="1027" h="589">
                <a:moveTo>
                  <a:pt x="1027" y="252"/>
                </a:moveTo>
                <a:cubicBezTo>
                  <a:pt x="1026" y="241"/>
                  <a:pt x="1024" y="230"/>
                  <a:pt x="1020" y="220"/>
                </a:cubicBezTo>
                <a:cubicBezTo>
                  <a:pt x="1002" y="171"/>
                  <a:pt x="955" y="137"/>
                  <a:pt x="903" y="137"/>
                </a:cubicBezTo>
                <a:cubicBezTo>
                  <a:pt x="898" y="137"/>
                  <a:pt x="894" y="138"/>
                  <a:pt x="889" y="138"/>
                </a:cubicBezTo>
                <a:cubicBezTo>
                  <a:pt x="881" y="96"/>
                  <a:pt x="857" y="59"/>
                  <a:pt x="822" y="33"/>
                </a:cubicBezTo>
                <a:cubicBezTo>
                  <a:pt x="813" y="27"/>
                  <a:pt x="804" y="21"/>
                  <a:pt x="795" y="17"/>
                </a:cubicBezTo>
                <a:cubicBezTo>
                  <a:pt x="772" y="6"/>
                  <a:pt x="747" y="0"/>
                  <a:pt x="721" y="0"/>
                </a:cubicBezTo>
                <a:cubicBezTo>
                  <a:pt x="711" y="0"/>
                  <a:pt x="701" y="1"/>
                  <a:pt x="691" y="3"/>
                </a:cubicBezTo>
                <a:cubicBezTo>
                  <a:pt x="675" y="6"/>
                  <a:pt x="659" y="11"/>
                  <a:pt x="645" y="18"/>
                </a:cubicBezTo>
                <a:cubicBezTo>
                  <a:pt x="616" y="32"/>
                  <a:pt x="592" y="54"/>
                  <a:pt x="574" y="83"/>
                </a:cubicBezTo>
                <a:cubicBezTo>
                  <a:pt x="572" y="86"/>
                  <a:pt x="571" y="89"/>
                  <a:pt x="569" y="92"/>
                </a:cubicBezTo>
                <a:cubicBezTo>
                  <a:pt x="565" y="92"/>
                  <a:pt x="561" y="92"/>
                  <a:pt x="557" y="92"/>
                </a:cubicBezTo>
                <a:cubicBezTo>
                  <a:pt x="533" y="92"/>
                  <a:pt x="511" y="97"/>
                  <a:pt x="491" y="107"/>
                </a:cubicBezTo>
                <a:cubicBezTo>
                  <a:pt x="450" y="128"/>
                  <a:pt x="420" y="167"/>
                  <a:pt x="412" y="214"/>
                </a:cubicBezTo>
                <a:cubicBezTo>
                  <a:pt x="404" y="209"/>
                  <a:pt x="396" y="205"/>
                  <a:pt x="387" y="201"/>
                </a:cubicBezTo>
                <a:cubicBezTo>
                  <a:pt x="373" y="196"/>
                  <a:pt x="358" y="192"/>
                  <a:pt x="342" y="190"/>
                </a:cubicBezTo>
                <a:cubicBezTo>
                  <a:pt x="335" y="189"/>
                  <a:pt x="327" y="188"/>
                  <a:pt x="320" y="188"/>
                </a:cubicBezTo>
                <a:cubicBezTo>
                  <a:pt x="313" y="188"/>
                  <a:pt x="306" y="189"/>
                  <a:pt x="299" y="189"/>
                </a:cubicBezTo>
                <a:cubicBezTo>
                  <a:pt x="284" y="191"/>
                  <a:pt x="270" y="195"/>
                  <a:pt x="256" y="200"/>
                </a:cubicBezTo>
                <a:cubicBezTo>
                  <a:pt x="252" y="202"/>
                  <a:pt x="247" y="204"/>
                  <a:pt x="242" y="206"/>
                </a:cubicBezTo>
                <a:cubicBezTo>
                  <a:pt x="233" y="210"/>
                  <a:pt x="223" y="216"/>
                  <a:pt x="214" y="222"/>
                </a:cubicBezTo>
                <a:cubicBezTo>
                  <a:pt x="177" y="249"/>
                  <a:pt x="153" y="288"/>
                  <a:pt x="144" y="332"/>
                </a:cubicBezTo>
                <a:cubicBezTo>
                  <a:pt x="140" y="331"/>
                  <a:pt x="135" y="331"/>
                  <a:pt x="130" y="331"/>
                </a:cubicBezTo>
                <a:cubicBezTo>
                  <a:pt x="75" y="331"/>
                  <a:pt x="26" y="366"/>
                  <a:pt x="8" y="418"/>
                </a:cubicBezTo>
                <a:cubicBezTo>
                  <a:pt x="4" y="428"/>
                  <a:pt x="1" y="440"/>
                  <a:pt x="1" y="451"/>
                </a:cubicBezTo>
                <a:cubicBezTo>
                  <a:pt x="0" y="455"/>
                  <a:pt x="0" y="457"/>
                  <a:pt x="0" y="460"/>
                </a:cubicBezTo>
                <a:cubicBezTo>
                  <a:pt x="0" y="530"/>
                  <a:pt x="55" y="587"/>
                  <a:pt x="125" y="589"/>
                </a:cubicBezTo>
                <a:cubicBezTo>
                  <a:pt x="127" y="589"/>
                  <a:pt x="128" y="589"/>
                  <a:pt x="130" y="589"/>
                </a:cubicBezTo>
                <a:cubicBezTo>
                  <a:pt x="491" y="589"/>
                  <a:pt x="491" y="589"/>
                  <a:pt x="491" y="589"/>
                </a:cubicBezTo>
                <a:cubicBezTo>
                  <a:pt x="492" y="589"/>
                  <a:pt x="493" y="589"/>
                  <a:pt x="494" y="589"/>
                </a:cubicBezTo>
                <a:cubicBezTo>
                  <a:pt x="501" y="589"/>
                  <a:pt x="501" y="589"/>
                  <a:pt x="501" y="589"/>
                </a:cubicBezTo>
                <a:cubicBezTo>
                  <a:pt x="501" y="589"/>
                  <a:pt x="501" y="589"/>
                  <a:pt x="501" y="589"/>
                </a:cubicBezTo>
                <a:cubicBezTo>
                  <a:pt x="522" y="587"/>
                  <a:pt x="542" y="582"/>
                  <a:pt x="560" y="573"/>
                </a:cubicBezTo>
                <a:cubicBezTo>
                  <a:pt x="588" y="559"/>
                  <a:pt x="611" y="537"/>
                  <a:pt x="626" y="510"/>
                </a:cubicBezTo>
                <a:cubicBezTo>
                  <a:pt x="637" y="488"/>
                  <a:pt x="644" y="463"/>
                  <a:pt x="644" y="436"/>
                </a:cubicBezTo>
                <a:cubicBezTo>
                  <a:pt x="644" y="432"/>
                  <a:pt x="644" y="428"/>
                  <a:pt x="644" y="424"/>
                </a:cubicBezTo>
                <a:cubicBezTo>
                  <a:pt x="643" y="410"/>
                  <a:pt x="640" y="397"/>
                  <a:pt x="635" y="385"/>
                </a:cubicBezTo>
                <a:cubicBezTo>
                  <a:pt x="659" y="385"/>
                  <a:pt x="659" y="385"/>
                  <a:pt x="659" y="385"/>
                </a:cubicBezTo>
                <a:cubicBezTo>
                  <a:pt x="704" y="385"/>
                  <a:pt x="704" y="385"/>
                  <a:pt x="704" y="385"/>
                </a:cubicBezTo>
                <a:cubicBezTo>
                  <a:pt x="903" y="385"/>
                  <a:pt x="903" y="385"/>
                  <a:pt x="903" y="385"/>
                </a:cubicBezTo>
                <a:cubicBezTo>
                  <a:pt x="904" y="385"/>
                  <a:pt x="906" y="385"/>
                  <a:pt x="907" y="385"/>
                </a:cubicBezTo>
                <a:cubicBezTo>
                  <a:pt x="975" y="382"/>
                  <a:pt x="1027" y="328"/>
                  <a:pt x="1027" y="261"/>
                </a:cubicBezTo>
                <a:cubicBezTo>
                  <a:pt x="1027" y="258"/>
                  <a:pt x="1027" y="256"/>
                  <a:pt x="1027" y="252"/>
                </a:cubicBezTo>
                <a:close/>
                <a:moveTo>
                  <a:pt x="547" y="531"/>
                </a:moveTo>
                <a:cubicBezTo>
                  <a:pt x="531" y="540"/>
                  <a:pt x="513" y="546"/>
                  <a:pt x="494" y="546"/>
                </a:cubicBezTo>
                <a:cubicBezTo>
                  <a:pt x="493" y="546"/>
                  <a:pt x="492" y="546"/>
                  <a:pt x="491" y="546"/>
                </a:cubicBezTo>
                <a:cubicBezTo>
                  <a:pt x="423" y="546"/>
                  <a:pt x="423" y="546"/>
                  <a:pt x="423" y="546"/>
                </a:cubicBezTo>
                <a:cubicBezTo>
                  <a:pt x="130" y="546"/>
                  <a:pt x="130" y="546"/>
                  <a:pt x="130" y="546"/>
                </a:cubicBezTo>
                <a:cubicBezTo>
                  <a:pt x="129" y="546"/>
                  <a:pt x="127" y="546"/>
                  <a:pt x="126" y="546"/>
                </a:cubicBezTo>
                <a:cubicBezTo>
                  <a:pt x="81" y="544"/>
                  <a:pt x="45" y="508"/>
                  <a:pt x="44" y="463"/>
                </a:cubicBezTo>
                <a:cubicBezTo>
                  <a:pt x="44" y="462"/>
                  <a:pt x="44" y="461"/>
                  <a:pt x="44" y="460"/>
                </a:cubicBezTo>
                <a:cubicBezTo>
                  <a:pt x="44" y="451"/>
                  <a:pt x="45" y="443"/>
                  <a:pt x="48" y="434"/>
                </a:cubicBezTo>
                <a:cubicBezTo>
                  <a:pt x="59" y="398"/>
                  <a:pt x="92" y="374"/>
                  <a:pt x="130" y="374"/>
                </a:cubicBezTo>
                <a:cubicBezTo>
                  <a:pt x="135" y="374"/>
                  <a:pt x="141" y="375"/>
                  <a:pt x="146" y="376"/>
                </a:cubicBezTo>
                <a:cubicBezTo>
                  <a:pt x="157" y="378"/>
                  <a:pt x="167" y="382"/>
                  <a:pt x="176" y="388"/>
                </a:cubicBezTo>
                <a:cubicBezTo>
                  <a:pt x="179" y="389"/>
                  <a:pt x="181" y="391"/>
                  <a:pt x="183" y="393"/>
                </a:cubicBezTo>
                <a:cubicBezTo>
                  <a:pt x="185" y="394"/>
                  <a:pt x="185" y="394"/>
                  <a:pt x="185" y="394"/>
                </a:cubicBezTo>
                <a:cubicBezTo>
                  <a:pt x="185" y="394"/>
                  <a:pt x="185" y="394"/>
                  <a:pt x="185" y="394"/>
                </a:cubicBezTo>
                <a:cubicBezTo>
                  <a:pt x="187" y="396"/>
                  <a:pt x="190" y="397"/>
                  <a:pt x="193" y="398"/>
                </a:cubicBezTo>
                <a:cubicBezTo>
                  <a:pt x="195" y="398"/>
                  <a:pt x="197" y="398"/>
                  <a:pt x="198" y="398"/>
                </a:cubicBezTo>
                <a:cubicBezTo>
                  <a:pt x="210" y="398"/>
                  <a:pt x="220" y="389"/>
                  <a:pt x="220" y="377"/>
                </a:cubicBezTo>
                <a:cubicBezTo>
                  <a:pt x="220" y="373"/>
                  <a:pt x="219" y="370"/>
                  <a:pt x="217" y="366"/>
                </a:cubicBezTo>
                <a:cubicBezTo>
                  <a:pt x="216" y="364"/>
                  <a:pt x="214" y="362"/>
                  <a:pt x="212" y="361"/>
                </a:cubicBezTo>
                <a:cubicBezTo>
                  <a:pt x="211" y="359"/>
                  <a:pt x="211" y="359"/>
                  <a:pt x="211" y="359"/>
                </a:cubicBezTo>
                <a:cubicBezTo>
                  <a:pt x="203" y="353"/>
                  <a:pt x="195" y="348"/>
                  <a:pt x="186" y="344"/>
                </a:cubicBezTo>
                <a:cubicBezTo>
                  <a:pt x="191" y="312"/>
                  <a:pt x="208" y="283"/>
                  <a:pt x="233" y="263"/>
                </a:cubicBezTo>
                <a:cubicBezTo>
                  <a:pt x="241" y="256"/>
                  <a:pt x="250" y="250"/>
                  <a:pt x="260" y="245"/>
                </a:cubicBezTo>
                <a:cubicBezTo>
                  <a:pt x="262" y="244"/>
                  <a:pt x="264" y="243"/>
                  <a:pt x="266" y="242"/>
                </a:cubicBezTo>
                <a:cubicBezTo>
                  <a:pt x="280" y="236"/>
                  <a:pt x="294" y="233"/>
                  <a:pt x="309" y="232"/>
                </a:cubicBezTo>
                <a:cubicBezTo>
                  <a:pt x="312" y="231"/>
                  <a:pt x="314" y="231"/>
                  <a:pt x="317" y="231"/>
                </a:cubicBezTo>
                <a:cubicBezTo>
                  <a:pt x="318" y="231"/>
                  <a:pt x="319" y="231"/>
                  <a:pt x="320" y="231"/>
                </a:cubicBezTo>
                <a:cubicBezTo>
                  <a:pt x="334" y="231"/>
                  <a:pt x="348" y="234"/>
                  <a:pt x="361" y="238"/>
                </a:cubicBezTo>
                <a:cubicBezTo>
                  <a:pt x="391" y="248"/>
                  <a:pt x="417" y="267"/>
                  <a:pt x="434" y="294"/>
                </a:cubicBezTo>
                <a:cubicBezTo>
                  <a:pt x="414" y="302"/>
                  <a:pt x="396" y="314"/>
                  <a:pt x="381" y="329"/>
                </a:cubicBezTo>
                <a:cubicBezTo>
                  <a:pt x="380" y="331"/>
                  <a:pt x="378" y="333"/>
                  <a:pt x="377" y="334"/>
                </a:cubicBezTo>
                <a:cubicBezTo>
                  <a:pt x="376" y="335"/>
                  <a:pt x="376" y="335"/>
                  <a:pt x="376" y="335"/>
                </a:cubicBezTo>
                <a:cubicBezTo>
                  <a:pt x="375" y="336"/>
                  <a:pt x="375" y="336"/>
                  <a:pt x="375" y="336"/>
                </a:cubicBezTo>
                <a:cubicBezTo>
                  <a:pt x="372" y="340"/>
                  <a:pt x="370" y="345"/>
                  <a:pt x="370" y="350"/>
                </a:cubicBezTo>
                <a:cubicBezTo>
                  <a:pt x="370" y="361"/>
                  <a:pt x="380" y="371"/>
                  <a:pt x="392" y="371"/>
                </a:cubicBezTo>
                <a:cubicBezTo>
                  <a:pt x="398" y="371"/>
                  <a:pt x="404" y="368"/>
                  <a:pt x="408" y="364"/>
                </a:cubicBezTo>
                <a:cubicBezTo>
                  <a:pt x="408" y="363"/>
                  <a:pt x="408" y="363"/>
                  <a:pt x="408" y="363"/>
                </a:cubicBezTo>
                <a:cubicBezTo>
                  <a:pt x="412" y="359"/>
                  <a:pt x="416" y="355"/>
                  <a:pt x="420" y="352"/>
                </a:cubicBezTo>
                <a:cubicBezTo>
                  <a:pt x="431" y="343"/>
                  <a:pt x="443" y="336"/>
                  <a:pt x="457" y="332"/>
                </a:cubicBezTo>
                <a:cubicBezTo>
                  <a:pt x="459" y="331"/>
                  <a:pt x="461" y="331"/>
                  <a:pt x="464" y="330"/>
                </a:cubicBezTo>
                <a:cubicBezTo>
                  <a:pt x="471" y="328"/>
                  <a:pt x="479" y="327"/>
                  <a:pt x="487" y="327"/>
                </a:cubicBezTo>
                <a:cubicBezTo>
                  <a:pt x="487" y="327"/>
                  <a:pt x="487" y="327"/>
                  <a:pt x="487" y="327"/>
                </a:cubicBezTo>
                <a:cubicBezTo>
                  <a:pt x="488" y="327"/>
                  <a:pt x="489" y="327"/>
                  <a:pt x="491" y="327"/>
                </a:cubicBezTo>
                <a:cubicBezTo>
                  <a:pt x="498" y="327"/>
                  <a:pt x="505" y="327"/>
                  <a:pt x="512" y="329"/>
                </a:cubicBezTo>
                <a:cubicBezTo>
                  <a:pt x="533" y="333"/>
                  <a:pt x="553" y="343"/>
                  <a:pt x="568" y="358"/>
                </a:cubicBezTo>
                <a:cubicBezTo>
                  <a:pt x="574" y="364"/>
                  <a:pt x="580" y="371"/>
                  <a:pt x="584" y="379"/>
                </a:cubicBezTo>
                <a:cubicBezTo>
                  <a:pt x="588" y="384"/>
                  <a:pt x="591" y="390"/>
                  <a:pt x="593" y="396"/>
                </a:cubicBezTo>
                <a:cubicBezTo>
                  <a:pt x="597" y="405"/>
                  <a:pt x="599" y="414"/>
                  <a:pt x="600" y="424"/>
                </a:cubicBezTo>
                <a:cubicBezTo>
                  <a:pt x="601" y="428"/>
                  <a:pt x="601" y="432"/>
                  <a:pt x="601" y="436"/>
                </a:cubicBezTo>
                <a:cubicBezTo>
                  <a:pt x="601" y="477"/>
                  <a:pt x="579" y="512"/>
                  <a:pt x="547" y="531"/>
                </a:cubicBezTo>
                <a:close/>
                <a:moveTo>
                  <a:pt x="986" y="264"/>
                </a:moveTo>
                <a:cubicBezTo>
                  <a:pt x="984" y="306"/>
                  <a:pt x="949" y="341"/>
                  <a:pt x="907" y="343"/>
                </a:cubicBezTo>
                <a:cubicBezTo>
                  <a:pt x="906" y="343"/>
                  <a:pt x="904" y="344"/>
                  <a:pt x="903" y="344"/>
                </a:cubicBezTo>
                <a:cubicBezTo>
                  <a:pt x="716" y="344"/>
                  <a:pt x="716" y="344"/>
                  <a:pt x="716" y="344"/>
                </a:cubicBezTo>
                <a:cubicBezTo>
                  <a:pt x="675" y="344"/>
                  <a:pt x="675" y="344"/>
                  <a:pt x="675" y="344"/>
                </a:cubicBezTo>
                <a:cubicBezTo>
                  <a:pt x="674" y="344"/>
                  <a:pt x="674" y="344"/>
                  <a:pt x="674" y="344"/>
                </a:cubicBezTo>
                <a:cubicBezTo>
                  <a:pt x="612" y="344"/>
                  <a:pt x="612" y="344"/>
                  <a:pt x="612" y="344"/>
                </a:cubicBezTo>
                <a:cubicBezTo>
                  <a:pt x="611" y="342"/>
                  <a:pt x="610" y="341"/>
                  <a:pt x="609" y="339"/>
                </a:cubicBezTo>
                <a:cubicBezTo>
                  <a:pt x="582" y="307"/>
                  <a:pt x="541" y="285"/>
                  <a:pt x="496" y="284"/>
                </a:cubicBezTo>
                <a:cubicBezTo>
                  <a:pt x="494" y="284"/>
                  <a:pt x="492" y="284"/>
                  <a:pt x="491" y="284"/>
                </a:cubicBezTo>
                <a:cubicBezTo>
                  <a:pt x="486" y="284"/>
                  <a:pt x="482" y="284"/>
                  <a:pt x="478" y="284"/>
                </a:cubicBezTo>
                <a:cubicBezTo>
                  <a:pt x="471" y="271"/>
                  <a:pt x="463" y="259"/>
                  <a:pt x="454" y="249"/>
                </a:cubicBezTo>
                <a:cubicBezTo>
                  <a:pt x="453" y="248"/>
                  <a:pt x="452" y="247"/>
                  <a:pt x="451" y="246"/>
                </a:cubicBezTo>
                <a:cubicBezTo>
                  <a:pt x="451" y="244"/>
                  <a:pt x="451" y="241"/>
                  <a:pt x="451" y="238"/>
                </a:cubicBezTo>
                <a:cubicBezTo>
                  <a:pt x="451" y="180"/>
                  <a:pt x="499" y="133"/>
                  <a:pt x="557" y="133"/>
                </a:cubicBezTo>
                <a:cubicBezTo>
                  <a:pt x="558" y="133"/>
                  <a:pt x="559" y="133"/>
                  <a:pt x="560" y="133"/>
                </a:cubicBezTo>
                <a:cubicBezTo>
                  <a:pt x="561" y="133"/>
                  <a:pt x="561" y="133"/>
                  <a:pt x="561" y="133"/>
                </a:cubicBezTo>
                <a:cubicBezTo>
                  <a:pt x="571" y="133"/>
                  <a:pt x="580" y="135"/>
                  <a:pt x="589" y="138"/>
                </a:cubicBezTo>
                <a:cubicBezTo>
                  <a:pt x="592" y="139"/>
                  <a:pt x="595" y="140"/>
                  <a:pt x="597" y="141"/>
                </a:cubicBezTo>
                <a:cubicBezTo>
                  <a:pt x="612" y="147"/>
                  <a:pt x="625" y="156"/>
                  <a:pt x="636" y="168"/>
                </a:cubicBezTo>
                <a:cubicBezTo>
                  <a:pt x="636" y="169"/>
                  <a:pt x="636" y="169"/>
                  <a:pt x="636" y="169"/>
                </a:cubicBezTo>
                <a:cubicBezTo>
                  <a:pt x="640" y="173"/>
                  <a:pt x="646" y="176"/>
                  <a:pt x="652" y="176"/>
                </a:cubicBezTo>
                <a:cubicBezTo>
                  <a:pt x="663" y="176"/>
                  <a:pt x="672" y="167"/>
                  <a:pt x="672" y="156"/>
                </a:cubicBezTo>
                <a:cubicBezTo>
                  <a:pt x="673" y="156"/>
                  <a:pt x="673" y="155"/>
                  <a:pt x="673" y="155"/>
                </a:cubicBezTo>
                <a:cubicBezTo>
                  <a:pt x="673" y="150"/>
                  <a:pt x="671" y="146"/>
                  <a:pt x="668" y="142"/>
                </a:cubicBezTo>
                <a:cubicBezTo>
                  <a:pt x="667" y="141"/>
                  <a:pt x="667" y="141"/>
                  <a:pt x="667" y="141"/>
                </a:cubicBezTo>
                <a:cubicBezTo>
                  <a:pt x="666" y="140"/>
                  <a:pt x="666" y="140"/>
                  <a:pt x="666" y="140"/>
                </a:cubicBezTo>
                <a:cubicBezTo>
                  <a:pt x="652" y="124"/>
                  <a:pt x="634" y="112"/>
                  <a:pt x="615" y="104"/>
                </a:cubicBezTo>
                <a:cubicBezTo>
                  <a:pt x="614" y="103"/>
                  <a:pt x="612" y="102"/>
                  <a:pt x="611" y="102"/>
                </a:cubicBezTo>
                <a:cubicBezTo>
                  <a:pt x="611" y="102"/>
                  <a:pt x="611" y="101"/>
                  <a:pt x="612" y="101"/>
                </a:cubicBezTo>
                <a:cubicBezTo>
                  <a:pt x="626" y="78"/>
                  <a:pt x="648" y="61"/>
                  <a:pt x="672" y="51"/>
                </a:cubicBezTo>
                <a:cubicBezTo>
                  <a:pt x="687" y="45"/>
                  <a:pt x="702" y="42"/>
                  <a:pt x="718" y="42"/>
                </a:cubicBezTo>
                <a:cubicBezTo>
                  <a:pt x="719" y="41"/>
                  <a:pt x="720" y="41"/>
                  <a:pt x="721" y="41"/>
                </a:cubicBezTo>
                <a:cubicBezTo>
                  <a:pt x="741" y="41"/>
                  <a:pt x="761" y="46"/>
                  <a:pt x="779" y="55"/>
                </a:cubicBezTo>
                <a:cubicBezTo>
                  <a:pt x="788" y="59"/>
                  <a:pt x="796" y="65"/>
                  <a:pt x="804" y="71"/>
                </a:cubicBezTo>
                <a:cubicBezTo>
                  <a:pt x="828" y="91"/>
                  <a:pt x="844" y="119"/>
                  <a:pt x="849" y="149"/>
                </a:cubicBezTo>
                <a:cubicBezTo>
                  <a:pt x="841" y="153"/>
                  <a:pt x="833" y="158"/>
                  <a:pt x="826" y="164"/>
                </a:cubicBezTo>
                <a:cubicBezTo>
                  <a:pt x="824" y="166"/>
                  <a:pt x="824" y="166"/>
                  <a:pt x="824" y="166"/>
                </a:cubicBezTo>
                <a:cubicBezTo>
                  <a:pt x="822" y="167"/>
                  <a:pt x="821" y="169"/>
                  <a:pt x="819" y="171"/>
                </a:cubicBezTo>
                <a:cubicBezTo>
                  <a:pt x="818" y="174"/>
                  <a:pt x="817" y="178"/>
                  <a:pt x="817" y="181"/>
                </a:cubicBezTo>
                <a:cubicBezTo>
                  <a:pt x="817" y="192"/>
                  <a:pt x="826" y="202"/>
                  <a:pt x="837" y="202"/>
                </a:cubicBezTo>
                <a:cubicBezTo>
                  <a:pt x="839" y="202"/>
                  <a:pt x="840" y="201"/>
                  <a:pt x="842" y="201"/>
                </a:cubicBezTo>
                <a:cubicBezTo>
                  <a:pt x="845" y="200"/>
                  <a:pt x="848" y="199"/>
                  <a:pt x="850" y="197"/>
                </a:cubicBezTo>
                <a:cubicBezTo>
                  <a:pt x="850" y="197"/>
                  <a:pt x="850" y="197"/>
                  <a:pt x="850" y="197"/>
                </a:cubicBezTo>
                <a:cubicBezTo>
                  <a:pt x="852" y="196"/>
                  <a:pt x="852" y="196"/>
                  <a:pt x="852" y="196"/>
                </a:cubicBezTo>
                <a:cubicBezTo>
                  <a:pt x="854" y="194"/>
                  <a:pt x="856" y="193"/>
                  <a:pt x="858" y="191"/>
                </a:cubicBezTo>
                <a:cubicBezTo>
                  <a:pt x="867" y="186"/>
                  <a:pt x="877" y="182"/>
                  <a:pt x="888" y="180"/>
                </a:cubicBezTo>
                <a:cubicBezTo>
                  <a:pt x="893" y="179"/>
                  <a:pt x="898" y="179"/>
                  <a:pt x="903" y="179"/>
                </a:cubicBezTo>
                <a:cubicBezTo>
                  <a:pt x="939" y="179"/>
                  <a:pt x="971" y="202"/>
                  <a:pt x="982" y="236"/>
                </a:cubicBezTo>
                <a:cubicBezTo>
                  <a:pt x="984" y="244"/>
                  <a:pt x="986" y="252"/>
                  <a:pt x="986" y="261"/>
                </a:cubicBezTo>
                <a:cubicBezTo>
                  <a:pt x="986" y="262"/>
                  <a:pt x="986" y="263"/>
                  <a:pt x="986" y="26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86" name="Gruppieren 185"/>
          <p:cNvGrpSpPr/>
          <p:nvPr/>
        </p:nvGrpSpPr>
        <p:grpSpPr bwMode="gray">
          <a:xfrm>
            <a:off x="8182012" y="4881064"/>
            <a:ext cx="336509" cy="242543"/>
            <a:chOff x="1403350" y="4375150"/>
            <a:chExt cx="3746500" cy="2700338"/>
          </a:xfrm>
          <a:solidFill>
            <a:srgbClr val="FFFFFF"/>
          </a:solidFill>
        </p:grpSpPr>
        <p:sp>
          <p:nvSpPr>
            <p:cNvPr id="187" name="Freeform 19"/>
            <p:cNvSpPr>
              <a:spLocks noEditPoints="1"/>
            </p:cNvSpPr>
            <p:nvPr/>
          </p:nvSpPr>
          <p:spPr bwMode="gray">
            <a:xfrm>
              <a:off x="2505075" y="5426075"/>
              <a:ext cx="2644775" cy="1649413"/>
            </a:xfrm>
            <a:custGeom>
              <a:avLst/>
              <a:gdLst/>
              <a:ahLst/>
              <a:cxnLst>
                <a:cxn ang="0">
                  <a:pos x="538" y="105"/>
                </a:cxn>
                <a:cxn ang="0">
                  <a:pos x="523" y="106"/>
                </a:cxn>
                <a:cxn ang="0">
                  <a:pos x="349" y="0"/>
                </a:cxn>
                <a:cxn ang="0">
                  <a:pos x="265" y="19"/>
                </a:cxn>
                <a:cxn ang="0">
                  <a:pos x="235" y="37"/>
                </a:cxn>
                <a:cxn ang="0">
                  <a:pos x="158" y="159"/>
                </a:cxn>
                <a:cxn ang="0">
                  <a:pos x="140" y="158"/>
                </a:cxn>
                <a:cxn ang="0">
                  <a:pos x="8" y="252"/>
                </a:cxn>
                <a:cxn ang="0">
                  <a:pos x="0" y="289"/>
                </a:cxn>
                <a:cxn ang="0">
                  <a:pos x="0" y="299"/>
                </a:cxn>
                <a:cxn ang="0">
                  <a:pos x="135" y="439"/>
                </a:cxn>
                <a:cxn ang="0">
                  <a:pos x="140" y="440"/>
                </a:cxn>
                <a:cxn ang="0">
                  <a:pos x="538" y="440"/>
                </a:cxn>
                <a:cxn ang="0">
                  <a:pos x="542" y="439"/>
                </a:cxn>
                <a:cxn ang="0">
                  <a:pos x="547" y="439"/>
                </a:cxn>
                <a:cxn ang="0">
                  <a:pos x="547" y="439"/>
                </a:cxn>
                <a:cxn ang="0">
                  <a:pos x="705" y="272"/>
                </a:cxn>
                <a:cxn ang="0">
                  <a:pos x="538" y="105"/>
                </a:cxn>
                <a:cxn ang="0">
                  <a:pos x="542" y="397"/>
                </a:cxn>
                <a:cxn ang="0">
                  <a:pos x="538" y="397"/>
                </a:cxn>
                <a:cxn ang="0">
                  <a:pos x="140" y="397"/>
                </a:cxn>
                <a:cxn ang="0">
                  <a:pos x="135" y="397"/>
                </a:cxn>
                <a:cxn ang="0">
                  <a:pos x="43" y="303"/>
                </a:cxn>
                <a:cxn ang="0">
                  <a:pos x="43" y="299"/>
                </a:cxn>
                <a:cxn ang="0">
                  <a:pos x="47" y="269"/>
                </a:cxn>
                <a:cxn ang="0">
                  <a:pos x="140" y="201"/>
                </a:cxn>
                <a:cxn ang="0">
                  <a:pos x="158" y="203"/>
                </a:cxn>
                <a:cxn ang="0">
                  <a:pos x="193" y="216"/>
                </a:cxn>
                <a:cxn ang="0">
                  <a:pos x="201" y="222"/>
                </a:cxn>
                <a:cxn ang="0">
                  <a:pos x="201" y="223"/>
                </a:cxn>
                <a:cxn ang="0">
                  <a:pos x="202" y="223"/>
                </a:cxn>
                <a:cxn ang="0">
                  <a:pos x="202" y="223"/>
                </a:cxn>
                <a:cxn ang="0">
                  <a:pos x="210" y="227"/>
                </a:cxn>
                <a:cxn ang="0">
                  <a:pos x="216" y="228"/>
                </a:cxn>
                <a:cxn ang="0">
                  <a:pos x="237" y="206"/>
                </a:cxn>
                <a:cxn ang="0">
                  <a:pos x="234" y="196"/>
                </a:cxn>
                <a:cxn ang="0">
                  <a:pos x="230" y="190"/>
                </a:cxn>
                <a:cxn ang="0">
                  <a:pos x="228" y="189"/>
                </a:cxn>
                <a:cxn ang="0">
                  <a:pos x="199" y="171"/>
                </a:cxn>
                <a:cxn ang="0">
                  <a:pos x="252" y="78"/>
                </a:cxn>
                <a:cxn ang="0">
                  <a:pos x="282" y="58"/>
                </a:cxn>
                <a:cxn ang="0">
                  <a:pos x="349" y="42"/>
                </a:cxn>
                <a:cxn ang="0">
                  <a:pos x="479" y="116"/>
                </a:cxn>
                <a:cxn ang="0">
                  <a:pos x="414" y="161"/>
                </a:cxn>
                <a:cxn ang="0">
                  <a:pos x="412" y="163"/>
                </a:cxn>
                <a:cxn ang="0">
                  <a:pos x="407" y="176"/>
                </a:cxn>
                <a:cxn ang="0">
                  <a:pos x="429" y="198"/>
                </a:cxn>
                <a:cxn ang="0">
                  <a:pos x="445" y="190"/>
                </a:cxn>
                <a:cxn ang="0">
                  <a:pos x="445" y="190"/>
                </a:cxn>
                <a:cxn ang="0">
                  <a:pos x="500" y="154"/>
                </a:cxn>
                <a:cxn ang="0">
                  <a:pos x="533" y="148"/>
                </a:cxn>
                <a:cxn ang="0">
                  <a:pos x="534" y="148"/>
                </a:cxn>
                <a:cxn ang="0">
                  <a:pos x="538" y="148"/>
                </a:cxn>
                <a:cxn ang="0">
                  <a:pos x="662" y="272"/>
                </a:cxn>
                <a:cxn ang="0">
                  <a:pos x="542" y="397"/>
                </a:cxn>
              </a:cxnLst>
              <a:rect l="0" t="0" r="r" b="b"/>
              <a:pathLst>
                <a:path w="705" h="440">
                  <a:moveTo>
                    <a:pt x="538" y="105"/>
                  </a:moveTo>
                  <a:cubicBezTo>
                    <a:pt x="533" y="105"/>
                    <a:pt x="528" y="106"/>
                    <a:pt x="523" y="106"/>
                  </a:cubicBezTo>
                  <a:cubicBezTo>
                    <a:pt x="489" y="40"/>
                    <a:pt x="423" y="0"/>
                    <a:pt x="349" y="0"/>
                  </a:cubicBezTo>
                  <a:cubicBezTo>
                    <a:pt x="320" y="0"/>
                    <a:pt x="292" y="6"/>
                    <a:pt x="265" y="19"/>
                  </a:cubicBezTo>
                  <a:cubicBezTo>
                    <a:pt x="255" y="24"/>
                    <a:pt x="244" y="30"/>
                    <a:pt x="235" y="37"/>
                  </a:cubicBezTo>
                  <a:cubicBezTo>
                    <a:pt x="194" y="67"/>
                    <a:pt x="167" y="110"/>
                    <a:pt x="158" y="159"/>
                  </a:cubicBezTo>
                  <a:cubicBezTo>
                    <a:pt x="152" y="159"/>
                    <a:pt x="146" y="158"/>
                    <a:pt x="140" y="158"/>
                  </a:cubicBezTo>
                  <a:cubicBezTo>
                    <a:pt x="81" y="158"/>
                    <a:pt x="28" y="196"/>
                    <a:pt x="8" y="252"/>
                  </a:cubicBezTo>
                  <a:cubicBezTo>
                    <a:pt x="4" y="264"/>
                    <a:pt x="1" y="276"/>
                    <a:pt x="0" y="289"/>
                  </a:cubicBezTo>
                  <a:cubicBezTo>
                    <a:pt x="0" y="293"/>
                    <a:pt x="0" y="296"/>
                    <a:pt x="0" y="299"/>
                  </a:cubicBezTo>
                  <a:cubicBezTo>
                    <a:pt x="0" y="375"/>
                    <a:pt x="59" y="436"/>
                    <a:pt x="135" y="439"/>
                  </a:cubicBezTo>
                  <a:cubicBezTo>
                    <a:pt x="137" y="439"/>
                    <a:pt x="139" y="440"/>
                    <a:pt x="140" y="440"/>
                  </a:cubicBezTo>
                  <a:cubicBezTo>
                    <a:pt x="538" y="440"/>
                    <a:pt x="538" y="440"/>
                    <a:pt x="538" y="440"/>
                  </a:cubicBezTo>
                  <a:cubicBezTo>
                    <a:pt x="539" y="440"/>
                    <a:pt x="541" y="439"/>
                    <a:pt x="542" y="439"/>
                  </a:cubicBezTo>
                  <a:cubicBezTo>
                    <a:pt x="547" y="439"/>
                    <a:pt x="547" y="439"/>
                    <a:pt x="547" y="439"/>
                  </a:cubicBezTo>
                  <a:cubicBezTo>
                    <a:pt x="547" y="439"/>
                    <a:pt x="547" y="439"/>
                    <a:pt x="547" y="439"/>
                  </a:cubicBezTo>
                  <a:cubicBezTo>
                    <a:pt x="636" y="434"/>
                    <a:pt x="705" y="362"/>
                    <a:pt x="705" y="272"/>
                  </a:cubicBezTo>
                  <a:cubicBezTo>
                    <a:pt x="705" y="180"/>
                    <a:pt x="630" y="105"/>
                    <a:pt x="538" y="105"/>
                  </a:cubicBezTo>
                  <a:close/>
                  <a:moveTo>
                    <a:pt x="542" y="397"/>
                  </a:moveTo>
                  <a:cubicBezTo>
                    <a:pt x="541" y="397"/>
                    <a:pt x="539" y="397"/>
                    <a:pt x="538" y="397"/>
                  </a:cubicBezTo>
                  <a:cubicBezTo>
                    <a:pt x="140" y="397"/>
                    <a:pt x="140" y="397"/>
                    <a:pt x="140" y="397"/>
                  </a:cubicBezTo>
                  <a:cubicBezTo>
                    <a:pt x="139" y="397"/>
                    <a:pt x="137" y="397"/>
                    <a:pt x="135" y="397"/>
                  </a:cubicBezTo>
                  <a:cubicBezTo>
                    <a:pt x="85" y="394"/>
                    <a:pt x="45" y="353"/>
                    <a:pt x="43" y="303"/>
                  </a:cubicBezTo>
                  <a:cubicBezTo>
                    <a:pt x="43" y="301"/>
                    <a:pt x="43" y="300"/>
                    <a:pt x="43" y="299"/>
                  </a:cubicBezTo>
                  <a:cubicBezTo>
                    <a:pt x="43" y="289"/>
                    <a:pt x="44" y="279"/>
                    <a:pt x="47" y="269"/>
                  </a:cubicBezTo>
                  <a:cubicBezTo>
                    <a:pt x="60" y="228"/>
                    <a:pt x="98" y="201"/>
                    <a:pt x="140" y="201"/>
                  </a:cubicBezTo>
                  <a:cubicBezTo>
                    <a:pt x="146" y="201"/>
                    <a:pt x="152" y="202"/>
                    <a:pt x="158" y="203"/>
                  </a:cubicBezTo>
                  <a:cubicBezTo>
                    <a:pt x="170" y="205"/>
                    <a:pt x="182" y="209"/>
                    <a:pt x="193" y="216"/>
                  </a:cubicBezTo>
                  <a:cubicBezTo>
                    <a:pt x="195" y="218"/>
                    <a:pt x="198" y="220"/>
                    <a:pt x="201" y="222"/>
                  </a:cubicBezTo>
                  <a:cubicBezTo>
                    <a:pt x="201" y="223"/>
                    <a:pt x="201" y="223"/>
                    <a:pt x="201" y="223"/>
                  </a:cubicBezTo>
                  <a:cubicBezTo>
                    <a:pt x="202" y="223"/>
                    <a:pt x="202" y="223"/>
                    <a:pt x="202" y="223"/>
                  </a:cubicBezTo>
                  <a:cubicBezTo>
                    <a:pt x="202" y="223"/>
                    <a:pt x="202" y="223"/>
                    <a:pt x="202" y="223"/>
                  </a:cubicBezTo>
                  <a:cubicBezTo>
                    <a:pt x="205" y="225"/>
                    <a:pt x="207" y="226"/>
                    <a:pt x="210" y="227"/>
                  </a:cubicBezTo>
                  <a:cubicBezTo>
                    <a:pt x="212" y="228"/>
                    <a:pt x="214" y="228"/>
                    <a:pt x="216" y="228"/>
                  </a:cubicBezTo>
                  <a:cubicBezTo>
                    <a:pt x="227" y="228"/>
                    <a:pt x="237" y="218"/>
                    <a:pt x="237" y="206"/>
                  </a:cubicBezTo>
                  <a:cubicBezTo>
                    <a:pt x="237" y="203"/>
                    <a:pt x="236" y="199"/>
                    <a:pt x="234" y="196"/>
                  </a:cubicBezTo>
                  <a:cubicBezTo>
                    <a:pt x="233" y="194"/>
                    <a:pt x="231" y="192"/>
                    <a:pt x="230" y="190"/>
                  </a:cubicBezTo>
                  <a:cubicBezTo>
                    <a:pt x="228" y="189"/>
                    <a:pt x="228" y="189"/>
                    <a:pt x="228" y="189"/>
                  </a:cubicBezTo>
                  <a:cubicBezTo>
                    <a:pt x="219" y="182"/>
                    <a:pt x="209" y="176"/>
                    <a:pt x="199" y="171"/>
                  </a:cubicBezTo>
                  <a:cubicBezTo>
                    <a:pt x="205" y="135"/>
                    <a:pt x="224" y="102"/>
                    <a:pt x="252" y="78"/>
                  </a:cubicBezTo>
                  <a:cubicBezTo>
                    <a:pt x="261" y="70"/>
                    <a:pt x="271" y="63"/>
                    <a:pt x="282" y="58"/>
                  </a:cubicBezTo>
                  <a:cubicBezTo>
                    <a:pt x="303" y="48"/>
                    <a:pt x="326" y="42"/>
                    <a:pt x="349" y="42"/>
                  </a:cubicBezTo>
                  <a:cubicBezTo>
                    <a:pt x="402" y="42"/>
                    <a:pt x="452" y="71"/>
                    <a:pt x="479" y="116"/>
                  </a:cubicBezTo>
                  <a:cubicBezTo>
                    <a:pt x="455" y="125"/>
                    <a:pt x="432" y="141"/>
                    <a:pt x="414" y="161"/>
                  </a:cubicBezTo>
                  <a:cubicBezTo>
                    <a:pt x="412" y="163"/>
                    <a:pt x="412" y="163"/>
                    <a:pt x="412" y="163"/>
                  </a:cubicBezTo>
                  <a:cubicBezTo>
                    <a:pt x="409" y="166"/>
                    <a:pt x="407" y="171"/>
                    <a:pt x="407" y="176"/>
                  </a:cubicBezTo>
                  <a:cubicBezTo>
                    <a:pt x="407" y="188"/>
                    <a:pt x="417" y="198"/>
                    <a:pt x="429" y="198"/>
                  </a:cubicBezTo>
                  <a:cubicBezTo>
                    <a:pt x="435" y="198"/>
                    <a:pt x="441" y="195"/>
                    <a:pt x="445" y="190"/>
                  </a:cubicBezTo>
                  <a:cubicBezTo>
                    <a:pt x="445" y="190"/>
                    <a:pt x="445" y="190"/>
                    <a:pt x="445" y="190"/>
                  </a:cubicBezTo>
                  <a:cubicBezTo>
                    <a:pt x="460" y="173"/>
                    <a:pt x="479" y="161"/>
                    <a:pt x="500" y="154"/>
                  </a:cubicBezTo>
                  <a:cubicBezTo>
                    <a:pt x="511" y="151"/>
                    <a:pt x="522" y="149"/>
                    <a:pt x="533" y="148"/>
                  </a:cubicBezTo>
                  <a:cubicBezTo>
                    <a:pt x="534" y="148"/>
                    <a:pt x="534" y="148"/>
                    <a:pt x="534" y="148"/>
                  </a:cubicBezTo>
                  <a:cubicBezTo>
                    <a:pt x="535" y="148"/>
                    <a:pt x="536" y="148"/>
                    <a:pt x="538" y="148"/>
                  </a:cubicBezTo>
                  <a:cubicBezTo>
                    <a:pt x="606" y="148"/>
                    <a:pt x="662" y="204"/>
                    <a:pt x="662" y="272"/>
                  </a:cubicBezTo>
                  <a:cubicBezTo>
                    <a:pt x="662" y="340"/>
                    <a:pt x="609" y="394"/>
                    <a:pt x="542" y="39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20"/>
            <p:cNvSpPr>
              <a:spLocks/>
            </p:cNvSpPr>
            <p:nvPr/>
          </p:nvSpPr>
          <p:spPr bwMode="gray">
            <a:xfrm>
              <a:off x="2857500" y="4375150"/>
              <a:ext cx="165100" cy="495300"/>
            </a:xfrm>
            <a:custGeom>
              <a:avLst/>
              <a:gdLst/>
              <a:ahLst/>
              <a:cxnLst>
                <a:cxn ang="0">
                  <a:pos x="22" y="132"/>
                </a:cxn>
                <a:cxn ang="0">
                  <a:pos x="44" y="111"/>
                </a:cxn>
                <a:cxn ang="0">
                  <a:pos x="44" y="22"/>
                </a:cxn>
                <a:cxn ang="0">
                  <a:pos x="22" y="0"/>
                </a:cxn>
                <a:cxn ang="0">
                  <a:pos x="0" y="22"/>
                </a:cxn>
                <a:cxn ang="0">
                  <a:pos x="0" y="111"/>
                </a:cxn>
                <a:cxn ang="0">
                  <a:pos x="22" y="132"/>
                </a:cxn>
              </a:cxnLst>
              <a:rect l="0" t="0" r="r" b="b"/>
              <a:pathLst>
                <a:path w="44" h="132">
                  <a:moveTo>
                    <a:pt x="22" y="132"/>
                  </a:moveTo>
                  <a:cubicBezTo>
                    <a:pt x="34" y="132"/>
                    <a:pt x="44" y="123"/>
                    <a:pt x="44" y="111"/>
                  </a:cubicBezTo>
                  <a:cubicBezTo>
                    <a:pt x="44" y="22"/>
                    <a:pt x="44" y="22"/>
                    <a:pt x="44" y="22"/>
                  </a:cubicBezTo>
                  <a:cubicBezTo>
                    <a:pt x="44" y="10"/>
                    <a:pt x="34" y="0"/>
                    <a:pt x="22" y="0"/>
                  </a:cubicBezTo>
                  <a:cubicBezTo>
                    <a:pt x="10" y="0"/>
                    <a:pt x="0" y="10"/>
                    <a:pt x="0" y="22"/>
                  </a:cubicBezTo>
                  <a:cubicBezTo>
                    <a:pt x="0" y="111"/>
                    <a:pt x="0" y="111"/>
                    <a:pt x="0" y="111"/>
                  </a:cubicBezTo>
                  <a:cubicBezTo>
                    <a:pt x="0" y="123"/>
                    <a:pt x="10" y="132"/>
                    <a:pt x="22" y="13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21"/>
            <p:cNvSpPr>
              <a:spLocks/>
            </p:cNvSpPr>
            <p:nvPr/>
          </p:nvSpPr>
          <p:spPr bwMode="gray">
            <a:xfrm>
              <a:off x="1403350" y="5834063"/>
              <a:ext cx="493713" cy="161925"/>
            </a:xfrm>
            <a:custGeom>
              <a:avLst/>
              <a:gdLst/>
              <a:ahLst/>
              <a:cxnLst>
                <a:cxn ang="0">
                  <a:pos x="132" y="21"/>
                </a:cxn>
                <a:cxn ang="0">
                  <a:pos x="110" y="0"/>
                </a:cxn>
                <a:cxn ang="0">
                  <a:pos x="22" y="0"/>
                </a:cxn>
                <a:cxn ang="0">
                  <a:pos x="0" y="21"/>
                </a:cxn>
                <a:cxn ang="0">
                  <a:pos x="22" y="43"/>
                </a:cxn>
                <a:cxn ang="0">
                  <a:pos x="110" y="43"/>
                </a:cxn>
                <a:cxn ang="0">
                  <a:pos x="132" y="21"/>
                </a:cxn>
              </a:cxnLst>
              <a:rect l="0" t="0" r="r" b="b"/>
              <a:pathLst>
                <a:path w="132" h="43">
                  <a:moveTo>
                    <a:pt x="132" y="21"/>
                  </a:moveTo>
                  <a:cubicBezTo>
                    <a:pt x="132" y="9"/>
                    <a:pt x="122" y="0"/>
                    <a:pt x="110" y="0"/>
                  </a:cubicBezTo>
                  <a:cubicBezTo>
                    <a:pt x="22" y="0"/>
                    <a:pt x="22" y="0"/>
                    <a:pt x="22" y="0"/>
                  </a:cubicBezTo>
                  <a:cubicBezTo>
                    <a:pt x="10" y="0"/>
                    <a:pt x="0" y="9"/>
                    <a:pt x="0" y="21"/>
                  </a:cubicBezTo>
                  <a:cubicBezTo>
                    <a:pt x="0" y="33"/>
                    <a:pt x="10" y="43"/>
                    <a:pt x="22" y="43"/>
                  </a:cubicBezTo>
                  <a:cubicBezTo>
                    <a:pt x="110" y="43"/>
                    <a:pt x="110" y="43"/>
                    <a:pt x="110" y="43"/>
                  </a:cubicBezTo>
                  <a:cubicBezTo>
                    <a:pt x="122" y="43"/>
                    <a:pt x="132" y="33"/>
                    <a:pt x="132" y="2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22"/>
            <p:cNvSpPr>
              <a:spLocks/>
            </p:cNvSpPr>
            <p:nvPr/>
          </p:nvSpPr>
          <p:spPr bwMode="gray">
            <a:xfrm>
              <a:off x="3644900" y="4795838"/>
              <a:ext cx="412750" cy="412750"/>
            </a:xfrm>
            <a:custGeom>
              <a:avLst/>
              <a:gdLst/>
              <a:ahLst/>
              <a:cxnLst>
                <a:cxn ang="0">
                  <a:pos x="39" y="102"/>
                </a:cxn>
                <a:cxn ang="0">
                  <a:pos x="102" y="39"/>
                </a:cxn>
                <a:cxn ang="0">
                  <a:pos x="102" y="8"/>
                </a:cxn>
                <a:cxn ang="0">
                  <a:pos x="71" y="8"/>
                </a:cxn>
                <a:cxn ang="0">
                  <a:pos x="8" y="71"/>
                </a:cxn>
                <a:cxn ang="0">
                  <a:pos x="8" y="102"/>
                </a:cxn>
                <a:cxn ang="0">
                  <a:pos x="39" y="102"/>
                </a:cxn>
              </a:cxnLst>
              <a:rect l="0" t="0" r="r" b="b"/>
              <a:pathLst>
                <a:path w="110" h="110">
                  <a:moveTo>
                    <a:pt x="39" y="102"/>
                  </a:moveTo>
                  <a:cubicBezTo>
                    <a:pt x="102" y="39"/>
                    <a:pt x="102" y="39"/>
                    <a:pt x="102" y="39"/>
                  </a:cubicBezTo>
                  <a:cubicBezTo>
                    <a:pt x="110" y="31"/>
                    <a:pt x="110" y="17"/>
                    <a:pt x="102" y="8"/>
                  </a:cubicBezTo>
                  <a:cubicBezTo>
                    <a:pt x="93" y="0"/>
                    <a:pt x="79" y="0"/>
                    <a:pt x="71" y="8"/>
                  </a:cubicBezTo>
                  <a:cubicBezTo>
                    <a:pt x="8" y="71"/>
                    <a:pt x="8" y="71"/>
                    <a:pt x="8" y="71"/>
                  </a:cubicBezTo>
                  <a:cubicBezTo>
                    <a:pt x="0" y="79"/>
                    <a:pt x="0" y="93"/>
                    <a:pt x="8" y="102"/>
                  </a:cubicBezTo>
                  <a:cubicBezTo>
                    <a:pt x="17" y="110"/>
                    <a:pt x="31" y="110"/>
                    <a:pt x="39" y="10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23"/>
            <p:cNvSpPr>
              <a:spLocks/>
            </p:cNvSpPr>
            <p:nvPr/>
          </p:nvSpPr>
          <p:spPr bwMode="gray">
            <a:xfrm>
              <a:off x="1819275" y="6618288"/>
              <a:ext cx="415925" cy="415925"/>
            </a:xfrm>
            <a:custGeom>
              <a:avLst/>
              <a:gdLst/>
              <a:ahLst/>
              <a:cxnLst>
                <a:cxn ang="0">
                  <a:pos x="71" y="9"/>
                </a:cxn>
                <a:cxn ang="0">
                  <a:pos x="9" y="71"/>
                </a:cxn>
                <a:cxn ang="0">
                  <a:pos x="9" y="102"/>
                </a:cxn>
                <a:cxn ang="0">
                  <a:pos x="40" y="102"/>
                </a:cxn>
                <a:cxn ang="0">
                  <a:pos x="102" y="40"/>
                </a:cxn>
                <a:cxn ang="0">
                  <a:pos x="102" y="9"/>
                </a:cxn>
                <a:cxn ang="0">
                  <a:pos x="71" y="9"/>
                </a:cxn>
              </a:cxnLst>
              <a:rect l="0" t="0" r="r" b="b"/>
              <a:pathLst>
                <a:path w="111" h="111">
                  <a:moveTo>
                    <a:pt x="71" y="9"/>
                  </a:moveTo>
                  <a:cubicBezTo>
                    <a:pt x="9" y="71"/>
                    <a:pt x="9" y="71"/>
                    <a:pt x="9" y="71"/>
                  </a:cubicBezTo>
                  <a:cubicBezTo>
                    <a:pt x="0" y="80"/>
                    <a:pt x="0" y="94"/>
                    <a:pt x="9" y="102"/>
                  </a:cubicBezTo>
                  <a:cubicBezTo>
                    <a:pt x="17" y="111"/>
                    <a:pt x="31" y="111"/>
                    <a:pt x="40" y="102"/>
                  </a:cubicBezTo>
                  <a:cubicBezTo>
                    <a:pt x="102" y="40"/>
                    <a:pt x="102" y="40"/>
                    <a:pt x="102" y="40"/>
                  </a:cubicBezTo>
                  <a:cubicBezTo>
                    <a:pt x="111" y="31"/>
                    <a:pt x="111" y="17"/>
                    <a:pt x="102" y="9"/>
                  </a:cubicBezTo>
                  <a:cubicBezTo>
                    <a:pt x="94" y="0"/>
                    <a:pt x="80" y="0"/>
                    <a:pt x="71" y="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24"/>
            <p:cNvSpPr>
              <a:spLocks/>
            </p:cNvSpPr>
            <p:nvPr/>
          </p:nvSpPr>
          <p:spPr bwMode="gray">
            <a:xfrm>
              <a:off x="1819275" y="4795838"/>
              <a:ext cx="415925" cy="412750"/>
            </a:xfrm>
            <a:custGeom>
              <a:avLst/>
              <a:gdLst/>
              <a:ahLst/>
              <a:cxnLst>
                <a:cxn ang="0">
                  <a:pos x="71" y="102"/>
                </a:cxn>
                <a:cxn ang="0">
                  <a:pos x="102" y="102"/>
                </a:cxn>
                <a:cxn ang="0">
                  <a:pos x="102" y="71"/>
                </a:cxn>
                <a:cxn ang="0">
                  <a:pos x="40" y="8"/>
                </a:cxn>
                <a:cxn ang="0">
                  <a:pos x="9" y="8"/>
                </a:cxn>
                <a:cxn ang="0">
                  <a:pos x="9" y="39"/>
                </a:cxn>
                <a:cxn ang="0">
                  <a:pos x="71" y="102"/>
                </a:cxn>
              </a:cxnLst>
              <a:rect l="0" t="0" r="r" b="b"/>
              <a:pathLst>
                <a:path w="111" h="110">
                  <a:moveTo>
                    <a:pt x="71" y="102"/>
                  </a:moveTo>
                  <a:cubicBezTo>
                    <a:pt x="80" y="110"/>
                    <a:pt x="94" y="110"/>
                    <a:pt x="102" y="102"/>
                  </a:cubicBezTo>
                  <a:cubicBezTo>
                    <a:pt x="111" y="93"/>
                    <a:pt x="111" y="79"/>
                    <a:pt x="102" y="71"/>
                  </a:cubicBezTo>
                  <a:cubicBezTo>
                    <a:pt x="40" y="8"/>
                    <a:pt x="40" y="8"/>
                    <a:pt x="40" y="8"/>
                  </a:cubicBezTo>
                  <a:cubicBezTo>
                    <a:pt x="31" y="0"/>
                    <a:pt x="17" y="0"/>
                    <a:pt x="9" y="8"/>
                  </a:cubicBezTo>
                  <a:cubicBezTo>
                    <a:pt x="0" y="17"/>
                    <a:pt x="0" y="31"/>
                    <a:pt x="9" y="39"/>
                  </a:cubicBezTo>
                  <a:lnTo>
                    <a:pt x="71" y="10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25"/>
            <p:cNvSpPr>
              <a:spLocks/>
            </p:cNvSpPr>
            <p:nvPr/>
          </p:nvSpPr>
          <p:spPr bwMode="gray">
            <a:xfrm>
              <a:off x="2006600" y="4983163"/>
              <a:ext cx="1616075" cy="1612900"/>
            </a:xfrm>
            <a:custGeom>
              <a:avLst/>
              <a:gdLst/>
              <a:ahLst/>
              <a:cxnLst>
                <a:cxn ang="0">
                  <a:pos x="44" y="248"/>
                </a:cxn>
                <a:cxn ang="0">
                  <a:pos x="249" y="44"/>
                </a:cxn>
                <a:cxn ang="0">
                  <a:pos x="394" y="104"/>
                </a:cxn>
                <a:cxn ang="0">
                  <a:pos x="394" y="104"/>
                </a:cxn>
                <a:cxn ang="0">
                  <a:pos x="409" y="110"/>
                </a:cxn>
                <a:cxn ang="0">
                  <a:pos x="431" y="88"/>
                </a:cxn>
                <a:cxn ang="0">
                  <a:pos x="422" y="71"/>
                </a:cxn>
                <a:cxn ang="0">
                  <a:pos x="249" y="0"/>
                </a:cxn>
                <a:cxn ang="0">
                  <a:pos x="0" y="248"/>
                </a:cxn>
                <a:cxn ang="0">
                  <a:pos x="73" y="423"/>
                </a:cxn>
                <a:cxn ang="0">
                  <a:pos x="73" y="423"/>
                </a:cxn>
                <a:cxn ang="0">
                  <a:pos x="88" y="430"/>
                </a:cxn>
                <a:cxn ang="0">
                  <a:pos x="110" y="408"/>
                </a:cxn>
                <a:cxn ang="0">
                  <a:pos x="104" y="392"/>
                </a:cxn>
                <a:cxn ang="0">
                  <a:pos x="44" y="248"/>
                </a:cxn>
              </a:cxnLst>
              <a:rect l="0" t="0" r="r" b="b"/>
              <a:pathLst>
                <a:path w="431" h="430">
                  <a:moveTo>
                    <a:pt x="44" y="248"/>
                  </a:moveTo>
                  <a:cubicBezTo>
                    <a:pt x="44" y="136"/>
                    <a:pt x="136" y="44"/>
                    <a:pt x="249" y="44"/>
                  </a:cubicBezTo>
                  <a:cubicBezTo>
                    <a:pt x="305" y="44"/>
                    <a:pt x="357" y="67"/>
                    <a:pt x="394" y="104"/>
                  </a:cubicBezTo>
                  <a:cubicBezTo>
                    <a:pt x="394" y="104"/>
                    <a:pt x="394" y="104"/>
                    <a:pt x="394" y="104"/>
                  </a:cubicBezTo>
                  <a:cubicBezTo>
                    <a:pt x="398" y="108"/>
                    <a:pt x="403" y="110"/>
                    <a:pt x="409" y="110"/>
                  </a:cubicBezTo>
                  <a:cubicBezTo>
                    <a:pt x="421" y="110"/>
                    <a:pt x="431" y="100"/>
                    <a:pt x="431" y="88"/>
                  </a:cubicBezTo>
                  <a:cubicBezTo>
                    <a:pt x="431" y="81"/>
                    <a:pt x="428" y="75"/>
                    <a:pt x="422" y="71"/>
                  </a:cubicBezTo>
                  <a:cubicBezTo>
                    <a:pt x="378" y="27"/>
                    <a:pt x="316" y="0"/>
                    <a:pt x="249" y="0"/>
                  </a:cubicBezTo>
                  <a:cubicBezTo>
                    <a:pt x="112" y="0"/>
                    <a:pt x="0" y="111"/>
                    <a:pt x="0" y="248"/>
                  </a:cubicBezTo>
                  <a:cubicBezTo>
                    <a:pt x="0" y="317"/>
                    <a:pt x="28" y="379"/>
                    <a:pt x="73" y="423"/>
                  </a:cubicBezTo>
                  <a:cubicBezTo>
                    <a:pt x="73" y="423"/>
                    <a:pt x="73" y="423"/>
                    <a:pt x="73" y="423"/>
                  </a:cubicBezTo>
                  <a:cubicBezTo>
                    <a:pt x="77" y="428"/>
                    <a:pt x="82" y="430"/>
                    <a:pt x="88" y="430"/>
                  </a:cubicBezTo>
                  <a:cubicBezTo>
                    <a:pt x="101" y="430"/>
                    <a:pt x="110" y="420"/>
                    <a:pt x="110" y="408"/>
                  </a:cubicBezTo>
                  <a:cubicBezTo>
                    <a:pt x="110" y="402"/>
                    <a:pt x="108" y="396"/>
                    <a:pt x="104" y="392"/>
                  </a:cubicBezTo>
                  <a:cubicBezTo>
                    <a:pt x="67" y="355"/>
                    <a:pt x="44" y="305"/>
                    <a:pt x="44" y="24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94" name="Freeform 43"/>
          <p:cNvSpPr>
            <a:spLocks noEditPoints="1"/>
          </p:cNvSpPr>
          <p:nvPr/>
        </p:nvSpPr>
        <p:spPr bwMode="gray">
          <a:xfrm>
            <a:off x="9726999" y="4887377"/>
            <a:ext cx="374872" cy="215007"/>
          </a:xfrm>
          <a:custGeom>
            <a:avLst/>
            <a:gdLst/>
            <a:ahLst/>
            <a:cxnLst>
              <a:cxn ang="0">
                <a:pos x="903" y="137"/>
              </a:cxn>
              <a:cxn ang="0">
                <a:pos x="795" y="17"/>
              </a:cxn>
              <a:cxn ang="0">
                <a:pos x="645" y="18"/>
              </a:cxn>
              <a:cxn ang="0">
                <a:pos x="557" y="92"/>
              </a:cxn>
              <a:cxn ang="0">
                <a:pos x="387" y="201"/>
              </a:cxn>
              <a:cxn ang="0">
                <a:pos x="299" y="189"/>
              </a:cxn>
              <a:cxn ang="0">
                <a:pos x="214" y="222"/>
              </a:cxn>
              <a:cxn ang="0">
                <a:pos x="8" y="418"/>
              </a:cxn>
              <a:cxn ang="0">
                <a:pos x="125" y="589"/>
              </a:cxn>
              <a:cxn ang="0">
                <a:pos x="494" y="589"/>
              </a:cxn>
              <a:cxn ang="0">
                <a:pos x="560" y="573"/>
              </a:cxn>
              <a:cxn ang="0">
                <a:pos x="644" y="424"/>
              </a:cxn>
              <a:cxn ang="0">
                <a:pos x="704" y="385"/>
              </a:cxn>
              <a:cxn ang="0">
                <a:pos x="1027" y="261"/>
              </a:cxn>
              <a:cxn ang="0">
                <a:pos x="494" y="546"/>
              </a:cxn>
              <a:cxn ang="0">
                <a:pos x="130" y="546"/>
              </a:cxn>
              <a:cxn ang="0">
                <a:pos x="44" y="460"/>
              </a:cxn>
              <a:cxn ang="0">
                <a:pos x="146" y="376"/>
              </a:cxn>
              <a:cxn ang="0">
                <a:pos x="185" y="394"/>
              </a:cxn>
              <a:cxn ang="0">
                <a:pos x="198" y="398"/>
              </a:cxn>
              <a:cxn ang="0">
                <a:pos x="212" y="361"/>
              </a:cxn>
              <a:cxn ang="0">
                <a:pos x="233" y="263"/>
              </a:cxn>
              <a:cxn ang="0">
                <a:pos x="309" y="232"/>
              </a:cxn>
              <a:cxn ang="0">
                <a:pos x="361" y="238"/>
              </a:cxn>
              <a:cxn ang="0">
                <a:pos x="377" y="334"/>
              </a:cxn>
              <a:cxn ang="0">
                <a:pos x="370" y="350"/>
              </a:cxn>
              <a:cxn ang="0">
                <a:pos x="408" y="363"/>
              </a:cxn>
              <a:cxn ang="0">
                <a:pos x="464" y="330"/>
              </a:cxn>
              <a:cxn ang="0">
                <a:pos x="491" y="327"/>
              </a:cxn>
              <a:cxn ang="0">
                <a:pos x="584" y="379"/>
              </a:cxn>
              <a:cxn ang="0">
                <a:pos x="601" y="436"/>
              </a:cxn>
              <a:cxn ang="0">
                <a:pos x="907" y="343"/>
              </a:cxn>
              <a:cxn ang="0">
                <a:pos x="675" y="344"/>
              </a:cxn>
              <a:cxn ang="0">
                <a:pos x="609" y="339"/>
              </a:cxn>
              <a:cxn ang="0">
                <a:pos x="478" y="284"/>
              </a:cxn>
              <a:cxn ang="0">
                <a:pos x="451" y="238"/>
              </a:cxn>
              <a:cxn ang="0">
                <a:pos x="561" y="133"/>
              </a:cxn>
              <a:cxn ang="0">
                <a:pos x="636" y="168"/>
              </a:cxn>
              <a:cxn ang="0">
                <a:pos x="672" y="156"/>
              </a:cxn>
              <a:cxn ang="0">
                <a:pos x="667" y="141"/>
              </a:cxn>
              <a:cxn ang="0">
                <a:pos x="611" y="102"/>
              </a:cxn>
              <a:cxn ang="0">
                <a:pos x="718" y="42"/>
              </a:cxn>
              <a:cxn ang="0">
                <a:pos x="804" y="71"/>
              </a:cxn>
              <a:cxn ang="0">
                <a:pos x="824" y="166"/>
              </a:cxn>
              <a:cxn ang="0">
                <a:pos x="837" y="202"/>
              </a:cxn>
              <a:cxn ang="0">
                <a:pos x="850" y="197"/>
              </a:cxn>
              <a:cxn ang="0">
                <a:pos x="888" y="180"/>
              </a:cxn>
              <a:cxn ang="0">
                <a:pos x="986" y="261"/>
              </a:cxn>
            </a:cxnLst>
            <a:rect l="0" t="0" r="r" b="b"/>
            <a:pathLst>
              <a:path w="1027" h="589">
                <a:moveTo>
                  <a:pt x="1027" y="252"/>
                </a:moveTo>
                <a:cubicBezTo>
                  <a:pt x="1026" y="241"/>
                  <a:pt x="1024" y="230"/>
                  <a:pt x="1020" y="220"/>
                </a:cubicBezTo>
                <a:cubicBezTo>
                  <a:pt x="1002" y="171"/>
                  <a:pt x="955" y="137"/>
                  <a:pt x="903" y="137"/>
                </a:cubicBezTo>
                <a:cubicBezTo>
                  <a:pt x="898" y="137"/>
                  <a:pt x="894" y="138"/>
                  <a:pt x="889" y="138"/>
                </a:cubicBezTo>
                <a:cubicBezTo>
                  <a:pt x="881" y="96"/>
                  <a:pt x="857" y="59"/>
                  <a:pt x="822" y="33"/>
                </a:cubicBezTo>
                <a:cubicBezTo>
                  <a:pt x="813" y="27"/>
                  <a:pt x="804" y="21"/>
                  <a:pt x="795" y="17"/>
                </a:cubicBezTo>
                <a:cubicBezTo>
                  <a:pt x="772" y="6"/>
                  <a:pt x="747" y="0"/>
                  <a:pt x="721" y="0"/>
                </a:cubicBezTo>
                <a:cubicBezTo>
                  <a:pt x="711" y="0"/>
                  <a:pt x="701" y="1"/>
                  <a:pt x="691" y="3"/>
                </a:cubicBezTo>
                <a:cubicBezTo>
                  <a:pt x="675" y="6"/>
                  <a:pt x="659" y="11"/>
                  <a:pt x="645" y="18"/>
                </a:cubicBezTo>
                <a:cubicBezTo>
                  <a:pt x="616" y="32"/>
                  <a:pt x="592" y="54"/>
                  <a:pt x="574" y="83"/>
                </a:cubicBezTo>
                <a:cubicBezTo>
                  <a:pt x="572" y="86"/>
                  <a:pt x="571" y="89"/>
                  <a:pt x="569" y="92"/>
                </a:cubicBezTo>
                <a:cubicBezTo>
                  <a:pt x="565" y="92"/>
                  <a:pt x="561" y="92"/>
                  <a:pt x="557" y="92"/>
                </a:cubicBezTo>
                <a:cubicBezTo>
                  <a:pt x="533" y="92"/>
                  <a:pt x="511" y="97"/>
                  <a:pt x="491" y="107"/>
                </a:cubicBezTo>
                <a:cubicBezTo>
                  <a:pt x="450" y="128"/>
                  <a:pt x="420" y="167"/>
                  <a:pt x="412" y="214"/>
                </a:cubicBezTo>
                <a:cubicBezTo>
                  <a:pt x="404" y="209"/>
                  <a:pt x="396" y="205"/>
                  <a:pt x="387" y="201"/>
                </a:cubicBezTo>
                <a:cubicBezTo>
                  <a:pt x="373" y="196"/>
                  <a:pt x="358" y="192"/>
                  <a:pt x="342" y="190"/>
                </a:cubicBezTo>
                <a:cubicBezTo>
                  <a:pt x="335" y="189"/>
                  <a:pt x="327" y="188"/>
                  <a:pt x="320" y="188"/>
                </a:cubicBezTo>
                <a:cubicBezTo>
                  <a:pt x="313" y="188"/>
                  <a:pt x="306" y="189"/>
                  <a:pt x="299" y="189"/>
                </a:cubicBezTo>
                <a:cubicBezTo>
                  <a:pt x="284" y="191"/>
                  <a:pt x="270" y="195"/>
                  <a:pt x="256" y="200"/>
                </a:cubicBezTo>
                <a:cubicBezTo>
                  <a:pt x="252" y="202"/>
                  <a:pt x="247" y="204"/>
                  <a:pt x="242" y="206"/>
                </a:cubicBezTo>
                <a:cubicBezTo>
                  <a:pt x="233" y="210"/>
                  <a:pt x="223" y="216"/>
                  <a:pt x="214" y="222"/>
                </a:cubicBezTo>
                <a:cubicBezTo>
                  <a:pt x="177" y="249"/>
                  <a:pt x="153" y="288"/>
                  <a:pt x="144" y="332"/>
                </a:cubicBezTo>
                <a:cubicBezTo>
                  <a:pt x="140" y="331"/>
                  <a:pt x="135" y="331"/>
                  <a:pt x="130" y="331"/>
                </a:cubicBezTo>
                <a:cubicBezTo>
                  <a:pt x="75" y="331"/>
                  <a:pt x="26" y="366"/>
                  <a:pt x="8" y="418"/>
                </a:cubicBezTo>
                <a:cubicBezTo>
                  <a:pt x="4" y="428"/>
                  <a:pt x="1" y="440"/>
                  <a:pt x="1" y="451"/>
                </a:cubicBezTo>
                <a:cubicBezTo>
                  <a:pt x="0" y="455"/>
                  <a:pt x="0" y="457"/>
                  <a:pt x="0" y="460"/>
                </a:cubicBezTo>
                <a:cubicBezTo>
                  <a:pt x="0" y="530"/>
                  <a:pt x="55" y="587"/>
                  <a:pt x="125" y="589"/>
                </a:cubicBezTo>
                <a:cubicBezTo>
                  <a:pt x="127" y="589"/>
                  <a:pt x="128" y="589"/>
                  <a:pt x="130" y="589"/>
                </a:cubicBezTo>
                <a:cubicBezTo>
                  <a:pt x="491" y="589"/>
                  <a:pt x="491" y="589"/>
                  <a:pt x="491" y="589"/>
                </a:cubicBezTo>
                <a:cubicBezTo>
                  <a:pt x="492" y="589"/>
                  <a:pt x="493" y="589"/>
                  <a:pt x="494" y="589"/>
                </a:cubicBezTo>
                <a:cubicBezTo>
                  <a:pt x="501" y="589"/>
                  <a:pt x="501" y="589"/>
                  <a:pt x="501" y="589"/>
                </a:cubicBezTo>
                <a:cubicBezTo>
                  <a:pt x="501" y="589"/>
                  <a:pt x="501" y="589"/>
                  <a:pt x="501" y="589"/>
                </a:cubicBezTo>
                <a:cubicBezTo>
                  <a:pt x="522" y="587"/>
                  <a:pt x="542" y="582"/>
                  <a:pt x="560" y="573"/>
                </a:cubicBezTo>
                <a:cubicBezTo>
                  <a:pt x="588" y="559"/>
                  <a:pt x="611" y="537"/>
                  <a:pt x="626" y="510"/>
                </a:cubicBezTo>
                <a:cubicBezTo>
                  <a:pt x="637" y="488"/>
                  <a:pt x="644" y="463"/>
                  <a:pt x="644" y="436"/>
                </a:cubicBezTo>
                <a:cubicBezTo>
                  <a:pt x="644" y="432"/>
                  <a:pt x="644" y="428"/>
                  <a:pt x="644" y="424"/>
                </a:cubicBezTo>
                <a:cubicBezTo>
                  <a:pt x="643" y="410"/>
                  <a:pt x="640" y="397"/>
                  <a:pt x="635" y="385"/>
                </a:cubicBezTo>
                <a:cubicBezTo>
                  <a:pt x="659" y="385"/>
                  <a:pt x="659" y="385"/>
                  <a:pt x="659" y="385"/>
                </a:cubicBezTo>
                <a:cubicBezTo>
                  <a:pt x="704" y="385"/>
                  <a:pt x="704" y="385"/>
                  <a:pt x="704" y="385"/>
                </a:cubicBezTo>
                <a:cubicBezTo>
                  <a:pt x="903" y="385"/>
                  <a:pt x="903" y="385"/>
                  <a:pt x="903" y="385"/>
                </a:cubicBezTo>
                <a:cubicBezTo>
                  <a:pt x="904" y="385"/>
                  <a:pt x="906" y="385"/>
                  <a:pt x="907" y="385"/>
                </a:cubicBezTo>
                <a:cubicBezTo>
                  <a:pt x="975" y="382"/>
                  <a:pt x="1027" y="328"/>
                  <a:pt x="1027" y="261"/>
                </a:cubicBezTo>
                <a:cubicBezTo>
                  <a:pt x="1027" y="258"/>
                  <a:pt x="1027" y="256"/>
                  <a:pt x="1027" y="252"/>
                </a:cubicBezTo>
                <a:close/>
                <a:moveTo>
                  <a:pt x="547" y="531"/>
                </a:moveTo>
                <a:cubicBezTo>
                  <a:pt x="531" y="540"/>
                  <a:pt x="513" y="546"/>
                  <a:pt x="494" y="546"/>
                </a:cubicBezTo>
                <a:cubicBezTo>
                  <a:pt x="493" y="546"/>
                  <a:pt x="492" y="546"/>
                  <a:pt x="491" y="546"/>
                </a:cubicBezTo>
                <a:cubicBezTo>
                  <a:pt x="423" y="546"/>
                  <a:pt x="423" y="546"/>
                  <a:pt x="423" y="546"/>
                </a:cubicBezTo>
                <a:cubicBezTo>
                  <a:pt x="130" y="546"/>
                  <a:pt x="130" y="546"/>
                  <a:pt x="130" y="546"/>
                </a:cubicBezTo>
                <a:cubicBezTo>
                  <a:pt x="129" y="546"/>
                  <a:pt x="127" y="546"/>
                  <a:pt x="126" y="546"/>
                </a:cubicBezTo>
                <a:cubicBezTo>
                  <a:pt x="81" y="544"/>
                  <a:pt x="45" y="508"/>
                  <a:pt x="44" y="463"/>
                </a:cubicBezTo>
                <a:cubicBezTo>
                  <a:pt x="44" y="462"/>
                  <a:pt x="44" y="461"/>
                  <a:pt x="44" y="460"/>
                </a:cubicBezTo>
                <a:cubicBezTo>
                  <a:pt x="44" y="451"/>
                  <a:pt x="45" y="443"/>
                  <a:pt x="48" y="434"/>
                </a:cubicBezTo>
                <a:cubicBezTo>
                  <a:pt x="59" y="398"/>
                  <a:pt x="92" y="374"/>
                  <a:pt x="130" y="374"/>
                </a:cubicBezTo>
                <a:cubicBezTo>
                  <a:pt x="135" y="374"/>
                  <a:pt x="141" y="375"/>
                  <a:pt x="146" y="376"/>
                </a:cubicBezTo>
                <a:cubicBezTo>
                  <a:pt x="157" y="378"/>
                  <a:pt x="167" y="382"/>
                  <a:pt x="176" y="388"/>
                </a:cubicBezTo>
                <a:cubicBezTo>
                  <a:pt x="179" y="389"/>
                  <a:pt x="181" y="391"/>
                  <a:pt x="183" y="393"/>
                </a:cubicBezTo>
                <a:cubicBezTo>
                  <a:pt x="185" y="394"/>
                  <a:pt x="185" y="394"/>
                  <a:pt x="185" y="394"/>
                </a:cubicBezTo>
                <a:cubicBezTo>
                  <a:pt x="185" y="394"/>
                  <a:pt x="185" y="394"/>
                  <a:pt x="185" y="394"/>
                </a:cubicBezTo>
                <a:cubicBezTo>
                  <a:pt x="187" y="396"/>
                  <a:pt x="190" y="397"/>
                  <a:pt x="193" y="398"/>
                </a:cubicBezTo>
                <a:cubicBezTo>
                  <a:pt x="195" y="398"/>
                  <a:pt x="197" y="398"/>
                  <a:pt x="198" y="398"/>
                </a:cubicBezTo>
                <a:cubicBezTo>
                  <a:pt x="210" y="398"/>
                  <a:pt x="220" y="389"/>
                  <a:pt x="220" y="377"/>
                </a:cubicBezTo>
                <a:cubicBezTo>
                  <a:pt x="220" y="373"/>
                  <a:pt x="219" y="370"/>
                  <a:pt x="217" y="366"/>
                </a:cubicBezTo>
                <a:cubicBezTo>
                  <a:pt x="216" y="364"/>
                  <a:pt x="214" y="362"/>
                  <a:pt x="212" y="361"/>
                </a:cubicBezTo>
                <a:cubicBezTo>
                  <a:pt x="211" y="359"/>
                  <a:pt x="211" y="359"/>
                  <a:pt x="211" y="359"/>
                </a:cubicBezTo>
                <a:cubicBezTo>
                  <a:pt x="203" y="353"/>
                  <a:pt x="195" y="348"/>
                  <a:pt x="186" y="344"/>
                </a:cubicBezTo>
                <a:cubicBezTo>
                  <a:pt x="191" y="312"/>
                  <a:pt x="208" y="283"/>
                  <a:pt x="233" y="263"/>
                </a:cubicBezTo>
                <a:cubicBezTo>
                  <a:pt x="241" y="256"/>
                  <a:pt x="250" y="250"/>
                  <a:pt x="260" y="245"/>
                </a:cubicBezTo>
                <a:cubicBezTo>
                  <a:pt x="262" y="244"/>
                  <a:pt x="264" y="243"/>
                  <a:pt x="266" y="242"/>
                </a:cubicBezTo>
                <a:cubicBezTo>
                  <a:pt x="280" y="236"/>
                  <a:pt x="294" y="233"/>
                  <a:pt x="309" y="232"/>
                </a:cubicBezTo>
                <a:cubicBezTo>
                  <a:pt x="312" y="231"/>
                  <a:pt x="314" y="231"/>
                  <a:pt x="317" y="231"/>
                </a:cubicBezTo>
                <a:cubicBezTo>
                  <a:pt x="318" y="231"/>
                  <a:pt x="319" y="231"/>
                  <a:pt x="320" y="231"/>
                </a:cubicBezTo>
                <a:cubicBezTo>
                  <a:pt x="334" y="231"/>
                  <a:pt x="348" y="234"/>
                  <a:pt x="361" y="238"/>
                </a:cubicBezTo>
                <a:cubicBezTo>
                  <a:pt x="391" y="248"/>
                  <a:pt x="417" y="267"/>
                  <a:pt x="434" y="294"/>
                </a:cubicBezTo>
                <a:cubicBezTo>
                  <a:pt x="414" y="302"/>
                  <a:pt x="396" y="314"/>
                  <a:pt x="381" y="329"/>
                </a:cubicBezTo>
                <a:cubicBezTo>
                  <a:pt x="380" y="331"/>
                  <a:pt x="378" y="333"/>
                  <a:pt x="377" y="334"/>
                </a:cubicBezTo>
                <a:cubicBezTo>
                  <a:pt x="376" y="335"/>
                  <a:pt x="376" y="335"/>
                  <a:pt x="376" y="335"/>
                </a:cubicBezTo>
                <a:cubicBezTo>
                  <a:pt x="375" y="336"/>
                  <a:pt x="375" y="336"/>
                  <a:pt x="375" y="336"/>
                </a:cubicBezTo>
                <a:cubicBezTo>
                  <a:pt x="372" y="340"/>
                  <a:pt x="370" y="345"/>
                  <a:pt x="370" y="350"/>
                </a:cubicBezTo>
                <a:cubicBezTo>
                  <a:pt x="370" y="361"/>
                  <a:pt x="380" y="371"/>
                  <a:pt x="392" y="371"/>
                </a:cubicBezTo>
                <a:cubicBezTo>
                  <a:pt x="398" y="371"/>
                  <a:pt x="404" y="368"/>
                  <a:pt x="408" y="364"/>
                </a:cubicBezTo>
                <a:cubicBezTo>
                  <a:pt x="408" y="363"/>
                  <a:pt x="408" y="363"/>
                  <a:pt x="408" y="363"/>
                </a:cubicBezTo>
                <a:cubicBezTo>
                  <a:pt x="412" y="359"/>
                  <a:pt x="416" y="355"/>
                  <a:pt x="420" y="352"/>
                </a:cubicBezTo>
                <a:cubicBezTo>
                  <a:pt x="431" y="343"/>
                  <a:pt x="443" y="336"/>
                  <a:pt x="457" y="332"/>
                </a:cubicBezTo>
                <a:cubicBezTo>
                  <a:pt x="459" y="331"/>
                  <a:pt x="461" y="331"/>
                  <a:pt x="464" y="330"/>
                </a:cubicBezTo>
                <a:cubicBezTo>
                  <a:pt x="471" y="328"/>
                  <a:pt x="479" y="327"/>
                  <a:pt x="487" y="327"/>
                </a:cubicBezTo>
                <a:cubicBezTo>
                  <a:pt x="487" y="327"/>
                  <a:pt x="487" y="327"/>
                  <a:pt x="487" y="327"/>
                </a:cubicBezTo>
                <a:cubicBezTo>
                  <a:pt x="488" y="327"/>
                  <a:pt x="489" y="327"/>
                  <a:pt x="491" y="327"/>
                </a:cubicBezTo>
                <a:cubicBezTo>
                  <a:pt x="498" y="327"/>
                  <a:pt x="505" y="327"/>
                  <a:pt x="512" y="329"/>
                </a:cubicBezTo>
                <a:cubicBezTo>
                  <a:pt x="533" y="333"/>
                  <a:pt x="553" y="343"/>
                  <a:pt x="568" y="358"/>
                </a:cubicBezTo>
                <a:cubicBezTo>
                  <a:pt x="574" y="364"/>
                  <a:pt x="580" y="371"/>
                  <a:pt x="584" y="379"/>
                </a:cubicBezTo>
                <a:cubicBezTo>
                  <a:pt x="588" y="384"/>
                  <a:pt x="591" y="390"/>
                  <a:pt x="593" y="396"/>
                </a:cubicBezTo>
                <a:cubicBezTo>
                  <a:pt x="597" y="405"/>
                  <a:pt x="599" y="414"/>
                  <a:pt x="600" y="424"/>
                </a:cubicBezTo>
                <a:cubicBezTo>
                  <a:pt x="601" y="428"/>
                  <a:pt x="601" y="432"/>
                  <a:pt x="601" y="436"/>
                </a:cubicBezTo>
                <a:cubicBezTo>
                  <a:pt x="601" y="477"/>
                  <a:pt x="579" y="512"/>
                  <a:pt x="547" y="531"/>
                </a:cubicBezTo>
                <a:close/>
                <a:moveTo>
                  <a:pt x="986" y="264"/>
                </a:moveTo>
                <a:cubicBezTo>
                  <a:pt x="984" y="306"/>
                  <a:pt x="949" y="341"/>
                  <a:pt x="907" y="343"/>
                </a:cubicBezTo>
                <a:cubicBezTo>
                  <a:pt x="906" y="343"/>
                  <a:pt x="904" y="344"/>
                  <a:pt x="903" y="344"/>
                </a:cubicBezTo>
                <a:cubicBezTo>
                  <a:pt x="716" y="344"/>
                  <a:pt x="716" y="344"/>
                  <a:pt x="716" y="344"/>
                </a:cubicBezTo>
                <a:cubicBezTo>
                  <a:pt x="675" y="344"/>
                  <a:pt x="675" y="344"/>
                  <a:pt x="675" y="344"/>
                </a:cubicBezTo>
                <a:cubicBezTo>
                  <a:pt x="674" y="344"/>
                  <a:pt x="674" y="344"/>
                  <a:pt x="674" y="344"/>
                </a:cubicBezTo>
                <a:cubicBezTo>
                  <a:pt x="612" y="344"/>
                  <a:pt x="612" y="344"/>
                  <a:pt x="612" y="344"/>
                </a:cubicBezTo>
                <a:cubicBezTo>
                  <a:pt x="611" y="342"/>
                  <a:pt x="610" y="341"/>
                  <a:pt x="609" y="339"/>
                </a:cubicBezTo>
                <a:cubicBezTo>
                  <a:pt x="582" y="307"/>
                  <a:pt x="541" y="285"/>
                  <a:pt x="496" y="284"/>
                </a:cubicBezTo>
                <a:cubicBezTo>
                  <a:pt x="494" y="284"/>
                  <a:pt x="492" y="284"/>
                  <a:pt x="491" y="284"/>
                </a:cubicBezTo>
                <a:cubicBezTo>
                  <a:pt x="486" y="284"/>
                  <a:pt x="482" y="284"/>
                  <a:pt x="478" y="284"/>
                </a:cubicBezTo>
                <a:cubicBezTo>
                  <a:pt x="471" y="271"/>
                  <a:pt x="463" y="259"/>
                  <a:pt x="454" y="249"/>
                </a:cubicBezTo>
                <a:cubicBezTo>
                  <a:pt x="453" y="248"/>
                  <a:pt x="452" y="247"/>
                  <a:pt x="451" y="246"/>
                </a:cubicBezTo>
                <a:cubicBezTo>
                  <a:pt x="451" y="244"/>
                  <a:pt x="451" y="241"/>
                  <a:pt x="451" y="238"/>
                </a:cubicBezTo>
                <a:cubicBezTo>
                  <a:pt x="451" y="180"/>
                  <a:pt x="499" y="133"/>
                  <a:pt x="557" y="133"/>
                </a:cubicBezTo>
                <a:cubicBezTo>
                  <a:pt x="558" y="133"/>
                  <a:pt x="559" y="133"/>
                  <a:pt x="560" y="133"/>
                </a:cubicBezTo>
                <a:cubicBezTo>
                  <a:pt x="561" y="133"/>
                  <a:pt x="561" y="133"/>
                  <a:pt x="561" y="133"/>
                </a:cubicBezTo>
                <a:cubicBezTo>
                  <a:pt x="571" y="133"/>
                  <a:pt x="580" y="135"/>
                  <a:pt x="589" y="138"/>
                </a:cubicBezTo>
                <a:cubicBezTo>
                  <a:pt x="592" y="139"/>
                  <a:pt x="595" y="140"/>
                  <a:pt x="597" y="141"/>
                </a:cubicBezTo>
                <a:cubicBezTo>
                  <a:pt x="612" y="147"/>
                  <a:pt x="625" y="156"/>
                  <a:pt x="636" y="168"/>
                </a:cubicBezTo>
                <a:cubicBezTo>
                  <a:pt x="636" y="169"/>
                  <a:pt x="636" y="169"/>
                  <a:pt x="636" y="169"/>
                </a:cubicBezTo>
                <a:cubicBezTo>
                  <a:pt x="640" y="173"/>
                  <a:pt x="646" y="176"/>
                  <a:pt x="652" y="176"/>
                </a:cubicBezTo>
                <a:cubicBezTo>
                  <a:pt x="663" y="176"/>
                  <a:pt x="672" y="167"/>
                  <a:pt x="672" y="156"/>
                </a:cubicBezTo>
                <a:cubicBezTo>
                  <a:pt x="673" y="156"/>
                  <a:pt x="673" y="155"/>
                  <a:pt x="673" y="155"/>
                </a:cubicBezTo>
                <a:cubicBezTo>
                  <a:pt x="673" y="150"/>
                  <a:pt x="671" y="146"/>
                  <a:pt x="668" y="142"/>
                </a:cubicBezTo>
                <a:cubicBezTo>
                  <a:pt x="667" y="141"/>
                  <a:pt x="667" y="141"/>
                  <a:pt x="667" y="141"/>
                </a:cubicBezTo>
                <a:cubicBezTo>
                  <a:pt x="666" y="140"/>
                  <a:pt x="666" y="140"/>
                  <a:pt x="666" y="140"/>
                </a:cubicBezTo>
                <a:cubicBezTo>
                  <a:pt x="652" y="124"/>
                  <a:pt x="634" y="112"/>
                  <a:pt x="615" y="104"/>
                </a:cubicBezTo>
                <a:cubicBezTo>
                  <a:pt x="614" y="103"/>
                  <a:pt x="612" y="102"/>
                  <a:pt x="611" y="102"/>
                </a:cubicBezTo>
                <a:cubicBezTo>
                  <a:pt x="611" y="102"/>
                  <a:pt x="611" y="101"/>
                  <a:pt x="612" y="101"/>
                </a:cubicBezTo>
                <a:cubicBezTo>
                  <a:pt x="626" y="78"/>
                  <a:pt x="648" y="61"/>
                  <a:pt x="672" y="51"/>
                </a:cubicBezTo>
                <a:cubicBezTo>
                  <a:pt x="687" y="45"/>
                  <a:pt x="702" y="42"/>
                  <a:pt x="718" y="42"/>
                </a:cubicBezTo>
                <a:cubicBezTo>
                  <a:pt x="719" y="41"/>
                  <a:pt x="720" y="41"/>
                  <a:pt x="721" y="41"/>
                </a:cubicBezTo>
                <a:cubicBezTo>
                  <a:pt x="741" y="41"/>
                  <a:pt x="761" y="46"/>
                  <a:pt x="779" y="55"/>
                </a:cubicBezTo>
                <a:cubicBezTo>
                  <a:pt x="788" y="59"/>
                  <a:pt x="796" y="65"/>
                  <a:pt x="804" y="71"/>
                </a:cubicBezTo>
                <a:cubicBezTo>
                  <a:pt x="828" y="91"/>
                  <a:pt x="844" y="119"/>
                  <a:pt x="849" y="149"/>
                </a:cubicBezTo>
                <a:cubicBezTo>
                  <a:pt x="841" y="153"/>
                  <a:pt x="833" y="158"/>
                  <a:pt x="826" y="164"/>
                </a:cubicBezTo>
                <a:cubicBezTo>
                  <a:pt x="824" y="166"/>
                  <a:pt x="824" y="166"/>
                  <a:pt x="824" y="166"/>
                </a:cubicBezTo>
                <a:cubicBezTo>
                  <a:pt x="822" y="167"/>
                  <a:pt x="821" y="169"/>
                  <a:pt x="819" y="171"/>
                </a:cubicBezTo>
                <a:cubicBezTo>
                  <a:pt x="818" y="174"/>
                  <a:pt x="817" y="178"/>
                  <a:pt x="817" y="181"/>
                </a:cubicBezTo>
                <a:cubicBezTo>
                  <a:pt x="817" y="192"/>
                  <a:pt x="826" y="202"/>
                  <a:pt x="837" y="202"/>
                </a:cubicBezTo>
                <a:cubicBezTo>
                  <a:pt x="839" y="202"/>
                  <a:pt x="840" y="201"/>
                  <a:pt x="842" y="201"/>
                </a:cubicBezTo>
                <a:cubicBezTo>
                  <a:pt x="845" y="200"/>
                  <a:pt x="848" y="199"/>
                  <a:pt x="850" y="197"/>
                </a:cubicBezTo>
                <a:cubicBezTo>
                  <a:pt x="850" y="197"/>
                  <a:pt x="850" y="197"/>
                  <a:pt x="850" y="197"/>
                </a:cubicBezTo>
                <a:cubicBezTo>
                  <a:pt x="852" y="196"/>
                  <a:pt x="852" y="196"/>
                  <a:pt x="852" y="196"/>
                </a:cubicBezTo>
                <a:cubicBezTo>
                  <a:pt x="854" y="194"/>
                  <a:pt x="856" y="193"/>
                  <a:pt x="858" y="191"/>
                </a:cubicBezTo>
                <a:cubicBezTo>
                  <a:pt x="867" y="186"/>
                  <a:pt x="877" y="182"/>
                  <a:pt x="888" y="180"/>
                </a:cubicBezTo>
                <a:cubicBezTo>
                  <a:pt x="893" y="179"/>
                  <a:pt x="898" y="179"/>
                  <a:pt x="903" y="179"/>
                </a:cubicBezTo>
                <a:cubicBezTo>
                  <a:pt x="939" y="179"/>
                  <a:pt x="971" y="202"/>
                  <a:pt x="982" y="236"/>
                </a:cubicBezTo>
                <a:cubicBezTo>
                  <a:pt x="984" y="244"/>
                  <a:pt x="986" y="252"/>
                  <a:pt x="986" y="261"/>
                </a:cubicBezTo>
                <a:cubicBezTo>
                  <a:pt x="986" y="262"/>
                  <a:pt x="986" y="263"/>
                  <a:pt x="986" y="264"/>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43"/>
          <p:cNvSpPr>
            <a:spLocks noEditPoints="1"/>
          </p:cNvSpPr>
          <p:nvPr/>
        </p:nvSpPr>
        <p:spPr bwMode="gray">
          <a:xfrm>
            <a:off x="11198400" y="4887377"/>
            <a:ext cx="374872" cy="215007"/>
          </a:xfrm>
          <a:custGeom>
            <a:avLst/>
            <a:gdLst/>
            <a:ahLst/>
            <a:cxnLst>
              <a:cxn ang="0">
                <a:pos x="903" y="137"/>
              </a:cxn>
              <a:cxn ang="0">
                <a:pos x="795" y="17"/>
              </a:cxn>
              <a:cxn ang="0">
                <a:pos x="645" y="18"/>
              </a:cxn>
              <a:cxn ang="0">
                <a:pos x="557" y="92"/>
              </a:cxn>
              <a:cxn ang="0">
                <a:pos x="387" y="201"/>
              </a:cxn>
              <a:cxn ang="0">
                <a:pos x="299" y="189"/>
              </a:cxn>
              <a:cxn ang="0">
                <a:pos x="214" y="222"/>
              </a:cxn>
              <a:cxn ang="0">
                <a:pos x="8" y="418"/>
              </a:cxn>
              <a:cxn ang="0">
                <a:pos x="125" y="589"/>
              </a:cxn>
              <a:cxn ang="0">
                <a:pos x="494" y="589"/>
              </a:cxn>
              <a:cxn ang="0">
                <a:pos x="560" y="573"/>
              </a:cxn>
              <a:cxn ang="0">
                <a:pos x="644" y="424"/>
              </a:cxn>
              <a:cxn ang="0">
                <a:pos x="704" y="385"/>
              </a:cxn>
              <a:cxn ang="0">
                <a:pos x="1027" y="261"/>
              </a:cxn>
              <a:cxn ang="0">
                <a:pos x="494" y="546"/>
              </a:cxn>
              <a:cxn ang="0">
                <a:pos x="130" y="546"/>
              </a:cxn>
              <a:cxn ang="0">
                <a:pos x="44" y="460"/>
              </a:cxn>
              <a:cxn ang="0">
                <a:pos x="146" y="376"/>
              </a:cxn>
              <a:cxn ang="0">
                <a:pos x="185" y="394"/>
              </a:cxn>
              <a:cxn ang="0">
                <a:pos x="198" y="398"/>
              </a:cxn>
              <a:cxn ang="0">
                <a:pos x="212" y="361"/>
              </a:cxn>
              <a:cxn ang="0">
                <a:pos x="233" y="263"/>
              </a:cxn>
              <a:cxn ang="0">
                <a:pos x="309" y="232"/>
              </a:cxn>
              <a:cxn ang="0">
                <a:pos x="361" y="238"/>
              </a:cxn>
              <a:cxn ang="0">
                <a:pos x="377" y="334"/>
              </a:cxn>
              <a:cxn ang="0">
                <a:pos x="370" y="350"/>
              </a:cxn>
              <a:cxn ang="0">
                <a:pos x="408" y="363"/>
              </a:cxn>
              <a:cxn ang="0">
                <a:pos x="464" y="330"/>
              </a:cxn>
              <a:cxn ang="0">
                <a:pos x="491" y="327"/>
              </a:cxn>
              <a:cxn ang="0">
                <a:pos x="584" y="379"/>
              </a:cxn>
              <a:cxn ang="0">
                <a:pos x="601" y="436"/>
              </a:cxn>
              <a:cxn ang="0">
                <a:pos x="907" y="343"/>
              </a:cxn>
              <a:cxn ang="0">
                <a:pos x="675" y="344"/>
              </a:cxn>
              <a:cxn ang="0">
                <a:pos x="609" y="339"/>
              </a:cxn>
              <a:cxn ang="0">
                <a:pos x="478" y="284"/>
              </a:cxn>
              <a:cxn ang="0">
                <a:pos x="451" y="238"/>
              </a:cxn>
              <a:cxn ang="0">
                <a:pos x="561" y="133"/>
              </a:cxn>
              <a:cxn ang="0">
                <a:pos x="636" y="168"/>
              </a:cxn>
              <a:cxn ang="0">
                <a:pos x="672" y="156"/>
              </a:cxn>
              <a:cxn ang="0">
                <a:pos x="667" y="141"/>
              </a:cxn>
              <a:cxn ang="0">
                <a:pos x="611" y="102"/>
              </a:cxn>
              <a:cxn ang="0">
                <a:pos x="718" y="42"/>
              </a:cxn>
              <a:cxn ang="0">
                <a:pos x="804" y="71"/>
              </a:cxn>
              <a:cxn ang="0">
                <a:pos x="824" y="166"/>
              </a:cxn>
              <a:cxn ang="0">
                <a:pos x="837" y="202"/>
              </a:cxn>
              <a:cxn ang="0">
                <a:pos x="850" y="197"/>
              </a:cxn>
              <a:cxn ang="0">
                <a:pos x="888" y="180"/>
              </a:cxn>
              <a:cxn ang="0">
                <a:pos x="986" y="261"/>
              </a:cxn>
            </a:cxnLst>
            <a:rect l="0" t="0" r="r" b="b"/>
            <a:pathLst>
              <a:path w="1027" h="589">
                <a:moveTo>
                  <a:pt x="1027" y="252"/>
                </a:moveTo>
                <a:cubicBezTo>
                  <a:pt x="1026" y="241"/>
                  <a:pt x="1024" y="230"/>
                  <a:pt x="1020" y="220"/>
                </a:cubicBezTo>
                <a:cubicBezTo>
                  <a:pt x="1002" y="171"/>
                  <a:pt x="955" y="137"/>
                  <a:pt x="903" y="137"/>
                </a:cubicBezTo>
                <a:cubicBezTo>
                  <a:pt x="898" y="137"/>
                  <a:pt x="894" y="138"/>
                  <a:pt x="889" y="138"/>
                </a:cubicBezTo>
                <a:cubicBezTo>
                  <a:pt x="881" y="96"/>
                  <a:pt x="857" y="59"/>
                  <a:pt x="822" y="33"/>
                </a:cubicBezTo>
                <a:cubicBezTo>
                  <a:pt x="813" y="27"/>
                  <a:pt x="804" y="21"/>
                  <a:pt x="795" y="17"/>
                </a:cubicBezTo>
                <a:cubicBezTo>
                  <a:pt x="772" y="6"/>
                  <a:pt x="747" y="0"/>
                  <a:pt x="721" y="0"/>
                </a:cubicBezTo>
                <a:cubicBezTo>
                  <a:pt x="711" y="0"/>
                  <a:pt x="701" y="1"/>
                  <a:pt x="691" y="3"/>
                </a:cubicBezTo>
                <a:cubicBezTo>
                  <a:pt x="675" y="6"/>
                  <a:pt x="659" y="11"/>
                  <a:pt x="645" y="18"/>
                </a:cubicBezTo>
                <a:cubicBezTo>
                  <a:pt x="616" y="32"/>
                  <a:pt x="592" y="54"/>
                  <a:pt x="574" y="83"/>
                </a:cubicBezTo>
                <a:cubicBezTo>
                  <a:pt x="572" y="86"/>
                  <a:pt x="571" y="89"/>
                  <a:pt x="569" y="92"/>
                </a:cubicBezTo>
                <a:cubicBezTo>
                  <a:pt x="565" y="92"/>
                  <a:pt x="561" y="92"/>
                  <a:pt x="557" y="92"/>
                </a:cubicBezTo>
                <a:cubicBezTo>
                  <a:pt x="533" y="92"/>
                  <a:pt x="511" y="97"/>
                  <a:pt x="491" y="107"/>
                </a:cubicBezTo>
                <a:cubicBezTo>
                  <a:pt x="450" y="128"/>
                  <a:pt x="420" y="167"/>
                  <a:pt x="412" y="214"/>
                </a:cubicBezTo>
                <a:cubicBezTo>
                  <a:pt x="404" y="209"/>
                  <a:pt x="396" y="205"/>
                  <a:pt x="387" y="201"/>
                </a:cubicBezTo>
                <a:cubicBezTo>
                  <a:pt x="373" y="196"/>
                  <a:pt x="358" y="192"/>
                  <a:pt x="342" y="190"/>
                </a:cubicBezTo>
                <a:cubicBezTo>
                  <a:pt x="335" y="189"/>
                  <a:pt x="327" y="188"/>
                  <a:pt x="320" y="188"/>
                </a:cubicBezTo>
                <a:cubicBezTo>
                  <a:pt x="313" y="188"/>
                  <a:pt x="306" y="189"/>
                  <a:pt x="299" y="189"/>
                </a:cubicBezTo>
                <a:cubicBezTo>
                  <a:pt x="284" y="191"/>
                  <a:pt x="270" y="195"/>
                  <a:pt x="256" y="200"/>
                </a:cubicBezTo>
                <a:cubicBezTo>
                  <a:pt x="252" y="202"/>
                  <a:pt x="247" y="204"/>
                  <a:pt x="242" y="206"/>
                </a:cubicBezTo>
                <a:cubicBezTo>
                  <a:pt x="233" y="210"/>
                  <a:pt x="223" y="216"/>
                  <a:pt x="214" y="222"/>
                </a:cubicBezTo>
                <a:cubicBezTo>
                  <a:pt x="177" y="249"/>
                  <a:pt x="153" y="288"/>
                  <a:pt x="144" y="332"/>
                </a:cubicBezTo>
                <a:cubicBezTo>
                  <a:pt x="140" y="331"/>
                  <a:pt x="135" y="331"/>
                  <a:pt x="130" y="331"/>
                </a:cubicBezTo>
                <a:cubicBezTo>
                  <a:pt x="75" y="331"/>
                  <a:pt x="26" y="366"/>
                  <a:pt x="8" y="418"/>
                </a:cubicBezTo>
                <a:cubicBezTo>
                  <a:pt x="4" y="428"/>
                  <a:pt x="1" y="440"/>
                  <a:pt x="1" y="451"/>
                </a:cubicBezTo>
                <a:cubicBezTo>
                  <a:pt x="0" y="455"/>
                  <a:pt x="0" y="457"/>
                  <a:pt x="0" y="460"/>
                </a:cubicBezTo>
                <a:cubicBezTo>
                  <a:pt x="0" y="530"/>
                  <a:pt x="55" y="587"/>
                  <a:pt x="125" y="589"/>
                </a:cubicBezTo>
                <a:cubicBezTo>
                  <a:pt x="127" y="589"/>
                  <a:pt x="128" y="589"/>
                  <a:pt x="130" y="589"/>
                </a:cubicBezTo>
                <a:cubicBezTo>
                  <a:pt x="491" y="589"/>
                  <a:pt x="491" y="589"/>
                  <a:pt x="491" y="589"/>
                </a:cubicBezTo>
                <a:cubicBezTo>
                  <a:pt x="492" y="589"/>
                  <a:pt x="493" y="589"/>
                  <a:pt x="494" y="589"/>
                </a:cubicBezTo>
                <a:cubicBezTo>
                  <a:pt x="501" y="589"/>
                  <a:pt x="501" y="589"/>
                  <a:pt x="501" y="589"/>
                </a:cubicBezTo>
                <a:cubicBezTo>
                  <a:pt x="501" y="589"/>
                  <a:pt x="501" y="589"/>
                  <a:pt x="501" y="589"/>
                </a:cubicBezTo>
                <a:cubicBezTo>
                  <a:pt x="522" y="587"/>
                  <a:pt x="542" y="582"/>
                  <a:pt x="560" y="573"/>
                </a:cubicBezTo>
                <a:cubicBezTo>
                  <a:pt x="588" y="559"/>
                  <a:pt x="611" y="537"/>
                  <a:pt x="626" y="510"/>
                </a:cubicBezTo>
                <a:cubicBezTo>
                  <a:pt x="637" y="488"/>
                  <a:pt x="644" y="463"/>
                  <a:pt x="644" y="436"/>
                </a:cubicBezTo>
                <a:cubicBezTo>
                  <a:pt x="644" y="432"/>
                  <a:pt x="644" y="428"/>
                  <a:pt x="644" y="424"/>
                </a:cubicBezTo>
                <a:cubicBezTo>
                  <a:pt x="643" y="410"/>
                  <a:pt x="640" y="397"/>
                  <a:pt x="635" y="385"/>
                </a:cubicBezTo>
                <a:cubicBezTo>
                  <a:pt x="659" y="385"/>
                  <a:pt x="659" y="385"/>
                  <a:pt x="659" y="385"/>
                </a:cubicBezTo>
                <a:cubicBezTo>
                  <a:pt x="704" y="385"/>
                  <a:pt x="704" y="385"/>
                  <a:pt x="704" y="385"/>
                </a:cubicBezTo>
                <a:cubicBezTo>
                  <a:pt x="903" y="385"/>
                  <a:pt x="903" y="385"/>
                  <a:pt x="903" y="385"/>
                </a:cubicBezTo>
                <a:cubicBezTo>
                  <a:pt x="904" y="385"/>
                  <a:pt x="906" y="385"/>
                  <a:pt x="907" y="385"/>
                </a:cubicBezTo>
                <a:cubicBezTo>
                  <a:pt x="975" y="382"/>
                  <a:pt x="1027" y="328"/>
                  <a:pt x="1027" y="261"/>
                </a:cubicBezTo>
                <a:cubicBezTo>
                  <a:pt x="1027" y="258"/>
                  <a:pt x="1027" y="256"/>
                  <a:pt x="1027" y="252"/>
                </a:cubicBezTo>
                <a:close/>
                <a:moveTo>
                  <a:pt x="547" y="531"/>
                </a:moveTo>
                <a:cubicBezTo>
                  <a:pt x="531" y="540"/>
                  <a:pt x="513" y="546"/>
                  <a:pt x="494" y="546"/>
                </a:cubicBezTo>
                <a:cubicBezTo>
                  <a:pt x="493" y="546"/>
                  <a:pt x="492" y="546"/>
                  <a:pt x="491" y="546"/>
                </a:cubicBezTo>
                <a:cubicBezTo>
                  <a:pt x="423" y="546"/>
                  <a:pt x="423" y="546"/>
                  <a:pt x="423" y="546"/>
                </a:cubicBezTo>
                <a:cubicBezTo>
                  <a:pt x="130" y="546"/>
                  <a:pt x="130" y="546"/>
                  <a:pt x="130" y="546"/>
                </a:cubicBezTo>
                <a:cubicBezTo>
                  <a:pt x="129" y="546"/>
                  <a:pt x="127" y="546"/>
                  <a:pt x="126" y="546"/>
                </a:cubicBezTo>
                <a:cubicBezTo>
                  <a:pt x="81" y="544"/>
                  <a:pt x="45" y="508"/>
                  <a:pt x="44" y="463"/>
                </a:cubicBezTo>
                <a:cubicBezTo>
                  <a:pt x="44" y="462"/>
                  <a:pt x="44" y="461"/>
                  <a:pt x="44" y="460"/>
                </a:cubicBezTo>
                <a:cubicBezTo>
                  <a:pt x="44" y="451"/>
                  <a:pt x="45" y="443"/>
                  <a:pt x="48" y="434"/>
                </a:cubicBezTo>
                <a:cubicBezTo>
                  <a:pt x="59" y="398"/>
                  <a:pt x="92" y="374"/>
                  <a:pt x="130" y="374"/>
                </a:cubicBezTo>
                <a:cubicBezTo>
                  <a:pt x="135" y="374"/>
                  <a:pt x="141" y="375"/>
                  <a:pt x="146" y="376"/>
                </a:cubicBezTo>
                <a:cubicBezTo>
                  <a:pt x="157" y="378"/>
                  <a:pt x="167" y="382"/>
                  <a:pt x="176" y="388"/>
                </a:cubicBezTo>
                <a:cubicBezTo>
                  <a:pt x="179" y="389"/>
                  <a:pt x="181" y="391"/>
                  <a:pt x="183" y="393"/>
                </a:cubicBezTo>
                <a:cubicBezTo>
                  <a:pt x="185" y="394"/>
                  <a:pt x="185" y="394"/>
                  <a:pt x="185" y="394"/>
                </a:cubicBezTo>
                <a:cubicBezTo>
                  <a:pt x="185" y="394"/>
                  <a:pt x="185" y="394"/>
                  <a:pt x="185" y="394"/>
                </a:cubicBezTo>
                <a:cubicBezTo>
                  <a:pt x="187" y="396"/>
                  <a:pt x="190" y="397"/>
                  <a:pt x="193" y="398"/>
                </a:cubicBezTo>
                <a:cubicBezTo>
                  <a:pt x="195" y="398"/>
                  <a:pt x="197" y="398"/>
                  <a:pt x="198" y="398"/>
                </a:cubicBezTo>
                <a:cubicBezTo>
                  <a:pt x="210" y="398"/>
                  <a:pt x="220" y="389"/>
                  <a:pt x="220" y="377"/>
                </a:cubicBezTo>
                <a:cubicBezTo>
                  <a:pt x="220" y="373"/>
                  <a:pt x="219" y="370"/>
                  <a:pt x="217" y="366"/>
                </a:cubicBezTo>
                <a:cubicBezTo>
                  <a:pt x="216" y="364"/>
                  <a:pt x="214" y="362"/>
                  <a:pt x="212" y="361"/>
                </a:cubicBezTo>
                <a:cubicBezTo>
                  <a:pt x="211" y="359"/>
                  <a:pt x="211" y="359"/>
                  <a:pt x="211" y="359"/>
                </a:cubicBezTo>
                <a:cubicBezTo>
                  <a:pt x="203" y="353"/>
                  <a:pt x="195" y="348"/>
                  <a:pt x="186" y="344"/>
                </a:cubicBezTo>
                <a:cubicBezTo>
                  <a:pt x="191" y="312"/>
                  <a:pt x="208" y="283"/>
                  <a:pt x="233" y="263"/>
                </a:cubicBezTo>
                <a:cubicBezTo>
                  <a:pt x="241" y="256"/>
                  <a:pt x="250" y="250"/>
                  <a:pt x="260" y="245"/>
                </a:cubicBezTo>
                <a:cubicBezTo>
                  <a:pt x="262" y="244"/>
                  <a:pt x="264" y="243"/>
                  <a:pt x="266" y="242"/>
                </a:cubicBezTo>
                <a:cubicBezTo>
                  <a:pt x="280" y="236"/>
                  <a:pt x="294" y="233"/>
                  <a:pt x="309" y="232"/>
                </a:cubicBezTo>
                <a:cubicBezTo>
                  <a:pt x="312" y="231"/>
                  <a:pt x="314" y="231"/>
                  <a:pt x="317" y="231"/>
                </a:cubicBezTo>
                <a:cubicBezTo>
                  <a:pt x="318" y="231"/>
                  <a:pt x="319" y="231"/>
                  <a:pt x="320" y="231"/>
                </a:cubicBezTo>
                <a:cubicBezTo>
                  <a:pt x="334" y="231"/>
                  <a:pt x="348" y="234"/>
                  <a:pt x="361" y="238"/>
                </a:cubicBezTo>
                <a:cubicBezTo>
                  <a:pt x="391" y="248"/>
                  <a:pt x="417" y="267"/>
                  <a:pt x="434" y="294"/>
                </a:cubicBezTo>
                <a:cubicBezTo>
                  <a:pt x="414" y="302"/>
                  <a:pt x="396" y="314"/>
                  <a:pt x="381" y="329"/>
                </a:cubicBezTo>
                <a:cubicBezTo>
                  <a:pt x="380" y="331"/>
                  <a:pt x="378" y="333"/>
                  <a:pt x="377" y="334"/>
                </a:cubicBezTo>
                <a:cubicBezTo>
                  <a:pt x="376" y="335"/>
                  <a:pt x="376" y="335"/>
                  <a:pt x="376" y="335"/>
                </a:cubicBezTo>
                <a:cubicBezTo>
                  <a:pt x="375" y="336"/>
                  <a:pt x="375" y="336"/>
                  <a:pt x="375" y="336"/>
                </a:cubicBezTo>
                <a:cubicBezTo>
                  <a:pt x="372" y="340"/>
                  <a:pt x="370" y="345"/>
                  <a:pt x="370" y="350"/>
                </a:cubicBezTo>
                <a:cubicBezTo>
                  <a:pt x="370" y="361"/>
                  <a:pt x="380" y="371"/>
                  <a:pt x="392" y="371"/>
                </a:cubicBezTo>
                <a:cubicBezTo>
                  <a:pt x="398" y="371"/>
                  <a:pt x="404" y="368"/>
                  <a:pt x="408" y="364"/>
                </a:cubicBezTo>
                <a:cubicBezTo>
                  <a:pt x="408" y="363"/>
                  <a:pt x="408" y="363"/>
                  <a:pt x="408" y="363"/>
                </a:cubicBezTo>
                <a:cubicBezTo>
                  <a:pt x="412" y="359"/>
                  <a:pt x="416" y="355"/>
                  <a:pt x="420" y="352"/>
                </a:cubicBezTo>
                <a:cubicBezTo>
                  <a:pt x="431" y="343"/>
                  <a:pt x="443" y="336"/>
                  <a:pt x="457" y="332"/>
                </a:cubicBezTo>
                <a:cubicBezTo>
                  <a:pt x="459" y="331"/>
                  <a:pt x="461" y="331"/>
                  <a:pt x="464" y="330"/>
                </a:cubicBezTo>
                <a:cubicBezTo>
                  <a:pt x="471" y="328"/>
                  <a:pt x="479" y="327"/>
                  <a:pt x="487" y="327"/>
                </a:cubicBezTo>
                <a:cubicBezTo>
                  <a:pt x="487" y="327"/>
                  <a:pt x="487" y="327"/>
                  <a:pt x="487" y="327"/>
                </a:cubicBezTo>
                <a:cubicBezTo>
                  <a:pt x="488" y="327"/>
                  <a:pt x="489" y="327"/>
                  <a:pt x="491" y="327"/>
                </a:cubicBezTo>
                <a:cubicBezTo>
                  <a:pt x="498" y="327"/>
                  <a:pt x="505" y="327"/>
                  <a:pt x="512" y="329"/>
                </a:cubicBezTo>
                <a:cubicBezTo>
                  <a:pt x="533" y="333"/>
                  <a:pt x="553" y="343"/>
                  <a:pt x="568" y="358"/>
                </a:cubicBezTo>
                <a:cubicBezTo>
                  <a:pt x="574" y="364"/>
                  <a:pt x="580" y="371"/>
                  <a:pt x="584" y="379"/>
                </a:cubicBezTo>
                <a:cubicBezTo>
                  <a:pt x="588" y="384"/>
                  <a:pt x="591" y="390"/>
                  <a:pt x="593" y="396"/>
                </a:cubicBezTo>
                <a:cubicBezTo>
                  <a:pt x="597" y="405"/>
                  <a:pt x="599" y="414"/>
                  <a:pt x="600" y="424"/>
                </a:cubicBezTo>
                <a:cubicBezTo>
                  <a:pt x="601" y="428"/>
                  <a:pt x="601" y="432"/>
                  <a:pt x="601" y="436"/>
                </a:cubicBezTo>
                <a:cubicBezTo>
                  <a:pt x="601" y="477"/>
                  <a:pt x="579" y="512"/>
                  <a:pt x="547" y="531"/>
                </a:cubicBezTo>
                <a:close/>
                <a:moveTo>
                  <a:pt x="986" y="264"/>
                </a:moveTo>
                <a:cubicBezTo>
                  <a:pt x="984" y="306"/>
                  <a:pt x="949" y="341"/>
                  <a:pt x="907" y="343"/>
                </a:cubicBezTo>
                <a:cubicBezTo>
                  <a:pt x="906" y="343"/>
                  <a:pt x="904" y="344"/>
                  <a:pt x="903" y="344"/>
                </a:cubicBezTo>
                <a:cubicBezTo>
                  <a:pt x="716" y="344"/>
                  <a:pt x="716" y="344"/>
                  <a:pt x="716" y="344"/>
                </a:cubicBezTo>
                <a:cubicBezTo>
                  <a:pt x="675" y="344"/>
                  <a:pt x="675" y="344"/>
                  <a:pt x="675" y="344"/>
                </a:cubicBezTo>
                <a:cubicBezTo>
                  <a:pt x="674" y="344"/>
                  <a:pt x="674" y="344"/>
                  <a:pt x="674" y="344"/>
                </a:cubicBezTo>
                <a:cubicBezTo>
                  <a:pt x="612" y="344"/>
                  <a:pt x="612" y="344"/>
                  <a:pt x="612" y="344"/>
                </a:cubicBezTo>
                <a:cubicBezTo>
                  <a:pt x="611" y="342"/>
                  <a:pt x="610" y="341"/>
                  <a:pt x="609" y="339"/>
                </a:cubicBezTo>
                <a:cubicBezTo>
                  <a:pt x="582" y="307"/>
                  <a:pt x="541" y="285"/>
                  <a:pt x="496" y="284"/>
                </a:cubicBezTo>
                <a:cubicBezTo>
                  <a:pt x="494" y="284"/>
                  <a:pt x="492" y="284"/>
                  <a:pt x="491" y="284"/>
                </a:cubicBezTo>
                <a:cubicBezTo>
                  <a:pt x="486" y="284"/>
                  <a:pt x="482" y="284"/>
                  <a:pt x="478" y="284"/>
                </a:cubicBezTo>
                <a:cubicBezTo>
                  <a:pt x="471" y="271"/>
                  <a:pt x="463" y="259"/>
                  <a:pt x="454" y="249"/>
                </a:cubicBezTo>
                <a:cubicBezTo>
                  <a:pt x="453" y="248"/>
                  <a:pt x="452" y="247"/>
                  <a:pt x="451" y="246"/>
                </a:cubicBezTo>
                <a:cubicBezTo>
                  <a:pt x="451" y="244"/>
                  <a:pt x="451" y="241"/>
                  <a:pt x="451" y="238"/>
                </a:cubicBezTo>
                <a:cubicBezTo>
                  <a:pt x="451" y="180"/>
                  <a:pt x="499" y="133"/>
                  <a:pt x="557" y="133"/>
                </a:cubicBezTo>
                <a:cubicBezTo>
                  <a:pt x="558" y="133"/>
                  <a:pt x="559" y="133"/>
                  <a:pt x="560" y="133"/>
                </a:cubicBezTo>
                <a:cubicBezTo>
                  <a:pt x="561" y="133"/>
                  <a:pt x="561" y="133"/>
                  <a:pt x="561" y="133"/>
                </a:cubicBezTo>
                <a:cubicBezTo>
                  <a:pt x="571" y="133"/>
                  <a:pt x="580" y="135"/>
                  <a:pt x="589" y="138"/>
                </a:cubicBezTo>
                <a:cubicBezTo>
                  <a:pt x="592" y="139"/>
                  <a:pt x="595" y="140"/>
                  <a:pt x="597" y="141"/>
                </a:cubicBezTo>
                <a:cubicBezTo>
                  <a:pt x="612" y="147"/>
                  <a:pt x="625" y="156"/>
                  <a:pt x="636" y="168"/>
                </a:cubicBezTo>
                <a:cubicBezTo>
                  <a:pt x="636" y="169"/>
                  <a:pt x="636" y="169"/>
                  <a:pt x="636" y="169"/>
                </a:cubicBezTo>
                <a:cubicBezTo>
                  <a:pt x="640" y="173"/>
                  <a:pt x="646" y="176"/>
                  <a:pt x="652" y="176"/>
                </a:cubicBezTo>
                <a:cubicBezTo>
                  <a:pt x="663" y="176"/>
                  <a:pt x="672" y="167"/>
                  <a:pt x="672" y="156"/>
                </a:cubicBezTo>
                <a:cubicBezTo>
                  <a:pt x="673" y="156"/>
                  <a:pt x="673" y="155"/>
                  <a:pt x="673" y="155"/>
                </a:cubicBezTo>
                <a:cubicBezTo>
                  <a:pt x="673" y="150"/>
                  <a:pt x="671" y="146"/>
                  <a:pt x="668" y="142"/>
                </a:cubicBezTo>
                <a:cubicBezTo>
                  <a:pt x="667" y="141"/>
                  <a:pt x="667" y="141"/>
                  <a:pt x="667" y="141"/>
                </a:cubicBezTo>
                <a:cubicBezTo>
                  <a:pt x="666" y="140"/>
                  <a:pt x="666" y="140"/>
                  <a:pt x="666" y="140"/>
                </a:cubicBezTo>
                <a:cubicBezTo>
                  <a:pt x="652" y="124"/>
                  <a:pt x="634" y="112"/>
                  <a:pt x="615" y="104"/>
                </a:cubicBezTo>
                <a:cubicBezTo>
                  <a:pt x="614" y="103"/>
                  <a:pt x="612" y="102"/>
                  <a:pt x="611" y="102"/>
                </a:cubicBezTo>
                <a:cubicBezTo>
                  <a:pt x="611" y="102"/>
                  <a:pt x="611" y="101"/>
                  <a:pt x="612" y="101"/>
                </a:cubicBezTo>
                <a:cubicBezTo>
                  <a:pt x="626" y="78"/>
                  <a:pt x="648" y="61"/>
                  <a:pt x="672" y="51"/>
                </a:cubicBezTo>
                <a:cubicBezTo>
                  <a:pt x="687" y="45"/>
                  <a:pt x="702" y="42"/>
                  <a:pt x="718" y="42"/>
                </a:cubicBezTo>
                <a:cubicBezTo>
                  <a:pt x="719" y="41"/>
                  <a:pt x="720" y="41"/>
                  <a:pt x="721" y="41"/>
                </a:cubicBezTo>
                <a:cubicBezTo>
                  <a:pt x="741" y="41"/>
                  <a:pt x="761" y="46"/>
                  <a:pt x="779" y="55"/>
                </a:cubicBezTo>
                <a:cubicBezTo>
                  <a:pt x="788" y="59"/>
                  <a:pt x="796" y="65"/>
                  <a:pt x="804" y="71"/>
                </a:cubicBezTo>
                <a:cubicBezTo>
                  <a:pt x="828" y="91"/>
                  <a:pt x="844" y="119"/>
                  <a:pt x="849" y="149"/>
                </a:cubicBezTo>
                <a:cubicBezTo>
                  <a:pt x="841" y="153"/>
                  <a:pt x="833" y="158"/>
                  <a:pt x="826" y="164"/>
                </a:cubicBezTo>
                <a:cubicBezTo>
                  <a:pt x="824" y="166"/>
                  <a:pt x="824" y="166"/>
                  <a:pt x="824" y="166"/>
                </a:cubicBezTo>
                <a:cubicBezTo>
                  <a:pt x="822" y="167"/>
                  <a:pt x="821" y="169"/>
                  <a:pt x="819" y="171"/>
                </a:cubicBezTo>
                <a:cubicBezTo>
                  <a:pt x="818" y="174"/>
                  <a:pt x="817" y="178"/>
                  <a:pt x="817" y="181"/>
                </a:cubicBezTo>
                <a:cubicBezTo>
                  <a:pt x="817" y="192"/>
                  <a:pt x="826" y="202"/>
                  <a:pt x="837" y="202"/>
                </a:cubicBezTo>
                <a:cubicBezTo>
                  <a:pt x="839" y="202"/>
                  <a:pt x="840" y="201"/>
                  <a:pt x="842" y="201"/>
                </a:cubicBezTo>
                <a:cubicBezTo>
                  <a:pt x="845" y="200"/>
                  <a:pt x="848" y="199"/>
                  <a:pt x="850" y="197"/>
                </a:cubicBezTo>
                <a:cubicBezTo>
                  <a:pt x="850" y="197"/>
                  <a:pt x="850" y="197"/>
                  <a:pt x="850" y="197"/>
                </a:cubicBezTo>
                <a:cubicBezTo>
                  <a:pt x="852" y="196"/>
                  <a:pt x="852" y="196"/>
                  <a:pt x="852" y="196"/>
                </a:cubicBezTo>
                <a:cubicBezTo>
                  <a:pt x="854" y="194"/>
                  <a:pt x="856" y="193"/>
                  <a:pt x="858" y="191"/>
                </a:cubicBezTo>
                <a:cubicBezTo>
                  <a:pt x="867" y="186"/>
                  <a:pt x="877" y="182"/>
                  <a:pt x="888" y="180"/>
                </a:cubicBezTo>
                <a:cubicBezTo>
                  <a:pt x="893" y="179"/>
                  <a:pt x="898" y="179"/>
                  <a:pt x="903" y="179"/>
                </a:cubicBezTo>
                <a:cubicBezTo>
                  <a:pt x="939" y="179"/>
                  <a:pt x="971" y="202"/>
                  <a:pt x="982" y="236"/>
                </a:cubicBezTo>
                <a:cubicBezTo>
                  <a:pt x="984" y="244"/>
                  <a:pt x="986" y="252"/>
                  <a:pt x="986" y="261"/>
                </a:cubicBezTo>
                <a:cubicBezTo>
                  <a:pt x="986" y="262"/>
                  <a:pt x="986" y="263"/>
                  <a:pt x="986" y="264"/>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96" name="Gruppieren 195"/>
          <p:cNvGrpSpPr/>
          <p:nvPr/>
        </p:nvGrpSpPr>
        <p:grpSpPr bwMode="gray">
          <a:xfrm>
            <a:off x="1375270" y="4867370"/>
            <a:ext cx="250797" cy="229224"/>
            <a:chOff x="2921000" y="1924050"/>
            <a:chExt cx="3303588" cy="3019425"/>
          </a:xfrm>
          <a:solidFill>
            <a:srgbClr val="FFFFFF"/>
          </a:solidFill>
        </p:grpSpPr>
        <p:sp>
          <p:nvSpPr>
            <p:cNvPr id="197" name="Freeform 6"/>
            <p:cNvSpPr>
              <a:spLocks noEditPoints="1"/>
            </p:cNvSpPr>
            <p:nvPr/>
          </p:nvSpPr>
          <p:spPr bwMode="gray">
            <a:xfrm>
              <a:off x="2921000" y="1924050"/>
              <a:ext cx="3303588" cy="2044700"/>
            </a:xfrm>
            <a:custGeom>
              <a:avLst/>
              <a:gdLst/>
              <a:ahLst/>
              <a:cxnLst>
                <a:cxn ang="0">
                  <a:pos x="675" y="133"/>
                </a:cxn>
                <a:cxn ang="0">
                  <a:pos x="653" y="135"/>
                </a:cxn>
                <a:cxn ang="0">
                  <a:pos x="437" y="0"/>
                </a:cxn>
                <a:cxn ang="0">
                  <a:pos x="199" y="202"/>
                </a:cxn>
                <a:cxn ang="0">
                  <a:pos x="173" y="200"/>
                </a:cxn>
                <a:cxn ang="0">
                  <a:pos x="0" y="373"/>
                </a:cxn>
                <a:cxn ang="0">
                  <a:pos x="166" y="545"/>
                </a:cxn>
                <a:cxn ang="0">
                  <a:pos x="173" y="545"/>
                </a:cxn>
                <a:cxn ang="0">
                  <a:pos x="675" y="545"/>
                </a:cxn>
                <a:cxn ang="0">
                  <a:pos x="682" y="545"/>
                </a:cxn>
                <a:cxn ang="0">
                  <a:pos x="682" y="545"/>
                </a:cxn>
                <a:cxn ang="0">
                  <a:pos x="881" y="339"/>
                </a:cxn>
                <a:cxn ang="0">
                  <a:pos x="675" y="133"/>
                </a:cxn>
                <a:cxn ang="0">
                  <a:pos x="681" y="501"/>
                </a:cxn>
                <a:cxn ang="0">
                  <a:pos x="675" y="501"/>
                </a:cxn>
                <a:cxn ang="0">
                  <a:pos x="637" y="501"/>
                </a:cxn>
                <a:cxn ang="0">
                  <a:pos x="548" y="501"/>
                </a:cxn>
                <a:cxn ang="0">
                  <a:pos x="288" y="501"/>
                </a:cxn>
                <a:cxn ang="0">
                  <a:pos x="210" y="501"/>
                </a:cxn>
                <a:cxn ang="0">
                  <a:pos x="173" y="501"/>
                </a:cxn>
                <a:cxn ang="0">
                  <a:pos x="166" y="501"/>
                </a:cxn>
                <a:cxn ang="0">
                  <a:pos x="44" y="373"/>
                </a:cxn>
                <a:cxn ang="0">
                  <a:pos x="173" y="244"/>
                </a:cxn>
                <a:cxn ang="0">
                  <a:pos x="196" y="246"/>
                </a:cxn>
                <a:cxn ang="0">
                  <a:pos x="242" y="264"/>
                </a:cxn>
                <a:cxn ang="0">
                  <a:pos x="253" y="272"/>
                </a:cxn>
                <a:cxn ang="0">
                  <a:pos x="253" y="272"/>
                </a:cxn>
                <a:cxn ang="0">
                  <a:pos x="253" y="272"/>
                </a:cxn>
                <a:cxn ang="0">
                  <a:pos x="254" y="273"/>
                </a:cxn>
                <a:cxn ang="0">
                  <a:pos x="268" y="278"/>
                </a:cxn>
                <a:cxn ang="0">
                  <a:pos x="290" y="256"/>
                </a:cxn>
                <a:cxn ang="0">
                  <a:pos x="282" y="239"/>
                </a:cxn>
                <a:cxn ang="0">
                  <a:pos x="282" y="239"/>
                </a:cxn>
                <a:cxn ang="0">
                  <a:pos x="280" y="237"/>
                </a:cxn>
                <a:cxn ang="0">
                  <a:pos x="242" y="214"/>
                </a:cxn>
                <a:cxn ang="0">
                  <a:pos x="437" y="44"/>
                </a:cxn>
                <a:cxn ang="0">
                  <a:pos x="609" y="144"/>
                </a:cxn>
                <a:cxn ang="0">
                  <a:pos x="522" y="202"/>
                </a:cxn>
                <a:cxn ang="0">
                  <a:pos x="521" y="203"/>
                </a:cxn>
                <a:cxn ang="0">
                  <a:pos x="521" y="203"/>
                </a:cxn>
                <a:cxn ang="0">
                  <a:pos x="515" y="218"/>
                </a:cxn>
                <a:cxn ang="0">
                  <a:pos x="537" y="240"/>
                </a:cxn>
                <a:cxn ang="0">
                  <a:pos x="554" y="232"/>
                </a:cxn>
                <a:cxn ang="0">
                  <a:pos x="554" y="231"/>
                </a:cxn>
                <a:cxn ang="0">
                  <a:pos x="626" y="185"/>
                </a:cxn>
                <a:cxn ang="0">
                  <a:pos x="669" y="177"/>
                </a:cxn>
                <a:cxn ang="0">
                  <a:pos x="675" y="177"/>
                </a:cxn>
                <a:cxn ang="0">
                  <a:pos x="837" y="339"/>
                </a:cxn>
                <a:cxn ang="0">
                  <a:pos x="681" y="501"/>
                </a:cxn>
              </a:cxnLst>
              <a:rect l="0" t="0" r="r" b="b"/>
              <a:pathLst>
                <a:path w="881" h="545">
                  <a:moveTo>
                    <a:pt x="675" y="133"/>
                  </a:moveTo>
                  <a:cubicBezTo>
                    <a:pt x="668" y="133"/>
                    <a:pt x="660" y="134"/>
                    <a:pt x="653" y="135"/>
                  </a:cubicBezTo>
                  <a:cubicBezTo>
                    <a:pt x="614" y="55"/>
                    <a:pt x="532" y="0"/>
                    <a:pt x="437" y="0"/>
                  </a:cubicBezTo>
                  <a:cubicBezTo>
                    <a:pt x="317" y="0"/>
                    <a:pt x="218" y="87"/>
                    <a:pt x="199" y="202"/>
                  </a:cubicBezTo>
                  <a:cubicBezTo>
                    <a:pt x="191" y="201"/>
                    <a:pt x="182" y="200"/>
                    <a:pt x="173" y="200"/>
                  </a:cubicBezTo>
                  <a:cubicBezTo>
                    <a:pt x="78" y="200"/>
                    <a:pt x="0" y="277"/>
                    <a:pt x="0" y="373"/>
                  </a:cubicBezTo>
                  <a:cubicBezTo>
                    <a:pt x="0" y="466"/>
                    <a:pt x="74" y="542"/>
                    <a:pt x="166" y="545"/>
                  </a:cubicBezTo>
                  <a:cubicBezTo>
                    <a:pt x="168" y="545"/>
                    <a:pt x="171" y="545"/>
                    <a:pt x="173" y="545"/>
                  </a:cubicBezTo>
                  <a:cubicBezTo>
                    <a:pt x="675" y="545"/>
                    <a:pt x="675" y="545"/>
                    <a:pt x="675" y="545"/>
                  </a:cubicBezTo>
                  <a:cubicBezTo>
                    <a:pt x="677" y="545"/>
                    <a:pt x="680" y="545"/>
                    <a:pt x="682" y="545"/>
                  </a:cubicBezTo>
                  <a:cubicBezTo>
                    <a:pt x="682" y="545"/>
                    <a:pt x="682" y="545"/>
                    <a:pt x="682" y="545"/>
                  </a:cubicBezTo>
                  <a:cubicBezTo>
                    <a:pt x="792" y="542"/>
                    <a:pt x="881" y="451"/>
                    <a:pt x="881" y="339"/>
                  </a:cubicBezTo>
                  <a:cubicBezTo>
                    <a:pt x="881" y="226"/>
                    <a:pt x="789" y="133"/>
                    <a:pt x="675" y="133"/>
                  </a:cubicBezTo>
                  <a:close/>
                  <a:moveTo>
                    <a:pt x="681" y="501"/>
                  </a:moveTo>
                  <a:cubicBezTo>
                    <a:pt x="679" y="501"/>
                    <a:pt x="677" y="501"/>
                    <a:pt x="675" y="501"/>
                  </a:cubicBezTo>
                  <a:cubicBezTo>
                    <a:pt x="662" y="501"/>
                    <a:pt x="637" y="501"/>
                    <a:pt x="637" y="501"/>
                  </a:cubicBezTo>
                  <a:cubicBezTo>
                    <a:pt x="548" y="501"/>
                    <a:pt x="548" y="501"/>
                    <a:pt x="548" y="501"/>
                  </a:cubicBezTo>
                  <a:cubicBezTo>
                    <a:pt x="288" y="501"/>
                    <a:pt x="288" y="501"/>
                    <a:pt x="288" y="501"/>
                  </a:cubicBezTo>
                  <a:cubicBezTo>
                    <a:pt x="210" y="501"/>
                    <a:pt x="210" y="501"/>
                    <a:pt x="210" y="501"/>
                  </a:cubicBezTo>
                  <a:cubicBezTo>
                    <a:pt x="210" y="501"/>
                    <a:pt x="186" y="501"/>
                    <a:pt x="173" y="501"/>
                  </a:cubicBezTo>
                  <a:cubicBezTo>
                    <a:pt x="171" y="501"/>
                    <a:pt x="168" y="501"/>
                    <a:pt x="166" y="501"/>
                  </a:cubicBezTo>
                  <a:cubicBezTo>
                    <a:pt x="98" y="498"/>
                    <a:pt x="44" y="441"/>
                    <a:pt x="44" y="373"/>
                  </a:cubicBezTo>
                  <a:cubicBezTo>
                    <a:pt x="44" y="302"/>
                    <a:pt x="102" y="244"/>
                    <a:pt x="173" y="244"/>
                  </a:cubicBezTo>
                  <a:cubicBezTo>
                    <a:pt x="181" y="244"/>
                    <a:pt x="189" y="245"/>
                    <a:pt x="196" y="246"/>
                  </a:cubicBezTo>
                  <a:cubicBezTo>
                    <a:pt x="213" y="249"/>
                    <a:pt x="228" y="255"/>
                    <a:pt x="242" y="264"/>
                  </a:cubicBezTo>
                  <a:cubicBezTo>
                    <a:pt x="245" y="266"/>
                    <a:pt x="249" y="269"/>
                    <a:pt x="253" y="272"/>
                  </a:cubicBezTo>
                  <a:cubicBezTo>
                    <a:pt x="253" y="272"/>
                    <a:pt x="253" y="272"/>
                    <a:pt x="253" y="272"/>
                  </a:cubicBezTo>
                  <a:cubicBezTo>
                    <a:pt x="253" y="272"/>
                    <a:pt x="253" y="272"/>
                    <a:pt x="253" y="272"/>
                  </a:cubicBezTo>
                  <a:cubicBezTo>
                    <a:pt x="253" y="272"/>
                    <a:pt x="254" y="272"/>
                    <a:pt x="254" y="273"/>
                  </a:cubicBezTo>
                  <a:cubicBezTo>
                    <a:pt x="258" y="276"/>
                    <a:pt x="263" y="278"/>
                    <a:pt x="268" y="278"/>
                  </a:cubicBezTo>
                  <a:cubicBezTo>
                    <a:pt x="280" y="278"/>
                    <a:pt x="290" y="268"/>
                    <a:pt x="290" y="256"/>
                  </a:cubicBezTo>
                  <a:cubicBezTo>
                    <a:pt x="290" y="249"/>
                    <a:pt x="287" y="243"/>
                    <a:pt x="282" y="239"/>
                  </a:cubicBezTo>
                  <a:cubicBezTo>
                    <a:pt x="282" y="239"/>
                    <a:pt x="282" y="239"/>
                    <a:pt x="282" y="239"/>
                  </a:cubicBezTo>
                  <a:cubicBezTo>
                    <a:pt x="280" y="237"/>
                    <a:pt x="280" y="237"/>
                    <a:pt x="280" y="237"/>
                  </a:cubicBezTo>
                  <a:cubicBezTo>
                    <a:pt x="268" y="228"/>
                    <a:pt x="256" y="220"/>
                    <a:pt x="242" y="214"/>
                  </a:cubicBezTo>
                  <a:cubicBezTo>
                    <a:pt x="255" y="118"/>
                    <a:pt x="337" y="44"/>
                    <a:pt x="437" y="44"/>
                  </a:cubicBezTo>
                  <a:cubicBezTo>
                    <a:pt x="511" y="44"/>
                    <a:pt x="575" y="84"/>
                    <a:pt x="609" y="144"/>
                  </a:cubicBezTo>
                  <a:cubicBezTo>
                    <a:pt x="575" y="156"/>
                    <a:pt x="546" y="176"/>
                    <a:pt x="522" y="202"/>
                  </a:cubicBezTo>
                  <a:cubicBezTo>
                    <a:pt x="522" y="202"/>
                    <a:pt x="521" y="203"/>
                    <a:pt x="521" y="203"/>
                  </a:cubicBezTo>
                  <a:cubicBezTo>
                    <a:pt x="521" y="203"/>
                    <a:pt x="521" y="203"/>
                    <a:pt x="521" y="203"/>
                  </a:cubicBezTo>
                  <a:cubicBezTo>
                    <a:pt x="517" y="207"/>
                    <a:pt x="515" y="212"/>
                    <a:pt x="515" y="218"/>
                  </a:cubicBezTo>
                  <a:cubicBezTo>
                    <a:pt x="515" y="230"/>
                    <a:pt x="525" y="240"/>
                    <a:pt x="537" y="240"/>
                  </a:cubicBezTo>
                  <a:cubicBezTo>
                    <a:pt x="544" y="240"/>
                    <a:pt x="550" y="236"/>
                    <a:pt x="554" y="232"/>
                  </a:cubicBezTo>
                  <a:cubicBezTo>
                    <a:pt x="554" y="232"/>
                    <a:pt x="554" y="232"/>
                    <a:pt x="554" y="231"/>
                  </a:cubicBezTo>
                  <a:cubicBezTo>
                    <a:pt x="573" y="210"/>
                    <a:pt x="598" y="194"/>
                    <a:pt x="626" y="185"/>
                  </a:cubicBezTo>
                  <a:cubicBezTo>
                    <a:pt x="639" y="181"/>
                    <a:pt x="654" y="178"/>
                    <a:pt x="669" y="177"/>
                  </a:cubicBezTo>
                  <a:cubicBezTo>
                    <a:pt x="671" y="177"/>
                    <a:pt x="673" y="177"/>
                    <a:pt x="675" y="177"/>
                  </a:cubicBezTo>
                  <a:cubicBezTo>
                    <a:pt x="764" y="177"/>
                    <a:pt x="837" y="250"/>
                    <a:pt x="837" y="339"/>
                  </a:cubicBezTo>
                  <a:cubicBezTo>
                    <a:pt x="837" y="427"/>
                    <a:pt x="768" y="498"/>
                    <a:pt x="681" y="501"/>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7"/>
            <p:cNvSpPr>
              <a:spLocks/>
            </p:cNvSpPr>
            <p:nvPr/>
          </p:nvSpPr>
          <p:spPr bwMode="gray">
            <a:xfrm>
              <a:off x="3622675" y="4098925"/>
              <a:ext cx="333375" cy="844550"/>
            </a:xfrm>
            <a:custGeom>
              <a:avLst/>
              <a:gdLst/>
              <a:ahLst/>
              <a:cxnLst>
                <a:cxn ang="0">
                  <a:pos x="70" y="3"/>
                </a:cxn>
                <a:cxn ang="0">
                  <a:pos x="44" y="19"/>
                </a:cxn>
                <a:cxn ang="0">
                  <a:pos x="34" y="62"/>
                </a:cxn>
                <a:cxn ang="0">
                  <a:pos x="13" y="153"/>
                </a:cxn>
                <a:cxn ang="0">
                  <a:pos x="3" y="196"/>
                </a:cxn>
                <a:cxn ang="0">
                  <a:pos x="19" y="223"/>
                </a:cxn>
                <a:cxn ang="0">
                  <a:pos x="45" y="206"/>
                </a:cxn>
                <a:cxn ang="0">
                  <a:pos x="55" y="163"/>
                </a:cxn>
                <a:cxn ang="0">
                  <a:pos x="77" y="72"/>
                </a:cxn>
                <a:cxn ang="0">
                  <a:pos x="87" y="29"/>
                </a:cxn>
                <a:cxn ang="0">
                  <a:pos x="70" y="3"/>
                </a:cxn>
              </a:cxnLst>
              <a:rect l="0" t="0" r="r" b="b"/>
              <a:pathLst>
                <a:path w="89" h="225">
                  <a:moveTo>
                    <a:pt x="70" y="3"/>
                  </a:moveTo>
                  <a:cubicBezTo>
                    <a:pt x="59" y="0"/>
                    <a:pt x="47" y="7"/>
                    <a:pt x="44" y="19"/>
                  </a:cubicBezTo>
                  <a:cubicBezTo>
                    <a:pt x="34" y="62"/>
                    <a:pt x="34" y="62"/>
                    <a:pt x="34" y="62"/>
                  </a:cubicBezTo>
                  <a:cubicBezTo>
                    <a:pt x="13" y="153"/>
                    <a:pt x="13" y="153"/>
                    <a:pt x="13" y="153"/>
                  </a:cubicBezTo>
                  <a:cubicBezTo>
                    <a:pt x="3" y="196"/>
                    <a:pt x="3" y="196"/>
                    <a:pt x="3" y="196"/>
                  </a:cubicBezTo>
                  <a:cubicBezTo>
                    <a:pt x="0" y="208"/>
                    <a:pt x="7" y="220"/>
                    <a:pt x="19" y="223"/>
                  </a:cubicBezTo>
                  <a:cubicBezTo>
                    <a:pt x="31" y="225"/>
                    <a:pt x="43" y="218"/>
                    <a:pt x="45" y="206"/>
                  </a:cubicBezTo>
                  <a:cubicBezTo>
                    <a:pt x="55" y="163"/>
                    <a:pt x="55" y="163"/>
                    <a:pt x="55" y="163"/>
                  </a:cubicBezTo>
                  <a:cubicBezTo>
                    <a:pt x="77" y="72"/>
                    <a:pt x="77" y="72"/>
                    <a:pt x="77" y="72"/>
                  </a:cubicBezTo>
                  <a:cubicBezTo>
                    <a:pt x="87" y="29"/>
                    <a:pt x="87" y="29"/>
                    <a:pt x="87" y="29"/>
                  </a:cubicBezTo>
                  <a:cubicBezTo>
                    <a:pt x="89" y="17"/>
                    <a:pt x="82" y="5"/>
                    <a:pt x="70" y="3"/>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8"/>
            <p:cNvSpPr>
              <a:spLocks/>
            </p:cNvSpPr>
            <p:nvPr/>
          </p:nvSpPr>
          <p:spPr bwMode="gray">
            <a:xfrm>
              <a:off x="3944938" y="4098925"/>
              <a:ext cx="338138" cy="844550"/>
            </a:xfrm>
            <a:custGeom>
              <a:avLst/>
              <a:gdLst/>
              <a:ahLst/>
              <a:cxnLst>
                <a:cxn ang="0">
                  <a:pos x="71" y="3"/>
                </a:cxn>
                <a:cxn ang="0">
                  <a:pos x="45" y="19"/>
                </a:cxn>
                <a:cxn ang="0">
                  <a:pos x="35" y="62"/>
                </a:cxn>
                <a:cxn ang="0">
                  <a:pos x="13" y="153"/>
                </a:cxn>
                <a:cxn ang="0">
                  <a:pos x="3" y="196"/>
                </a:cxn>
                <a:cxn ang="0">
                  <a:pos x="19" y="223"/>
                </a:cxn>
                <a:cxn ang="0">
                  <a:pos x="46" y="206"/>
                </a:cxn>
                <a:cxn ang="0">
                  <a:pos x="56" y="163"/>
                </a:cxn>
                <a:cxn ang="0">
                  <a:pos x="77" y="72"/>
                </a:cxn>
                <a:cxn ang="0">
                  <a:pos x="87" y="29"/>
                </a:cxn>
                <a:cxn ang="0">
                  <a:pos x="71" y="3"/>
                </a:cxn>
              </a:cxnLst>
              <a:rect l="0" t="0" r="r" b="b"/>
              <a:pathLst>
                <a:path w="90" h="225">
                  <a:moveTo>
                    <a:pt x="71" y="3"/>
                  </a:moveTo>
                  <a:cubicBezTo>
                    <a:pt x="59" y="0"/>
                    <a:pt x="47" y="7"/>
                    <a:pt x="45" y="19"/>
                  </a:cubicBezTo>
                  <a:cubicBezTo>
                    <a:pt x="35" y="62"/>
                    <a:pt x="35" y="62"/>
                    <a:pt x="35" y="62"/>
                  </a:cubicBezTo>
                  <a:cubicBezTo>
                    <a:pt x="13" y="153"/>
                    <a:pt x="13" y="153"/>
                    <a:pt x="13" y="153"/>
                  </a:cubicBezTo>
                  <a:cubicBezTo>
                    <a:pt x="3" y="196"/>
                    <a:pt x="3" y="196"/>
                    <a:pt x="3" y="196"/>
                  </a:cubicBezTo>
                  <a:cubicBezTo>
                    <a:pt x="0" y="208"/>
                    <a:pt x="8" y="220"/>
                    <a:pt x="19" y="223"/>
                  </a:cubicBezTo>
                  <a:cubicBezTo>
                    <a:pt x="31" y="225"/>
                    <a:pt x="43" y="218"/>
                    <a:pt x="46" y="206"/>
                  </a:cubicBezTo>
                  <a:cubicBezTo>
                    <a:pt x="56" y="163"/>
                    <a:pt x="56" y="163"/>
                    <a:pt x="56" y="163"/>
                  </a:cubicBezTo>
                  <a:cubicBezTo>
                    <a:pt x="77" y="72"/>
                    <a:pt x="77" y="72"/>
                    <a:pt x="77" y="72"/>
                  </a:cubicBezTo>
                  <a:cubicBezTo>
                    <a:pt x="87" y="29"/>
                    <a:pt x="87" y="29"/>
                    <a:pt x="87" y="29"/>
                  </a:cubicBezTo>
                  <a:cubicBezTo>
                    <a:pt x="90" y="17"/>
                    <a:pt x="83" y="5"/>
                    <a:pt x="71" y="3"/>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9"/>
            <p:cNvSpPr>
              <a:spLocks/>
            </p:cNvSpPr>
            <p:nvPr/>
          </p:nvSpPr>
          <p:spPr bwMode="gray">
            <a:xfrm>
              <a:off x="4271963" y="4098925"/>
              <a:ext cx="333375" cy="844550"/>
            </a:xfrm>
            <a:custGeom>
              <a:avLst/>
              <a:gdLst/>
              <a:ahLst/>
              <a:cxnLst>
                <a:cxn ang="0">
                  <a:pos x="70" y="3"/>
                </a:cxn>
                <a:cxn ang="0">
                  <a:pos x="44" y="19"/>
                </a:cxn>
                <a:cxn ang="0">
                  <a:pos x="34" y="62"/>
                </a:cxn>
                <a:cxn ang="0">
                  <a:pos x="13" y="153"/>
                </a:cxn>
                <a:cxn ang="0">
                  <a:pos x="3" y="196"/>
                </a:cxn>
                <a:cxn ang="0">
                  <a:pos x="19" y="223"/>
                </a:cxn>
                <a:cxn ang="0">
                  <a:pos x="45" y="206"/>
                </a:cxn>
                <a:cxn ang="0">
                  <a:pos x="55" y="163"/>
                </a:cxn>
                <a:cxn ang="0">
                  <a:pos x="77" y="72"/>
                </a:cxn>
                <a:cxn ang="0">
                  <a:pos x="87" y="29"/>
                </a:cxn>
                <a:cxn ang="0">
                  <a:pos x="70" y="3"/>
                </a:cxn>
              </a:cxnLst>
              <a:rect l="0" t="0" r="r" b="b"/>
              <a:pathLst>
                <a:path w="89" h="225">
                  <a:moveTo>
                    <a:pt x="70" y="3"/>
                  </a:moveTo>
                  <a:cubicBezTo>
                    <a:pt x="59" y="0"/>
                    <a:pt x="47" y="7"/>
                    <a:pt x="44" y="19"/>
                  </a:cubicBezTo>
                  <a:cubicBezTo>
                    <a:pt x="34" y="62"/>
                    <a:pt x="34" y="62"/>
                    <a:pt x="34" y="62"/>
                  </a:cubicBezTo>
                  <a:cubicBezTo>
                    <a:pt x="13" y="153"/>
                    <a:pt x="13" y="153"/>
                    <a:pt x="13" y="153"/>
                  </a:cubicBezTo>
                  <a:cubicBezTo>
                    <a:pt x="3" y="196"/>
                    <a:pt x="3" y="196"/>
                    <a:pt x="3" y="196"/>
                  </a:cubicBezTo>
                  <a:cubicBezTo>
                    <a:pt x="0" y="208"/>
                    <a:pt x="7" y="220"/>
                    <a:pt x="19" y="223"/>
                  </a:cubicBezTo>
                  <a:cubicBezTo>
                    <a:pt x="31" y="225"/>
                    <a:pt x="43" y="218"/>
                    <a:pt x="45" y="206"/>
                  </a:cubicBezTo>
                  <a:cubicBezTo>
                    <a:pt x="55" y="163"/>
                    <a:pt x="55" y="163"/>
                    <a:pt x="55" y="163"/>
                  </a:cubicBezTo>
                  <a:cubicBezTo>
                    <a:pt x="77" y="72"/>
                    <a:pt x="77" y="72"/>
                    <a:pt x="77" y="72"/>
                  </a:cubicBezTo>
                  <a:cubicBezTo>
                    <a:pt x="87" y="29"/>
                    <a:pt x="87" y="29"/>
                    <a:pt x="87" y="29"/>
                  </a:cubicBezTo>
                  <a:cubicBezTo>
                    <a:pt x="89" y="17"/>
                    <a:pt x="82" y="5"/>
                    <a:pt x="70" y="3"/>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10"/>
            <p:cNvSpPr>
              <a:spLocks/>
            </p:cNvSpPr>
            <p:nvPr/>
          </p:nvSpPr>
          <p:spPr bwMode="gray">
            <a:xfrm>
              <a:off x="4594225" y="4098925"/>
              <a:ext cx="336550" cy="844550"/>
            </a:xfrm>
            <a:custGeom>
              <a:avLst/>
              <a:gdLst/>
              <a:ahLst/>
              <a:cxnLst>
                <a:cxn ang="0">
                  <a:pos x="71" y="3"/>
                </a:cxn>
                <a:cxn ang="0">
                  <a:pos x="45" y="19"/>
                </a:cxn>
                <a:cxn ang="0">
                  <a:pos x="35" y="62"/>
                </a:cxn>
                <a:cxn ang="0">
                  <a:pos x="13" y="153"/>
                </a:cxn>
                <a:cxn ang="0">
                  <a:pos x="3" y="196"/>
                </a:cxn>
                <a:cxn ang="0">
                  <a:pos x="19" y="223"/>
                </a:cxn>
                <a:cxn ang="0">
                  <a:pos x="46" y="206"/>
                </a:cxn>
                <a:cxn ang="0">
                  <a:pos x="56" y="163"/>
                </a:cxn>
                <a:cxn ang="0">
                  <a:pos x="77" y="72"/>
                </a:cxn>
                <a:cxn ang="0">
                  <a:pos x="87" y="29"/>
                </a:cxn>
                <a:cxn ang="0">
                  <a:pos x="71" y="3"/>
                </a:cxn>
              </a:cxnLst>
              <a:rect l="0" t="0" r="r" b="b"/>
              <a:pathLst>
                <a:path w="90" h="225">
                  <a:moveTo>
                    <a:pt x="71" y="3"/>
                  </a:moveTo>
                  <a:cubicBezTo>
                    <a:pt x="59" y="0"/>
                    <a:pt x="47" y="7"/>
                    <a:pt x="45" y="19"/>
                  </a:cubicBezTo>
                  <a:cubicBezTo>
                    <a:pt x="35" y="62"/>
                    <a:pt x="35" y="62"/>
                    <a:pt x="35" y="62"/>
                  </a:cubicBezTo>
                  <a:cubicBezTo>
                    <a:pt x="13" y="153"/>
                    <a:pt x="13" y="153"/>
                    <a:pt x="13" y="153"/>
                  </a:cubicBezTo>
                  <a:cubicBezTo>
                    <a:pt x="3" y="196"/>
                    <a:pt x="3" y="196"/>
                    <a:pt x="3" y="196"/>
                  </a:cubicBezTo>
                  <a:cubicBezTo>
                    <a:pt x="0" y="208"/>
                    <a:pt x="8" y="220"/>
                    <a:pt x="19" y="223"/>
                  </a:cubicBezTo>
                  <a:cubicBezTo>
                    <a:pt x="31" y="225"/>
                    <a:pt x="43" y="218"/>
                    <a:pt x="46" y="206"/>
                  </a:cubicBezTo>
                  <a:cubicBezTo>
                    <a:pt x="56" y="163"/>
                    <a:pt x="56" y="163"/>
                    <a:pt x="56" y="163"/>
                  </a:cubicBezTo>
                  <a:cubicBezTo>
                    <a:pt x="77" y="72"/>
                    <a:pt x="77" y="72"/>
                    <a:pt x="77" y="72"/>
                  </a:cubicBezTo>
                  <a:cubicBezTo>
                    <a:pt x="87" y="29"/>
                    <a:pt x="87" y="29"/>
                    <a:pt x="87" y="29"/>
                  </a:cubicBezTo>
                  <a:cubicBezTo>
                    <a:pt x="90" y="17"/>
                    <a:pt x="83" y="5"/>
                    <a:pt x="71" y="3"/>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11"/>
            <p:cNvSpPr>
              <a:spLocks/>
            </p:cNvSpPr>
            <p:nvPr/>
          </p:nvSpPr>
          <p:spPr bwMode="gray">
            <a:xfrm>
              <a:off x="4919663" y="4098925"/>
              <a:ext cx="333375" cy="844550"/>
            </a:xfrm>
            <a:custGeom>
              <a:avLst/>
              <a:gdLst/>
              <a:ahLst/>
              <a:cxnLst>
                <a:cxn ang="0">
                  <a:pos x="70" y="3"/>
                </a:cxn>
                <a:cxn ang="0">
                  <a:pos x="44" y="19"/>
                </a:cxn>
                <a:cxn ang="0">
                  <a:pos x="34" y="62"/>
                </a:cxn>
                <a:cxn ang="0">
                  <a:pos x="13" y="153"/>
                </a:cxn>
                <a:cxn ang="0">
                  <a:pos x="3" y="196"/>
                </a:cxn>
                <a:cxn ang="0">
                  <a:pos x="19" y="223"/>
                </a:cxn>
                <a:cxn ang="0">
                  <a:pos x="45" y="206"/>
                </a:cxn>
                <a:cxn ang="0">
                  <a:pos x="55" y="163"/>
                </a:cxn>
                <a:cxn ang="0">
                  <a:pos x="77" y="72"/>
                </a:cxn>
                <a:cxn ang="0">
                  <a:pos x="87" y="29"/>
                </a:cxn>
                <a:cxn ang="0">
                  <a:pos x="70" y="3"/>
                </a:cxn>
              </a:cxnLst>
              <a:rect l="0" t="0" r="r" b="b"/>
              <a:pathLst>
                <a:path w="89" h="225">
                  <a:moveTo>
                    <a:pt x="70" y="3"/>
                  </a:moveTo>
                  <a:cubicBezTo>
                    <a:pt x="59" y="0"/>
                    <a:pt x="47" y="7"/>
                    <a:pt x="44" y="19"/>
                  </a:cubicBezTo>
                  <a:cubicBezTo>
                    <a:pt x="34" y="62"/>
                    <a:pt x="34" y="62"/>
                    <a:pt x="34" y="62"/>
                  </a:cubicBezTo>
                  <a:cubicBezTo>
                    <a:pt x="13" y="153"/>
                    <a:pt x="13" y="153"/>
                    <a:pt x="13" y="153"/>
                  </a:cubicBezTo>
                  <a:cubicBezTo>
                    <a:pt x="3" y="196"/>
                    <a:pt x="3" y="196"/>
                    <a:pt x="3" y="196"/>
                  </a:cubicBezTo>
                  <a:cubicBezTo>
                    <a:pt x="0" y="208"/>
                    <a:pt x="7" y="220"/>
                    <a:pt x="19" y="223"/>
                  </a:cubicBezTo>
                  <a:cubicBezTo>
                    <a:pt x="31" y="225"/>
                    <a:pt x="43" y="218"/>
                    <a:pt x="45" y="206"/>
                  </a:cubicBezTo>
                  <a:cubicBezTo>
                    <a:pt x="55" y="163"/>
                    <a:pt x="55" y="163"/>
                    <a:pt x="55" y="163"/>
                  </a:cubicBezTo>
                  <a:cubicBezTo>
                    <a:pt x="77" y="72"/>
                    <a:pt x="77" y="72"/>
                    <a:pt x="77" y="72"/>
                  </a:cubicBezTo>
                  <a:cubicBezTo>
                    <a:pt x="87" y="29"/>
                    <a:pt x="87" y="29"/>
                    <a:pt x="87" y="29"/>
                  </a:cubicBezTo>
                  <a:cubicBezTo>
                    <a:pt x="89" y="17"/>
                    <a:pt x="82" y="5"/>
                    <a:pt x="70" y="3"/>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203" name="Gruppieren 202"/>
          <p:cNvGrpSpPr/>
          <p:nvPr/>
        </p:nvGrpSpPr>
        <p:grpSpPr bwMode="gray">
          <a:xfrm>
            <a:off x="2106980" y="4867370"/>
            <a:ext cx="250797" cy="229224"/>
            <a:chOff x="2921000" y="1924050"/>
            <a:chExt cx="3303588" cy="3019425"/>
          </a:xfrm>
          <a:solidFill>
            <a:srgbClr val="FFFFFF"/>
          </a:solidFill>
        </p:grpSpPr>
        <p:sp>
          <p:nvSpPr>
            <p:cNvPr id="204" name="Freeform 6"/>
            <p:cNvSpPr>
              <a:spLocks noEditPoints="1"/>
            </p:cNvSpPr>
            <p:nvPr/>
          </p:nvSpPr>
          <p:spPr bwMode="gray">
            <a:xfrm>
              <a:off x="2921000" y="1924050"/>
              <a:ext cx="3303588" cy="2044700"/>
            </a:xfrm>
            <a:custGeom>
              <a:avLst/>
              <a:gdLst/>
              <a:ahLst/>
              <a:cxnLst>
                <a:cxn ang="0">
                  <a:pos x="675" y="133"/>
                </a:cxn>
                <a:cxn ang="0">
                  <a:pos x="653" y="135"/>
                </a:cxn>
                <a:cxn ang="0">
                  <a:pos x="437" y="0"/>
                </a:cxn>
                <a:cxn ang="0">
                  <a:pos x="199" y="202"/>
                </a:cxn>
                <a:cxn ang="0">
                  <a:pos x="173" y="200"/>
                </a:cxn>
                <a:cxn ang="0">
                  <a:pos x="0" y="373"/>
                </a:cxn>
                <a:cxn ang="0">
                  <a:pos x="166" y="545"/>
                </a:cxn>
                <a:cxn ang="0">
                  <a:pos x="173" y="545"/>
                </a:cxn>
                <a:cxn ang="0">
                  <a:pos x="675" y="545"/>
                </a:cxn>
                <a:cxn ang="0">
                  <a:pos x="682" y="545"/>
                </a:cxn>
                <a:cxn ang="0">
                  <a:pos x="682" y="545"/>
                </a:cxn>
                <a:cxn ang="0">
                  <a:pos x="881" y="339"/>
                </a:cxn>
                <a:cxn ang="0">
                  <a:pos x="675" y="133"/>
                </a:cxn>
                <a:cxn ang="0">
                  <a:pos x="681" y="501"/>
                </a:cxn>
                <a:cxn ang="0">
                  <a:pos x="675" y="501"/>
                </a:cxn>
                <a:cxn ang="0">
                  <a:pos x="637" y="501"/>
                </a:cxn>
                <a:cxn ang="0">
                  <a:pos x="548" y="501"/>
                </a:cxn>
                <a:cxn ang="0">
                  <a:pos x="288" y="501"/>
                </a:cxn>
                <a:cxn ang="0">
                  <a:pos x="210" y="501"/>
                </a:cxn>
                <a:cxn ang="0">
                  <a:pos x="173" y="501"/>
                </a:cxn>
                <a:cxn ang="0">
                  <a:pos x="166" y="501"/>
                </a:cxn>
                <a:cxn ang="0">
                  <a:pos x="44" y="373"/>
                </a:cxn>
                <a:cxn ang="0">
                  <a:pos x="173" y="244"/>
                </a:cxn>
                <a:cxn ang="0">
                  <a:pos x="196" y="246"/>
                </a:cxn>
                <a:cxn ang="0">
                  <a:pos x="242" y="264"/>
                </a:cxn>
                <a:cxn ang="0">
                  <a:pos x="253" y="272"/>
                </a:cxn>
                <a:cxn ang="0">
                  <a:pos x="253" y="272"/>
                </a:cxn>
                <a:cxn ang="0">
                  <a:pos x="253" y="272"/>
                </a:cxn>
                <a:cxn ang="0">
                  <a:pos x="254" y="273"/>
                </a:cxn>
                <a:cxn ang="0">
                  <a:pos x="268" y="278"/>
                </a:cxn>
                <a:cxn ang="0">
                  <a:pos x="290" y="256"/>
                </a:cxn>
                <a:cxn ang="0">
                  <a:pos x="282" y="239"/>
                </a:cxn>
                <a:cxn ang="0">
                  <a:pos x="282" y="239"/>
                </a:cxn>
                <a:cxn ang="0">
                  <a:pos x="280" y="237"/>
                </a:cxn>
                <a:cxn ang="0">
                  <a:pos x="242" y="214"/>
                </a:cxn>
                <a:cxn ang="0">
                  <a:pos x="437" y="44"/>
                </a:cxn>
                <a:cxn ang="0">
                  <a:pos x="609" y="144"/>
                </a:cxn>
                <a:cxn ang="0">
                  <a:pos x="522" y="202"/>
                </a:cxn>
                <a:cxn ang="0">
                  <a:pos x="521" y="203"/>
                </a:cxn>
                <a:cxn ang="0">
                  <a:pos x="521" y="203"/>
                </a:cxn>
                <a:cxn ang="0">
                  <a:pos x="515" y="218"/>
                </a:cxn>
                <a:cxn ang="0">
                  <a:pos x="537" y="240"/>
                </a:cxn>
                <a:cxn ang="0">
                  <a:pos x="554" y="232"/>
                </a:cxn>
                <a:cxn ang="0">
                  <a:pos x="554" y="231"/>
                </a:cxn>
                <a:cxn ang="0">
                  <a:pos x="626" y="185"/>
                </a:cxn>
                <a:cxn ang="0">
                  <a:pos x="669" y="177"/>
                </a:cxn>
                <a:cxn ang="0">
                  <a:pos x="675" y="177"/>
                </a:cxn>
                <a:cxn ang="0">
                  <a:pos x="837" y="339"/>
                </a:cxn>
                <a:cxn ang="0">
                  <a:pos x="681" y="501"/>
                </a:cxn>
              </a:cxnLst>
              <a:rect l="0" t="0" r="r" b="b"/>
              <a:pathLst>
                <a:path w="881" h="545">
                  <a:moveTo>
                    <a:pt x="675" y="133"/>
                  </a:moveTo>
                  <a:cubicBezTo>
                    <a:pt x="668" y="133"/>
                    <a:pt x="660" y="134"/>
                    <a:pt x="653" y="135"/>
                  </a:cubicBezTo>
                  <a:cubicBezTo>
                    <a:pt x="614" y="55"/>
                    <a:pt x="532" y="0"/>
                    <a:pt x="437" y="0"/>
                  </a:cubicBezTo>
                  <a:cubicBezTo>
                    <a:pt x="317" y="0"/>
                    <a:pt x="218" y="87"/>
                    <a:pt x="199" y="202"/>
                  </a:cubicBezTo>
                  <a:cubicBezTo>
                    <a:pt x="191" y="201"/>
                    <a:pt x="182" y="200"/>
                    <a:pt x="173" y="200"/>
                  </a:cubicBezTo>
                  <a:cubicBezTo>
                    <a:pt x="78" y="200"/>
                    <a:pt x="0" y="277"/>
                    <a:pt x="0" y="373"/>
                  </a:cubicBezTo>
                  <a:cubicBezTo>
                    <a:pt x="0" y="466"/>
                    <a:pt x="74" y="542"/>
                    <a:pt x="166" y="545"/>
                  </a:cubicBezTo>
                  <a:cubicBezTo>
                    <a:pt x="168" y="545"/>
                    <a:pt x="171" y="545"/>
                    <a:pt x="173" y="545"/>
                  </a:cubicBezTo>
                  <a:cubicBezTo>
                    <a:pt x="675" y="545"/>
                    <a:pt x="675" y="545"/>
                    <a:pt x="675" y="545"/>
                  </a:cubicBezTo>
                  <a:cubicBezTo>
                    <a:pt x="677" y="545"/>
                    <a:pt x="680" y="545"/>
                    <a:pt x="682" y="545"/>
                  </a:cubicBezTo>
                  <a:cubicBezTo>
                    <a:pt x="682" y="545"/>
                    <a:pt x="682" y="545"/>
                    <a:pt x="682" y="545"/>
                  </a:cubicBezTo>
                  <a:cubicBezTo>
                    <a:pt x="792" y="542"/>
                    <a:pt x="881" y="451"/>
                    <a:pt x="881" y="339"/>
                  </a:cubicBezTo>
                  <a:cubicBezTo>
                    <a:pt x="881" y="226"/>
                    <a:pt x="789" y="133"/>
                    <a:pt x="675" y="133"/>
                  </a:cubicBezTo>
                  <a:close/>
                  <a:moveTo>
                    <a:pt x="681" y="501"/>
                  </a:moveTo>
                  <a:cubicBezTo>
                    <a:pt x="679" y="501"/>
                    <a:pt x="677" y="501"/>
                    <a:pt x="675" y="501"/>
                  </a:cubicBezTo>
                  <a:cubicBezTo>
                    <a:pt x="662" y="501"/>
                    <a:pt x="637" y="501"/>
                    <a:pt x="637" y="501"/>
                  </a:cubicBezTo>
                  <a:cubicBezTo>
                    <a:pt x="548" y="501"/>
                    <a:pt x="548" y="501"/>
                    <a:pt x="548" y="501"/>
                  </a:cubicBezTo>
                  <a:cubicBezTo>
                    <a:pt x="288" y="501"/>
                    <a:pt x="288" y="501"/>
                    <a:pt x="288" y="501"/>
                  </a:cubicBezTo>
                  <a:cubicBezTo>
                    <a:pt x="210" y="501"/>
                    <a:pt x="210" y="501"/>
                    <a:pt x="210" y="501"/>
                  </a:cubicBezTo>
                  <a:cubicBezTo>
                    <a:pt x="210" y="501"/>
                    <a:pt x="186" y="501"/>
                    <a:pt x="173" y="501"/>
                  </a:cubicBezTo>
                  <a:cubicBezTo>
                    <a:pt x="171" y="501"/>
                    <a:pt x="168" y="501"/>
                    <a:pt x="166" y="501"/>
                  </a:cubicBezTo>
                  <a:cubicBezTo>
                    <a:pt x="98" y="498"/>
                    <a:pt x="44" y="441"/>
                    <a:pt x="44" y="373"/>
                  </a:cubicBezTo>
                  <a:cubicBezTo>
                    <a:pt x="44" y="302"/>
                    <a:pt x="102" y="244"/>
                    <a:pt x="173" y="244"/>
                  </a:cubicBezTo>
                  <a:cubicBezTo>
                    <a:pt x="181" y="244"/>
                    <a:pt x="189" y="245"/>
                    <a:pt x="196" y="246"/>
                  </a:cubicBezTo>
                  <a:cubicBezTo>
                    <a:pt x="213" y="249"/>
                    <a:pt x="228" y="255"/>
                    <a:pt x="242" y="264"/>
                  </a:cubicBezTo>
                  <a:cubicBezTo>
                    <a:pt x="245" y="266"/>
                    <a:pt x="249" y="269"/>
                    <a:pt x="253" y="272"/>
                  </a:cubicBezTo>
                  <a:cubicBezTo>
                    <a:pt x="253" y="272"/>
                    <a:pt x="253" y="272"/>
                    <a:pt x="253" y="272"/>
                  </a:cubicBezTo>
                  <a:cubicBezTo>
                    <a:pt x="253" y="272"/>
                    <a:pt x="253" y="272"/>
                    <a:pt x="253" y="272"/>
                  </a:cubicBezTo>
                  <a:cubicBezTo>
                    <a:pt x="253" y="272"/>
                    <a:pt x="254" y="272"/>
                    <a:pt x="254" y="273"/>
                  </a:cubicBezTo>
                  <a:cubicBezTo>
                    <a:pt x="258" y="276"/>
                    <a:pt x="263" y="278"/>
                    <a:pt x="268" y="278"/>
                  </a:cubicBezTo>
                  <a:cubicBezTo>
                    <a:pt x="280" y="278"/>
                    <a:pt x="290" y="268"/>
                    <a:pt x="290" y="256"/>
                  </a:cubicBezTo>
                  <a:cubicBezTo>
                    <a:pt x="290" y="249"/>
                    <a:pt x="287" y="243"/>
                    <a:pt x="282" y="239"/>
                  </a:cubicBezTo>
                  <a:cubicBezTo>
                    <a:pt x="282" y="239"/>
                    <a:pt x="282" y="239"/>
                    <a:pt x="282" y="239"/>
                  </a:cubicBezTo>
                  <a:cubicBezTo>
                    <a:pt x="280" y="237"/>
                    <a:pt x="280" y="237"/>
                    <a:pt x="280" y="237"/>
                  </a:cubicBezTo>
                  <a:cubicBezTo>
                    <a:pt x="268" y="228"/>
                    <a:pt x="256" y="220"/>
                    <a:pt x="242" y="214"/>
                  </a:cubicBezTo>
                  <a:cubicBezTo>
                    <a:pt x="255" y="118"/>
                    <a:pt x="337" y="44"/>
                    <a:pt x="437" y="44"/>
                  </a:cubicBezTo>
                  <a:cubicBezTo>
                    <a:pt x="511" y="44"/>
                    <a:pt x="575" y="84"/>
                    <a:pt x="609" y="144"/>
                  </a:cubicBezTo>
                  <a:cubicBezTo>
                    <a:pt x="575" y="156"/>
                    <a:pt x="546" y="176"/>
                    <a:pt x="522" y="202"/>
                  </a:cubicBezTo>
                  <a:cubicBezTo>
                    <a:pt x="522" y="202"/>
                    <a:pt x="521" y="203"/>
                    <a:pt x="521" y="203"/>
                  </a:cubicBezTo>
                  <a:cubicBezTo>
                    <a:pt x="521" y="203"/>
                    <a:pt x="521" y="203"/>
                    <a:pt x="521" y="203"/>
                  </a:cubicBezTo>
                  <a:cubicBezTo>
                    <a:pt x="517" y="207"/>
                    <a:pt x="515" y="212"/>
                    <a:pt x="515" y="218"/>
                  </a:cubicBezTo>
                  <a:cubicBezTo>
                    <a:pt x="515" y="230"/>
                    <a:pt x="525" y="240"/>
                    <a:pt x="537" y="240"/>
                  </a:cubicBezTo>
                  <a:cubicBezTo>
                    <a:pt x="544" y="240"/>
                    <a:pt x="550" y="236"/>
                    <a:pt x="554" y="232"/>
                  </a:cubicBezTo>
                  <a:cubicBezTo>
                    <a:pt x="554" y="232"/>
                    <a:pt x="554" y="232"/>
                    <a:pt x="554" y="231"/>
                  </a:cubicBezTo>
                  <a:cubicBezTo>
                    <a:pt x="573" y="210"/>
                    <a:pt x="598" y="194"/>
                    <a:pt x="626" y="185"/>
                  </a:cubicBezTo>
                  <a:cubicBezTo>
                    <a:pt x="639" y="181"/>
                    <a:pt x="654" y="178"/>
                    <a:pt x="669" y="177"/>
                  </a:cubicBezTo>
                  <a:cubicBezTo>
                    <a:pt x="671" y="177"/>
                    <a:pt x="673" y="177"/>
                    <a:pt x="675" y="177"/>
                  </a:cubicBezTo>
                  <a:cubicBezTo>
                    <a:pt x="764" y="177"/>
                    <a:pt x="837" y="250"/>
                    <a:pt x="837" y="339"/>
                  </a:cubicBezTo>
                  <a:cubicBezTo>
                    <a:pt x="837" y="427"/>
                    <a:pt x="768" y="498"/>
                    <a:pt x="681" y="501"/>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7"/>
            <p:cNvSpPr>
              <a:spLocks/>
            </p:cNvSpPr>
            <p:nvPr/>
          </p:nvSpPr>
          <p:spPr bwMode="gray">
            <a:xfrm>
              <a:off x="3622675" y="4098925"/>
              <a:ext cx="333375" cy="844550"/>
            </a:xfrm>
            <a:custGeom>
              <a:avLst/>
              <a:gdLst/>
              <a:ahLst/>
              <a:cxnLst>
                <a:cxn ang="0">
                  <a:pos x="70" y="3"/>
                </a:cxn>
                <a:cxn ang="0">
                  <a:pos x="44" y="19"/>
                </a:cxn>
                <a:cxn ang="0">
                  <a:pos x="34" y="62"/>
                </a:cxn>
                <a:cxn ang="0">
                  <a:pos x="13" y="153"/>
                </a:cxn>
                <a:cxn ang="0">
                  <a:pos x="3" y="196"/>
                </a:cxn>
                <a:cxn ang="0">
                  <a:pos x="19" y="223"/>
                </a:cxn>
                <a:cxn ang="0">
                  <a:pos x="45" y="206"/>
                </a:cxn>
                <a:cxn ang="0">
                  <a:pos x="55" y="163"/>
                </a:cxn>
                <a:cxn ang="0">
                  <a:pos x="77" y="72"/>
                </a:cxn>
                <a:cxn ang="0">
                  <a:pos x="87" y="29"/>
                </a:cxn>
                <a:cxn ang="0">
                  <a:pos x="70" y="3"/>
                </a:cxn>
              </a:cxnLst>
              <a:rect l="0" t="0" r="r" b="b"/>
              <a:pathLst>
                <a:path w="89" h="225">
                  <a:moveTo>
                    <a:pt x="70" y="3"/>
                  </a:moveTo>
                  <a:cubicBezTo>
                    <a:pt x="59" y="0"/>
                    <a:pt x="47" y="7"/>
                    <a:pt x="44" y="19"/>
                  </a:cubicBezTo>
                  <a:cubicBezTo>
                    <a:pt x="34" y="62"/>
                    <a:pt x="34" y="62"/>
                    <a:pt x="34" y="62"/>
                  </a:cubicBezTo>
                  <a:cubicBezTo>
                    <a:pt x="13" y="153"/>
                    <a:pt x="13" y="153"/>
                    <a:pt x="13" y="153"/>
                  </a:cubicBezTo>
                  <a:cubicBezTo>
                    <a:pt x="3" y="196"/>
                    <a:pt x="3" y="196"/>
                    <a:pt x="3" y="196"/>
                  </a:cubicBezTo>
                  <a:cubicBezTo>
                    <a:pt x="0" y="208"/>
                    <a:pt x="7" y="220"/>
                    <a:pt x="19" y="223"/>
                  </a:cubicBezTo>
                  <a:cubicBezTo>
                    <a:pt x="31" y="225"/>
                    <a:pt x="43" y="218"/>
                    <a:pt x="45" y="206"/>
                  </a:cubicBezTo>
                  <a:cubicBezTo>
                    <a:pt x="55" y="163"/>
                    <a:pt x="55" y="163"/>
                    <a:pt x="55" y="163"/>
                  </a:cubicBezTo>
                  <a:cubicBezTo>
                    <a:pt x="77" y="72"/>
                    <a:pt x="77" y="72"/>
                    <a:pt x="77" y="72"/>
                  </a:cubicBezTo>
                  <a:cubicBezTo>
                    <a:pt x="87" y="29"/>
                    <a:pt x="87" y="29"/>
                    <a:pt x="87" y="29"/>
                  </a:cubicBezTo>
                  <a:cubicBezTo>
                    <a:pt x="89" y="17"/>
                    <a:pt x="82" y="5"/>
                    <a:pt x="70" y="3"/>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8"/>
            <p:cNvSpPr>
              <a:spLocks/>
            </p:cNvSpPr>
            <p:nvPr/>
          </p:nvSpPr>
          <p:spPr bwMode="gray">
            <a:xfrm>
              <a:off x="3944938" y="4098925"/>
              <a:ext cx="338138" cy="844550"/>
            </a:xfrm>
            <a:custGeom>
              <a:avLst/>
              <a:gdLst/>
              <a:ahLst/>
              <a:cxnLst>
                <a:cxn ang="0">
                  <a:pos x="71" y="3"/>
                </a:cxn>
                <a:cxn ang="0">
                  <a:pos x="45" y="19"/>
                </a:cxn>
                <a:cxn ang="0">
                  <a:pos x="35" y="62"/>
                </a:cxn>
                <a:cxn ang="0">
                  <a:pos x="13" y="153"/>
                </a:cxn>
                <a:cxn ang="0">
                  <a:pos x="3" y="196"/>
                </a:cxn>
                <a:cxn ang="0">
                  <a:pos x="19" y="223"/>
                </a:cxn>
                <a:cxn ang="0">
                  <a:pos x="46" y="206"/>
                </a:cxn>
                <a:cxn ang="0">
                  <a:pos x="56" y="163"/>
                </a:cxn>
                <a:cxn ang="0">
                  <a:pos x="77" y="72"/>
                </a:cxn>
                <a:cxn ang="0">
                  <a:pos x="87" y="29"/>
                </a:cxn>
                <a:cxn ang="0">
                  <a:pos x="71" y="3"/>
                </a:cxn>
              </a:cxnLst>
              <a:rect l="0" t="0" r="r" b="b"/>
              <a:pathLst>
                <a:path w="90" h="225">
                  <a:moveTo>
                    <a:pt x="71" y="3"/>
                  </a:moveTo>
                  <a:cubicBezTo>
                    <a:pt x="59" y="0"/>
                    <a:pt x="47" y="7"/>
                    <a:pt x="45" y="19"/>
                  </a:cubicBezTo>
                  <a:cubicBezTo>
                    <a:pt x="35" y="62"/>
                    <a:pt x="35" y="62"/>
                    <a:pt x="35" y="62"/>
                  </a:cubicBezTo>
                  <a:cubicBezTo>
                    <a:pt x="13" y="153"/>
                    <a:pt x="13" y="153"/>
                    <a:pt x="13" y="153"/>
                  </a:cubicBezTo>
                  <a:cubicBezTo>
                    <a:pt x="3" y="196"/>
                    <a:pt x="3" y="196"/>
                    <a:pt x="3" y="196"/>
                  </a:cubicBezTo>
                  <a:cubicBezTo>
                    <a:pt x="0" y="208"/>
                    <a:pt x="8" y="220"/>
                    <a:pt x="19" y="223"/>
                  </a:cubicBezTo>
                  <a:cubicBezTo>
                    <a:pt x="31" y="225"/>
                    <a:pt x="43" y="218"/>
                    <a:pt x="46" y="206"/>
                  </a:cubicBezTo>
                  <a:cubicBezTo>
                    <a:pt x="56" y="163"/>
                    <a:pt x="56" y="163"/>
                    <a:pt x="56" y="163"/>
                  </a:cubicBezTo>
                  <a:cubicBezTo>
                    <a:pt x="77" y="72"/>
                    <a:pt x="77" y="72"/>
                    <a:pt x="77" y="72"/>
                  </a:cubicBezTo>
                  <a:cubicBezTo>
                    <a:pt x="87" y="29"/>
                    <a:pt x="87" y="29"/>
                    <a:pt x="87" y="29"/>
                  </a:cubicBezTo>
                  <a:cubicBezTo>
                    <a:pt x="90" y="17"/>
                    <a:pt x="83" y="5"/>
                    <a:pt x="71" y="3"/>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9"/>
            <p:cNvSpPr>
              <a:spLocks/>
            </p:cNvSpPr>
            <p:nvPr/>
          </p:nvSpPr>
          <p:spPr bwMode="gray">
            <a:xfrm>
              <a:off x="4271963" y="4098925"/>
              <a:ext cx="333375" cy="844550"/>
            </a:xfrm>
            <a:custGeom>
              <a:avLst/>
              <a:gdLst/>
              <a:ahLst/>
              <a:cxnLst>
                <a:cxn ang="0">
                  <a:pos x="70" y="3"/>
                </a:cxn>
                <a:cxn ang="0">
                  <a:pos x="44" y="19"/>
                </a:cxn>
                <a:cxn ang="0">
                  <a:pos x="34" y="62"/>
                </a:cxn>
                <a:cxn ang="0">
                  <a:pos x="13" y="153"/>
                </a:cxn>
                <a:cxn ang="0">
                  <a:pos x="3" y="196"/>
                </a:cxn>
                <a:cxn ang="0">
                  <a:pos x="19" y="223"/>
                </a:cxn>
                <a:cxn ang="0">
                  <a:pos x="45" y="206"/>
                </a:cxn>
                <a:cxn ang="0">
                  <a:pos x="55" y="163"/>
                </a:cxn>
                <a:cxn ang="0">
                  <a:pos x="77" y="72"/>
                </a:cxn>
                <a:cxn ang="0">
                  <a:pos x="87" y="29"/>
                </a:cxn>
                <a:cxn ang="0">
                  <a:pos x="70" y="3"/>
                </a:cxn>
              </a:cxnLst>
              <a:rect l="0" t="0" r="r" b="b"/>
              <a:pathLst>
                <a:path w="89" h="225">
                  <a:moveTo>
                    <a:pt x="70" y="3"/>
                  </a:moveTo>
                  <a:cubicBezTo>
                    <a:pt x="59" y="0"/>
                    <a:pt x="47" y="7"/>
                    <a:pt x="44" y="19"/>
                  </a:cubicBezTo>
                  <a:cubicBezTo>
                    <a:pt x="34" y="62"/>
                    <a:pt x="34" y="62"/>
                    <a:pt x="34" y="62"/>
                  </a:cubicBezTo>
                  <a:cubicBezTo>
                    <a:pt x="13" y="153"/>
                    <a:pt x="13" y="153"/>
                    <a:pt x="13" y="153"/>
                  </a:cubicBezTo>
                  <a:cubicBezTo>
                    <a:pt x="3" y="196"/>
                    <a:pt x="3" y="196"/>
                    <a:pt x="3" y="196"/>
                  </a:cubicBezTo>
                  <a:cubicBezTo>
                    <a:pt x="0" y="208"/>
                    <a:pt x="7" y="220"/>
                    <a:pt x="19" y="223"/>
                  </a:cubicBezTo>
                  <a:cubicBezTo>
                    <a:pt x="31" y="225"/>
                    <a:pt x="43" y="218"/>
                    <a:pt x="45" y="206"/>
                  </a:cubicBezTo>
                  <a:cubicBezTo>
                    <a:pt x="55" y="163"/>
                    <a:pt x="55" y="163"/>
                    <a:pt x="55" y="163"/>
                  </a:cubicBezTo>
                  <a:cubicBezTo>
                    <a:pt x="77" y="72"/>
                    <a:pt x="77" y="72"/>
                    <a:pt x="77" y="72"/>
                  </a:cubicBezTo>
                  <a:cubicBezTo>
                    <a:pt x="87" y="29"/>
                    <a:pt x="87" y="29"/>
                    <a:pt x="87" y="29"/>
                  </a:cubicBezTo>
                  <a:cubicBezTo>
                    <a:pt x="89" y="17"/>
                    <a:pt x="82" y="5"/>
                    <a:pt x="70" y="3"/>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10"/>
            <p:cNvSpPr>
              <a:spLocks/>
            </p:cNvSpPr>
            <p:nvPr/>
          </p:nvSpPr>
          <p:spPr bwMode="gray">
            <a:xfrm>
              <a:off x="4594225" y="4098925"/>
              <a:ext cx="336550" cy="844550"/>
            </a:xfrm>
            <a:custGeom>
              <a:avLst/>
              <a:gdLst/>
              <a:ahLst/>
              <a:cxnLst>
                <a:cxn ang="0">
                  <a:pos x="71" y="3"/>
                </a:cxn>
                <a:cxn ang="0">
                  <a:pos x="45" y="19"/>
                </a:cxn>
                <a:cxn ang="0">
                  <a:pos x="35" y="62"/>
                </a:cxn>
                <a:cxn ang="0">
                  <a:pos x="13" y="153"/>
                </a:cxn>
                <a:cxn ang="0">
                  <a:pos x="3" y="196"/>
                </a:cxn>
                <a:cxn ang="0">
                  <a:pos x="19" y="223"/>
                </a:cxn>
                <a:cxn ang="0">
                  <a:pos x="46" y="206"/>
                </a:cxn>
                <a:cxn ang="0">
                  <a:pos x="56" y="163"/>
                </a:cxn>
                <a:cxn ang="0">
                  <a:pos x="77" y="72"/>
                </a:cxn>
                <a:cxn ang="0">
                  <a:pos x="87" y="29"/>
                </a:cxn>
                <a:cxn ang="0">
                  <a:pos x="71" y="3"/>
                </a:cxn>
              </a:cxnLst>
              <a:rect l="0" t="0" r="r" b="b"/>
              <a:pathLst>
                <a:path w="90" h="225">
                  <a:moveTo>
                    <a:pt x="71" y="3"/>
                  </a:moveTo>
                  <a:cubicBezTo>
                    <a:pt x="59" y="0"/>
                    <a:pt x="47" y="7"/>
                    <a:pt x="45" y="19"/>
                  </a:cubicBezTo>
                  <a:cubicBezTo>
                    <a:pt x="35" y="62"/>
                    <a:pt x="35" y="62"/>
                    <a:pt x="35" y="62"/>
                  </a:cubicBezTo>
                  <a:cubicBezTo>
                    <a:pt x="13" y="153"/>
                    <a:pt x="13" y="153"/>
                    <a:pt x="13" y="153"/>
                  </a:cubicBezTo>
                  <a:cubicBezTo>
                    <a:pt x="3" y="196"/>
                    <a:pt x="3" y="196"/>
                    <a:pt x="3" y="196"/>
                  </a:cubicBezTo>
                  <a:cubicBezTo>
                    <a:pt x="0" y="208"/>
                    <a:pt x="8" y="220"/>
                    <a:pt x="19" y="223"/>
                  </a:cubicBezTo>
                  <a:cubicBezTo>
                    <a:pt x="31" y="225"/>
                    <a:pt x="43" y="218"/>
                    <a:pt x="46" y="206"/>
                  </a:cubicBezTo>
                  <a:cubicBezTo>
                    <a:pt x="56" y="163"/>
                    <a:pt x="56" y="163"/>
                    <a:pt x="56" y="163"/>
                  </a:cubicBezTo>
                  <a:cubicBezTo>
                    <a:pt x="77" y="72"/>
                    <a:pt x="77" y="72"/>
                    <a:pt x="77" y="72"/>
                  </a:cubicBezTo>
                  <a:cubicBezTo>
                    <a:pt x="87" y="29"/>
                    <a:pt x="87" y="29"/>
                    <a:pt x="87" y="29"/>
                  </a:cubicBezTo>
                  <a:cubicBezTo>
                    <a:pt x="90" y="17"/>
                    <a:pt x="83" y="5"/>
                    <a:pt x="71" y="3"/>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11"/>
            <p:cNvSpPr>
              <a:spLocks/>
            </p:cNvSpPr>
            <p:nvPr/>
          </p:nvSpPr>
          <p:spPr bwMode="gray">
            <a:xfrm>
              <a:off x="4919663" y="4098925"/>
              <a:ext cx="333375" cy="844550"/>
            </a:xfrm>
            <a:custGeom>
              <a:avLst/>
              <a:gdLst/>
              <a:ahLst/>
              <a:cxnLst>
                <a:cxn ang="0">
                  <a:pos x="70" y="3"/>
                </a:cxn>
                <a:cxn ang="0">
                  <a:pos x="44" y="19"/>
                </a:cxn>
                <a:cxn ang="0">
                  <a:pos x="34" y="62"/>
                </a:cxn>
                <a:cxn ang="0">
                  <a:pos x="13" y="153"/>
                </a:cxn>
                <a:cxn ang="0">
                  <a:pos x="3" y="196"/>
                </a:cxn>
                <a:cxn ang="0">
                  <a:pos x="19" y="223"/>
                </a:cxn>
                <a:cxn ang="0">
                  <a:pos x="45" y="206"/>
                </a:cxn>
                <a:cxn ang="0">
                  <a:pos x="55" y="163"/>
                </a:cxn>
                <a:cxn ang="0">
                  <a:pos x="77" y="72"/>
                </a:cxn>
                <a:cxn ang="0">
                  <a:pos x="87" y="29"/>
                </a:cxn>
                <a:cxn ang="0">
                  <a:pos x="70" y="3"/>
                </a:cxn>
              </a:cxnLst>
              <a:rect l="0" t="0" r="r" b="b"/>
              <a:pathLst>
                <a:path w="89" h="225">
                  <a:moveTo>
                    <a:pt x="70" y="3"/>
                  </a:moveTo>
                  <a:cubicBezTo>
                    <a:pt x="59" y="0"/>
                    <a:pt x="47" y="7"/>
                    <a:pt x="44" y="19"/>
                  </a:cubicBezTo>
                  <a:cubicBezTo>
                    <a:pt x="34" y="62"/>
                    <a:pt x="34" y="62"/>
                    <a:pt x="34" y="62"/>
                  </a:cubicBezTo>
                  <a:cubicBezTo>
                    <a:pt x="13" y="153"/>
                    <a:pt x="13" y="153"/>
                    <a:pt x="13" y="153"/>
                  </a:cubicBezTo>
                  <a:cubicBezTo>
                    <a:pt x="3" y="196"/>
                    <a:pt x="3" y="196"/>
                    <a:pt x="3" y="196"/>
                  </a:cubicBezTo>
                  <a:cubicBezTo>
                    <a:pt x="0" y="208"/>
                    <a:pt x="7" y="220"/>
                    <a:pt x="19" y="223"/>
                  </a:cubicBezTo>
                  <a:cubicBezTo>
                    <a:pt x="31" y="225"/>
                    <a:pt x="43" y="218"/>
                    <a:pt x="45" y="206"/>
                  </a:cubicBezTo>
                  <a:cubicBezTo>
                    <a:pt x="55" y="163"/>
                    <a:pt x="55" y="163"/>
                    <a:pt x="55" y="163"/>
                  </a:cubicBezTo>
                  <a:cubicBezTo>
                    <a:pt x="77" y="72"/>
                    <a:pt x="77" y="72"/>
                    <a:pt x="77" y="72"/>
                  </a:cubicBezTo>
                  <a:cubicBezTo>
                    <a:pt x="87" y="29"/>
                    <a:pt x="87" y="29"/>
                    <a:pt x="87" y="29"/>
                  </a:cubicBezTo>
                  <a:cubicBezTo>
                    <a:pt x="89" y="17"/>
                    <a:pt x="82" y="5"/>
                    <a:pt x="70" y="3"/>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10" name="Textfeld 209"/>
          <p:cNvSpPr txBox="1"/>
          <p:nvPr/>
        </p:nvSpPr>
        <p:spPr>
          <a:xfrm>
            <a:off x="563443" y="5195401"/>
            <a:ext cx="428322" cy="307777"/>
          </a:xfrm>
          <a:prstGeom prst="rect">
            <a:avLst/>
          </a:prstGeom>
          <a:noFill/>
        </p:spPr>
        <p:txBody>
          <a:bodyPr wrap="none" rtlCol="0">
            <a:spAutoFit/>
          </a:bodyPr>
          <a:lstStyle/>
          <a:p>
            <a:r>
              <a:rPr lang="de-DE" sz="1400" dirty="0"/>
              <a:t>19°</a:t>
            </a:r>
            <a:endParaRPr lang="en-US" sz="1400" dirty="0"/>
          </a:p>
        </p:txBody>
      </p:sp>
      <p:sp>
        <p:nvSpPr>
          <p:cNvPr id="211" name="Textfeld 210"/>
          <p:cNvSpPr txBox="1"/>
          <p:nvPr/>
        </p:nvSpPr>
        <p:spPr>
          <a:xfrm>
            <a:off x="1300909" y="5195401"/>
            <a:ext cx="428322" cy="307777"/>
          </a:xfrm>
          <a:prstGeom prst="rect">
            <a:avLst/>
          </a:prstGeom>
          <a:noFill/>
        </p:spPr>
        <p:txBody>
          <a:bodyPr wrap="none" rtlCol="0">
            <a:spAutoFit/>
          </a:bodyPr>
          <a:lstStyle/>
          <a:p>
            <a:r>
              <a:rPr lang="de-DE" sz="1400" dirty="0"/>
              <a:t>18°</a:t>
            </a:r>
            <a:endParaRPr lang="en-US" sz="1400" dirty="0"/>
          </a:p>
        </p:txBody>
      </p:sp>
      <p:sp>
        <p:nvSpPr>
          <p:cNvPr id="212" name="Textfeld 211"/>
          <p:cNvSpPr txBox="1"/>
          <p:nvPr/>
        </p:nvSpPr>
        <p:spPr>
          <a:xfrm>
            <a:off x="2034942" y="5195401"/>
            <a:ext cx="428322" cy="307777"/>
          </a:xfrm>
          <a:prstGeom prst="rect">
            <a:avLst/>
          </a:prstGeom>
          <a:noFill/>
        </p:spPr>
        <p:txBody>
          <a:bodyPr wrap="none" rtlCol="0">
            <a:spAutoFit/>
          </a:bodyPr>
          <a:lstStyle/>
          <a:p>
            <a:r>
              <a:rPr lang="de-DE" sz="1400" dirty="0"/>
              <a:t>18°</a:t>
            </a:r>
            <a:endParaRPr lang="en-US" sz="1400" dirty="0"/>
          </a:p>
        </p:txBody>
      </p:sp>
      <p:sp>
        <p:nvSpPr>
          <p:cNvPr id="213" name="Textfeld 212"/>
          <p:cNvSpPr txBox="1"/>
          <p:nvPr/>
        </p:nvSpPr>
        <p:spPr>
          <a:xfrm>
            <a:off x="3668894" y="5195401"/>
            <a:ext cx="428322" cy="307777"/>
          </a:xfrm>
          <a:prstGeom prst="rect">
            <a:avLst/>
          </a:prstGeom>
          <a:noFill/>
        </p:spPr>
        <p:txBody>
          <a:bodyPr wrap="none" rtlCol="0">
            <a:spAutoFit/>
          </a:bodyPr>
          <a:lstStyle/>
          <a:p>
            <a:r>
              <a:rPr lang="de-DE" sz="1400" dirty="0">
                <a:solidFill>
                  <a:srgbClr val="FFFFFF"/>
                </a:solidFill>
              </a:rPr>
              <a:t>22°</a:t>
            </a:r>
            <a:endParaRPr lang="en-US" sz="1400" dirty="0">
              <a:solidFill>
                <a:srgbClr val="FFFFFF"/>
              </a:solidFill>
            </a:endParaRPr>
          </a:p>
        </p:txBody>
      </p:sp>
      <p:sp>
        <p:nvSpPr>
          <p:cNvPr id="214" name="Textfeld 213"/>
          <p:cNvSpPr txBox="1"/>
          <p:nvPr/>
        </p:nvSpPr>
        <p:spPr>
          <a:xfrm>
            <a:off x="4396916" y="5195401"/>
            <a:ext cx="428322" cy="307777"/>
          </a:xfrm>
          <a:prstGeom prst="rect">
            <a:avLst/>
          </a:prstGeom>
          <a:noFill/>
        </p:spPr>
        <p:txBody>
          <a:bodyPr wrap="none" rtlCol="0">
            <a:spAutoFit/>
          </a:bodyPr>
          <a:lstStyle/>
          <a:p>
            <a:r>
              <a:rPr lang="de-DE" sz="1400" dirty="0">
                <a:solidFill>
                  <a:srgbClr val="FFFFFF"/>
                </a:solidFill>
              </a:rPr>
              <a:t>24°</a:t>
            </a:r>
            <a:endParaRPr lang="en-US" sz="1400" dirty="0">
              <a:solidFill>
                <a:srgbClr val="FFFFFF"/>
              </a:solidFill>
            </a:endParaRPr>
          </a:p>
        </p:txBody>
      </p:sp>
      <p:sp>
        <p:nvSpPr>
          <p:cNvPr id="215" name="Textfeld 214"/>
          <p:cNvSpPr txBox="1"/>
          <p:nvPr/>
        </p:nvSpPr>
        <p:spPr>
          <a:xfrm>
            <a:off x="5132312" y="5195401"/>
            <a:ext cx="428322" cy="307777"/>
          </a:xfrm>
          <a:prstGeom prst="rect">
            <a:avLst/>
          </a:prstGeom>
          <a:noFill/>
        </p:spPr>
        <p:txBody>
          <a:bodyPr wrap="none" rtlCol="0">
            <a:spAutoFit/>
          </a:bodyPr>
          <a:lstStyle/>
          <a:p>
            <a:r>
              <a:rPr lang="de-DE" sz="1400" dirty="0">
                <a:solidFill>
                  <a:srgbClr val="FFFFFF"/>
                </a:solidFill>
              </a:rPr>
              <a:t>25°</a:t>
            </a:r>
            <a:endParaRPr lang="en-US" sz="1400" dirty="0">
              <a:solidFill>
                <a:srgbClr val="FFFFFF"/>
              </a:solidFill>
            </a:endParaRPr>
          </a:p>
        </p:txBody>
      </p:sp>
      <p:sp>
        <p:nvSpPr>
          <p:cNvPr id="216" name="Textfeld 215"/>
          <p:cNvSpPr txBox="1"/>
          <p:nvPr/>
        </p:nvSpPr>
        <p:spPr>
          <a:xfrm>
            <a:off x="6689412" y="5195401"/>
            <a:ext cx="428322" cy="307777"/>
          </a:xfrm>
          <a:prstGeom prst="rect">
            <a:avLst/>
          </a:prstGeom>
          <a:noFill/>
        </p:spPr>
        <p:txBody>
          <a:bodyPr wrap="none" rtlCol="0">
            <a:spAutoFit/>
          </a:bodyPr>
          <a:lstStyle/>
          <a:p>
            <a:r>
              <a:rPr lang="de-DE" sz="1400" dirty="0">
                <a:solidFill>
                  <a:srgbClr val="FFFFFF"/>
                </a:solidFill>
              </a:rPr>
              <a:t>22°</a:t>
            </a:r>
            <a:endParaRPr lang="en-US" sz="1400" dirty="0">
              <a:solidFill>
                <a:srgbClr val="FFFFFF"/>
              </a:solidFill>
            </a:endParaRPr>
          </a:p>
        </p:txBody>
      </p:sp>
      <p:sp>
        <p:nvSpPr>
          <p:cNvPr id="217" name="Textfeld 216"/>
          <p:cNvSpPr txBox="1"/>
          <p:nvPr/>
        </p:nvSpPr>
        <p:spPr>
          <a:xfrm>
            <a:off x="7437629" y="5195401"/>
            <a:ext cx="428322" cy="307777"/>
          </a:xfrm>
          <a:prstGeom prst="rect">
            <a:avLst/>
          </a:prstGeom>
          <a:noFill/>
        </p:spPr>
        <p:txBody>
          <a:bodyPr wrap="none" rtlCol="0">
            <a:spAutoFit/>
          </a:bodyPr>
          <a:lstStyle/>
          <a:p>
            <a:r>
              <a:rPr lang="de-DE" sz="1400" dirty="0">
                <a:solidFill>
                  <a:srgbClr val="FFFFFF"/>
                </a:solidFill>
              </a:rPr>
              <a:t>21°</a:t>
            </a:r>
            <a:endParaRPr lang="en-US" sz="1400" dirty="0">
              <a:solidFill>
                <a:srgbClr val="FFFFFF"/>
              </a:solidFill>
            </a:endParaRPr>
          </a:p>
        </p:txBody>
      </p:sp>
      <p:sp>
        <p:nvSpPr>
          <p:cNvPr id="218" name="Textfeld 217"/>
          <p:cNvSpPr txBox="1"/>
          <p:nvPr/>
        </p:nvSpPr>
        <p:spPr>
          <a:xfrm>
            <a:off x="8152830" y="5195401"/>
            <a:ext cx="428322" cy="307777"/>
          </a:xfrm>
          <a:prstGeom prst="rect">
            <a:avLst/>
          </a:prstGeom>
          <a:noFill/>
        </p:spPr>
        <p:txBody>
          <a:bodyPr wrap="none" rtlCol="0">
            <a:spAutoFit/>
          </a:bodyPr>
          <a:lstStyle/>
          <a:p>
            <a:r>
              <a:rPr lang="de-DE" sz="1400" dirty="0">
                <a:solidFill>
                  <a:srgbClr val="FFFFFF"/>
                </a:solidFill>
              </a:rPr>
              <a:t>22°</a:t>
            </a:r>
            <a:endParaRPr lang="en-US" sz="1400" dirty="0">
              <a:solidFill>
                <a:srgbClr val="FFFFFF"/>
              </a:solidFill>
            </a:endParaRPr>
          </a:p>
        </p:txBody>
      </p:sp>
      <p:sp>
        <p:nvSpPr>
          <p:cNvPr id="219" name="Textfeld 218"/>
          <p:cNvSpPr txBox="1"/>
          <p:nvPr/>
        </p:nvSpPr>
        <p:spPr>
          <a:xfrm>
            <a:off x="9724981" y="5195401"/>
            <a:ext cx="428322" cy="307777"/>
          </a:xfrm>
          <a:prstGeom prst="rect">
            <a:avLst/>
          </a:prstGeom>
          <a:noFill/>
        </p:spPr>
        <p:txBody>
          <a:bodyPr wrap="none" rtlCol="0">
            <a:spAutoFit/>
          </a:bodyPr>
          <a:lstStyle/>
          <a:p>
            <a:r>
              <a:rPr lang="de-DE" sz="1400" dirty="0"/>
              <a:t>18°</a:t>
            </a:r>
            <a:endParaRPr lang="en-US" sz="1400" dirty="0"/>
          </a:p>
        </p:txBody>
      </p:sp>
      <p:sp>
        <p:nvSpPr>
          <p:cNvPr id="220" name="Textfeld 219"/>
          <p:cNvSpPr txBox="1"/>
          <p:nvPr/>
        </p:nvSpPr>
        <p:spPr>
          <a:xfrm>
            <a:off x="10460685" y="5195401"/>
            <a:ext cx="428322" cy="307777"/>
          </a:xfrm>
          <a:prstGeom prst="rect">
            <a:avLst/>
          </a:prstGeom>
          <a:noFill/>
        </p:spPr>
        <p:txBody>
          <a:bodyPr wrap="none" rtlCol="0">
            <a:spAutoFit/>
          </a:bodyPr>
          <a:lstStyle/>
          <a:p>
            <a:r>
              <a:rPr lang="de-DE" sz="1400" dirty="0"/>
              <a:t>17°</a:t>
            </a:r>
            <a:endParaRPr lang="en-US" sz="1400" dirty="0"/>
          </a:p>
        </p:txBody>
      </p:sp>
      <p:sp>
        <p:nvSpPr>
          <p:cNvPr id="221" name="Textfeld 220"/>
          <p:cNvSpPr txBox="1"/>
          <p:nvPr/>
        </p:nvSpPr>
        <p:spPr>
          <a:xfrm>
            <a:off x="11188399" y="5195401"/>
            <a:ext cx="428322" cy="307777"/>
          </a:xfrm>
          <a:prstGeom prst="rect">
            <a:avLst/>
          </a:prstGeom>
          <a:noFill/>
        </p:spPr>
        <p:txBody>
          <a:bodyPr wrap="none" rtlCol="0">
            <a:spAutoFit/>
          </a:bodyPr>
          <a:lstStyle/>
          <a:p>
            <a:r>
              <a:rPr lang="de-DE" sz="1400" dirty="0"/>
              <a:t>17°</a:t>
            </a:r>
            <a:endParaRPr lang="en-US" sz="1400" dirty="0"/>
          </a:p>
        </p:txBody>
      </p:sp>
      <p:grpSp>
        <p:nvGrpSpPr>
          <p:cNvPr id="222" name="Gruppieren 221"/>
          <p:cNvGrpSpPr/>
          <p:nvPr/>
        </p:nvGrpSpPr>
        <p:grpSpPr bwMode="gray">
          <a:xfrm>
            <a:off x="1117886" y="-1246907"/>
            <a:ext cx="859230" cy="864107"/>
            <a:chOff x="-1782763" y="679450"/>
            <a:chExt cx="3076576" cy="3094038"/>
          </a:xfrm>
        </p:grpSpPr>
        <p:sp>
          <p:nvSpPr>
            <p:cNvPr id="223" name="Freeform 6"/>
            <p:cNvSpPr>
              <a:spLocks noEditPoints="1"/>
            </p:cNvSpPr>
            <p:nvPr/>
          </p:nvSpPr>
          <p:spPr bwMode="gray">
            <a:xfrm>
              <a:off x="-1177925" y="1282700"/>
              <a:ext cx="1863726" cy="1866900"/>
            </a:xfrm>
            <a:custGeom>
              <a:avLst/>
              <a:gdLst/>
              <a:ahLst/>
              <a:cxnLst>
                <a:cxn ang="0">
                  <a:pos x="249" y="0"/>
                </a:cxn>
                <a:cxn ang="0">
                  <a:pos x="0" y="249"/>
                </a:cxn>
                <a:cxn ang="0">
                  <a:pos x="249" y="498"/>
                </a:cxn>
                <a:cxn ang="0">
                  <a:pos x="497" y="249"/>
                </a:cxn>
                <a:cxn ang="0">
                  <a:pos x="249" y="0"/>
                </a:cxn>
                <a:cxn ang="0">
                  <a:pos x="249" y="454"/>
                </a:cxn>
                <a:cxn ang="0">
                  <a:pos x="44" y="249"/>
                </a:cxn>
                <a:cxn ang="0">
                  <a:pos x="249" y="44"/>
                </a:cxn>
                <a:cxn ang="0">
                  <a:pos x="453" y="249"/>
                </a:cxn>
                <a:cxn ang="0">
                  <a:pos x="249" y="454"/>
                </a:cxn>
              </a:cxnLst>
              <a:rect l="0" t="0" r="r" b="b"/>
              <a:pathLst>
                <a:path w="497" h="498">
                  <a:moveTo>
                    <a:pt x="249" y="0"/>
                  </a:moveTo>
                  <a:cubicBezTo>
                    <a:pt x="112" y="0"/>
                    <a:pt x="0" y="112"/>
                    <a:pt x="0" y="249"/>
                  </a:cubicBezTo>
                  <a:cubicBezTo>
                    <a:pt x="0" y="386"/>
                    <a:pt x="112" y="498"/>
                    <a:pt x="249" y="498"/>
                  </a:cubicBezTo>
                  <a:cubicBezTo>
                    <a:pt x="386" y="498"/>
                    <a:pt x="497" y="386"/>
                    <a:pt x="497" y="249"/>
                  </a:cubicBezTo>
                  <a:cubicBezTo>
                    <a:pt x="497" y="112"/>
                    <a:pt x="386" y="0"/>
                    <a:pt x="249" y="0"/>
                  </a:cubicBezTo>
                  <a:close/>
                  <a:moveTo>
                    <a:pt x="249" y="454"/>
                  </a:moveTo>
                  <a:cubicBezTo>
                    <a:pt x="136" y="454"/>
                    <a:pt x="44" y="362"/>
                    <a:pt x="44" y="249"/>
                  </a:cubicBezTo>
                  <a:cubicBezTo>
                    <a:pt x="44" y="136"/>
                    <a:pt x="136" y="44"/>
                    <a:pt x="249" y="44"/>
                  </a:cubicBezTo>
                  <a:cubicBezTo>
                    <a:pt x="362" y="44"/>
                    <a:pt x="453" y="136"/>
                    <a:pt x="453" y="249"/>
                  </a:cubicBezTo>
                  <a:cubicBezTo>
                    <a:pt x="453" y="362"/>
                    <a:pt x="362" y="454"/>
                    <a:pt x="249" y="454"/>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7"/>
            <p:cNvSpPr>
              <a:spLocks/>
            </p:cNvSpPr>
            <p:nvPr/>
          </p:nvSpPr>
          <p:spPr bwMode="gray">
            <a:xfrm>
              <a:off x="-327025" y="679450"/>
              <a:ext cx="165100" cy="493713"/>
            </a:xfrm>
            <a:custGeom>
              <a:avLst/>
              <a:gdLst/>
              <a:ahLst/>
              <a:cxnLst>
                <a:cxn ang="0">
                  <a:pos x="22" y="132"/>
                </a:cxn>
                <a:cxn ang="0">
                  <a:pos x="44" y="110"/>
                </a:cxn>
                <a:cxn ang="0">
                  <a:pos x="44" y="22"/>
                </a:cxn>
                <a:cxn ang="0">
                  <a:pos x="22" y="0"/>
                </a:cxn>
                <a:cxn ang="0">
                  <a:pos x="0" y="22"/>
                </a:cxn>
                <a:cxn ang="0">
                  <a:pos x="0" y="110"/>
                </a:cxn>
                <a:cxn ang="0">
                  <a:pos x="22" y="132"/>
                </a:cxn>
              </a:cxnLst>
              <a:rect l="0" t="0" r="r" b="b"/>
              <a:pathLst>
                <a:path w="44" h="132">
                  <a:moveTo>
                    <a:pt x="22" y="132"/>
                  </a:moveTo>
                  <a:cubicBezTo>
                    <a:pt x="34" y="132"/>
                    <a:pt x="44" y="122"/>
                    <a:pt x="44" y="110"/>
                  </a:cubicBezTo>
                  <a:cubicBezTo>
                    <a:pt x="44" y="22"/>
                    <a:pt x="44" y="22"/>
                    <a:pt x="44" y="22"/>
                  </a:cubicBezTo>
                  <a:cubicBezTo>
                    <a:pt x="44" y="10"/>
                    <a:pt x="34" y="0"/>
                    <a:pt x="22" y="0"/>
                  </a:cubicBezTo>
                  <a:cubicBezTo>
                    <a:pt x="10" y="0"/>
                    <a:pt x="0" y="10"/>
                    <a:pt x="0" y="22"/>
                  </a:cubicBezTo>
                  <a:cubicBezTo>
                    <a:pt x="0" y="110"/>
                    <a:pt x="0" y="110"/>
                    <a:pt x="0" y="110"/>
                  </a:cubicBezTo>
                  <a:cubicBezTo>
                    <a:pt x="0" y="122"/>
                    <a:pt x="10" y="132"/>
                    <a:pt x="22" y="132"/>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8"/>
            <p:cNvSpPr>
              <a:spLocks/>
            </p:cNvSpPr>
            <p:nvPr/>
          </p:nvSpPr>
          <p:spPr bwMode="gray">
            <a:xfrm>
              <a:off x="-327025" y="3278188"/>
              <a:ext cx="165100" cy="495300"/>
            </a:xfrm>
            <a:custGeom>
              <a:avLst/>
              <a:gdLst/>
              <a:ahLst/>
              <a:cxnLst>
                <a:cxn ang="0">
                  <a:pos x="22" y="0"/>
                </a:cxn>
                <a:cxn ang="0">
                  <a:pos x="0" y="22"/>
                </a:cxn>
                <a:cxn ang="0">
                  <a:pos x="0" y="111"/>
                </a:cxn>
                <a:cxn ang="0">
                  <a:pos x="22" y="132"/>
                </a:cxn>
                <a:cxn ang="0">
                  <a:pos x="44" y="111"/>
                </a:cxn>
                <a:cxn ang="0">
                  <a:pos x="44" y="22"/>
                </a:cxn>
                <a:cxn ang="0">
                  <a:pos x="22" y="0"/>
                </a:cxn>
              </a:cxnLst>
              <a:rect l="0" t="0" r="r" b="b"/>
              <a:pathLst>
                <a:path w="44" h="132">
                  <a:moveTo>
                    <a:pt x="22" y="0"/>
                  </a:moveTo>
                  <a:cubicBezTo>
                    <a:pt x="10" y="0"/>
                    <a:pt x="0" y="10"/>
                    <a:pt x="0" y="22"/>
                  </a:cubicBezTo>
                  <a:cubicBezTo>
                    <a:pt x="0" y="111"/>
                    <a:pt x="0" y="111"/>
                    <a:pt x="0" y="111"/>
                  </a:cubicBezTo>
                  <a:cubicBezTo>
                    <a:pt x="0" y="123"/>
                    <a:pt x="10" y="132"/>
                    <a:pt x="22" y="132"/>
                  </a:cubicBezTo>
                  <a:cubicBezTo>
                    <a:pt x="34" y="132"/>
                    <a:pt x="44" y="123"/>
                    <a:pt x="44" y="111"/>
                  </a:cubicBezTo>
                  <a:cubicBezTo>
                    <a:pt x="44" y="22"/>
                    <a:pt x="44" y="22"/>
                    <a:pt x="44" y="22"/>
                  </a:cubicBezTo>
                  <a:cubicBezTo>
                    <a:pt x="44" y="10"/>
                    <a:pt x="34" y="0"/>
                    <a:pt x="22" y="0"/>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9"/>
            <p:cNvSpPr>
              <a:spLocks/>
            </p:cNvSpPr>
            <p:nvPr/>
          </p:nvSpPr>
          <p:spPr bwMode="gray">
            <a:xfrm>
              <a:off x="798513" y="2133600"/>
              <a:ext cx="495300" cy="165100"/>
            </a:xfrm>
            <a:custGeom>
              <a:avLst/>
              <a:gdLst/>
              <a:ahLst/>
              <a:cxnLst>
                <a:cxn ang="0">
                  <a:pos x="110" y="0"/>
                </a:cxn>
                <a:cxn ang="0">
                  <a:pos x="22" y="0"/>
                </a:cxn>
                <a:cxn ang="0">
                  <a:pos x="0" y="22"/>
                </a:cxn>
                <a:cxn ang="0">
                  <a:pos x="22" y="44"/>
                </a:cxn>
                <a:cxn ang="0">
                  <a:pos x="110" y="44"/>
                </a:cxn>
                <a:cxn ang="0">
                  <a:pos x="132" y="22"/>
                </a:cxn>
                <a:cxn ang="0">
                  <a:pos x="110" y="0"/>
                </a:cxn>
              </a:cxnLst>
              <a:rect l="0" t="0" r="r" b="b"/>
              <a:pathLst>
                <a:path w="132" h="44">
                  <a:moveTo>
                    <a:pt x="110" y="0"/>
                  </a:moveTo>
                  <a:cubicBezTo>
                    <a:pt x="22" y="0"/>
                    <a:pt x="22" y="0"/>
                    <a:pt x="22" y="0"/>
                  </a:cubicBezTo>
                  <a:cubicBezTo>
                    <a:pt x="9" y="0"/>
                    <a:pt x="0" y="10"/>
                    <a:pt x="0" y="22"/>
                  </a:cubicBezTo>
                  <a:cubicBezTo>
                    <a:pt x="0" y="34"/>
                    <a:pt x="9" y="44"/>
                    <a:pt x="22" y="44"/>
                  </a:cubicBezTo>
                  <a:cubicBezTo>
                    <a:pt x="110" y="44"/>
                    <a:pt x="110" y="44"/>
                    <a:pt x="110" y="44"/>
                  </a:cubicBezTo>
                  <a:cubicBezTo>
                    <a:pt x="122" y="44"/>
                    <a:pt x="132" y="34"/>
                    <a:pt x="132" y="22"/>
                  </a:cubicBezTo>
                  <a:cubicBezTo>
                    <a:pt x="132" y="10"/>
                    <a:pt x="122" y="0"/>
                    <a:pt x="110" y="0"/>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10"/>
            <p:cNvSpPr>
              <a:spLocks/>
            </p:cNvSpPr>
            <p:nvPr/>
          </p:nvSpPr>
          <p:spPr bwMode="gray">
            <a:xfrm>
              <a:off x="-1782763" y="2133600"/>
              <a:ext cx="495300" cy="165100"/>
            </a:xfrm>
            <a:custGeom>
              <a:avLst/>
              <a:gdLst/>
              <a:ahLst/>
              <a:cxnLst>
                <a:cxn ang="0">
                  <a:pos x="132" y="22"/>
                </a:cxn>
                <a:cxn ang="0">
                  <a:pos x="110" y="0"/>
                </a:cxn>
                <a:cxn ang="0">
                  <a:pos x="22" y="0"/>
                </a:cxn>
                <a:cxn ang="0">
                  <a:pos x="0" y="22"/>
                </a:cxn>
                <a:cxn ang="0">
                  <a:pos x="22" y="44"/>
                </a:cxn>
                <a:cxn ang="0">
                  <a:pos x="110" y="44"/>
                </a:cxn>
                <a:cxn ang="0">
                  <a:pos x="132" y="22"/>
                </a:cxn>
              </a:cxnLst>
              <a:rect l="0" t="0" r="r" b="b"/>
              <a:pathLst>
                <a:path w="132" h="44">
                  <a:moveTo>
                    <a:pt x="132" y="22"/>
                  </a:moveTo>
                  <a:cubicBezTo>
                    <a:pt x="132" y="10"/>
                    <a:pt x="122" y="0"/>
                    <a:pt x="110" y="0"/>
                  </a:cubicBezTo>
                  <a:cubicBezTo>
                    <a:pt x="22" y="0"/>
                    <a:pt x="22" y="0"/>
                    <a:pt x="22" y="0"/>
                  </a:cubicBezTo>
                  <a:cubicBezTo>
                    <a:pt x="9" y="0"/>
                    <a:pt x="0" y="10"/>
                    <a:pt x="0" y="22"/>
                  </a:cubicBezTo>
                  <a:cubicBezTo>
                    <a:pt x="0" y="34"/>
                    <a:pt x="9" y="44"/>
                    <a:pt x="22" y="44"/>
                  </a:cubicBezTo>
                  <a:cubicBezTo>
                    <a:pt x="110" y="44"/>
                    <a:pt x="110" y="44"/>
                    <a:pt x="110" y="44"/>
                  </a:cubicBezTo>
                  <a:cubicBezTo>
                    <a:pt x="122" y="44"/>
                    <a:pt x="132" y="34"/>
                    <a:pt x="132" y="22"/>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11"/>
            <p:cNvSpPr>
              <a:spLocks/>
            </p:cNvSpPr>
            <p:nvPr/>
          </p:nvSpPr>
          <p:spPr bwMode="gray">
            <a:xfrm>
              <a:off x="460375" y="1098550"/>
              <a:ext cx="412750" cy="412750"/>
            </a:xfrm>
            <a:custGeom>
              <a:avLst/>
              <a:gdLst/>
              <a:ahLst/>
              <a:cxnLst>
                <a:cxn ang="0">
                  <a:pos x="39" y="101"/>
                </a:cxn>
                <a:cxn ang="0">
                  <a:pos x="102" y="39"/>
                </a:cxn>
                <a:cxn ang="0">
                  <a:pos x="102" y="8"/>
                </a:cxn>
                <a:cxn ang="0">
                  <a:pos x="71" y="8"/>
                </a:cxn>
                <a:cxn ang="0">
                  <a:pos x="8" y="71"/>
                </a:cxn>
                <a:cxn ang="0">
                  <a:pos x="8" y="101"/>
                </a:cxn>
                <a:cxn ang="0">
                  <a:pos x="39" y="101"/>
                </a:cxn>
              </a:cxnLst>
              <a:rect l="0" t="0" r="r" b="b"/>
              <a:pathLst>
                <a:path w="110" h="110">
                  <a:moveTo>
                    <a:pt x="39" y="101"/>
                  </a:moveTo>
                  <a:cubicBezTo>
                    <a:pt x="102" y="39"/>
                    <a:pt x="102" y="39"/>
                    <a:pt x="102" y="39"/>
                  </a:cubicBezTo>
                  <a:cubicBezTo>
                    <a:pt x="110" y="31"/>
                    <a:pt x="110" y="17"/>
                    <a:pt x="102" y="8"/>
                  </a:cubicBezTo>
                  <a:cubicBezTo>
                    <a:pt x="93" y="0"/>
                    <a:pt x="79" y="0"/>
                    <a:pt x="71" y="8"/>
                  </a:cubicBezTo>
                  <a:cubicBezTo>
                    <a:pt x="8" y="71"/>
                    <a:pt x="8" y="71"/>
                    <a:pt x="8" y="71"/>
                  </a:cubicBezTo>
                  <a:cubicBezTo>
                    <a:pt x="0" y="79"/>
                    <a:pt x="0" y="93"/>
                    <a:pt x="8" y="101"/>
                  </a:cubicBezTo>
                  <a:cubicBezTo>
                    <a:pt x="17" y="110"/>
                    <a:pt x="31" y="110"/>
                    <a:pt x="39" y="101"/>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12"/>
            <p:cNvSpPr>
              <a:spLocks/>
            </p:cNvSpPr>
            <p:nvPr/>
          </p:nvSpPr>
          <p:spPr bwMode="gray">
            <a:xfrm>
              <a:off x="-1365250" y="2921000"/>
              <a:ext cx="415925" cy="417513"/>
            </a:xfrm>
            <a:custGeom>
              <a:avLst/>
              <a:gdLst/>
              <a:ahLst/>
              <a:cxnLst>
                <a:cxn ang="0">
                  <a:pos x="71" y="9"/>
                </a:cxn>
                <a:cxn ang="0">
                  <a:pos x="9" y="71"/>
                </a:cxn>
                <a:cxn ang="0">
                  <a:pos x="9" y="102"/>
                </a:cxn>
                <a:cxn ang="0">
                  <a:pos x="40" y="102"/>
                </a:cxn>
                <a:cxn ang="0">
                  <a:pos x="102" y="40"/>
                </a:cxn>
                <a:cxn ang="0">
                  <a:pos x="102" y="9"/>
                </a:cxn>
                <a:cxn ang="0">
                  <a:pos x="71" y="9"/>
                </a:cxn>
              </a:cxnLst>
              <a:rect l="0" t="0" r="r" b="b"/>
              <a:pathLst>
                <a:path w="111" h="111">
                  <a:moveTo>
                    <a:pt x="71" y="9"/>
                  </a:moveTo>
                  <a:cubicBezTo>
                    <a:pt x="9" y="71"/>
                    <a:pt x="9" y="71"/>
                    <a:pt x="9" y="71"/>
                  </a:cubicBezTo>
                  <a:cubicBezTo>
                    <a:pt x="0" y="80"/>
                    <a:pt x="0" y="93"/>
                    <a:pt x="9" y="102"/>
                  </a:cubicBezTo>
                  <a:cubicBezTo>
                    <a:pt x="17" y="111"/>
                    <a:pt x="31" y="111"/>
                    <a:pt x="40" y="102"/>
                  </a:cubicBezTo>
                  <a:cubicBezTo>
                    <a:pt x="102" y="40"/>
                    <a:pt x="102" y="40"/>
                    <a:pt x="102" y="40"/>
                  </a:cubicBezTo>
                  <a:cubicBezTo>
                    <a:pt x="111" y="31"/>
                    <a:pt x="111" y="17"/>
                    <a:pt x="102" y="9"/>
                  </a:cubicBezTo>
                  <a:cubicBezTo>
                    <a:pt x="94" y="0"/>
                    <a:pt x="80" y="0"/>
                    <a:pt x="71" y="9"/>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3"/>
            <p:cNvSpPr>
              <a:spLocks/>
            </p:cNvSpPr>
            <p:nvPr/>
          </p:nvSpPr>
          <p:spPr bwMode="gray">
            <a:xfrm>
              <a:off x="460375" y="2921000"/>
              <a:ext cx="412750" cy="417513"/>
            </a:xfrm>
            <a:custGeom>
              <a:avLst/>
              <a:gdLst/>
              <a:ahLst/>
              <a:cxnLst>
                <a:cxn ang="0">
                  <a:pos x="39" y="9"/>
                </a:cxn>
                <a:cxn ang="0">
                  <a:pos x="8" y="9"/>
                </a:cxn>
                <a:cxn ang="0">
                  <a:pos x="8" y="40"/>
                </a:cxn>
                <a:cxn ang="0">
                  <a:pos x="71" y="102"/>
                </a:cxn>
                <a:cxn ang="0">
                  <a:pos x="102" y="102"/>
                </a:cxn>
                <a:cxn ang="0">
                  <a:pos x="102" y="71"/>
                </a:cxn>
                <a:cxn ang="0">
                  <a:pos x="39" y="9"/>
                </a:cxn>
              </a:cxnLst>
              <a:rect l="0" t="0" r="r" b="b"/>
              <a:pathLst>
                <a:path w="110" h="111">
                  <a:moveTo>
                    <a:pt x="39" y="9"/>
                  </a:moveTo>
                  <a:cubicBezTo>
                    <a:pt x="31" y="0"/>
                    <a:pt x="17" y="0"/>
                    <a:pt x="8" y="9"/>
                  </a:cubicBezTo>
                  <a:cubicBezTo>
                    <a:pt x="0" y="17"/>
                    <a:pt x="0" y="31"/>
                    <a:pt x="8" y="40"/>
                  </a:cubicBezTo>
                  <a:cubicBezTo>
                    <a:pt x="71" y="102"/>
                    <a:pt x="71" y="102"/>
                    <a:pt x="71" y="102"/>
                  </a:cubicBezTo>
                  <a:cubicBezTo>
                    <a:pt x="79" y="111"/>
                    <a:pt x="93" y="111"/>
                    <a:pt x="102" y="102"/>
                  </a:cubicBezTo>
                  <a:cubicBezTo>
                    <a:pt x="110" y="93"/>
                    <a:pt x="110" y="80"/>
                    <a:pt x="102" y="71"/>
                  </a:cubicBezTo>
                  <a:lnTo>
                    <a:pt x="39" y="9"/>
                  </a:ln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14"/>
            <p:cNvSpPr>
              <a:spLocks/>
            </p:cNvSpPr>
            <p:nvPr/>
          </p:nvSpPr>
          <p:spPr bwMode="gray">
            <a:xfrm>
              <a:off x="-1365250" y="1098550"/>
              <a:ext cx="415925" cy="412750"/>
            </a:xfrm>
            <a:custGeom>
              <a:avLst/>
              <a:gdLst/>
              <a:ahLst/>
              <a:cxnLst>
                <a:cxn ang="0">
                  <a:pos x="71" y="101"/>
                </a:cxn>
                <a:cxn ang="0">
                  <a:pos x="102" y="101"/>
                </a:cxn>
                <a:cxn ang="0">
                  <a:pos x="102" y="71"/>
                </a:cxn>
                <a:cxn ang="0">
                  <a:pos x="40" y="8"/>
                </a:cxn>
                <a:cxn ang="0">
                  <a:pos x="9" y="8"/>
                </a:cxn>
                <a:cxn ang="0">
                  <a:pos x="9" y="39"/>
                </a:cxn>
                <a:cxn ang="0">
                  <a:pos x="71" y="101"/>
                </a:cxn>
              </a:cxnLst>
              <a:rect l="0" t="0" r="r" b="b"/>
              <a:pathLst>
                <a:path w="111" h="110">
                  <a:moveTo>
                    <a:pt x="71" y="101"/>
                  </a:moveTo>
                  <a:cubicBezTo>
                    <a:pt x="80" y="110"/>
                    <a:pt x="94" y="110"/>
                    <a:pt x="102" y="101"/>
                  </a:cubicBezTo>
                  <a:cubicBezTo>
                    <a:pt x="111" y="93"/>
                    <a:pt x="111" y="79"/>
                    <a:pt x="102" y="71"/>
                  </a:cubicBezTo>
                  <a:cubicBezTo>
                    <a:pt x="40" y="8"/>
                    <a:pt x="40" y="8"/>
                    <a:pt x="40" y="8"/>
                  </a:cubicBezTo>
                  <a:cubicBezTo>
                    <a:pt x="31" y="0"/>
                    <a:pt x="17" y="0"/>
                    <a:pt x="9" y="8"/>
                  </a:cubicBezTo>
                  <a:cubicBezTo>
                    <a:pt x="0" y="17"/>
                    <a:pt x="0" y="31"/>
                    <a:pt x="9" y="39"/>
                  </a:cubicBezTo>
                  <a:lnTo>
                    <a:pt x="71" y="101"/>
                  </a:ln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232" name="Gruppieren 231"/>
          <p:cNvGrpSpPr/>
          <p:nvPr/>
        </p:nvGrpSpPr>
        <p:grpSpPr bwMode="gray">
          <a:xfrm>
            <a:off x="2203805" y="-1191751"/>
            <a:ext cx="944168" cy="680521"/>
            <a:chOff x="1403350" y="4375150"/>
            <a:chExt cx="3746500" cy="2700338"/>
          </a:xfrm>
        </p:grpSpPr>
        <p:sp>
          <p:nvSpPr>
            <p:cNvPr id="233" name="Freeform 19"/>
            <p:cNvSpPr>
              <a:spLocks noEditPoints="1"/>
            </p:cNvSpPr>
            <p:nvPr/>
          </p:nvSpPr>
          <p:spPr bwMode="gray">
            <a:xfrm>
              <a:off x="2505075" y="5426075"/>
              <a:ext cx="2644775" cy="1649413"/>
            </a:xfrm>
            <a:custGeom>
              <a:avLst/>
              <a:gdLst/>
              <a:ahLst/>
              <a:cxnLst>
                <a:cxn ang="0">
                  <a:pos x="538" y="105"/>
                </a:cxn>
                <a:cxn ang="0">
                  <a:pos x="523" y="106"/>
                </a:cxn>
                <a:cxn ang="0">
                  <a:pos x="349" y="0"/>
                </a:cxn>
                <a:cxn ang="0">
                  <a:pos x="265" y="19"/>
                </a:cxn>
                <a:cxn ang="0">
                  <a:pos x="235" y="37"/>
                </a:cxn>
                <a:cxn ang="0">
                  <a:pos x="158" y="159"/>
                </a:cxn>
                <a:cxn ang="0">
                  <a:pos x="140" y="158"/>
                </a:cxn>
                <a:cxn ang="0">
                  <a:pos x="8" y="252"/>
                </a:cxn>
                <a:cxn ang="0">
                  <a:pos x="0" y="289"/>
                </a:cxn>
                <a:cxn ang="0">
                  <a:pos x="0" y="299"/>
                </a:cxn>
                <a:cxn ang="0">
                  <a:pos x="135" y="439"/>
                </a:cxn>
                <a:cxn ang="0">
                  <a:pos x="140" y="440"/>
                </a:cxn>
                <a:cxn ang="0">
                  <a:pos x="538" y="440"/>
                </a:cxn>
                <a:cxn ang="0">
                  <a:pos x="542" y="439"/>
                </a:cxn>
                <a:cxn ang="0">
                  <a:pos x="547" y="439"/>
                </a:cxn>
                <a:cxn ang="0">
                  <a:pos x="547" y="439"/>
                </a:cxn>
                <a:cxn ang="0">
                  <a:pos x="705" y="272"/>
                </a:cxn>
                <a:cxn ang="0">
                  <a:pos x="538" y="105"/>
                </a:cxn>
                <a:cxn ang="0">
                  <a:pos x="542" y="397"/>
                </a:cxn>
                <a:cxn ang="0">
                  <a:pos x="538" y="397"/>
                </a:cxn>
                <a:cxn ang="0">
                  <a:pos x="140" y="397"/>
                </a:cxn>
                <a:cxn ang="0">
                  <a:pos x="135" y="397"/>
                </a:cxn>
                <a:cxn ang="0">
                  <a:pos x="43" y="303"/>
                </a:cxn>
                <a:cxn ang="0">
                  <a:pos x="43" y="299"/>
                </a:cxn>
                <a:cxn ang="0">
                  <a:pos x="47" y="269"/>
                </a:cxn>
                <a:cxn ang="0">
                  <a:pos x="140" y="201"/>
                </a:cxn>
                <a:cxn ang="0">
                  <a:pos x="158" y="203"/>
                </a:cxn>
                <a:cxn ang="0">
                  <a:pos x="193" y="216"/>
                </a:cxn>
                <a:cxn ang="0">
                  <a:pos x="201" y="222"/>
                </a:cxn>
                <a:cxn ang="0">
                  <a:pos x="201" y="223"/>
                </a:cxn>
                <a:cxn ang="0">
                  <a:pos x="202" y="223"/>
                </a:cxn>
                <a:cxn ang="0">
                  <a:pos x="202" y="223"/>
                </a:cxn>
                <a:cxn ang="0">
                  <a:pos x="210" y="227"/>
                </a:cxn>
                <a:cxn ang="0">
                  <a:pos x="216" y="228"/>
                </a:cxn>
                <a:cxn ang="0">
                  <a:pos x="237" y="206"/>
                </a:cxn>
                <a:cxn ang="0">
                  <a:pos x="234" y="196"/>
                </a:cxn>
                <a:cxn ang="0">
                  <a:pos x="230" y="190"/>
                </a:cxn>
                <a:cxn ang="0">
                  <a:pos x="228" y="189"/>
                </a:cxn>
                <a:cxn ang="0">
                  <a:pos x="199" y="171"/>
                </a:cxn>
                <a:cxn ang="0">
                  <a:pos x="252" y="78"/>
                </a:cxn>
                <a:cxn ang="0">
                  <a:pos x="282" y="58"/>
                </a:cxn>
                <a:cxn ang="0">
                  <a:pos x="349" y="42"/>
                </a:cxn>
                <a:cxn ang="0">
                  <a:pos x="479" y="116"/>
                </a:cxn>
                <a:cxn ang="0">
                  <a:pos x="414" y="161"/>
                </a:cxn>
                <a:cxn ang="0">
                  <a:pos x="412" y="163"/>
                </a:cxn>
                <a:cxn ang="0">
                  <a:pos x="407" y="176"/>
                </a:cxn>
                <a:cxn ang="0">
                  <a:pos x="429" y="198"/>
                </a:cxn>
                <a:cxn ang="0">
                  <a:pos x="445" y="190"/>
                </a:cxn>
                <a:cxn ang="0">
                  <a:pos x="445" y="190"/>
                </a:cxn>
                <a:cxn ang="0">
                  <a:pos x="500" y="154"/>
                </a:cxn>
                <a:cxn ang="0">
                  <a:pos x="533" y="148"/>
                </a:cxn>
                <a:cxn ang="0">
                  <a:pos x="534" y="148"/>
                </a:cxn>
                <a:cxn ang="0">
                  <a:pos x="538" y="148"/>
                </a:cxn>
                <a:cxn ang="0">
                  <a:pos x="662" y="272"/>
                </a:cxn>
                <a:cxn ang="0">
                  <a:pos x="542" y="397"/>
                </a:cxn>
              </a:cxnLst>
              <a:rect l="0" t="0" r="r" b="b"/>
              <a:pathLst>
                <a:path w="705" h="440">
                  <a:moveTo>
                    <a:pt x="538" y="105"/>
                  </a:moveTo>
                  <a:cubicBezTo>
                    <a:pt x="533" y="105"/>
                    <a:pt x="528" y="106"/>
                    <a:pt x="523" y="106"/>
                  </a:cubicBezTo>
                  <a:cubicBezTo>
                    <a:pt x="489" y="40"/>
                    <a:pt x="423" y="0"/>
                    <a:pt x="349" y="0"/>
                  </a:cubicBezTo>
                  <a:cubicBezTo>
                    <a:pt x="320" y="0"/>
                    <a:pt x="292" y="6"/>
                    <a:pt x="265" y="19"/>
                  </a:cubicBezTo>
                  <a:cubicBezTo>
                    <a:pt x="255" y="24"/>
                    <a:pt x="244" y="30"/>
                    <a:pt x="235" y="37"/>
                  </a:cubicBezTo>
                  <a:cubicBezTo>
                    <a:pt x="194" y="67"/>
                    <a:pt x="167" y="110"/>
                    <a:pt x="158" y="159"/>
                  </a:cubicBezTo>
                  <a:cubicBezTo>
                    <a:pt x="152" y="159"/>
                    <a:pt x="146" y="158"/>
                    <a:pt x="140" y="158"/>
                  </a:cubicBezTo>
                  <a:cubicBezTo>
                    <a:pt x="81" y="158"/>
                    <a:pt x="28" y="196"/>
                    <a:pt x="8" y="252"/>
                  </a:cubicBezTo>
                  <a:cubicBezTo>
                    <a:pt x="4" y="264"/>
                    <a:pt x="1" y="276"/>
                    <a:pt x="0" y="289"/>
                  </a:cubicBezTo>
                  <a:cubicBezTo>
                    <a:pt x="0" y="293"/>
                    <a:pt x="0" y="296"/>
                    <a:pt x="0" y="299"/>
                  </a:cubicBezTo>
                  <a:cubicBezTo>
                    <a:pt x="0" y="375"/>
                    <a:pt x="59" y="436"/>
                    <a:pt x="135" y="439"/>
                  </a:cubicBezTo>
                  <a:cubicBezTo>
                    <a:pt x="137" y="439"/>
                    <a:pt x="139" y="440"/>
                    <a:pt x="140" y="440"/>
                  </a:cubicBezTo>
                  <a:cubicBezTo>
                    <a:pt x="538" y="440"/>
                    <a:pt x="538" y="440"/>
                    <a:pt x="538" y="440"/>
                  </a:cubicBezTo>
                  <a:cubicBezTo>
                    <a:pt x="539" y="440"/>
                    <a:pt x="541" y="439"/>
                    <a:pt x="542" y="439"/>
                  </a:cubicBezTo>
                  <a:cubicBezTo>
                    <a:pt x="547" y="439"/>
                    <a:pt x="547" y="439"/>
                    <a:pt x="547" y="439"/>
                  </a:cubicBezTo>
                  <a:cubicBezTo>
                    <a:pt x="547" y="439"/>
                    <a:pt x="547" y="439"/>
                    <a:pt x="547" y="439"/>
                  </a:cubicBezTo>
                  <a:cubicBezTo>
                    <a:pt x="636" y="434"/>
                    <a:pt x="705" y="362"/>
                    <a:pt x="705" y="272"/>
                  </a:cubicBezTo>
                  <a:cubicBezTo>
                    <a:pt x="705" y="180"/>
                    <a:pt x="630" y="105"/>
                    <a:pt x="538" y="105"/>
                  </a:cubicBezTo>
                  <a:close/>
                  <a:moveTo>
                    <a:pt x="542" y="397"/>
                  </a:moveTo>
                  <a:cubicBezTo>
                    <a:pt x="541" y="397"/>
                    <a:pt x="539" y="397"/>
                    <a:pt x="538" y="397"/>
                  </a:cubicBezTo>
                  <a:cubicBezTo>
                    <a:pt x="140" y="397"/>
                    <a:pt x="140" y="397"/>
                    <a:pt x="140" y="397"/>
                  </a:cubicBezTo>
                  <a:cubicBezTo>
                    <a:pt x="139" y="397"/>
                    <a:pt x="137" y="397"/>
                    <a:pt x="135" y="397"/>
                  </a:cubicBezTo>
                  <a:cubicBezTo>
                    <a:pt x="85" y="394"/>
                    <a:pt x="45" y="353"/>
                    <a:pt x="43" y="303"/>
                  </a:cubicBezTo>
                  <a:cubicBezTo>
                    <a:pt x="43" y="301"/>
                    <a:pt x="43" y="300"/>
                    <a:pt x="43" y="299"/>
                  </a:cubicBezTo>
                  <a:cubicBezTo>
                    <a:pt x="43" y="289"/>
                    <a:pt x="44" y="279"/>
                    <a:pt x="47" y="269"/>
                  </a:cubicBezTo>
                  <a:cubicBezTo>
                    <a:pt x="60" y="228"/>
                    <a:pt x="98" y="201"/>
                    <a:pt x="140" y="201"/>
                  </a:cubicBezTo>
                  <a:cubicBezTo>
                    <a:pt x="146" y="201"/>
                    <a:pt x="152" y="202"/>
                    <a:pt x="158" y="203"/>
                  </a:cubicBezTo>
                  <a:cubicBezTo>
                    <a:pt x="170" y="205"/>
                    <a:pt x="182" y="209"/>
                    <a:pt x="193" y="216"/>
                  </a:cubicBezTo>
                  <a:cubicBezTo>
                    <a:pt x="195" y="218"/>
                    <a:pt x="198" y="220"/>
                    <a:pt x="201" y="222"/>
                  </a:cubicBezTo>
                  <a:cubicBezTo>
                    <a:pt x="201" y="223"/>
                    <a:pt x="201" y="223"/>
                    <a:pt x="201" y="223"/>
                  </a:cubicBezTo>
                  <a:cubicBezTo>
                    <a:pt x="202" y="223"/>
                    <a:pt x="202" y="223"/>
                    <a:pt x="202" y="223"/>
                  </a:cubicBezTo>
                  <a:cubicBezTo>
                    <a:pt x="202" y="223"/>
                    <a:pt x="202" y="223"/>
                    <a:pt x="202" y="223"/>
                  </a:cubicBezTo>
                  <a:cubicBezTo>
                    <a:pt x="205" y="225"/>
                    <a:pt x="207" y="226"/>
                    <a:pt x="210" y="227"/>
                  </a:cubicBezTo>
                  <a:cubicBezTo>
                    <a:pt x="212" y="228"/>
                    <a:pt x="214" y="228"/>
                    <a:pt x="216" y="228"/>
                  </a:cubicBezTo>
                  <a:cubicBezTo>
                    <a:pt x="227" y="228"/>
                    <a:pt x="237" y="218"/>
                    <a:pt x="237" y="206"/>
                  </a:cubicBezTo>
                  <a:cubicBezTo>
                    <a:pt x="237" y="203"/>
                    <a:pt x="236" y="199"/>
                    <a:pt x="234" y="196"/>
                  </a:cubicBezTo>
                  <a:cubicBezTo>
                    <a:pt x="233" y="194"/>
                    <a:pt x="231" y="192"/>
                    <a:pt x="230" y="190"/>
                  </a:cubicBezTo>
                  <a:cubicBezTo>
                    <a:pt x="228" y="189"/>
                    <a:pt x="228" y="189"/>
                    <a:pt x="228" y="189"/>
                  </a:cubicBezTo>
                  <a:cubicBezTo>
                    <a:pt x="219" y="182"/>
                    <a:pt x="209" y="176"/>
                    <a:pt x="199" y="171"/>
                  </a:cubicBezTo>
                  <a:cubicBezTo>
                    <a:pt x="205" y="135"/>
                    <a:pt x="224" y="102"/>
                    <a:pt x="252" y="78"/>
                  </a:cubicBezTo>
                  <a:cubicBezTo>
                    <a:pt x="261" y="70"/>
                    <a:pt x="271" y="63"/>
                    <a:pt x="282" y="58"/>
                  </a:cubicBezTo>
                  <a:cubicBezTo>
                    <a:pt x="303" y="48"/>
                    <a:pt x="326" y="42"/>
                    <a:pt x="349" y="42"/>
                  </a:cubicBezTo>
                  <a:cubicBezTo>
                    <a:pt x="402" y="42"/>
                    <a:pt x="452" y="71"/>
                    <a:pt x="479" y="116"/>
                  </a:cubicBezTo>
                  <a:cubicBezTo>
                    <a:pt x="455" y="125"/>
                    <a:pt x="432" y="141"/>
                    <a:pt x="414" y="161"/>
                  </a:cubicBezTo>
                  <a:cubicBezTo>
                    <a:pt x="412" y="163"/>
                    <a:pt x="412" y="163"/>
                    <a:pt x="412" y="163"/>
                  </a:cubicBezTo>
                  <a:cubicBezTo>
                    <a:pt x="409" y="166"/>
                    <a:pt x="407" y="171"/>
                    <a:pt x="407" y="176"/>
                  </a:cubicBezTo>
                  <a:cubicBezTo>
                    <a:pt x="407" y="188"/>
                    <a:pt x="417" y="198"/>
                    <a:pt x="429" y="198"/>
                  </a:cubicBezTo>
                  <a:cubicBezTo>
                    <a:pt x="435" y="198"/>
                    <a:pt x="441" y="195"/>
                    <a:pt x="445" y="190"/>
                  </a:cubicBezTo>
                  <a:cubicBezTo>
                    <a:pt x="445" y="190"/>
                    <a:pt x="445" y="190"/>
                    <a:pt x="445" y="190"/>
                  </a:cubicBezTo>
                  <a:cubicBezTo>
                    <a:pt x="460" y="173"/>
                    <a:pt x="479" y="161"/>
                    <a:pt x="500" y="154"/>
                  </a:cubicBezTo>
                  <a:cubicBezTo>
                    <a:pt x="511" y="151"/>
                    <a:pt x="522" y="149"/>
                    <a:pt x="533" y="148"/>
                  </a:cubicBezTo>
                  <a:cubicBezTo>
                    <a:pt x="534" y="148"/>
                    <a:pt x="534" y="148"/>
                    <a:pt x="534" y="148"/>
                  </a:cubicBezTo>
                  <a:cubicBezTo>
                    <a:pt x="535" y="148"/>
                    <a:pt x="536" y="148"/>
                    <a:pt x="538" y="148"/>
                  </a:cubicBezTo>
                  <a:cubicBezTo>
                    <a:pt x="606" y="148"/>
                    <a:pt x="662" y="204"/>
                    <a:pt x="662" y="272"/>
                  </a:cubicBezTo>
                  <a:cubicBezTo>
                    <a:pt x="662" y="340"/>
                    <a:pt x="609" y="394"/>
                    <a:pt x="542" y="397"/>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20"/>
            <p:cNvSpPr>
              <a:spLocks/>
            </p:cNvSpPr>
            <p:nvPr/>
          </p:nvSpPr>
          <p:spPr bwMode="gray">
            <a:xfrm>
              <a:off x="2857500" y="4375150"/>
              <a:ext cx="165100" cy="495300"/>
            </a:xfrm>
            <a:custGeom>
              <a:avLst/>
              <a:gdLst/>
              <a:ahLst/>
              <a:cxnLst>
                <a:cxn ang="0">
                  <a:pos x="22" y="132"/>
                </a:cxn>
                <a:cxn ang="0">
                  <a:pos x="44" y="111"/>
                </a:cxn>
                <a:cxn ang="0">
                  <a:pos x="44" y="22"/>
                </a:cxn>
                <a:cxn ang="0">
                  <a:pos x="22" y="0"/>
                </a:cxn>
                <a:cxn ang="0">
                  <a:pos x="0" y="22"/>
                </a:cxn>
                <a:cxn ang="0">
                  <a:pos x="0" y="111"/>
                </a:cxn>
                <a:cxn ang="0">
                  <a:pos x="22" y="132"/>
                </a:cxn>
              </a:cxnLst>
              <a:rect l="0" t="0" r="r" b="b"/>
              <a:pathLst>
                <a:path w="44" h="132">
                  <a:moveTo>
                    <a:pt x="22" y="132"/>
                  </a:moveTo>
                  <a:cubicBezTo>
                    <a:pt x="34" y="132"/>
                    <a:pt x="44" y="123"/>
                    <a:pt x="44" y="111"/>
                  </a:cubicBezTo>
                  <a:cubicBezTo>
                    <a:pt x="44" y="22"/>
                    <a:pt x="44" y="22"/>
                    <a:pt x="44" y="22"/>
                  </a:cubicBezTo>
                  <a:cubicBezTo>
                    <a:pt x="44" y="10"/>
                    <a:pt x="34" y="0"/>
                    <a:pt x="22" y="0"/>
                  </a:cubicBezTo>
                  <a:cubicBezTo>
                    <a:pt x="10" y="0"/>
                    <a:pt x="0" y="10"/>
                    <a:pt x="0" y="22"/>
                  </a:cubicBezTo>
                  <a:cubicBezTo>
                    <a:pt x="0" y="111"/>
                    <a:pt x="0" y="111"/>
                    <a:pt x="0" y="111"/>
                  </a:cubicBezTo>
                  <a:cubicBezTo>
                    <a:pt x="0" y="123"/>
                    <a:pt x="10" y="132"/>
                    <a:pt x="22" y="132"/>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21"/>
            <p:cNvSpPr>
              <a:spLocks/>
            </p:cNvSpPr>
            <p:nvPr/>
          </p:nvSpPr>
          <p:spPr bwMode="gray">
            <a:xfrm>
              <a:off x="1403350" y="5834063"/>
              <a:ext cx="493713" cy="161925"/>
            </a:xfrm>
            <a:custGeom>
              <a:avLst/>
              <a:gdLst/>
              <a:ahLst/>
              <a:cxnLst>
                <a:cxn ang="0">
                  <a:pos x="132" y="21"/>
                </a:cxn>
                <a:cxn ang="0">
                  <a:pos x="110" y="0"/>
                </a:cxn>
                <a:cxn ang="0">
                  <a:pos x="22" y="0"/>
                </a:cxn>
                <a:cxn ang="0">
                  <a:pos x="0" y="21"/>
                </a:cxn>
                <a:cxn ang="0">
                  <a:pos x="22" y="43"/>
                </a:cxn>
                <a:cxn ang="0">
                  <a:pos x="110" y="43"/>
                </a:cxn>
                <a:cxn ang="0">
                  <a:pos x="132" y="21"/>
                </a:cxn>
              </a:cxnLst>
              <a:rect l="0" t="0" r="r" b="b"/>
              <a:pathLst>
                <a:path w="132" h="43">
                  <a:moveTo>
                    <a:pt x="132" y="21"/>
                  </a:moveTo>
                  <a:cubicBezTo>
                    <a:pt x="132" y="9"/>
                    <a:pt x="122" y="0"/>
                    <a:pt x="110" y="0"/>
                  </a:cubicBezTo>
                  <a:cubicBezTo>
                    <a:pt x="22" y="0"/>
                    <a:pt x="22" y="0"/>
                    <a:pt x="22" y="0"/>
                  </a:cubicBezTo>
                  <a:cubicBezTo>
                    <a:pt x="10" y="0"/>
                    <a:pt x="0" y="9"/>
                    <a:pt x="0" y="21"/>
                  </a:cubicBezTo>
                  <a:cubicBezTo>
                    <a:pt x="0" y="33"/>
                    <a:pt x="10" y="43"/>
                    <a:pt x="22" y="43"/>
                  </a:cubicBezTo>
                  <a:cubicBezTo>
                    <a:pt x="110" y="43"/>
                    <a:pt x="110" y="43"/>
                    <a:pt x="110" y="43"/>
                  </a:cubicBezTo>
                  <a:cubicBezTo>
                    <a:pt x="122" y="43"/>
                    <a:pt x="132" y="33"/>
                    <a:pt x="132" y="21"/>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22"/>
            <p:cNvSpPr>
              <a:spLocks/>
            </p:cNvSpPr>
            <p:nvPr/>
          </p:nvSpPr>
          <p:spPr bwMode="gray">
            <a:xfrm>
              <a:off x="3644900" y="4795838"/>
              <a:ext cx="412750" cy="412750"/>
            </a:xfrm>
            <a:custGeom>
              <a:avLst/>
              <a:gdLst/>
              <a:ahLst/>
              <a:cxnLst>
                <a:cxn ang="0">
                  <a:pos x="39" y="102"/>
                </a:cxn>
                <a:cxn ang="0">
                  <a:pos x="102" y="39"/>
                </a:cxn>
                <a:cxn ang="0">
                  <a:pos x="102" y="8"/>
                </a:cxn>
                <a:cxn ang="0">
                  <a:pos x="71" y="8"/>
                </a:cxn>
                <a:cxn ang="0">
                  <a:pos x="8" y="71"/>
                </a:cxn>
                <a:cxn ang="0">
                  <a:pos x="8" y="102"/>
                </a:cxn>
                <a:cxn ang="0">
                  <a:pos x="39" y="102"/>
                </a:cxn>
              </a:cxnLst>
              <a:rect l="0" t="0" r="r" b="b"/>
              <a:pathLst>
                <a:path w="110" h="110">
                  <a:moveTo>
                    <a:pt x="39" y="102"/>
                  </a:moveTo>
                  <a:cubicBezTo>
                    <a:pt x="102" y="39"/>
                    <a:pt x="102" y="39"/>
                    <a:pt x="102" y="39"/>
                  </a:cubicBezTo>
                  <a:cubicBezTo>
                    <a:pt x="110" y="31"/>
                    <a:pt x="110" y="17"/>
                    <a:pt x="102" y="8"/>
                  </a:cubicBezTo>
                  <a:cubicBezTo>
                    <a:pt x="93" y="0"/>
                    <a:pt x="79" y="0"/>
                    <a:pt x="71" y="8"/>
                  </a:cubicBezTo>
                  <a:cubicBezTo>
                    <a:pt x="8" y="71"/>
                    <a:pt x="8" y="71"/>
                    <a:pt x="8" y="71"/>
                  </a:cubicBezTo>
                  <a:cubicBezTo>
                    <a:pt x="0" y="79"/>
                    <a:pt x="0" y="93"/>
                    <a:pt x="8" y="102"/>
                  </a:cubicBezTo>
                  <a:cubicBezTo>
                    <a:pt x="17" y="110"/>
                    <a:pt x="31" y="110"/>
                    <a:pt x="39" y="102"/>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23"/>
            <p:cNvSpPr>
              <a:spLocks/>
            </p:cNvSpPr>
            <p:nvPr/>
          </p:nvSpPr>
          <p:spPr bwMode="gray">
            <a:xfrm>
              <a:off x="1819275" y="6618288"/>
              <a:ext cx="415925" cy="415925"/>
            </a:xfrm>
            <a:custGeom>
              <a:avLst/>
              <a:gdLst/>
              <a:ahLst/>
              <a:cxnLst>
                <a:cxn ang="0">
                  <a:pos x="71" y="9"/>
                </a:cxn>
                <a:cxn ang="0">
                  <a:pos x="9" y="71"/>
                </a:cxn>
                <a:cxn ang="0">
                  <a:pos x="9" y="102"/>
                </a:cxn>
                <a:cxn ang="0">
                  <a:pos x="40" y="102"/>
                </a:cxn>
                <a:cxn ang="0">
                  <a:pos x="102" y="40"/>
                </a:cxn>
                <a:cxn ang="0">
                  <a:pos x="102" y="9"/>
                </a:cxn>
                <a:cxn ang="0">
                  <a:pos x="71" y="9"/>
                </a:cxn>
              </a:cxnLst>
              <a:rect l="0" t="0" r="r" b="b"/>
              <a:pathLst>
                <a:path w="111" h="111">
                  <a:moveTo>
                    <a:pt x="71" y="9"/>
                  </a:moveTo>
                  <a:cubicBezTo>
                    <a:pt x="9" y="71"/>
                    <a:pt x="9" y="71"/>
                    <a:pt x="9" y="71"/>
                  </a:cubicBezTo>
                  <a:cubicBezTo>
                    <a:pt x="0" y="80"/>
                    <a:pt x="0" y="94"/>
                    <a:pt x="9" y="102"/>
                  </a:cubicBezTo>
                  <a:cubicBezTo>
                    <a:pt x="17" y="111"/>
                    <a:pt x="31" y="111"/>
                    <a:pt x="40" y="102"/>
                  </a:cubicBezTo>
                  <a:cubicBezTo>
                    <a:pt x="102" y="40"/>
                    <a:pt x="102" y="40"/>
                    <a:pt x="102" y="40"/>
                  </a:cubicBezTo>
                  <a:cubicBezTo>
                    <a:pt x="111" y="31"/>
                    <a:pt x="111" y="17"/>
                    <a:pt x="102" y="9"/>
                  </a:cubicBezTo>
                  <a:cubicBezTo>
                    <a:pt x="94" y="0"/>
                    <a:pt x="80" y="0"/>
                    <a:pt x="71" y="9"/>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24"/>
            <p:cNvSpPr>
              <a:spLocks/>
            </p:cNvSpPr>
            <p:nvPr/>
          </p:nvSpPr>
          <p:spPr bwMode="gray">
            <a:xfrm>
              <a:off x="1819275" y="4795838"/>
              <a:ext cx="415925" cy="412750"/>
            </a:xfrm>
            <a:custGeom>
              <a:avLst/>
              <a:gdLst/>
              <a:ahLst/>
              <a:cxnLst>
                <a:cxn ang="0">
                  <a:pos x="71" y="102"/>
                </a:cxn>
                <a:cxn ang="0">
                  <a:pos x="102" y="102"/>
                </a:cxn>
                <a:cxn ang="0">
                  <a:pos x="102" y="71"/>
                </a:cxn>
                <a:cxn ang="0">
                  <a:pos x="40" y="8"/>
                </a:cxn>
                <a:cxn ang="0">
                  <a:pos x="9" y="8"/>
                </a:cxn>
                <a:cxn ang="0">
                  <a:pos x="9" y="39"/>
                </a:cxn>
                <a:cxn ang="0">
                  <a:pos x="71" y="102"/>
                </a:cxn>
              </a:cxnLst>
              <a:rect l="0" t="0" r="r" b="b"/>
              <a:pathLst>
                <a:path w="111" h="110">
                  <a:moveTo>
                    <a:pt x="71" y="102"/>
                  </a:moveTo>
                  <a:cubicBezTo>
                    <a:pt x="80" y="110"/>
                    <a:pt x="94" y="110"/>
                    <a:pt x="102" y="102"/>
                  </a:cubicBezTo>
                  <a:cubicBezTo>
                    <a:pt x="111" y="93"/>
                    <a:pt x="111" y="79"/>
                    <a:pt x="102" y="71"/>
                  </a:cubicBezTo>
                  <a:cubicBezTo>
                    <a:pt x="40" y="8"/>
                    <a:pt x="40" y="8"/>
                    <a:pt x="40" y="8"/>
                  </a:cubicBezTo>
                  <a:cubicBezTo>
                    <a:pt x="31" y="0"/>
                    <a:pt x="17" y="0"/>
                    <a:pt x="9" y="8"/>
                  </a:cubicBezTo>
                  <a:cubicBezTo>
                    <a:pt x="0" y="17"/>
                    <a:pt x="0" y="31"/>
                    <a:pt x="9" y="39"/>
                  </a:cubicBezTo>
                  <a:lnTo>
                    <a:pt x="71" y="102"/>
                  </a:ln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25"/>
            <p:cNvSpPr>
              <a:spLocks/>
            </p:cNvSpPr>
            <p:nvPr/>
          </p:nvSpPr>
          <p:spPr bwMode="gray">
            <a:xfrm>
              <a:off x="2006600" y="4983163"/>
              <a:ext cx="1616075" cy="1612900"/>
            </a:xfrm>
            <a:custGeom>
              <a:avLst/>
              <a:gdLst/>
              <a:ahLst/>
              <a:cxnLst>
                <a:cxn ang="0">
                  <a:pos x="44" y="248"/>
                </a:cxn>
                <a:cxn ang="0">
                  <a:pos x="249" y="44"/>
                </a:cxn>
                <a:cxn ang="0">
                  <a:pos x="394" y="104"/>
                </a:cxn>
                <a:cxn ang="0">
                  <a:pos x="394" y="104"/>
                </a:cxn>
                <a:cxn ang="0">
                  <a:pos x="409" y="110"/>
                </a:cxn>
                <a:cxn ang="0">
                  <a:pos x="431" y="88"/>
                </a:cxn>
                <a:cxn ang="0">
                  <a:pos x="422" y="71"/>
                </a:cxn>
                <a:cxn ang="0">
                  <a:pos x="249" y="0"/>
                </a:cxn>
                <a:cxn ang="0">
                  <a:pos x="0" y="248"/>
                </a:cxn>
                <a:cxn ang="0">
                  <a:pos x="73" y="423"/>
                </a:cxn>
                <a:cxn ang="0">
                  <a:pos x="73" y="423"/>
                </a:cxn>
                <a:cxn ang="0">
                  <a:pos x="88" y="430"/>
                </a:cxn>
                <a:cxn ang="0">
                  <a:pos x="110" y="408"/>
                </a:cxn>
                <a:cxn ang="0">
                  <a:pos x="104" y="392"/>
                </a:cxn>
                <a:cxn ang="0">
                  <a:pos x="44" y="248"/>
                </a:cxn>
              </a:cxnLst>
              <a:rect l="0" t="0" r="r" b="b"/>
              <a:pathLst>
                <a:path w="431" h="430">
                  <a:moveTo>
                    <a:pt x="44" y="248"/>
                  </a:moveTo>
                  <a:cubicBezTo>
                    <a:pt x="44" y="136"/>
                    <a:pt x="136" y="44"/>
                    <a:pt x="249" y="44"/>
                  </a:cubicBezTo>
                  <a:cubicBezTo>
                    <a:pt x="305" y="44"/>
                    <a:pt x="357" y="67"/>
                    <a:pt x="394" y="104"/>
                  </a:cubicBezTo>
                  <a:cubicBezTo>
                    <a:pt x="394" y="104"/>
                    <a:pt x="394" y="104"/>
                    <a:pt x="394" y="104"/>
                  </a:cubicBezTo>
                  <a:cubicBezTo>
                    <a:pt x="398" y="108"/>
                    <a:pt x="403" y="110"/>
                    <a:pt x="409" y="110"/>
                  </a:cubicBezTo>
                  <a:cubicBezTo>
                    <a:pt x="421" y="110"/>
                    <a:pt x="431" y="100"/>
                    <a:pt x="431" y="88"/>
                  </a:cubicBezTo>
                  <a:cubicBezTo>
                    <a:pt x="431" y="81"/>
                    <a:pt x="428" y="75"/>
                    <a:pt x="422" y="71"/>
                  </a:cubicBezTo>
                  <a:cubicBezTo>
                    <a:pt x="378" y="27"/>
                    <a:pt x="316" y="0"/>
                    <a:pt x="249" y="0"/>
                  </a:cubicBezTo>
                  <a:cubicBezTo>
                    <a:pt x="112" y="0"/>
                    <a:pt x="0" y="111"/>
                    <a:pt x="0" y="248"/>
                  </a:cubicBezTo>
                  <a:cubicBezTo>
                    <a:pt x="0" y="317"/>
                    <a:pt x="28" y="379"/>
                    <a:pt x="73" y="423"/>
                  </a:cubicBezTo>
                  <a:cubicBezTo>
                    <a:pt x="73" y="423"/>
                    <a:pt x="73" y="423"/>
                    <a:pt x="73" y="423"/>
                  </a:cubicBezTo>
                  <a:cubicBezTo>
                    <a:pt x="77" y="428"/>
                    <a:pt x="82" y="430"/>
                    <a:pt x="88" y="430"/>
                  </a:cubicBezTo>
                  <a:cubicBezTo>
                    <a:pt x="101" y="430"/>
                    <a:pt x="110" y="420"/>
                    <a:pt x="110" y="408"/>
                  </a:cubicBezTo>
                  <a:cubicBezTo>
                    <a:pt x="110" y="402"/>
                    <a:pt x="108" y="396"/>
                    <a:pt x="104" y="392"/>
                  </a:cubicBezTo>
                  <a:cubicBezTo>
                    <a:pt x="67" y="355"/>
                    <a:pt x="44" y="305"/>
                    <a:pt x="44" y="248"/>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240" name="Gruppieren 239"/>
          <p:cNvGrpSpPr/>
          <p:nvPr/>
        </p:nvGrpSpPr>
        <p:grpSpPr bwMode="gray">
          <a:xfrm>
            <a:off x="3421772" y="-1212470"/>
            <a:ext cx="878575" cy="715111"/>
            <a:chOff x="7178675" y="3408363"/>
            <a:chExt cx="3848100" cy="3132137"/>
          </a:xfrm>
        </p:grpSpPr>
        <p:sp>
          <p:nvSpPr>
            <p:cNvPr id="241" name="Freeform 30"/>
            <p:cNvSpPr>
              <a:spLocks/>
            </p:cNvSpPr>
            <p:nvPr/>
          </p:nvSpPr>
          <p:spPr bwMode="gray">
            <a:xfrm>
              <a:off x="8978900" y="3408363"/>
              <a:ext cx="165100" cy="500062"/>
            </a:xfrm>
            <a:custGeom>
              <a:avLst/>
              <a:gdLst/>
              <a:ahLst/>
              <a:cxnLst>
                <a:cxn ang="0">
                  <a:pos x="22" y="133"/>
                </a:cxn>
                <a:cxn ang="0">
                  <a:pos x="44" y="111"/>
                </a:cxn>
                <a:cxn ang="0">
                  <a:pos x="44" y="22"/>
                </a:cxn>
                <a:cxn ang="0">
                  <a:pos x="22" y="0"/>
                </a:cxn>
                <a:cxn ang="0">
                  <a:pos x="0" y="22"/>
                </a:cxn>
                <a:cxn ang="0">
                  <a:pos x="0" y="111"/>
                </a:cxn>
                <a:cxn ang="0">
                  <a:pos x="22" y="133"/>
                </a:cxn>
              </a:cxnLst>
              <a:rect l="0" t="0" r="r" b="b"/>
              <a:pathLst>
                <a:path w="44" h="133">
                  <a:moveTo>
                    <a:pt x="22" y="133"/>
                  </a:moveTo>
                  <a:cubicBezTo>
                    <a:pt x="34" y="133"/>
                    <a:pt x="44" y="123"/>
                    <a:pt x="44" y="111"/>
                  </a:cubicBezTo>
                  <a:cubicBezTo>
                    <a:pt x="44" y="22"/>
                    <a:pt x="44" y="22"/>
                    <a:pt x="44" y="22"/>
                  </a:cubicBezTo>
                  <a:cubicBezTo>
                    <a:pt x="44" y="10"/>
                    <a:pt x="34" y="0"/>
                    <a:pt x="22" y="0"/>
                  </a:cubicBezTo>
                  <a:cubicBezTo>
                    <a:pt x="10" y="0"/>
                    <a:pt x="0" y="10"/>
                    <a:pt x="0" y="22"/>
                  </a:cubicBezTo>
                  <a:cubicBezTo>
                    <a:pt x="0" y="111"/>
                    <a:pt x="0" y="111"/>
                    <a:pt x="0" y="111"/>
                  </a:cubicBezTo>
                  <a:cubicBezTo>
                    <a:pt x="0" y="123"/>
                    <a:pt x="10" y="133"/>
                    <a:pt x="22" y="133"/>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31"/>
            <p:cNvSpPr>
              <a:spLocks/>
            </p:cNvSpPr>
            <p:nvPr/>
          </p:nvSpPr>
          <p:spPr bwMode="gray">
            <a:xfrm>
              <a:off x="7523163" y="4867275"/>
              <a:ext cx="495300" cy="161925"/>
            </a:xfrm>
            <a:custGeom>
              <a:avLst/>
              <a:gdLst/>
              <a:ahLst/>
              <a:cxnLst>
                <a:cxn ang="0">
                  <a:pos x="22" y="43"/>
                </a:cxn>
                <a:cxn ang="0">
                  <a:pos x="110" y="43"/>
                </a:cxn>
                <a:cxn ang="0">
                  <a:pos x="132" y="22"/>
                </a:cxn>
                <a:cxn ang="0">
                  <a:pos x="110" y="0"/>
                </a:cxn>
                <a:cxn ang="0">
                  <a:pos x="22" y="0"/>
                </a:cxn>
                <a:cxn ang="0">
                  <a:pos x="0" y="22"/>
                </a:cxn>
                <a:cxn ang="0">
                  <a:pos x="22" y="43"/>
                </a:cxn>
              </a:cxnLst>
              <a:rect l="0" t="0" r="r" b="b"/>
              <a:pathLst>
                <a:path w="132" h="43">
                  <a:moveTo>
                    <a:pt x="22" y="43"/>
                  </a:moveTo>
                  <a:cubicBezTo>
                    <a:pt x="110" y="43"/>
                    <a:pt x="110" y="43"/>
                    <a:pt x="110" y="43"/>
                  </a:cubicBezTo>
                  <a:cubicBezTo>
                    <a:pt x="122" y="43"/>
                    <a:pt x="132" y="34"/>
                    <a:pt x="132" y="22"/>
                  </a:cubicBezTo>
                  <a:cubicBezTo>
                    <a:pt x="132" y="9"/>
                    <a:pt x="122" y="0"/>
                    <a:pt x="110" y="0"/>
                  </a:cubicBezTo>
                  <a:cubicBezTo>
                    <a:pt x="22" y="0"/>
                    <a:pt x="22" y="0"/>
                    <a:pt x="22" y="0"/>
                  </a:cubicBezTo>
                  <a:cubicBezTo>
                    <a:pt x="9" y="0"/>
                    <a:pt x="0" y="9"/>
                    <a:pt x="0" y="22"/>
                  </a:cubicBezTo>
                  <a:cubicBezTo>
                    <a:pt x="0" y="34"/>
                    <a:pt x="9" y="43"/>
                    <a:pt x="22" y="43"/>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32"/>
            <p:cNvSpPr>
              <a:spLocks/>
            </p:cNvSpPr>
            <p:nvPr/>
          </p:nvSpPr>
          <p:spPr bwMode="gray">
            <a:xfrm>
              <a:off x="9766300" y="3829050"/>
              <a:ext cx="412750" cy="412750"/>
            </a:xfrm>
            <a:custGeom>
              <a:avLst/>
              <a:gdLst/>
              <a:ahLst/>
              <a:cxnLst>
                <a:cxn ang="0">
                  <a:pos x="39" y="102"/>
                </a:cxn>
                <a:cxn ang="0">
                  <a:pos x="102" y="40"/>
                </a:cxn>
                <a:cxn ang="0">
                  <a:pos x="102" y="9"/>
                </a:cxn>
                <a:cxn ang="0">
                  <a:pos x="71" y="9"/>
                </a:cxn>
                <a:cxn ang="0">
                  <a:pos x="8" y="71"/>
                </a:cxn>
                <a:cxn ang="0">
                  <a:pos x="8" y="102"/>
                </a:cxn>
                <a:cxn ang="0">
                  <a:pos x="39" y="102"/>
                </a:cxn>
              </a:cxnLst>
              <a:rect l="0" t="0" r="r" b="b"/>
              <a:pathLst>
                <a:path w="110" h="110">
                  <a:moveTo>
                    <a:pt x="39" y="102"/>
                  </a:moveTo>
                  <a:cubicBezTo>
                    <a:pt x="102" y="40"/>
                    <a:pt x="102" y="40"/>
                    <a:pt x="102" y="40"/>
                  </a:cubicBezTo>
                  <a:cubicBezTo>
                    <a:pt x="110" y="31"/>
                    <a:pt x="110" y="17"/>
                    <a:pt x="102" y="9"/>
                  </a:cubicBezTo>
                  <a:cubicBezTo>
                    <a:pt x="93" y="0"/>
                    <a:pt x="79" y="0"/>
                    <a:pt x="71" y="9"/>
                  </a:cubicBezTo>
                  <a:cubicBezTo>
                    <a:pt x="8" y="71"/>
                    <a:pt x="8" y="71"/>
                    <a:pt x="8" y="71"/>
                  </a:cubicBezTo>
                  <a:cubicBezTo>
                    <a:pt x="0" y="80"/>
                    <a:pt x="0" y="93"/>
                    <a:pt x="8" y="102"/>
                  </a:cubicBezTo>
                  <a:cubicBezTo>
                    <a:pt x="17" y="110"/>
                    <a:pt x="31" y="110"/>
                    <a:pt x="39" y="102"/>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33"/>
            <p:cNvSpPr>
              <a:spLocks/>
            </p:cNvSpPr>
            <p:nvPr/>
          </p:nvSpPr>
          <p:spPr bwMode="gray">
            <a:xfrm>
              <a:off x="7939088" y="3829050"/>
              <a:ext cx="415925" cy="412750"/>
            </a:xfrm>
            <a:custGeom>
              <a:avLst/>
              <a:gdLst/>
              <a:ahLst/>
              <a:cxnLst>
                <a:cxn ang="0">
                  <a:pos x="71" y="102"/>
                </a:cxn>
                <a:cxn ang="0">
                  <a:pos x="102" y="102"/>
                </a:cxn>
                <a:cxn ang="0">
                  <a:pos x="102" y="71"/>
                </a:cxn>
                <a:cxn ang="0">
                  <a:pos x="40" y="9"/>
                </a:cxn>
                <a:cxn ang="0">
                  <a:pos x="9" y="9"/>
                </a:cxn>
                <a:cxn ang="0">
                  <a:pos x="9" y="40"/>
                </a:cxn>
                <a:cxn ang="0">
                  <a:pos x="71" y="102"/>
                </a:cxn>
              </a:cxnLst>
              <a:rect l="0" t="0" r="r" b="b"/>
              <a:pathLst>
                <a:path w="111" h="110">
                  <a:moveTo>
                    <a:pt x="71" y="102"/>
                  </a:moveTo>
                  <a:cubicBezTo>
                    <a:pt x="80" y="110"/>
                    <a:pt x="94" y="110"/>
                    <a:pt x="102" y="102"/>
                  </a:cubicBezTo>
                  <a:cubicBezTo>
                    <a:pt x="111" y="93"/>
                    <a:pt x="111" y="80"/>
                    <a:pt x="102" y="71"/>
                  </a:cubicBezTo>
                  <a:cubicBezTo>
                    <a:pt x="40" y="9"/>
                    <a:pt x="40" y="9"/>
                    <a:pt x="40" y="9"/>
                  </a:cubicBezTo>
                  <a:cubicBezTo>
                    <a:pt x="31" y="0"/>
                    <a:pt x="17" y="0"/>
                    <a:pt x="9" y="9"/>
                  </a:cubicBezTo>
                  <a:cubicBezTo>
                    <a:pt x="0" y="17"/>
                    <a:pt x="0" y="31"/>
                    <a:pt x="9" y="40"/>
                  </a:cubicBezTo>
                  <a:lnTo>
                    <a:pt x="71" y="102"/>
                  </a:ln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34"/>
            <p:cNvSpPr>
              <a:spLocks noEditPoints="1"/>
            </p:cNvSpPr>
            <p:nvPr/>
          </p:nvSpPr>
          <p:spPr bwMode="gray">
            <a:xfrm>
              <a:off x="7178675" y="4330700"/>
              <a:ext cx="3848100" cy="2209800"/>
            </a:xfrm>
            <a:custGeom>
              <a:avLst/>
              <a:gdLst/>
              <a:ahLst/>
              <a:cxnLst>
                <a:cxn ang="0">
                  <a:pos x="902" y="137"/>
                </a:cxn>
                <a:cxn ang="0">
                  <a:pos x="794" y="17"/>
                </a:cxn>
                <a:cxn ang="0">
                  <a:pos x="644" y="18"/>
                </a:cxn>
                <a:cxn ang="0">
                  <a:pos x="556" y="92"/>
                </a:cxn>
                <a:cxn ang="0">
                  <a:pos x="387" y="201"/>
                </a:cxn>
                <a:cxn ang="0">
                  <a:pos x="299" y="189"/>
                </a:cxn>
                <a:cxn ang="0">
                  <a:pos x="214" y="222"/>
                </a:cxn>
                <a:cxn ang="0">
                  <a:pos x="7" y="418"/>
                </a:cxn>
                <a:cxn ang="0">
                  <a:pos x="124" y="589"/>
                </a:cxn>
                <a:cxn ang="0">
                  <a:pos x="494" y="589"/>
                </a:cxn>
                <a:cxn ang="0">
                  <a:pos x="559" y="573"/>
                </a:cxn>
                <a:cxn ang="0">
                  <a:pos x="643" y="424"/>
                </a:cxn>
                <a:cxn ang="0">
                  <a:pos x="703" y="385"/>
                </a:cxn>
                <a:cxn ang="0">
                  <a:pos x="1026" y="261"/>
                </a:cxn>
                <a:cxn ang="0">
                  <a:pos x="494" y="546"/>
                </a:cxn>
                <a:cxn ang="0">
                  <a:pos x="129" y="546"/>
                </a:cxn>
                <a:cxn ang="0">
                  <a:pos x="43" y="460"/>
                </a:cxn>
                <a:cxn ang="0">
                  <a:pos x="145" y="376"/>
                </a:cxn>
                <a:cxn ang="0">
                  <a:pos x="184" y="394"/>
                </a:cxn>
                <a:cxn ang="0">
                  <a:pos x="198" y="398"/>
                </a:cxn>
                <a:cxn ang="0">
                  <a:pos x="212" y="361"/>
                </a:cxn>
                <a:cxn ang="0">
                  <a:pos x="232" y="263"/>
                </a:cxn>
                <a:cxn ang="0">
                  <a:pos x="308" y="232"/>
                </a:cxn>
                <a:cxn ang="0">
                  <a:pos x="361" y="238"/>
                </a:cxn>
                <a:cxn ang="0">
                  <a:pos x="376" y="334"/>
                </a:cxn>
                <a:cxn ang="0">
                  <a:pos x="369" y="350"/>
                </a:cxn>
                <a:cxn ang="0">
                  <a:pos x="407" y="363"/>
                </a:cxn>
                <a:cxn ang="0">
                  <a:pos x="463" y="330"/>
                </a:cxn>
                <a:cxn ang="0">
                  <a:pos x="490" y="327"/>
                </a:cxn>
                <a:cxn ang="0">
                  <a:pos x="584" y="379"/>
                </a:cxn>
                <a:cxn ang="0">
                  <a:pos x="600" y="436"/>
                </a:cxn>
                <a:cxn ang="0">
                  <a:pos x="906" y="343"/>
                </a:cxn>
                <a:cxn ang="0">
                  <a:pos x="674" y="344"/>
                </a:cxn>
                <a:cxn ang="0">
                  <a:pos x="608" y="339"/>
                </a:cxn>
                <a:cxn ang="0">
                  <a:pos x="477" y="284"/>
                </a:cxn>
                <a:cxn ang="0">
                  <a:pos x="450" y="238"/>
                </a:cxn>
                <a:cxn ang="0">
                  <a:pos x="560" y="133"/>
                </a:cxn>
                <a:cxn ang="0">
                  <a:pos x="635" y="168"/>
                </a:cxn>
                <a:cxn ang="0">
                  <a:pos x="672" y="156"/>
                </a:cxn>
                <a:cxn ang="0">
                  <a:pos x="667" y="141"/>
                </a:cxn>
                <a:cxn ang="0">
                  <a:pos x="610" y="102"/>
                </a:cxn>
                <a:cxn ang="0">
                  <a:pos x="718" y="42"/>
                </a:cxn>
                <a:cxn ang="0">
                  <a:pos x="803" y="71"/>
                </a:cxn>
                <a:cxn ang="0">
                  <a:pos x="823" y="166"/>
                </a:cxn>
                <a:cxn ang="0">
                  <a:pos x="837" y="202"/>
                </a:cxn>
                <a:cxn ang="0">
                  <a:pos x="850" y="197"/>
                </a:cxn>
                <a:cxn ang="0">
                  <a:pos x="887" y="180"/>
                </a:cxn>
                <a:cxn ang="0">
                  <a:pos x="985" y="261"/>
                </a:cxn>
              </a:cxnLst>
              <a:rect l="0" t="0" r="r" b="b"/>
              <a:pathLst>
                <a:path w="1026" h="589">
                  <a:moveTo>
                    <a:pt x="1026" y="252"/>
                  </a:moveTo>
                  <a:cubicBezTo>
                    <a:pt x="1025" y="241"/>
                    <a:pt x="1023" y="230"/>
                    <a:pt x="1019" y="220"/>
                  </a:cubicBezTo>
                  <a:cubicBezTo>
                    <a:pt x="1002" y="171"/>
                    <a:pt x="955" y="137"/>
                    <a:pt x="902" y="137"/>
                  </a:cubicBezTo>
                  <a:cubicBezTo>
                    <a:pt x="897" y="137"/>
                    <a:pt x="893" y="138"/>
                    <a:pt x="888" y="138"/>
                  </a:cubicBezTo>
                  <a:cubicBezTo>
                    <a:pt x="880" y="96"/>
                    <a:pt x="857" y="59"/>
                    <a:pt x="821" y="33"/>
                  </a:cubicBezTo>
                  <a:cubicBezTo>
                    <a:pt x="813" y="27"/>
                    <a:pt x="804" y="21"/>
                    <a:pt x="794" y="17"/>
                  </a:cubicBezTo>
                  <a:cubicBezTo>
                    <a:pt x="771" y="6"/>
                    <a:pt x="746" y="0"/>
                    <a:pt x="720" y="0"/>
                  </a:cubicBezTo>
                  <a:cubicBezTo>
                    <a:pt x="710" y="0"/>
                    <a:pt x="700" y="1"/>
                    <a:pt x="690" y="3"/>
                  </a:cubicBezTo>
                  <a:cubicBezTo>
                    <a:pt x="674" y="6"/>
                    <a:pt x="659" y="11"/>
                    <a:pt x="644" y="18"/>
                  </a:cubicBezTo>
                  <a:cubicBezTo>
                    <a:pt x="615" y="32"/>
                    <a:pt x="591" y="54"/>
                    <a:pt x="574" y="83"/>
                  </a:cubicBezTo>
                  <a:cubicBezTo>
                    <a:pt x="572" y="86"/>
                    <a:pt x="570" y="89"/>
                    <a:pt x="568" y="92"/>
                  </a:cubicBezTo>
                  <a:cubicBezTo>
                    <a:pt x="564" y="92"/>
                    <a:pt x="560" y="92"/>
                    <a:pt x="556" y="92"/>
                  </a:cubicBezTo>
                  <a:cubicBezTo>
                    <a:pt x="533" y="92"/>
                    <a:pt x="510" y="97"/>
                    <a:pt x="490" y="107"/>
                  </a:cubicBezTo>
                  <a:cubicBezTo>
                    <a:pt x="449" y="128"/>
                    <a:pt x="419" y="167"/>
                    <a:pt x="411" y="214"/>
                  </a:cubicBezTo>
                  <a:cubicBezTo>
                    <a:pt x="403" y="209"/>
                    <a:pt x="395" y="205"/>
                    <a:pt x="387" y="201"/>
                  </a:cubicBezTo>
                  <a:cubicBezTo>
                    <a:pt x="372" y="196"/>
                    <a:pt x="357" y="192"/>
                    <a:pt x="341" y="190"/>
                  </a:cubicBezTo>
                  <a:cubicBezTo>
                    <a:pt x="334" y="189"/>
                    <a:pt x="326" y="188"/>
                    <a:pt x="319" y="188"/>
                  </a:cubicBezTo>
                  <a:cubicBezTo>
                    <a:pt x="312" y="188"/>
                    <a:pt x="305" y="189"/>
                    <a:pt x="299" y="189"/>
                  </a:cubicBezTo>
                  <a:cubicBezTo>
                    <a:pt x="284" y="191"/>
                    <a:pt x="269" y="195"/>
                    <a:pt x="256" y="200"/>
                  </a:cubicBezTo>
                  <a:cubicBezTo>
                    <a:pt x="251" y="202"/>
                    <a:pt x="246" y="204"/>
                    <a:pt x="242" y="206"/>
                  </a:cubicBezTo>
                  <a:cubicBezTo>
                    <a:pt x="232" y="210"/>
                    <a:pt x="222" y="216"/>
                    <a:pt x="214" y="222"/>
                  </a:cubicBezTo>
                  <a:cubicBezTo>
                    <a:pt x="177" y="249"/>
                    <a:pt x="152" y="288"/>
                    <a:pt x="144" y="332"/>
                  </a:cubicBezTo>
                  <a:cubicBezTo>
                    <a:pt x="139" y="331"/>
                    <a:pt x="134" y="331"/>
                    <a:pt x="129" y="331"/>
                  </a:cubicBezTo>
                  <a:cubicBezTo>
                    <a:pt x="74" y="331"/>
                    <a:pt x="25" y="366"/>
                    <a:pt x="7" y="418"/>
                  </a:cubicBezTo>
                  <a:cubicBezTo>
                    <a:pt x="3" y="428"/>
                    <a:pt x="1" y="440"/>
                    <a:pt x="0" y="451"/>
                  </a:cubicBezTo>
                  <a:cubicBezTo>
                    <a:pt x="0" y="455"/>
                    <a:pt x="0" y="457"/>
                    <a:pt x="0" y="460"/>
                  </a:cubicBezTo>
                  <a:cubicBezTo>
                    <a:pt x="0" y="530"/>
                    <a:pt x="54" y="587"/>
                    <a:pt x="124" y="589"/>
                  </a:cubicBezTo>
                  <a:cubicBezTo>
                    <a:pt x="126" y="589"/>
                    <a:pt x="128" y="589"/>
                    <a:pt x="129" y="589"/>
                  </a:cubicBezTo>
                  <a:cubicBezTo>
                    <a:pt x="490" y="589"/>
                    <a:pt x="490" y="589"/>
                    <a:pt x="490" y="589"/>
                  </a:cubicBezTo>
                  <a:cubicBezTo>
                    <a:pt x="491" y="589"/>
                    <a:pt x="492" y="589"/>
                    <a:pt x="494" y="589"/>
                  </a:cubicBezTo>
                  <a:cubicBezTo>
                    <a:pt x="500" y="589"/>
                    <a:pt x="500" y="589"/>
                    <a:pt x="500" y="589"/>
                  </a:cubicBezTo>
                  <a:cubicBezTo>
                    <a:pt x="500" y="589"/>
                    <a:pt x="500" y="589"/>
                    <a:pt x="500" y="589"/>
                  </a:cubicBezTo>
                  <a:cubicBezTo>
                    <a:pt x="522" y="587"/>
                    <a:pt x="542" y="582"/>
                    <a:pt x="559" y="573"/>
                  </a:cubicBezTo>
                  <a:cubicBezTo>
                    <a:pt x="587" y="559"/>
                    <a:pt x="610" y="537"/>
                    <a:pt x="625" y="510"/>
                  </a:cubicBezTo>
                  <a:cubicBezTo>
                    <a:pt x="637" y="488"/>
                    <a:pt x="644" y="463"/>
                    <a:pt x="644" y="436"/>
                  </a:cubicBezTo>
                  <a:cubicBezTo>
                    <a:pt x="644" y="432"/>
                    <a:pt x="643" y="428"/>
                    <a:pt x="643" y="424"/>
                  </a:cubicBezTo>
                  <a:cubicBezTo>
                    <a:pt x="642" y="410"/>
                    <a:pt x="639" y="397"/>
                    <a:pt x="634" y="385"/>
                  </a:cubicBezTo>
                  <a:cubicBezTo>
                    <a:pt x="658" y="385"/>
                    <a:pt x="658" y="385"/>
                    <a:pt x="658" y="385"/>
                  </a:cubicBezTo>
                  <a:cubicBezTo>
                    <a:pt x="703" y="385"/>
                    <a:pt x="703" y="385"/>
                    <a:pt x="703" y="385"/>
                  </a:cubicBezTo>
                  <a:cubicBezTo>
                    <a:pt x="902" y="385"/>
                    <a:pt x="902" y="385"/>
                    <a:pt x="902" y="385"/>
                  </a:cubicBezTo>
                  <a:cubicBezTo>
                    <a:pt x="904" y="385"/>
                    <a:pt x="905" y="385"/>
                    <a:pt x="907" y="385"/>
                  </a:cubicBezTo>
                  <a:cubicBezTo>
                    <a:pt x="974" y="382"/>
                    <a:pt x="1026" y="328"/>
                    <a:pt x="1026" y="261"/>
                  </a:cubicBezTo>
                  <a:cubicBezTo>
                    <a:pt x="1026" y="258"/>
                    <a:pt x="1026" y="256"/>
                    <a:pt x="1026" y="252"/>
                  </a:cubicBezTo>
                  <a:close/>
                  <a:moveTo>
                    <a:pt x="546" y="531"/>
                  </a:moveTo>
                  <a:cubicBezTo>
                    <a:pt x="531" y="540"/>
                    <a:pt x="513" y="546"/>
                    <a:pt x="494" y="546"/>
                  </a:cubicBezTo>
                  <a:cubicBezTo>
                    <a:pt x="492" y="546"/>
                    <a:pt x="491" y="546"/>
                    <a:pt x="490" y="546"/>
                  </a:cubicBezTo>
                  <a:cubicBezTo>
                    <a:pt x="423" y="546"/>
                    <a:pt x="423" y="546"/>
                    <a:pt x="423" y="546"/>
                  </a:cubicBezTo>
                  <a:cubicBezTo>
                    <a:pt x="129" y="546"/>
                    <a:pt x="129" y="546"/>
                    <a:pt x="129" y="546"/>
                  </a:cubicBezTo>
                  <a:cubicBezTo>
                    <a:pt x="128" y="546"/>
                    <a:pt x="126" y="546"/>
                    <a:pt x="125" y="546"/>
                  </a:cubicBezTo>
                  <a:cubicBezTo>
                    <a:pt x="81" y="544"/>
                    <a:pt x="45" y="508"/>
                    <a:pt x="43" y="463"/>
                  </a:cubicBezTo>
                  <a:cubicBezTo>
                    <a:pt x="43" y="462"/>
                    <a:pt x="43" y="461"/>
                    <a:pt x="43" y="460"/>
                  </a:cubicBezTo>
                  <a:cubicBezTo>
                    <a:pt x="43" y="451"/>
                    <a:pt x="44" y="443"/>
                    <a:pt x="47" y="434"/>
                  </a:cubicBezTo>
                  <a:cubicBezTo>
                    <a:pt x="59" y="398"/>
                    <a:pt x="92" y="374"/>
                    <a:pt x="129" y="374"/>
                  </a:cubicBezTo>
                  <a:cubicBezTo>
                    <a:pt x="135" y="374"/>
                    <a:pt x="140" y="375"/>
                    <a:pt x="145" y="376"/>
                  </a:cubicBezTo>
                  <a:cubicBezTo>
                    <a:pt x="156" y="378"/>
                    <a:pt x="166" y="382"/>
                    <a:pt x="176" y="388"/>
                  </a:cubicBezTo>
                  <a:cubicBezTo>
                    <a:pt x="178" y="389"/>
                    <a:pt x="180" y="391"/>
                    <a:pt x="183" y="393"/>
                  </a:cubicBezTo>
                  <a:cubicBezTo>
                    <a:pt x="184" y="394"/>
                    <a:pt x="184" y="394"/>
                    <a:pt x="184" y="394"/>
                  </a:cubicBezTo>
                  <a:cubicBezTo>
                    <a:pt x="184" y="394"/>
                    <a:pt x="184" y="394"/>
                    <a:pt x="184" y="394"/>
                  </a:cubicBezTo>
                  <a:cubicBezTo>
                    <a:pt x="187" y="396"/>
                    <a:pt x="189" y="397"/>
                    <a:pt x="192" y="398"/>
                  </a:cubicBezTo>
                  <a:cubicBezTo>
                    <a:pt x="194" y="398"/>
                    <a:pt x="196" y="398"/>
                    <a:pt x="198" y="398"/>
                  </a:cubicBezTo>
                  <a:cubicBezTo>
                    <a:pt x="210" y="398"/>
                    <a:pt x="219" y="389"/>
                    <a:pt x="219" y="377"/>
                  </a:cubicBezTo>
                  <a:cubicBezTo>
                    <a:pt x="219" y="373"/>
                    <a:pt x="218" y="370"/>
                    <a:pt x="216" y="366"/>
                  </a:cubicBezTo>
                  <a:cubicBezTo>
                    <a:pt x="215" y="364"/>
                    <a:pt x="214" y="362"/>
                    <a:pt x="212" y="361"/>
                  </a:cubicBezTo>
                  <a:cubicBezTo>
                    <a:pt x="210" y="359"/>
                    <a:pt x="210" y="359"/>
                    <a:pt x="210" y="359"/>
                  </a:cubicBezTo>
                  <a:cubicBezTo>
                    <a:pt x="202" y="353"/>
                    <a:pt x="194" y="348"/>
                    <a:pt x="185" y="344"/>
                  </a:cubicBezTo>
                  <a:cubicBezTo>
                    <a:pt x="191" y="312"/>
                    <a:pt x="207" y="283"/>
                    <a:pt x="232" y="263"/>
                  </a:cubicBezTo>
                  <a:cubicBezTo>
                    <a:pt x="240" y="256"/>
                    <a:pt x="249" y="250"/>
                    <a:pt x="259" y="245"/>
                  </a:cubicBezTo>
                  <a:cubicBezTo>
                    <a:pt x="261" y="244"/>
                    <a:pt x="263" y="243"/>
                    <a:pt x="265" y="242"/>
                  </a:cubicBezTo>
                  <a:cubicBezTo>
                    <a:pt x="279" y="236"/>
                    <a:pt x="294" y="233"/>
                    <a:pt x="308" y="232"/>
                  </a:cubicBezTo>
                  <a:cubicBezTo>
                    <a:pt x="311" y="231"/>
                    <a:pt x="314" y="231"/>
                    <a:pt x="316" y="231"/>
                  </a:cubicBezTo>
                  <a:cubicBezTo>
                    <a:pt x="317" y="231"/>
                    <a:pt x="318" y="231"/>
                    <a:pt x="319" y="231"/>
                  </a:cubicBezTo>
                  <a:cubicBezTo>
                    <a:pt x="333" y="231"/>
                    <a:pt x="347" y="234"/>
                    <a:pt x="361" y="238"/>
                  </a:cubicBezTo>
                  <a:cubicBezTo>
                    <a:pt x="391" y="248"/>
                    <a:pt x="416" y="267"/>
                    <a:pt x="434" y="294"/>
                  </a:cubicBezTo>
                  <a:cubicBezTo>
                    <a:pt x="414" y="302"/>
                    <a:pt x="396" y="314"/>
                    <a:pt x="381" y="329"/>
                  </a:cubicBezTo>
                  <a:cubicBezTo>
                    <a:pt x="379" y="331"/>
                    <a:pt x="377" y="333"/>
                    <a:pt x="376" y="334"/>
                  </a:cubicBezTo>
                  <a:cubicBezTo>
                    <a:pt x="375" y="335"/>
                    <a:pt x="375" y="335"/>
                    <a:pt x="375" y="335"/>
                  </a:cubicBezTo>
                  <a:cubicBezTo>
                    <a:pt x="374" y="336"/>
                    <a:pt x="374" y="336"/>
                    <a:pt x="374" y="336"/>
                  </a:cubicBezTo>
                  <a:cubicBezTo>
                    <a:pt x="371" y="340"/>
                    <a:pt x="369" y="345"/>
                    <a:pt x="369" y="350"/>
                  </a:cubicBezTo>
                  <a:cubicBezTo>
                    <a:pt x="369" y="361"/>
                    <a:pt x="379" y="371"/>
                    <a:pt x="391" y="371"/>
                  </a:cubicBezTo>
                  <a:cubicBezTo>
                    <a:pt x="397" y="371"/>
                    <a:pt x="403" y="368"/>
                    <a:pt x="407" y="364"/>
                  </a:cubicBezTo>
                  <a:cubicBezTo>
                    <a:pt x="407" y="363"/>
                    <a:pt x="407" y="363"/>
                    <a:pt x="407" y="363"/>
                  </a:cubicBezTo>
                  <a:cubicBezTo>
                    <a:pt x="411" y="359"/>
                    <a:pt x="415" y="355"/>
                    <a:pt x="420" y="352"/>
                  </a:cubicBezTo>
                  <a:cubicBezTo>
                    <a:pt x="430" y="343"/>
                    <a:pt x="443" y="336"/>
                    <a:pt x="456" y="332"/>
                  </a:cubicBezTo>
                  <a:cubicBezTo>
                    <a:pt x="458" y="331"/>
                    <a:pt x="461" y="331"/>
                    <a:pt x="463" y="330"/>
                  </a:cubicBezTo>
                  <a:cubicBezTo>
                    <a:pt x="471" y="328"/>
                    <a:pt x="478" y="327"/>
                    <a:pt x="486" y="327"/>
                  </a:cubicBezTo>
                  <a:cubicBezTo>
                    <a:pt x="486" y="327"/>
                    <a:pt x="486" y="327"/>
                    <a:pt x="486" y="327"/>
                  </a:cubicBezTo>
                  <a:cubicBezTo>
                    <a:pt x="488" y="327"/>
                    <a:pt x="489" y="327"/>
                    <a:pt x="490" y="327"/>
                  </a:cubicBezTo>
                  <a:cubicBezTo>
                    <a:pt x="497" y="327"/>
                    <a:pt x="504" y="327"/>
                    <a:pt x="511" y="329"/>
                  </a:cubicBezTo>
                  <a:cubicBezTo>
                    <a:pt x="533" y="333"/>
                    <a:pt x="552" y="343"/>
                    <a:pt x="567" y="358"/>
                  </a:cubicBezTo>
                  <a:cubicBezTo>
                    <a:pt x="574" y="364"/>
                    <a:pt x="579" y="371"/>
                    <a:pt x="584" y="379"/>
                  </a:cubicBezTo>
                  <a:cubicBezTo>
                    <a:pt x="587" y="384"/>
                    <a:pt x="590" y="390"/>
                    <a:pt x="592" y="396"/>
                  </a:cubicBezTo>
                  <a:cubicBezTo>
                    <a:pt x="596" y="405"/>
                    <a:pt x="598" y="414"/>
                    <a:pt x="600" y="424"/>
                  </a:cubicBezTo>
                  <a:cubicBezTo>
                    <a:pt x="600" y="428"/>
                    <a:pt x="600" y="432"/>
                    <a:pt x="600" y="436"/>
                  </a:cubicBezTo>
                  <a:cubicBezTo>
                    <a:pt x="600" y="477"/>
                    <a:pt x="579" y="512"/>
                    <a:pt x="546" y="531"/>
                  </a:cubicBezTo>
                  <a:close/>
                  <a:moveTo>
                    <a:pt x="985" y="264"/>
                  </a:moveTo>
                  <a:cubicBezTo>
                    <a:pt x="983" y="306"/>
                    <a:pt x="949" y="341"/>
                    <a:pt x="906" y="343"/>
                  </a:cubicBezTo>
                  <a:cubicBezTo>
                    <a:pt x="905" y="343"/>
                    <a:pt x="903" y="344"/>
                    <a:pt x="902" y="344"/>
                  </a:cubicBezTo>
                  <a:cubicBezTo>
                    <a:pt x="716" y="344"/>
                    <a:pt x="716" y="344"/>
                    <a:pt x="716" y="344"/>
                  </a:cubicBezTo>
                  <a:cubicBezTo>
                    <a:pt x="674" y="344"/>
                    <a:pt x="674" y="344"/>
                    <a:pt x="674" y="344"/>
                  </a:cubicBezTo>
                  <a:cubicBezTo>
                    <a:pt x="674" y="344"/>
                    <a:pt x="674" y="344"/>
                    <a:pt x="674" y="344"/>
                  </a:cubicBezTo>
                  <a:cubicBezTo>
                    <a:pt x="611" y="344"/>
                    <a:pt x="611" y="344"/>
                    <a:pt x="611" y="344"/>
                  </a:cubicBezTo>
                  <a:cubicBezTo>
                    <a:pt x="610" y="342"/>
                    <a:pt x="609" y="341"/>
                    <a:pt x="608" y="339"/>
                  </a:cubicBezTo>
                  <a:cubicBezTo>
                    <a:pt x="581" y="307"/>
                    <a:pt x="541" y="285"/>
                    <a:pt x="495" y="284"/>
                  </a:cubicBezTo>
                  <a:cubicBezTo>
                    <a:pt x="494" y="284"/>
                    <a:pt x="492" y="284"/>
                    <a:pt x="490" y="284"/>
                  </a:cubicBezTo>
                  <a:cubicBezTo>
                    <a:pt x="486" y="284"/>
                    <a:pt x="482" y="284"/>
                    <a:pt x="477" y="284"/>
                  </a:cubicBezTo>
                  <a:cubicBezTo>
                    <a:pt x="471" y="271"/>
                    <a:pt x="462" y="259"/>
                    <a:pt x="453" y="249"/>
                  </a:cubicBezTo>
                  <a:cubicBezTo>
                    <a:pt x="452" y="248"/>
                    <a:pt x="452" y="247"/>
                    <a:pt x="451" y="246"/>
                  </a:cubicBezTo>
                  <a:cubicBezTo>
                    <a:pt x="451" y="244"/>
                    <a:pt x="450" y="241"/>
                    <a:pt x="450" y="238"/>
                  </a:cubicBezTo>
                  <a:cubicBezTo>
                    <a:pt x="450" y="180"/>
                    <a:pt x="498" y="133"/>
                    <a:pt x="556" y="133"/>
                  </a:cubicBezTo>
                  <a:cubicBezTo>
                    <a:pt x="558" y="133"/>
                    <a:pt x="559" y="133"/>
                    <a:pt x="560" y="133"/>
                  </a:cubicBezTo>
                  <a:cubicBezTo>
                    <a:pt x="560" y="133"/>
                    <a:pt x="560" y="133"/>
                    <a:pt x="560" y="133"/>
                  </a:cubicBezTo>
                  <a:cubicBezTo>
                    <a:pt x="570" y="133"/>
                    <a:pt x="580" y="135"/>
                    <a:pt x="589" y="138"/>
                  </a:cubicBezTo>
                  <a:cubicBezTo>
                    <a:pt x="591" y="139"/>
                    <a:pt x="594" y="140"/>
                    <a:pt x="597" y="141"/>
                  </a:cubicBezTo>
                  <a:cubicBezTo>
                    <a:pt x="611" y="147"/>
                    <a:pt x="625" y="156"/>
                    <a:pt x="635" y="168"/>
                  </a:cubicBezTo>
                  <a:cubicBezTo>
                    <a:pt x="636" y="169"/>
                    <a:pt x="636" y="169"/>
                    <a:pt x="636" y="169"/>
                  </a:cubicBezTo>
                  <a:cubicBezTo>
                    <a:pt x="640" y="173"/>
                    <a:pt x="645" y="176"/>
                    <a:pt x="651" y="176"/>
                  </a:cubicBezTo>
                  <a:cubicBezTo>
                    <a:pt x="662" y="176"/>
                    <a:pt x="671" y="167"/>
                    <a:pt x="672" y="156"/>
                  </a:cubicBezTo>
                  <a:cubicBezTo>
                    <a:pt x="672" y="156"/>
                    <a:pt x="672" y="155"/>
                    <a:pt x="672" y="155"/>
                  </a:cubicBezTo>
                  <a:cubicBezTo>
                    <a:pt x="672" y="150"/>
                    <a:pt x="670" y="146"/>
                    <a:pt x="667" y="142"/>
                  </a:cubicBezTo>
                  <a:cubicBezTo>
                    <a:pt x="667" y="141"/>
                    <a:pt x="667" y="141"/>
                    <a:pt x="667" y="141"/>
                  </a:cubicBezTo>
                  <a:cubicBezTo>
                    <a:pt x="666" y="140"/>
                    <a:pt x="666" y="140"/>
                    <a:pt x="666" y="140"/>
                  </a:cubicBezTo>
                  <a:cubicBezTo>
                    <a:pt x="651" y="124"/>
                    <a:pt x="634" y="112"/>
                    <a:pt x="615" y="104"/>
                  </a:cubicBezTo>
                  <a:cubicBezTo>
                    <a:pt x="613" y="103"/>
                    <a:pt x="612" y="102"/>
                    <a:pt x="610" y="102"/>
                  </a:cubicBezTo>
                  <a:cubicBezTo>
                    <a:pt x="611" y="102"/>
                    <a:pt x="611" y="101"/>
                    <a:pt x="611" y="101"/>
                  </a:cubicBezTo>
                  <a:cubicBezTo>
                    <a:pt x="626" y="78"/>
                    <a:pt x="647" y="61"/>
                    <a:pt x="672" y="51"/>
                  </a:cubicBezTo>
                  <a:cubicBezTo>
                    <a:pt x="686" y="45"/>
                    <a:pt x="702" y="42"/>
                    <a:pt x="718" y="42"/>
                  </a:cubicBezTo>
                  <a:cubicBezTo>
                    <a:pt x="719" y="41"/>
                    <a:pt x="719" y="41"/>
                    <a:pt x="720" y="41"/>
                  </a:cubicBezTo>
                  <a:cubicBezTo>
                    <a:pt x="741" y="41"/>
                    <a:pt x="760" y="46"/>
                    <a:pt x="778" y="55"/>
                  </a:cubicBezTo>
                  <a:cubicBezTo>
                    <a:pt x="787" y="59"/>
                    <a:pt x="795" y="65"/>
                    <a:pt x="803" y="71"/>
                  </a:cubicBezTo>
                  <a:cubicBezTo>
                    <a:pt x="827" y="91"/>
                    <a:pt x="843" y="119"/>
                    <a:pt x="848" y="149"/>
                  </a:cubicBezTo>
                  <a:cubicBezTo>
                    <a:pt x="840" y="153"/>
                    <a:pt x="832" y="158"/>
                    <a:pt x="825" y="164"/>
                  </a:cubicBezTo>
                  <a:cubicBezTo>
                    <a:pt x="823" y="166"/>
                    <a:pt x="823" y="166"/>
                    <a:pt x="823" y="166"/>
                  </a:cubicBezTo>
                  <a:cubicBezTo>
                    <a:pt x="821" y="167"/>
                    <a:pt x="820" y="169"/>
                    <a:pt x="819" y="171"/>
                  </a:cubicBezTo>
                  <a:cubicBezTo>
                    <a:pt x="817" y="174"/>
                    <a:pt x="816" y="178"/>
                    <a:pt x="816" y="181"/>
                  </a:cubicBezTo>
                  <a:cubicBezTo>
                    <a:pt x="816" y="192"/>
                    <a:pt x="825" y="202"/>
                    <a:pt x="837" y="202"/>
                  </a:cubicBezTo>
                  <a:cubicBezTo>
                    <a:pt x="838" y="202"/>
                    <a:pt x="840" y="201"/>
                    <a:pt x="842" y="201"/>
                  </a:cubicBezTo>
                  <a:cubicBezTo>
                    <a:pt x="844" y="200"/>
                    <a:pt x="847" y="199"/>
                    <a:pt x="849" y="197"/>
                  </a:cubicBezTo>
                  <a:cubicBezTo>
                    <a:pt x="850" y="197"/>
                    <a:pt x="850" y="197"/>
                    <a:pt x="850" y="197"/>
                  </a:cubicBezTo>
                  <a:cubicBezTo>
                    <a:pt x="851" y="196"/>
                    <a:pt x="851" y="196"/>
                    <a:pt x="851" y="196"/>
                  </a:cubicBezTo>
                  <a:cubicBezTo>
                    <a:pt x="853" y="194"/>
                    <a:pt x="856" y="193"/>
                    <a:pt x="858" y="191"/>
                  </a:cubicBezTo>
                  <a:cubicBezTo>
                    <a:pt x="867" y="186"/>
                    <a:pt x="876" y="182"/>
                    <a:pt x="887" y="180"/>
                  </a:cubicBezTo>
                  <a:cubicBezTo>
                    <a:pt x="892" y="179"/>
                    <a:pt x="897" y="179"/>
                    <a:pt x="902" y="179"/>
                  </a:cubicBezTo>
                  <a:cubicBezTo>
                    <a:pt x="938" y="179"/>
                    <a:pt x="970" y="202"/>
                    <a:pt x="981" y="236"/>
                  </a:cubicBezTo>
                  <a:cubicBezTo>
                    <a:pt x="984" y="244"/>
                    <a:pt x="985" y="252"/>
                    <a:pt x="985" y="261"/>
                  </a:cubicBezTo>
                  <a:cubicBezTo>
                    <a:pt x="985" y="262"/>
                    <a:pt x="985" y="263"/>
                    <a:pt x="985" y="264"/>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35"/>
            <p:cNvSpPr>
              <a:spLocks/>
            </p:cNvSpPr>
            <p:nvPr/>
          </p:nvSpPr>
          <p:spPr bwMode="gray">
            <a:xfrm>
              <a:off x="8126413" y="4016375"/>
              <a:ext cx="1511300" cy="996950"/>
            </a:xfrm>
            <a:custGeom>
              <a:avLst/>
              <a:gdLst/>
              <a:ahLst/>
              <a:cxnLst>
                <a:cxn ang="0">
                  <a:pos x="0" y="241"/>
                </a:cxn>
                <a:cxn ang="0">
                  <a:pos x="0" y="243"/>
                </a:cxn>
                <a:cxn ang="0">
                  <a:pos x="0" y="245"/>
                </a:cxn>
                <a:cxn ang="0">
                  <a:pos x="0" y="245"/>
                </a:cxn>
                <a:cxn ang="0">
                  <a:pos x="1" y="249"/>
                </a:cxn>
                <a:cxn ang="0">
                  <a:pos x="1" y="249"/>
                </a:cxn>
                <a:cxn ang="0">
                  <a:pos x="2" y="253"/>
                </a:cxn>
                <a:cxn ang="0">
                  <a:pos x="2" y="253"/>
                </a:cxn>
                <a:cxn ang="0">
                  <a:pos x="4" y="256"/>
                </a:cxn>
                <a:cxn ang="0">
                  <a:pos x="4" y="256"/>
                </a:cxn>
                <a:cxn ang="0">
                  <a:pos x="12" y="263"/>
                </a:cxn>
                <a:cxn ang="0">
                  <a:pos x="12" y="263"/>
                </a:cxn>
                <a:cxn ang="0">
                  <a:pos x="15" y="264"/>
                </a:cxn>
                <a:cxn ang="0">
                  <a:pos x="15" y="264"/>
                </a:cxn>
                <a:cxn ang="0">
                  <a:pos x="17" y="265"/>
                </a:cxn>
                <a:cxn ang="0">
                  <a:pos x="17" y="265"/>
                </a:cxn>
                <a:cxn ang="0">
                  <a:pos x="19" y="265"/>
                </a:cxn>
                <a:cxn ang="0">
                  <a:pos x="20" y="266"/>
                </a:cxn>
                <a:cxn ang="0">
                  <a:pos x="22" y="266"/>
                </a:cxn>
                <a:cxn ang="0">
                  <a:pos x="26" y="265"/>
                </a:cxn>
                <a:cxn ang="0">
                  <a:pos x="26" y="265"/>
                </a:cxn>
                <a:cxn ang="0">
                  <a:pos x="30" y="264"/>
                </a:cxn>
                <a:cxn ang="0">
                  <a:pos x="30" y="264"/>
                </a:cxn>
                <a:cxn ang="0">
                  <a:pos x="33" y="263"/>
                </a:cxn>
                <a:cxn ang="0">
                  <a:pos x="34" y="263"/>
                </a:cxn>
                <a:cxn ang="0">
                  <a:pos x="39" y="258"/>
                </a:cxn>
                <a:cxn ang="0">
                  <a:pos x="39" y="258"/>
                </a:cxn>
                <a:cxn ang="0">
                  <a:pos x="41" y="255"/>
                </a:cxn>
                <a:cxn ang="0">
                  <a:pos x="41" y="255"/>
                </a:cxn>
                <a:cxn ang="0">
                  <a:pos x="43" y="252"/>
                </a:cxn>
                <a:cxn ang="0">
                  <a:pos x="43" y="251"/>
                </a:cxn>
                <a:cxn ang="0">
                  <a:pos x="44" y="248"/>
                </a:cxn>
                <a:cxn ang="0">
                  <a:pos x="44" y="248"/>
                </a:cxn>
                <a:cxn ang="0">
                  <a:pos x="44" y="246"/>
                </a:cxn>
                <a:cxn ang="0">
                  <a:pos x="44" y="243"/>
                </a:cxn>
                <a:cxn ang="0">
                  <a:pos x="44" y="240"/>
                </a:cxn>
                <a:cxn ang="0">
                  <a:pos x="249" y="44"/>
                </a:cxn>
                <a:cxn ang="0">
                  <a:pos x="365" y="80"/>
                </a:cxn>
                <a:cxn ang="0">
                  <a:pos x="371" y="84"/>
                </a:cxn>
                <a:cxn ang="0">
                  <a:pos x="381" y="87"/>
                </a:cxn>
                <a:cxn ang="0">
                  <a:pos x="403" y="65"/>
                </a:cxn>
                <a:cxn ang="0">
                  <a:pos x="396" y="48"/>
                </a:cxn>
                <a:cxn ang="0">
                  <a:pos x="391" y="45"/>
                </a:cxn>
                <a:cxn ang="0">
                  <a:pos x="249" y="0"/>
                </a:cxn>
                <a:cxn ang="0">
                  <a:pos x="0" y="241"/>
                </a:cxn>
                <a:cxn ang="0">
                  <a:pos x="0" y="241"/>
                </a:cxn>
              </a:cxnLst>
              <a:rect l="0" t="0" r="r" b="b"/>
              <a:pathLst>
                <a:path w="403" h="266">
                  <a:moveTo>
                    <a:pt x="0" y="241"/>
                  </a:moveTo>
                  <a:cubicBezTo>
                    <a:pt x="0" y="242"/>
                    <a:pt x="0" y="243"/>
                    <a:pt x="0" y="243"/>
                  </a:cubicBezTo>
                  <a:cubicBezTo>
                    <a:pt x="0" y="244"/>
                    <a:pt x="0" y="245"/>
                    <a:pt x="0" y="245"/>
                  </a:cubicBezTo>
                  <a:cubicBezTo>
                    <a:pt x="0" y="245"/>
                    <a:pt x="0" y="245"/>
                    <a:pt x="0" y="245"/>
                  </a:cubicBezTo>
                  <a:cubicBezTo>
                    <a:pt x="0" y="246"/>
                    <a:pt x="0" y="248"/>
                    <a:pt x="1" y="249"/>
                  </a:cubicBezTo>
                  <a:cubicBezTo>
                    <a:pt x="1" y="249"/>
                    <a:pt x="1" y="249"/>
                    <a:pt x="1" y="249"/>
                  </a:cubicBezTo>
                  <a:cubicBezTo>
                    <a:pt x="1" y="250"/>
                    <a:pt x="2" y="252"/>
                    <a:pt x="2" y="253"/>
                  </a:cubicBezTo>
                  <a:cubicBezTo>
                    <a:pt x="2" y="253"/>
                    <a:pt x="2" y="253"/>
                    <a:pt x="2" y="253"/>
                  </a:cubicBezTo>
                  <a:cubicBezTo>
                    <a:pt x="3" y="254"/>
                    <a:pt x="3" y="255"/>
                    <a:pt x="4" y="256"/>
                  </a:cubicBezTo>
                  <a:cubicBezTo>
                    <a:pt x="4" y="256"/>
                    <a:pt x="4" y="256"/>
                    <a:pt x="4" y="256"/>
                  </a:cubicBezTo>
                  <a:cubicBezTo>
                    <a:pt x="6" y="259"/>
                    <a:pt x="9" y="262"/>
                    <a:pt x="12" y="263"/>
                  </a:cubicBezTo>
                  <a:cubicBezTo>
                    <a:pt x="12" y="263"/>
                    <a:pt x="12" y="263"/>
                    <a:pt x="12" y="263"/>
                  </a:cubicBezTo>
                  <a:cubicBezTo>
                    <a:pt x="13" y="264"/>
                    <a:pt x="14" y="264"/>
                    <a:pt x="15" y="264"/>
                  </a:cubicBezTo>
                  <a:cubicBezTo>
                    <a:pt x="15" y="264"/>
                    <a:pt x="15" y="264"/>
                    <a:pt x="15" y="264"/>
                  </a:cubicBezTo>
                  <a:cubicBezTo>
                    <a:pt x="15" y="265"/>
                    <a:pt x="16" y="265"/>
                    <a:pt x="17" y="265"/>
                  </a:cubicBezTo>
                  <a:cubicBezTo>
                    <a:pt x="17" y="265"/>
                    <a:pt x="17" y="265"/>
                    <a:pt x="17" y="265"/>
                  </a:cubicBezTo>
                  <a:cubicBezTo>
                    <a:pt x="18" y="265"/>
                    <a:pt x="19" y="265"/>
                    <a:pt x="19" y="265"/>
                  </a:cubicBezTo>
                  <a:cubicBezTo>
                    <a:pt x="19" y="266"/>
                    <a:pt x="20" y="266"/>
                    <a:pt x="20" y="266"/>
                  </a:cubicBezTo>
                  <a:cubicBezTo>
                    <a:pt x="21" y="266"/>
                    <a:pt x="21" y="266"/>
                    <a:pt x="22" y="266"/>
                  </a:cubicBezTo>
                  <a:cubicBezTo>
                    <a:pt x="23" y="266"/>
                    <a:pt x="25" y="266"/>
                    <a:pt x="26" y="265"/>
                  </a:cubicBezTo>
                  <a:cubicBezTo>
                    <a:pt x="26" y="265"/>
                    <a:pt x="26" y="265"/>
                    <a:pt x="26" y="265"/>
                  </a:cubicBezTo>
                  <a:cubicBezTo>
                    <a:pt x="27" y="265"/>
                    <a:pt x="29" y="265"/>
                    <a:pt x="30" y="264"/>
                  </a:cubicBezTo>
                  <a:cubicBezTo>
                    <a:pt x="30" y="264"/>
                    <a:pt x="30" y="264"/>
                    <a:pt x="30" y="264"/>
                  </a:cubicBezTo>
                  <a:cubicBezTo>
                    <a:pt x="31" y="264"/>
                    <a:pt x="32" y="263"/>
                    <a:pt x="33" y="263"/>
                  </a:cubicBezTo>
                  <a:cubicBezTo>
                    <a:pt x="33" y="263"/>
                    <a:pt x="33" y="263"/>
                    <a:pt x="34" y="263"/>
                  </a:cubicBezTo>
                  <a:cubicBezTo>
                    <a:pt x="36" y="261"/>
                    <a:pt x="37" y="260"/>
                    <a:pt x="39" y="258"/>
                  </a:cubicBezTo>
                  <a:cubicBezTo>
                    <a:pt x="39" y="258"/>
                    <a:pt x="39" y="258"/>
                    <a:pt x="39" y="258"/>
                  </a:cubicBezTo>
                  <a:cubicBezTo>
                    <a:pt x="40" y="257"/>
                    <a:pt x="41" y="256"/>
                    <a:pt x="41" y="255"/>
                  </a:cubicBezTo>
                  <a:cubicBezTo>
                    <a:pt x="41" y="255"/>
                    <a:pt x="41" y="255"/>
                    <a:pt x="41" y="255"/>
                  </a:cubicBezTo>
                  <a:cubicBezTo>
                    <a:pt x="42" y="254"/>
                    <a:pt x="42" y="253"/>
                    <a:pt x="43" y="252"/>
                  </a:cubicBezTo>
                  <a:cubicBezTo>
                    <a:pt x="43" y="252"/>
                    <a:pt x="43" y="251"/>
                    <a:pt x="43" y="251"/>
                  </a:cubicBezTo>
                  <a:cubicBezTo>
                    <a:pt x="43" y="250"/>
                    <a:pt x="44" y="249"/>
                    <a:pt x="44" y="248"/>
                  </a:cubicBezTo>
                  <a:cubicBezTo>
                    <a:pt x="44" y="248"/>
                    <a:pt x="44" y="248"/>
                    <a:pt x="44" y="248"/>
                  </a:cubicBezTo>
                  <a:cubicBezTo>
                    <a:pt x="44" y="247"/>
                    <a:pt x="44" y="246"/>
                    <a:pt x="44" y="246"/>
                  </a:cubicBezTo>
                  <a:cubicBezTo>
                    <a:pt x="44" y="245"/>
                    <a:pt x="44" y="244"/>
                    <a:pt x="44" y="243"/>
                  </a:cubicBezTo>
                  <a:cubicBezTo>
                    <a:pt x="44" y="242"/>
                    <a:pt x="44" y="241"/>
                    <a:pt x="44" y="240"/>
                  </a:cubicBezTo>
                  <a:cubicBezTo>
                    <a:pt x="49" y="131"/>
                    <a:pt x="139" y="44"/>
                    <a:pt x="249" y="44"/>
                  </a:cubicBezTo>
                  <a:cubicBezTo>
                    <a:pt x="292" y="44"/>
                    <a:pt x="332" y="57"/>
                    <a:pt x="365" y="80"/>
                  </a:cubicBezTo>
                  <a:cubicBezTo>
                    <a:pt x="367" y="82"/>
                    <a:pt x="369" y="83"/>
                    <a:pt x="371" y="84"/>
                  </a:cubicBezTo>
                  <a:cubicBezTo>
                    <a:pt x="374" y="86"/>
                    <a:pt x="377" y="87"/>
                    <a:pt x="381" y="87"/>
                  </a:cubicBezTo>
                  <a:cubicBezTo>
                    <a:pt x="393" y="87"/>
                    <a:pt x="403" y="77"/>
                    <a:pt x="403" y="65"/>
                  </a:cubicBezTo>
                  <a:cubicBezTo>
                    <a:pt x="403" y="58"/>
                    <a:pt x="400" y="52"/>
                    <a:pt x="396" y="48"/>
                  </a:cubicBezTo>
                  <a:cubicBezTo>
                    <a:pt x="394" y="47"/>
                    <a:pt x="393" y="46"/>
                    <a:pt x="391" y="45"/>
                  </a:cubicBezTo>
                  <a:cubicBezTo>
                    <a:pt x="351" y="17"/>
                    <a:pt x="302" y="0"/>
                    <a:pt x="249" y="0"/>
                  </a:cubicBezTo>
                  <a:cubicBezTo>
                    <a:pt x="114" y="0"/>
                    <a:pt x="4" y="107"/>
                    <a:pt x="0" y="241"/>
                  </a:cubicBezTo>
                  <a:cubicBezTo>
                    <a:pt x="0" y="241"/>
                    <a:pt x="0" y="241"/>
                    <a:pt x="0" y="241"/>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247" name="Gruppieren 246"/>
          <p:cNvGrpSpPr/>
          <p:nvPr/>
        </p:nvGrpSpPr>
        <p:grpSpPr bwMode="gray">
          <a:xfrm>
            <a:off x="4513251" y="-1218009"/>
            <a:ext cx="878575" cy="714227"/>
            <a:chOff x="-2817813" y="3270250"/>
            <a:chExt cx="3852863" cy="3132138"/>
          </a:xfrm>
        </p:grpSpPr>
        <p:sp>
          <p:nvSpPr>
            <p:cNvPr id="248" name="Freeform 40"/>
            <p:cNvSpPr>
              <a:spLocks/>
            </p:cNvSpPr>
            <p:nvPr/>
          </p:nvSpPr>
          <p:spPr bwMode="gray">
            <a:xfrm>
              <a:off x="-1017588" y="3270250"/>
              <a:ext cx="165100" cy="500063"/>
            </a:xfrm>
            <a:custGeom>
              <a:avLst/>
              <a:gdLst/>
              <a:ahLst/>
              <a:cxnLst>
                <a:cxn ang="0">
                  <a:pos x="22" y="133"/>
                </a:cxn>
                <a:cxn ang="0">
                  <a:pos x="44" y="111"/>
                </a:cxn>
                <a:cxn ang="0">
                  <a:pos x="44" y="22"/>
                </a:cxn>
                <a:cxn ang="0">
                  <a:pos x="22" y="0"/>
                </a:cxn>
                <a:cxn ang="0">
                  <a:pos x="0" y="22"/>
                </a:cxn>
                <a:cxn ang="0">
                  <a:pos x="0" y="111"/>
                </a:cxn>
                <a:cxn ang="0">
                  <a:pos x="22" y="133"/>
                </a:cxn>
              </a:cxnLst>
              <a:rect l="0" t="0" r="r" b="b"/>
              <a:pathLst>
                <a:path w="44" h="133">
                  <a:moveTo>
                    <a:pt x="22" y="133"/>
                  </a:moveTo>
                  <a:cubicBezTo>
                    <a:pt x="34" y="133"/>
                    <a:pt x="44" y="123"/>
                    <a:pt x="44" y="111"/>
                  </a:cubicBezTo>
                  <a:cubicBezTo>
                    <a:pt x="44" y="22"/>
                    <a:pt x="44" y="22"/>
                    <a:pt x="44" y="22"/>
                  </a:cubicBezTo>
                  <a:cubicBezTo>
                    <a:pt x="44" y="10"/>
                    <a:pt x="34" y="0"/>
                    <a:pt x="22" y="0"/>
                  </a:cubicBezTo>
                  <a:cubicBezTo>
                    <a:pt x="10" y="0"/>
                    <a:pt x="0" y="10"/>
                    <a:pt x="0" y="22"/>
                  </a:cubicBezTo>
                  <a:cubicBezTo>
                    <a:pt x="0" y="111"/>
                    <a:pt x="0" y="111"/>
                    <a:pt x="0" y="111"/>
                  </a:cubicBezTo>
                  <a:cubicBezTo>
                    <a:pt x="0" y="123"/>
                    <a:pt x="10" y="133"/>
                    <a:pt x="22" y="133"/>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41"/>
            <p:cNvSpPr>
              <a:spLocks/>
            </p:cNvSpPr>
            <p:nvPr/>
          </p:nvSpPr>
          <p:spPr bwMode="gray">
            <a:xfrm>
              <a:off x="-2471738" y="4729163"/>
              <a:ext cx="495300" cy="161925"/>
            </a:xfrm>
            <a:custGeom>
              <a:avLst/>
              <a:gdLst/>
              <a:ahLst/>
              <a:cxnLst>
                <a:cxn ang="0">
                  <a:pos x="22" y="43"/>
                </a:cxn>
                <a:cxn ang="0">
                  <a:pos x="110" y="43"/>
                </a:cxn>
                <a:cxn ang="0">
                  <a:pos x="132" y="22"/>
                </a:cxn>
                <a:cxn ang="0">
                  <a:pos x="110" y="0"/>
                </a:cxn>
                <a:cxn ang="0">
                  <a:pos x="22" y="0"/>
                </a:cxn>
                <a:cxn ang="0">
                  <a:pos x="0" y="22"/>
                </a:cxn>
                <a:cxn ang="0">
                  <a:pos x="22" y="43"/>
                </a:cxn>
              </a:cxnLst>
              <a:rect l="0" t="0" r="r" b="b"/>
              <a:pathLst>
                <a:path w="132" h="43">
                  <a:moveTo>
                    <a:pt x="22" y="43"/>
                  </a:moveTo>
                  <a:cubicBezTo>
                    <a:pt x="110" y="43"/>
                    <a:pt x="110" y="43"/>
                    <a:pt x="110" y="43"/>
                  </a:cubicBezTo>
                  <a:cubicBezTo>
                    <a:pt x="123" y="43"/>
                    <a:pt x="132" y="34"/>
                    <a:pt x="132" y="22"/>
                  </a:cubicBezTo>
                  <a:cubicBezTo>
                    <a:pt x="132" y="9"/>
                    <a:pt x="123" y="0"/>
                    <a:pt x="110" y="0"/>
                  </a:cubicBezTo>
                  <a:cubicBezTo>
                    <a:pt x="22" y="0"/>
                    <a:pt x="22" y="0"/>
                    <a:pt x="22" y="0"/>
                  </a:cubicBezTo>
                  <a:cubicBezTo>
                    <a:pt x="10" y="0"/>
                    <a:pt x="0" y="9"/>
                    <a:pt x="0" y="22"/>
                  </a:cubicBezTo>
                  <a:cubicBezTo>
                    <a:pt x="0" y="34"/>
                    <a:pt x="10" y="43"/>
                    <a:pt x="22" y="43"/>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42"/>
            <p:cNvSpPr>
              <a:spLocks/>
            </p:cNvSpPr>
            <p:nvPr/>
          </p:nvSpPr>
          <p:spPr bwMode="gray">
            <a:xfrm>
              <a:off x="-230188" y="3690938"/>
              <a:ext cx="417513" cy="412750"/>
            </a:xfrm>
            <a:custGeom>
              <a:avLst/>
              <a:gdLst/>
              <a:ahLst/>
              <a:cxnLst>
                <a:cxn ang="0">
                  <a:pos x="40" y="102"/>
                </a:cxn>
                <a:cxn ang="0">
                  <a:pos x="102" y="40"/>
                </a:cxn>
                <a:cxn ang="0">
                  <a:pos x="102" y="9"/>
                </a:cxn>
                <a:cxn ang="0">
                  <a:pos x="71" y="9"/>
                </a:cxn>
                <a:cxn ang="0">
                  <a:pos x="9" y="71"/>
                </a:cxn>
                <a:cxn ang="0">
                  <a:pos x="9" y="102"/>
                </a:cxn>
                <a:cxn ang="0">
                  <a:pos x="40" y="102"/>
                </a:cxn>
              </a:cxnLst>
              <a:rect l="0" t="0" r="r" b="b"/>
              <a:pathLst>
                <a:path w="111" h="110">
                  <a:moveTo>
                    <a:pt x="40" y="102"/>
                  </a:moveTo>
                  <a:cubicBezTo>
                    <a:pt x="102" y="40"/>
                    <a:pt x="102" y="40"/>
                    <a:pt x="102" y="40"/>
                  </a:cubicBezTo>
                  <a:cubicBezTo>
                    <a:pt x="111" y="31"/>
                    <a:pt x="111" y="17"/>
                    <a:pt x="102" y="9"/>
                  </a:cubicBezTo>
                  <a:cubicBezTo>
                    <a:pt x="94" y="0"/>
                    <a:pt x="80" y="0"/>
                    <a:pt x="71" y="9"/>
                  </a:cubicBezTo>
                  <a:cubicBezTo>
                    <a:pt x="9" y="71"/>
                    <a:pt x="9" y="71"/>
                    <a:pt x="9" y="71"/>
                  </a:cubicBezTo>
                  <a:cubicBezTo>
                    <a:pt x="0" y="80"/>
                    <a:pt x="0" y="93"/>
                    <a:pt x="9" y="102"/>
                  </a:cubicBezTo>
                  <a:cubicBezTo>
                    <a:pt x="17" y="110"/>
                    <a:pt x="31" y="110"/>
                    <a:pt x="40" y="102"/>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43"/>
            <p:cNvSpPr>
              <a:spLocks noEditPoints="1"/>
            </p:cNvSpPr>
            <p:nvPr/>
          </p:nvSpPr>
          <p:spPr bwMode="gray">
            <a:xfrm>
              <a:off x="-2817813" y="4192588"/>
              <a:ext cx="3852863" cy="2209800"/>
            </a:xfrm>
            <a:custGeom>
              <a:avLst/>
              <a:gdLst/>
              <a:ahLst/>
              <a:cxnLst>
                <a:cxn ang="0">
                  <a:pos x="903" y="137"/>
                </a:cxn>
                <a:cxn ang="0">
                  <a:pos x="795" y="17"/>
                </a:cxn>
                <a:cxn ang="0">
                  <a:pos x="645" y="18"/>
                </a:cxn>
                <a:cxn ang="0">
                  <a:pos x="557" y="92"/>
                </a:cxn>
                <a:cxn ang="0">
                  <a:pos x="387" y="201"/>
                </a:cxn>
                <a:cxn ang="0">
                  <a:pos x="299" y="189"/>
                </a:cxn>
                <a:cxn ang="0">
                  <a:pos x="214" y="222"/>
                </a:cxn>
                <a:cxn ang="0">
                  <a:pos x="8" y="418"/>
                </a:cxn>
                <a:cxn ang="0">
                  <a:pos x="125" y="589"/>
                </a:cxn>
                <a:cxn ang="0">
                  <a:pos x="494" y="589"/>
                </a:cxn>
                <a:cxn ang="0">
                  <a:pos x="560" y="573"/>
                </a:cxn>
                <a:cxn ang="0">
                  <a:pos x="644" y="424"/>
                </a:cxn>
                <a:cxn ang="0">
                  <a:pos x="704" y="385"/>
                </a:cxn>
                <a:cxn ang="0">
                  <a:pos x="1027" y="261"/>
                </a:cxn>
                <a:cxn ang="0">
                  <a:pos x="494" y="546"/>
                </a:cxn>
                <a:cxn ang="0">
                  <a:pos x="130" y="546"/>
                </a:cxn>
                <a:cxn ang="0">
                  <a:pos x="44" y="460"/>
                </a:cxn>
                <a:cxn ang="0">
                  <a:pos x="146" y="376"/>
                </a:cxn>
                <a:cxn ang="0">
                  <a:pos x="185" y="394"/>
                </a:cxn>
                <a:cxn ang="0">
                  <a:pos x="198" y="398"/>
                </a:cxn>
                <a:cxn ang="0">
                  <a:pos x="212" y="361"/>
                </a:cxn>
                <a:cxn ang="0">
                  <a:pos x="233" y="263"/>
                </a:cxn>
                <a:cxn ang="0">
                  <a:pos x="309" y="232"/>
                </a:cxn>
                <a:cxn ang="0">
                  <a:pos x="361" y="238"/>
                </a:cxn>
                <a:cxn ang="0">
                  <a:pos x="377" y="334"/>
                </a:cxn>
                <a:cxn ang="0">
                  <a:pos x="370" y="350"/>
                </a:cxn>
                <a:cxn ang="0">
                  <a:pos x="408" y="363"/>
                </a:cxn>
                <a:cxn ang="0">
                  <a:pos x="464" y="330"/>
                </a:cxn>
                <a:cxn ang="0">
                  <a:pos x="491" y="327"/>
                </a:cxn>
                <a:cxn ang="0">
                  <a:pos x="584" y="379"/>
                </a:cxn>
                <a:cxn ang="0">
                  <a:pos x="601" y="436"/>
                </a:cxn>
                <a:cxn ang="0">
                  <a:pos x="907" y="343"/>
                </a:cxn>
                <a:cxn ang="0">
                  <a:pos x="675" y="344"/>
                </a:cxn>
                <a:cxn ang="0">
                  <a:pos x="609" y="339"/>
                </a:cxn>
                <a:cxn ang="0">
                  <a:pos x="478" y="284"/>
                </a:cxn>
                <a:cxn ang="0">
                  <a:pos x="451" y="238"/>
                </a:cxn>
                <a:cxn ang="0">
                  <a:pos x="561" y="133"/>
                </a:cxn>
                <a:cxn ang="0">
                  <a:pos x="636" y="168"/>
                </a:cxn>
                <a:cxn ang="0">
                  <a:pos x="672" y="156"/>
                </a:cxn>
                <a:cxn ang="0">
                  <a:pos x="667" y="141"/>
                </a:cxn>
                <a:cxn ang="0">
                  <a:pos x="611" y="102"/>
                </a:cxn>
                <a:cxn ang="0">
                  <a:pos x="718" y="42"/>
                </a:cxn>
                <a:cxn ang="0">
                  <a:pos x="804" y="71"/>
                </a:cxn>
                <a:cxn ang="0">
                  <a:pos x="824" y="166"/>
                </a:cxn>
                <a:cxn ang="0">
                  <a:pos x="837" y="202"/>
                </a:cxn>
                <a:cxn ang="0">
                  <a:pos x="850" y="197"/>
                </a:cxn>
                <a:cxn ang="0">
                  <a:pos x="888" y="180"/>
                </a:cxn>
                <a:cxn ang="0">
                  <a:pos x="986" y="261"/>
                </a:cxn>
              </a:cxnLst>
              <a:rect l="0" t="0" r="r" b="b"/>
              <a:pathLst>
                <a:path w="1027" h="589">
                  <a:moveTo>
                    <a:pt x="1027" y="252"/>
                  </a:moveTo>
                  <a:cubicBezTo>
                    <a:pt x="1026" y="241"/>
                    <a:pt x="1024" y="230"/>
                    <a:pt x="1020" y="220"/>
                  </a:cubicBezTo>
                  <a:cubicBezTo>
                    <a:pt x="1002" y="171"/>
                    <a:pt x="955" y="137"/>
                    <a:pt x="903" y="137"/>
                  </a:cubicBezTo>
                  <a:cubicBezTo>
                    <a:pt x="898" y="137"/>
                    <a:pt x="894" y="138"/>
                    <a:pt x="889" y="138"/>
                  </a:cubicBezTo>
                  <a:cubicBezTo>
                    <a:pt x="881" y="96"/>
                    <a:pt x="857" y="59"/>
                    <a:pt x="822" y="33"/>
                  </a:cubicBezTo>
                  <a:cubicBezTo>
                    <a:pt x="813" y="27"/>
                    <a:pt x="804" y="21"/>
                    <a:pt x="795" y="17"/>
                  </a:cubicBezTo>
                  <a:cubicBezTo>
                    <a:pt x="772" y="6"/>
                    <a:pt x="747" y="0"/>
                    <a:pt x="721" y="0"/>
                  </a:cubicBezTo>
                  <a:cubicBezTo>
                    <a:pt x="711" y="0"/>
                    <a:pt x="701" y="1"/>
                    <a:pt x="691" y="3"/>
                  </a:cubicBezTo>
                  <a:cubicBezTo>
                    <a:pt x="675" y="6"/>
                    <a:pt x="659" y="11"/>
                    <a:pt x="645" y="18"/>
                  </a:cubicBezTo>
                  <a:cubicBezTo>
                    <a:pt x="616" y="32"/>
                    <a:pt x="592" y="54"/>
                    <a:pt x="574" y="83"/>
                  </a:cubicBezTo>
                  <a:cubicBezTo>
                    <a:pt x="572" y="86"/>
                    <a:pt x="571" y="89"/>
                    <a:pt x="569" y="92"/>
                  </a:cubicBezTo>
                  <a:cubicBezTo>
                    <a:pt x="565" y="92"/>
                    <a:pt x="561" y="92"/>
                    <a:pt x="557" y="92"/>
                  </a:cubicBezTo>
                  <a:cubicBezTo>
                    <a:pt x="533" y="92"/>
                    <a:pt x="511" y="97"/>
                    <a:pt x="491" y="107"/>
                  </a:cubicBezTo>
                  <a:cubicBezTo>
                    <a:pt x="450" y="128"/>
                    <a:pt x="420" y="167"/>
                    <a:pt x="412" y="214"/>
                  </a:cubicBezTo>
                  <a:cubicBezTo>
                    <a:pt x="404" y="209"/>
                    <a:pt x="396" y="205"/>
                    <a:pt x="387" y="201"/>
                  </a:cubicBezTo>
                  <a:cubicBezTo>
                    <a:pt x="373" y="196"/>
                    <a:pt x="358" y="192"/>
                    <a:pt x="342" y="190"/>
                  </a:cubicBezTo>
                  <a:cubicBezTo>
                    <a:pt x="335" y="189"/>
                    <a:pt x="327" y="188"/>
                    <a:pt x="320" y="188"/>
                  </a:cubicBezTo>
                  <a:cubicBezTo>
                    <a:pt x="313" y="188"/>
                    <a:pt x="306" y="189"/>
                    <a:pt x="299" y="189"/>
                  </a:cubicBezTo>
                  <a:cubicBezTo>
                    <a:pt x="284" y="191"/>
                    <a:pt x="270" y="195"/>
                    <a:pt x="256" y="200"/>
                  </a:cubicBezTo>
                  <a:cubicBezTo>
                    <a:pt x="252" y="202"/>
                    <a:pt x="247" y="204"/>
                    <a:pt x="242" y="206"/>
                  </a:cubicBezTo>
                  <a:cubicBezTo>
                    <a:pt x="233" y="210"/>
                    <a:pt x="223" y="216"/>
                    <a:pt x="214" y="222"/>
                  </a:cubicBezTo>
                  <a:cubicBezTo>
                    <a:pt x="177" y="249"/>
                    <a:pt x="153" y="288"/>
                    <a:pt x="144" y="332"/>
                  </a:cubicBezTo>
                  <a:cubicBezTo>
                    <a:pt x="140" y="331"/>
                    <a:pt x="135" y="331"/>
                    <a:pt x="130" y="331"/>
                  </a:cubicBezTo>
                  <a:cubicBezTo>
                    <a:pt x="75" y="331"/>
                    <a:pt x="26" y="366"/>
                    <a:pt x="8" y="418"/>
                  </a:cubicBezTo>
                  <a:cubicBezTo>
                    <a:pt x="4" y="428"/>
                    <a:pt x="1" y="440"/>
                    <a:pt x="1" y="451"/>
                  </a:cubicBezTo>
                  <a:cubicBezTo>
                    <a:pt x="0" y="455"/>
                    <a:pt x="0" y="457"/>
                    <a:pt x="0" y="460"/>
                  </a:cubicBezTo>
                  <a:cubicBezTo>
                    <a:pt x="0" y="530"/>
                    <a:pt x="55" y="587"/>
                    <a:pt x="125" y="589"/>
                  </a:cubicBezTo>
                  <a:cubicBezTo>
                    <a:pt x="127" y="589"/>
                    <a:pt x="128" y="589"/>
                    <a:pt x="130" y="589"/>
                  </a:cubicBezTo>
                  <a:cubicBezTo>
                    <a:pt x="491" y="589"/>
                    <a:pt x="491" y="589"/>
                    <a:pt x="491" y="589"/>
                  </a:cubicBezTo>
                  <a:cubicBezTo>
                    <a:pt x="492" y="589"/>
                    <a:pt x="493" y="589"/>
                    <a:pt x="494" y="589"/>
                  </a:cubicBezTo>
                  <a:cubicBezTo>
                    <a:pt x="501" y="589"/>
                    <a:pt x="501" y="589"/>
                    <a:pt x="501" y="589"/>
                  </a:cubicBezTo>
                  <a:cubicBezTo>
                    <a:pt x="501" y="589"/>
                    <a:pt x="501" y="589"/>
                    <a:pt x="501" y="589"/>
                  </a:cubicBezTo>
                  <a:cubicBezTo>
                    <a:pt x="522" y="587"/>
                    <a:pt x="542" y="582"/>
                    <a:pt x="560" y="573"/>
                  </a:cubicBezTo>
                  <a:cubicBezTo>
                    <a:pt x="588" y="559"/>
                    <a:pt x="611" y="537"/>
                    <a:pt x="626" y="510"/>
                  </a:cubicBezTo>
                  <a:cubicBezTo>
                    <a:pt x="637" y="488"/>
                    <a:pt x="644" y="463"/>
                    <a:pt x="644" y="436"/>
                  </a:cubicBezTo>
                  <a:cubicBezTo>
                    <a:pt x="644" y="432"/>
                    <a:pt x="644" y="428"/>
                    <a:pt x="644" y="424"/>
                  </a:cubicBezTo>
                  <a:cubicBezTo>
                    <a:pt x="643" y="410"/>
                    <a:pt x="640" y="397"/>
                    <a:pt x="635" y="385"/>
                  </a:cubicBezTo>
                  <a:cubicBezTo>
                    <a:pt x="659" y="385"/>
                    <a:pt x="659" y="385"/>
                    <a:pt x="659" y="385"/>
                  </a:cubicBezTo>
                  <a:cubicBezTo>
                    <a:pt x="704" y="385"/>
                    <a:pt x="704" y="385"/>
                    <a:pt x="704" y="385"/>
                  </a:cubicBezTo>
                  <a:cubicBezTo>
                    <a:pt x="903" y="385"/>
                    <a:pt x="903" y="385"/>
                    <a:pt x="903" y="385"/>
                  </a:cubicBezTo>
                  <a:cubicBezTo>
                    <a:pt x="904" y="385"/>
                    <a:pt x="906" y="385"/>
                    <a:pt x="907" y="385"/>
                  </a:cubicBezTo>
                  <a:cubicBezTo>
                    <a:pt x="975" y="382"/>
                    <a:pt x="1027" y="328"/>
                    <a:pt x="1027" y="261"/>
                  </a:cubicBezTo>
                  <a:cubicBezTo>
                    <a:pt x="1027" y="258"/>
                    <a:pt x="1027" y="256"/>
                    <a:pt x="1027" y="252"/>
                  </a:cubicBezTo>
                  <a:close/>
                  <a:moveTo>
                    <a:pt x="547" y="531"/>
                  </a:moveTo>
                  <a:cubicBezTo>
                    <a:pt x="531" y="540"/>
                    <a:pt x="513" y="546"/>
                    <a:pt x="494" y="546"/>
                  </a:cubicBezTo>
                  <a:cubicBezTo>
                    <a:pt x="493" y="546"/>
                    <a:pt x="492" y="546"/>
                    <a:pt x="491" y="546"/>
                  </a:cubicBezTo>
                  <a:cubicBezTo>
                    <a:pt x="423" y="546"/>
                    <a:pt x="423" y="546"/>
                    <a:pt x="423" y="546"/>
                  </a:cubicBezTo>
                  <a:cubicBezTo>
                    <a:pt x="130" y="546"/>
                    <a:pt x="130" y="546"/>
                    <a:pt x="130" y="546"/>
                  </a:cubicBezTo>
                  <a:cubicBezTo>
                    <a:pt x="129" y="546"/>
                    <a:pt x="127" y="546"/>
                    <a:pt x="126" y="546"/>
                  </a:cubicBezTo>
                  <a:cubicBezTo>
                    <a:pt x="81" y="544"/>
                    <a:pt x="45" y="508"/>
                    <a:pt x="44" y="463"/>
                  </a:cubicBezTo>
                  <a:cubicBezTo>
                    <a:pt x="44" y="462"/>
                    <a:pt x="44" y="461"/>
                    <a:pt x="44" y="460"/>
                  </a:cubicBezTo>
                  <a:cubicBezTo>
                    <a:pt x="44" y="451"/>
                    <a:pt x="45" y="443"/>
                    <a:pt x="48" y="434"/>
                  </a:cubicBezTo>
                  <a:cubicBezTo>
                    <a:pt x="59" y="398"/>
                    <a:pt x="92" y="374"/>
                    <a:pt x="130" y="374"/>
                  </a:cubicBezTo>
                  <a:cubicBezTo>
                    <a:pt x="135" y="374"/>
                    <a:pt x="141" y="375"/>
                    <a:pt x="146" y="376"/>
                  </a:cubicBezTo>
                  <a:cubicBezTo>
                    <a:pt x="157" y="378"/>
                    <a:pt x="167" y="382"/>
                    <a:pt x="176" y="388"/>
                  </a:cubicBezTo>
                  <a:cubicBezTo>
                    <a:pt x="179" y="389"/>
                    <a:pt x="181" y="391"/>
                    <a:pt x="183" y="393"/>
                  </a:cubicBezTo>
                  <a:cubicBezTo>
                    <a:pt x="185" y="394"/>
                    <a:pt x="185" y="394"/>
                    <a:pt x="185" y="394"/>
                  </a:cubicBezTo>
                  <a:cubicBezTo>
                    <a:pt x="185" y="394"/>
                    <a:pt x="185" y="394"/>
                    <a:pt x="185" y="394"/>
                  </a:cubicBezTo>
                  <a:cubicBezTo>
                    <a:pt x="187" y="396"/>
                    <a:pt x="190" y="397"/>
                    <a:pt x="193" y="398"/>
                  </a:cubicBezTo>
                  <a:cubicBezTo>
                    <a:pt x="195" y="398"/>
                    <a:pt x="197" y="398"/>
                    <a:pt x="198" y="398"/>
                  </a:cubicBezTo>
                  <a:cubicBezTo>
                    <a:pt x="210" y="398"/>
                    <a:pt x="220" y="389"/>
                    <a:pt x="220" y="377"/>
                  </a:cubicBezTo>
                  <a:cubicBezTo>
                    <a:pt x="220" y="373"/>
                    <a:pt x="219" y="370"/>
                    <a:pt x="217" y="366"/>
                  </a:cubicBezTo>
                  <a:cubicBezTo>
                    <a:pt x="216" y="364"/>
                    <a:pt x="214" y="362"/>
                    <a:pt x="212" y="361"/>
                  </a:cubicBezTo>
                  <a:cubicBezTo>
                    <a:pt x="211" y="359"/>
                    <a:pt x="211" y="359"/>
                    <a:pt x="211" y="359"/>
                  </a:cubicBezTo>
                  <a:cubicBezTo>
                    <a:pt x="203" y="353"/>
                    <a:pt x="195" y="348"/>
                    <a:pt x="186" y="344"/>
                  </a:cubicBezTo>
                  <a:cubicBezTo>
                    <a:pt x="191" y="312"/>
                    <a:pt x="208" y="283"/>
                    <a:pt x="233" y="263"/>
                  </a:cubicBezTo>
                  <a:cubicBezTo>
                    <a:pt x="241" y="256"/>
                    <a:pt x="250" y="250"/>
                    <a:pt x="260" y="245"/>
                  </a:cubicBezTo>
                  <a:cubicBezTo>
                    <a:pt x="262" y="244"/>
                    <a:pt x="264" y="243"/>
                    <a:pt x="266" y="242"/>
                  </a:cubicBezTo>
                  <a:cubicBezTo>
                    <a:pt x="280" y="236"/>
                    <a:pt x="294" y="233"/>
                    <a:pt x="309" y="232"/>
                  </a:cubicBezTo>
                  <a:cubicBezTo>
                    <a:pt x="312" y="231"/>
                    <a:pt x="314" y="231"/>
                    <a:pt x="317" y="231"/>
                  </a:cubicBezTo>
                  <a:cubicBezTo>
                    <a:pt x="318" y="231"/>
                    <a:pt x="319" y="231"/>
                    <a:pt x="320" y="231"/>
                  </a:cubicBezTo>
                  <a:cubicBezTo>
                    <a:pt x="334" y="231"/>
                    <a:pt x="348" y="234"/>
                    <a:pt x="361" y="238"/>
                  </a:cubicBezTo>
                  <a:cubicBezTo>
                    <a:pt x="391" y="248"/>
                    <a:pt x="417" y="267"/>
                    <a:pt x="434" y="294"/>
                  </a:cubicBezTo>
                  <a:cubicBezTo>
                    <a:pt x="414" y="302"/>
                    <a:pt x="396" y="314"/>
                    <a:pt x="381" y="329"/>
                  </a:cubicBezTo>
                  <a:cubicBezTo>
                    <a:pt x="380" y="331"/>
                    <a:pt x="378" y="333"/>
                    <a:pt x="377" y="334"/>
                  </a:cubicBezTo>
                  <a:cubicBezTo>
                    <a:pt x="376" y="335"/>
                    <a:pt x="376" y="335"/>
                    <a:pt x="376" y="335"/>
                  </a:cubicBezTo>
                  <a:cubicBezTo>
                    <a:pt x="375" y="336"/>
                    <a:pt x="375" y="336"/>
                    <a:pt x="375" y="336"/>
                  </a:cubicBezTo>
                  <a:cubicBezTo>
                    <a:pt x="372" y="340"/>
                    <a:pt x="370" y="345"/>
                    <a:pt x="370" y="350"/>
                  </a:cubicBezTo>
                  <a:cubicBezTo>
                    <a:pt x="370" y="361"/>
                    <a:pt x="380" y="371"/>
                    <a:pt x="392" y="371"/>
                  </a:cubicBezTo>
                  <a:cubicBezTo>
                    <a:pt x="398" y="371"/>
                    <a:pt x="404" y="368"/>
                    <a:pt x="408" y="364"/>
                  </a:cubicBezTo>
                  <a:cubicBezTo>
                    <a:pt x="408" y="363"/>
                    <a:pt x="408" y="363"/>
                    <a:pt x="408" y="363"/>
                  </a:cubicBezTo>
                  <a:cubicBezTo>
                    <a:pt x="412" y="359"/>
                    <a:pt x="416" y="355"/>
                    <a:pt x="420" y="352"/>
                  </a:cubicBezTo>
                  <a:cubicBezTo>
                    <a:pt x="431" y="343"/>
                    <a:pt x="443" y="336"/>
                    <a:pt x="457" y="332"/>
                  </a:cubicBezTo>
                  <a:cubicBezTo>
                    <a:pt x="459" y="331"/>
                    <a:pt x="461" y="331"/>
                    <a:pt x="464" y="330"/>
                  </a:cubicBezTo>
                  <a:cubicBezTo>
                    <a:pt x="471" y="328"/>
                    <a:pt x="479" y="327"/>
                    <a:pt x="487" y="327"/>
                  </a:cubicBezTo>
                  <a:cubicBezTo>
                    <a:pt x="487" y="327"/>
                    <a:pt x="487" y="327"/>
                    <a:pt x="487" y="327"/>
                  </a:cubicBezTo>
                  <a:cubicBezTo>
                    <a:pt x="488" y="327"/>
                    <a:pt x="489" y="327"/>
                    <a:pt x="491" y="327"/>
                  </a:cubicBezTo>
                  <a:cubicBezTo>
                    <a:pt x="498" y="327"/>
                    <a:pt x="505" y="327"/>
                    <a:pt x="512" y="329"/>
                  </a:cubicBezTo>
                  <a:cubicBezTo>
                    <a:pt x="533" y="333"/>
                    <a:pt x="553" y="343"/>
                    <a:pt x="568" y="358"/>
                  </a:cubicBezTo>
                  <a:cubicBezTo>
                    <a:pt x="574" y="364"/>
                    <a:pt x="580" y="371"/>
                    <a:pt x="584" y="379"/>
                  </a:cubicBezTo>
                  <a:cubicBezTo>
                    <a:pt x="588" y="384"/>
                    <a:pt x="591" y="390"/>
                    <a:pt x="593" y="396"/>
                  </a:cubicBezTo>
                  <a:cubicBezTo>
                    <a:pt x="597" y="405"/>
                    <a:pt x="599" y="414"/>
                    <a:pt x="600" y="424"/>
                  </a:cubicBezTo>
                  <a:cubicBezTo>
                    <a:pt x="601" y="428"/>
                    <a:pt x="601" y="432"/>
                    <a:pt x="601" y="436"/>
                  </a:cubicBezTo>
                  <a:cubicBezTo>
                    <a:pt x="601" y="477"/>
                    <a:pt x="579" y="512"/>
                    <a:pt x="547" y="531"/>
                  </a:cubicBezTo>
                  <a:close/>
                  <a:moveTo>
                    <a:pt x="986" y="264"/>
                  </a:moveTo>
                  <a:cubicBezTo>
                    <a:pt x="984" y="306"/>
                    <a:pt x="949" y="341"/>
                    <a:pt x="907" y="343"/>
                  </a:cubicBezTo>
                  <a:cubicBezTo>
                    <a:pt x="906" y="343"/>
                    <a:pt x="904" y="344"/>
                    <a:pt x="903" y="344"/>
                  </a:cubicBezTo>
                  <a:cubicBezTo>
                    <a:pt x="716" y="344"/>
                    <a:pt x="716" y="344"/>
                    <a:pt x="716" y="344"/>
                  </a:cubicBezTo>
                  <a:cubicBezTo>
                    <a:pt x="675" y="344"/>
                    <a:pt x="675" y="344"/>
                    <a:pt x="675" y="344"/>
                  </a:cubicBezTo>
                  <a:cubicBezTo>
                    <a:pt x="674" y="344"/>
                    <a:pt x="674" y="344"/>
                    <a:pt x="674" y="344"/>
                  </a:cubicBezTo>
                  <a:cubicBezTo>
                    <a:pt x="612" y="344"/>
                    <a:pt x="612" y="344"/>
                    <a:pt x="612" y="344"/>
                  </a:cubicBezTo>
                  <a:cubicBezTo>
                    <a:pt x="611" y="342"/>
                    <a:pt x="610" y="341"/>
                    <a:pt x="609" y="339"/>
                  </a:cubicBezTo>
                  <a:cubicBezTo>
                    <a:pt x="582" y="307"/>
                    <a:pt x="541" y="285"/>
                    <a:pt x="496" y="284"/>
                  </a:cubicBezTo>
                  <a:cubicBezTo>
                    <a:pt x="494" y="284"/>
                    <a:pt x="492" y="284"/>
                    <a:pt x="491" y="284"/>
                  </a:cubicBezTo>
                  <a:cubicBezTo>
                    <a:pt x="486" y="284"/>
                    <a:pt x="482" y="284"/>
                    <a:pt x="478" y="284"/>
                  </a:cubicBezTo>
                  <a:cubicBezTo>
                    <a:pt x="471" y="271"/>
                    <a:pt x="463" y="259"/>
                    <a:pt x="454" y="249"/>
                  </a:cubicBezTo>
                  <a:cubicBezTo>
                    <a:pt x="453" y="248"/>
                    <a:pt x="452" y="247"/>
                    <a:pt x="451" y="246"/>
                  </a:cubicBezTo>
                  <a:cubicBezTo>
                    <a:pt x="451" y="244"/>
                    <a:pt x="451" y="241"/>
                    <a:pt x="451" y="238"/>
                  </a:cubicBezTo>
                  <a:cubicBezTo>
                    <a:pt x="451" y="180"/>
                    <a:pt x="499" y="133"/>
                    <a:pt x="557" y="133"/>
                  </a:cubicBezTo>
                  <a:cubicBezTo>
                    <a:pt x="558" y="133"/>
                    <a:pt x="559" y="133"/>
                    <a:pt x="560" y="133"/>
                  </a:cubicBezTo>
                  <a:cubicBezTo>
                    <a:pt x="561" y="133"/>
                    <a:pt x="561" y="133"/>
                    <a:pt x="561" y="133"/>
                  </a:cubicBezTo>
                  <a:cubicBezTo>
                    <a:pt x="571" y="133"/>
                    <a:pt x="580" y="135"/>
                    <a:pt x="589" y="138"/>
                  </a:cubicBezTo>
                  <a:cubicBezTo>
                    <a:pt x="592" y="139"/>
                    <a:pt x="595" y="140"/>
                    <a:pt x="597" y="141"/>
                  </a:cubicBezTo>
                  <a:cubicBezTo>
                    <a:pt x="612" y="147"/>
                    <a:pt x="625" y="156"/>
                    <a:pt x="636" y="168"/>
                  </a:cubicBezTo>
                  <a:cubicBezTo>
                    <a:pt x="636" y="169"/>
                    <a:pt x="636" y="169"/>
                    <a:pt x="636" y="169"/>
                  </a:cubicBezTo>
                  <a:cubicBezTo>
                    <a:pt x="640" y="173"/>
                    <a:pt x="646" y="176"/>
                    <a:pt x="652" y="176"/>
                  </a:cubicBezTo>
                  <a:cubicBezTo>
                    <a:pt x="663" y="176"/>
                    <a:pt x="672" y="167"/>
                    <a:pt x="672" y="156"/>
                  </a:cubicBezTo>
                  <a:cubicBezTo>
                    <a:pt x="673" y="156"/>
                    <a:pt x="673" y="155"/>
                    <a:pt x="673" y="155"/>
                  </a:cubicBezTo>
                  <a:cubicBezTo>
                    <a:pt x="673" y="150"/>
                    <a:pt x="671" y="146"/>
                    <a:pt x="668" y="142"/>
                  </a:cubicBezTo>
                  <a:cubicBezTo>
                    <a:pt x="667" y="141"/>
                    <a:pt x="667" y="141"/>
                    <a:pt x="667" y="141"/>
                  </a:cubicBezTo>
                  <a:cubicBezTo>
                    <a:pt x="666" y="140"/>
                    <a:pt x="666" y="140"/>
                    <a:pt x="666" y="140"/>
                  </a:cubicBezTo>
                  <a:cubicBezTo>
                    <a:pt x="652" y="124"/>
                    <a:pt x="634" y="112"/>
                    <a:pt x="615" y="104"/>
                  </a:cubicBezTo>
                  <a:cubicBezTo>
                    <a:pt x="614" y="103"/>
                    <a:pt x="612" y="102"/>
                    <a:pt x="611" y="102"/>
                  </a:cubicBezTo>
                  <a:cubicBezTo>
                    <a:pt x="611" y="102"/>
                    <a:pt x="611" y="101"/>
                    <a:pt x="612" y="101"/>
                  </a:cubicBezTo>
                  <a:cubicBezTo>
                    <a:pt x="626" y="78"/>
                    <a:pt x="648" y="61"/>
                    <a:pt x="672" y="51"/>
                  </a:cubicBezTo>
                  <a:cubicBezTo>
                    <a:pt x="687" y="45"/>
                    <a:pt x="702" y="42"/>
                    <a:pt x="718" y="42"/>
                  </a:cubicBezTo>
                  <a:cubicBezTo>
                    <a:pt x="719" y="41"/>
                    <a:pt x="720" y="41"/>
                    <a:pt x="721" y="41"/>
                  </a:cubicBezTo>
                  <a:cubicBezTo>
                    <a:pt x="741" y="41"/>
                    <a:pt x="761" y="46"/>
                    <a:pt x="779" y="55"/>
                  </a:cubicBezTo>
                  <a:cubicBezTo>
                    <a:pt x="788" y="59"/>
                    <a:pt x="796" y="65"/>
                    <a:pt x="804" y="71"/>
                  </a:cubicBezTo>
                  <a:cubicBezTo>
                    <a:pt x="828" y="91"/>
                    <a:pt x="844" y="119"/>
                    <a:pt x="849" y="149"/>
                  </a:cubicBezTo>
                  <a:cubicBezTo>
                    <a:pt x="841" y="153"/>
                    <a:pt x="833" y="158"/>
                    <a:pt x="826" y="164"/>
                  </a:cubicBezTo>
                  <a:cubicBezTo>
                    <a:pt x="824" y="166"/>
                    <a:pt x="824" y="166"/>
                    <a:pt x="824" y="166"/>
                  </a:cubicBezTo>
                  <a:cubicBezTo>
                    <a:pt x="822" y="167"/>
                    <a:pt x="821" y="169"/>
                    <a:pt x="819" y="171"/>
                  </a:cubicBezTo>
                  <a:cubicBezTo>
                    <a:pt x="818" y="174"/>
                    <a:pt x="817" y="178"/>
                    <a:pt x="817" y="181"/>
                  </a:cubicBezTo>
                  <a:cubicBezTo>
                    <a:pt x="817" y="192"/>
                    <a:pt x="826" y="202"/>
                    <a:pt x="837" y="202"/>
                  </a:cubicBezTo>
                  <a:cubicBezTo>
                    <a:pt x="839" y="202"/>
                    <a:pt x="840" y="201"/>
                    <a:pt x="842" y="201"/>
                  </a:cubicBezTo>
                  <a:cubicBezTo>
                    <a:pt x="845" y="200"/>
                    <a:pt x="848" y="199"/>
                    <a:pt x="850" y="197"/>
                  </a:cubicBezTo>
                  <a:cubicBezTo>
                    <a:pt x="850" y="197"/>
                    <a:pt x="850" y="197"/>
                    <a:pt x="850" y="197"/>
                  </a:cubicBezTo>
                  <a:cubicBezTo>
                    <a:pt x="852" y="196"/>
                    <a:pt x="852" y="196"/>
                    <a:pt x="852" y="196"/>
                  </a:cubicBezTo>
                  <a:cubicBezTo>
                    <a:pt x="854" y="194"/>
                    <a:pt x="856" y="193"/>
                    <a:pt x="858" y="191"/>
                  </a:cubicBezTo>
                  <a:cubicBezTo>
                    <a:pt x="867" y="186"/>
                    <a:pt x="877" y="182"/>
                    <a:pt x="888" y="180"/>
                  </a:cubicBezTo>
                  <a:cubicBezTo>
                    <a:pt x="893" y="179"/>
                    <a:pt x="898" y="179"/>
                    <a:pt x="903" y="179"/>
                  </a:cubicBezTo>
                  <a:cubicBezTo>
                    <a:pt x="939" y="179"/>
                    <a:pt x="971" y="202"/>
                    <a:pt x="982" y="236"/>
                  </a:cubicBezTo>
                  <a:cubicBezTo>
                    <a:pt x="984" y="244"/>
                    <a:pt x="986" y="252"/>
                    <a:pt x="986" y="261"/>
                  </a:cubicBezTo>
                  <a:cubicBezTo>
                    <a:pt x="986" y="262"/>
                    <a:pt x="986" y="263"/>
                    <a:pt x="986" y="264"/>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44"/>
            <p:cNvSpPr>
              <a:spLocks/>
            </p:cNvSpPr>
            <p:nvPr/>
          </p:nvSpPr>
          <p:spPr bwMode="gray">
            <a:xfrm>
              <a:off x="-1081088" y="3878263"/>
              <a:ext cx="727075" cy="327025"/>
            </a:xfrm>
            <a:custGeom>
              <a:avLst/>
              <a:gdLst/>
              <a:ahLst/>
              <a:cxnLst>
                <a:cxn ang="0">
                  <a:pos x="186" y="48"/>
                </a:cxn>
                <a:cxn ang="0">
                  <a:pos x="182" y="45"/>
                </a:cxn>
                <a:cxn ang="0">
                  <a:pos x="39" y="0"/>
                </a:cxn>
                <a:cxn ang="0">
                  <a:pos x="0" y="3"/>
                </a:cxn>
                <a:cxn ang="0">
                  <a:pos x="15" y="45"/>
                </a:cxn>
                <a:cxn ang="0">
                  <a:pos x="39" y="44"/>
                </a:cxn>
                <a:cxn ang="0">
                  <a:pos x="156" y="80"/>
                </a:cxn>
                <a:cxn ang="0">
                  <a:pos x="161" y="84"/>
                </a:cxn>
                <a:cxn ang="0">
                  <a:pos x="171" y="87"/>
                </a:cxn>
                <a:cxn ang="0">
                  <a:pos x="194" y="65"/>
                </a:cxn>
                <a:cxn ang="0">
                  <a:pos x="186" y="48"/>
                </a:cxn>
              </a:cxnLst>
              <a:rect l="0" t="0" r="r" b="b"/>
              <a:pathLst>
                <a:path w="194" h="87">
                  <a:moveTo>
                    <a:pt x="186" y="48"/>
                  </a:moveTo>
                  <a:cubicBezTo>
                    <a:pt x="185" y="47"/>
                    <a:pt x="184" y="46"/>
                    <a:pt x="182" y="45"/>
                  </a:cubicBezTo>
                  <a:cubicBezTo>
                    <a:pt x="142" y="17"/>
                    <a:pt x="92" y="0"/>
                    <a:pt x="39" y="0"/>
                  </a:cubicBezTo>
                  <a:cubicBezTo>
                    <a:pt x="26" y="0"/>
                    <a:pt x="13" y="1"/>
                    <a:pt x="0" y="3"/>
                  </a:cubicBezTo>
                  <a:cubicBezTo>
                    <a:pt x="8" y="15"/>
                    <a:pt x="13" y="30"/>
                    <a:pt x="15" y="45"/>
                  </a:cubicBezTo>
                  <a:cubicBezTo>
                    <a:pt x="23" y="44"/>
                    <a:pt x="31" y="44"/>
                    <a:pt x="39" y="44"/>
                  </a:cubicBezTo>
                  <a:cubicBezTo>
                    <a:pt x="83" y="44"/>
                    <a:pt x="123" y="57"/>
                    <a:pt x="156" y="80"/>
                  </a:cubicBezTo>
                  <a:cubicBezTo>
                    <a:pt x="157" y="82"/>
                    <a:pt x="159" y="83"/>
                    <a:pt x="161" y="84"/>
                  </a:cubicBezTo>
                  <a:cubicBezTo>
                    <a:pt x="164" y="86"/>
                    <a:pt x="168" y="87"/>
                    <a:pt x="171" y="87"/>
                  </a:cubicBezTo>
                  <a:cubicBezTo>
                    <a:pt x="184" y="87"/>
                    <a:pt x="194" y="77"/>
                    <a:pt x="194" y="65"/>
                  </a:cubicBezTo>
                  <a:cubicBezTo>
                    <a:pt x="194" y="58"/>
                    <a:pt x="191" y="52"/>
                    <a:pt x="186" y="48"/>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45"/>
            <p:cNvSpPr>
              <a:spLocks/>
            </p:cNvSpPr>
            <p:nvPr/>
          </p:nvSpPr>
          <p:spPr bwMode="gray">
            <a:xfrm>
              <a:off x="-1865313" y="4459288"/>
              <a:ext cx="247650" cy="415925"/>
            </a:xfrm>
            <a:custGeom>
              <a:avLst/>
              <a:gdLst/>
              <a:ahLst/>
              <a:cxnLst>
                <a:cxn ang="0">
                  <a:pos x="0" y="86"/>
                </a:cxn>
                <a:cxn ang="0">
                  <a:pos x="0" y="86"/>
                </a:cxn>
                <a:cxn ang="0">
                  <a:pos x="0" y="88"/>
                </a:cxn>
                <a:cxn ang="0">
                  <a:pos x="0" y="90"/>
                </a:cxn>
                <a:cxn ang="0">
                  <a:pos x="0" y="90"/>
                </a:cxn>
                <a:cxn ang="0">
                  <a:pos x="0" y="94"/>
                </a:cxn>
                <a:cxn ang="0">
                  <a:pos x="0" y="94"/>
                </a:cxn>
                <a:cxn ang="0">
                  <a:pos x="2" y="98"/>
                </a:cxn>
                <a:cxn ang="0">
                  <a:pos x="2" y="98"/>
                </a:cxn>
                <a:cxn ang="0">
                  <a:pos x="4" y="101"/>
                </a:cxn>
                <a:cxn ang="0">
                  <a:pos x="4" y="101"/>
                </a:cxn>
                <a:cxn ang="0">
                  <a:pos x="12" y="108"/>
                </a:cxn>
                <a:cxn ang="0">
                  <a:pos x="12" y="108"/>
                </a:cxn>
                <a:cxn ang="0">
                  <a:pos x="14" y="109"/>
                </a:cxn>
                <a:cxn ang="0">
                  <a:pos x="14" y="109"/>
                </a:cxn>
                <a:cxn ang="0">
                  <a:pos x="16" y="110"/>
                </a:cxn>
                <a:cxn ang="0">
                  <a:pos x="17" y="110"/>
                </a:cxn>
                <a:cxn ang="0">
                  <a:pos x="19" y="110"/>
                </a:cxn>
                <a:cxn ang="0">
                  <a:pos x="19" y="111"/>
                </a:cxn>
                <a:cxn ang="0">
                  <a:pos x="22" y="111"/>
                </a:cxn>
                <a:cxn ang="0">
                  <a:pos x="26" y="110"/>
                </a:cxn>
                <a:cxn ang="0">
                  <a:pos x="26" y="110"/>
                </a:cxn>
                <a:cxn ang="0">
                  <a:pos x="29" y="109"/>
                </a:cxn>
                <a:cxn ang="0">
                  <a:pos x="30" y="109"/>
                </a:cxn>
                <a:cxn ang="0">
                  <a:pos x="33" y="108"/>
                </a:cxn>
                <a:cxn ang="0">
                  <a:pos x="33" y="108"/>
                </a:cxn>
                <a:cxn ang="0">
                  <a:pos x="39" y="103"/>
                </a:cxn>
                <a:cxn ang="0">
                  <a:pos x="39" y="103"/>
                </a:cxn>
                <a:cxn ang="0">
                  <a:pos x="41" y="100"/>
                </a:cxn>
                <a:cxn ang="0">
                  <a:pos x="41" y="100"/>
                </a:cxn>
                <a:cxn ang="0">
                  <a:pos x="43" y="97"/>
                </a:cxn>
                <a:cxn ang="0">
                  <a:pos x="43" y="96"/>
                </a:cxn>
                <a:cxn ang="0">
                  <a:pos x="44" y="93"/>
                </a:cxn>
                <a:cxn ang="0">
                  <a:pos x="44" y="93"/>
                </a:cxn>
                <a:cxn ang="0">
                  <a:pos x="44" y="91"/>
                </a:cxn>
                <a:cxn ang="0">
                  <a:pos x="44" y="88"/>
                </a:cxn>
                <a:cxn ang="0">
                  <a:pos x="44" y="85"/>
                </a:cxn>
                <a:cxn ang="0">
                  <a:pos x="66" y="0"/>
                </a:cxn>
                <a:cxn ang="0">
                  <a:pos x="18" y="0"/>
                </a:cxn>
                <a:cxn ang="0">
                  <a:pos x="0" y="86"/>
                </a:cxn>
              </a:cxnLst>
              <a:rect l="0" t="0" r="r" b="b"/>
              <a:pathLst>
                <a:path w="66" h="111">
                  <a:moveTo>
                    <a:pt x="0" y="86"/>
                  </a:moveTo>
                  <a:cubicBezTo>
                    <a:pt x="0" y="86"/>
                    <a:pt x="0" y="86"/>
                    <a:pt x="0" y="86"/>
                  </a:cubicBezTo>
                  <a:cubicBezTo>
                    <a:pt x="0" y="87"/>
                    <a:pt x="0" y="88"/>
                    <a:pt x="0" y="88"/>
                  </a:cubicBezTo>
                  <a:cubicBezTo>
                    <a:pt x="0" y="89"/>
                    <a:pt x="0" y="90"/>
                    <a:pt x="0" y="90"/>
                  </a:cubicBezTo>
                  <a:cubicBezTo>
                    <a:pt x="0" y="90"/>
                    <a:pt x="0" y="90"/>
                    <a:pt x="0" y="90"/>
                  </a:cubicBezTo>
                  <a:cubicBezTo>
                    <a:pt x="0" y="91"/>
                    <a:pt x="0" y="93"/>
                    <a:pt x="0" y="94"/>
                  </a:cubicBezTo>
                  <a:cubicBezTo>
                    <a:pt x="0" y="94"/>
                    <a:pt x="0" y="94"/>
                    <a:pt x="0" y="94"/>
                  </a:cubicBezTo>
                  <a:cubicBezTo>
                    <a:pt x="1" y="95"/>
                    <a:pt x="1" y="97"/>
                    <a:pt x="2" y="98"/>
                  </a:cubicBezTo>
                  <a:cubicBezTo>
                    <a:pt x="2" y="98"/>
                    <a:pt x="2" y="98"/>
                    <a:pt x="2" y="98"/>
                  </a:cubicBezTo>
                  <a:cubicBezTo>
                    <a:pt x="2" y="99"/>
                    <a:pt x="3" y="100"/>
                    <a:pt x="4" y="101"/>
                  </a:cubicBezTo>
                  <a:cubicBezTo>
                    <a:pt x="4" y="101"/>
                    <a:pt x="4" y="101"/>
                    <a:pt x="4" y="101"/>
                  </a:cubicBezTo>
                  <a:cubicBezTo>
                    <a:pt x="6" y="104"/>
                    <a:pt x="9" y="107"/>
                    <a:pt x="12" y="108"/>
                  </a:cubicBezTo>
                  <a:cubicBezTo>
                    <a:pt x="12" y="108"/>
                    <a:pt x="12" y="108"/>
                    <a:pt x="12" y="108"/>
                  </a:cubicBezTo>
                  <a:cubicBezTo>
                    <a:pt x="13" y="109"/>
                    <a:pt x="13" y="109"/>
                    <a:pt x="14" y="109"/>
                  </a:cubicBezTo>
                  <a:cubicBezTo>
                    <a:pt x="14" y="109"/>
                    <a:pt x="14" y="109"/>
                    <a:pt x="14" y="109"/>
                  </a:cubicBezTo>
                  <a:cubicBezTo>
                    <a:pt x="15" y="110"/>
                    <a:pt x="16" y="110"/>
                    <a:pt x="16" y="110"/>
                  </a:cubicBezTo>
                  <a:cubicBezTo>
                    <a:pt x="17" y="110"/>
                    <a:pt x="17" y="110"/>
                    <a:pt x="17" y="110"/>
                  </a:cubicBezTo>
                  <a:cubicBezTo>
                    <a:pt x="18" y="110"/>
                    <a:pt x="18" y="110"/>
                    <a:pt x="19" y="110"/>
                  </a:cubicBezTo>
                  <a:cubicBezTo>
                    <a:pt x="19" y="111"/>
                    <a:pt x="19" y="111"/>
                    <a:pt x="19" y="111"/>
                  </a:cubicBezTo>
                  <a:cubicBezTo>
                    <a:pt x="20" y="111"/>
                    <a:pt x="21" y="111"/>
                    <a:pt x="22" y="111"/>
                  </a:cubicBezTo>
                  <a:cubicBezTo>
                    <a:pt x="23" y="111"/>
                    <a:pt x="24" y="111"/>
                    <a:pt x="26" y="110"/>
                  </a:cubicBezTo>
                  <a:cubicBezTo>
                    <a:pt x="26" y="110"/>
                    <a:pt x="26" y="110"/>
                    <a:pt x="26" y="110"/>
                  </a:cubicBezTo>
                  <a:cubicBezTo>
                    <a:pt x="27" y="110"/>
                    <a:pt x="28" y="110"/>
                    <a:pt x="29" y="109"/>
                  </a:cubicBezTo>
                  <a:cubicBezTo>
                    <a:pt x="29" y="109"/>
                    <a:pt x="30" y="109"/>
                    <a:pt x="30" y="109"/>
                  </a:cubicBezTo>
                  <a:cubicBezTo>
                    <a:pt x="31" y="109"/>
                    <a:pt x="32" y="108"/>
                    <a:pt x="33" y="108"/>
                  </a:cubicBezTo>
                  <a:cubicBezTo>
                    <a:pt x="33" y="108"/>
                    <a:pt x="33" y="108"/>
                    <a:pt x="33" y="108"/>
                  </a:cubicBezTo>
                  <a:cubicBezTo>
                    <a:pt x="35" y="106"/>
                    <a:pt x="37" y="105"/>
                    <a:pt x="39" y="103"/>
                  </a:cubicBezTo>
                  <a:cubicBezTo>
                    <a:pt x="39" y="103"/>
                    <a:pt x="39" y="103"/>
                    <a:pt x="39" y="103"/>
                  </a:cubicBezTo>
                  <a:cubicBezTo>
                    <a:pt x="40" y="102"/>
                    <a:pt x="40" y="101"/>
                    <a:pt x="41" y="100"/>
                  </a:cubicBezTo>
                  <a:cubicBezTo>
                    <a:pt x="41" y="100"/>
                    <a:pt x="41" y="100"/>
                    <a:pt x="41" y="100"/>
                  </a:cubicBezTo>
                  <a:cubicBezTo>
                    <a:pt x="42" y="99"/>
                    <a:pt x="42" y="98"/>
                    <a:pt x="43" y="97"/>
                  </a:cubicBezTo>
                  <a:cubicBezTo>
                    <a:pt x="43" y="97"/>
                    <a:pt x="43" y="96"/>
                    <a:pt x="43" y="96"/>
                  </a:cubicBezTo>
                  <a:cubicBezTo>
                    <a:pt x="43" y="95"/>
                    <a:pt x="43" y="94"/>
                    <a:pt x="44" y="93"/>
                  </a:cubicBezTo>
                  <a:cubicBezTo>
                    <a:pt x="44" y="93"/>
                    <a:pt x="44" y="93"/>
                    <a:pt x="44" y="93"/>
                  </a:cubicBezTo>
                  <a:cubicBezTo>
                    <a:pt x="44" y="92"/>
                    <a:pt x="44" y="91"/>
                    <a:pt x="44" y="91"/>
                  </a:cubicBezTo>
                  <a:cubicBezTo>
                    <a:pt x="44" y="90"/>
                    <a:pt x="44" y="89"/>
                    <a:pt x="44" y="88"/>
                  </a:cubicBezTo>
                  <a:cubicBezTo>
                    <a:pt x="44" y="87"/>
                    <a:pt x="44" y="86"/>
                    <a:pt x="44" y="85"/>
                  </a:cubicBezTo>
                  <a:cubicBezTo>
                    <a:pt x="45" y="55"/>
                    <a:pt x="53" y="26"/>
                    <a:pt x="66" y="0"/>
                  </a:cubicBezTo>
                  <a:cubicBezTo>
                    <a:pt x="18" y="0"/>
                    <a:pt x="18" y="0"/>
                    <a:pt x="18" y="0"/>
                  </a:cubicBezTo>
                  <a:cubicBezTo>
                    <a:pt x="7" y="27"/>
                    <a:pt x="1" y="56"/>
                    <a:pt x="0" y="86"/>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46"/>
            <p:cNvSpPr>
              <a:spLocks noEditPoints="1"/>
            </p:cNvSpPr>
            <p:nvPr/>
          </p:nvSpPr>
          <p:spPr bwMode="gray">
            <a:xfrm>
              <a:off x="-2517775" y="3506788"/>
              <a:ext cx="1497013" cy="952500"/>
            </a:xfrm>
            <a:custGeom>
              <a:avLst/>
              <a:gdLst/>
              <a:ahLst/>
              <a:cxnLst>
                <a:cxn ang="0">
                  <a:pos x="398" y="144"/>
                </a:cxn>
                <a:cxn ang="0">
                  <a:pos x="383" y="102"/>
                </a:cxn>
                <a:cxn ang="0">
                  <a:pos x="300" y="57"/>
                </a:cxn>
                <a:cxn ang="0">
                  <a:pos x="297" y="57"/>
                </a:cxn>
                <a:cxn ang="0">
                  <a:pos x="198" y="0"/>
                </a:cxn>
                <a:cxn ang="0">
                  <a:pos x="149" y="11"/>
                </a:cxn>
                <a:cxn ang="0">
                  <a:pos x="131" y="22"/>
                </a:cxn>
                <a:cxn ang="0">
                  <a:pos x="88" y="86"/>
                </a:cxn>
                <a:cxn ang="0">
                  <a:pos x="5" y="142"/>
                </a:cxn>
                <a:cxn ang="0">
                  <a:pos x="1" y="164"/>
                </a:cxn>
                <a:cxn ang="0">
                  <a:pos x="0" y="170"/>
                </a:cxn>
                <a:cxn ang="0">
                  <a:pos x="81" y="254"/>
                </a:cxn>
                <a:cxn ang="0">
                  <a:pos x="85" y="254"/>
                </a:cxn>
                <a:cxn ang="0">
                  <a:pos x="192" y="254"/>
                </a:cxn>
                <a:cxn ang="0">
                  <a:pos x="240" y="254"/>
                </a:cxn>
                <a:cxn ang="0">
                  <a:pos x="300" y="254"/>
                </a:cxn>
                <a:cxn ang="0">
                  <a:pos x="303" y="254"/>
                </a:cxn>
                <a:cxn ang="0">
                  <a:pos x="313" y="254"/>
                </a:cxn>
                <a:cxn ang="0">
                  <a:pos x="313" y="254"/>
                </a:cxn>
                <a:cxn ang="0">
                  <a:pos x="399" y="156"/>
                </a:cxn>
                <a:cxn ang="0">
                  <a:pos x="398" y="144"/>
                </a:cxn>
                <a:cxn ang="0">
                  <a:pos x="302" y="215"/>
                </a:cxn>
                <a:cxn ang="0">
                  <a:pos x="300" y="215"/>
                </a:cxn>
                <a:cxn ang="0">
                  <a:pos x="266" y="215"/>
                </a:cxn>
                <a:cxn ang="0">
                  <a:pos x="212" y="215"/>
                </a:cxn>
                <a:cxn ang="0">
                  <a:pos x="85" y="215"/>
                </a:cxn>
                <a:cxn ang="0">
                  <a:pos x="82" y="215"/>
                </a:cxn>
                <a:cxn ang="0">
                  <a:pos x="40" y="172"/>
                </a:cxn>
                <a:cxn ang="0">
                  <a:pos x="40" y="170"/>
                </a:cxn>
                <a:cxn ang="0">
                  <a:pos x="42" y="156"/>
                </a:cxn>
                <a:cxn ang="0">
                  <a:pos x="85" y="125"/>
                </a:cxn>
                <a:cxn ang="0">
                  <a:pos x="93" y="126"/>
                </a:cxn>
                <a:cxn ang="0">
                  <a:pos x="109" y="132"/>
                </a:cxn>
                <a:cxn ang="0">
                  <a:pos x="112" y="134"/>
                </a:cxn>
                <a:cxn ang="0">
                  <a:pos x="114" y="136"/>
                </a:cxn>
                <a:cxn ang="0">
                  <a:pos x="121" y="139"/>
                </a:cxn>
                <a:cxn ang="0">
                  <a:pos x="125" y="139"/>
                </a:cxn>
                <a:cxn ang="0">
                  <a:pos x="145" y="120"/>
                </a:cxn>
                <a:cxn ang="0">
                  <a:pos x="142" y="110"/>
                </a:cxn>
                <a:cxn ang="0">
                  <a:pos x="138" y="105"/>
                </a:cxn>
                <a:cxn ang="0">
                  <a:pos x="137" y="104"/>
                </a:cxn>
                <a:cxn ang="0">
                  <a:pos x="126" y="96"/>
                </a:cxn>
                <a:cxn ang="0">
                  <a:pos x="150" y="56"/>
                </a:cxn>
                <a:cxn ang="0">
                  <a:pos x="165" y="47"/>
                </a:cxn>
                <a:cxn ang="0">
                  <a:pos x="198" y="39"/>
                </a:cxn>
                <a:cxn ang="0">
                  <a:pos x="256" y="67"/>
                </a:cxn>
                <a:cxn ang="0">
                  <a:pos x="227" y="90"/>
                </a:cxn>
                <a:cxn ang="0">
                  <a:pos x="226" y="91"/>
                </a:cxn>
                <a:cxn ang="0">
                  <a:pos x="222" y="104"/>
                </a:cxn>
                <a:cxn ang="0">
                  <a:pos x="241" y="123"/>
                </a:cxn>
                <a:cxn ang="0">
                  <a:pos x="256" y="116"/>
                </a:cxn>
                <a:cxn ang="0">
                  <a:pos x="256" y="116"/>
                </a:cxn>
                <a:cxn ang="0">
                  <a:pos x="282" y="99"/>
                </a:cxn>
                <a:cxn ang="0">
                  <a:pos x="298" y="96"/>
                </a:cxn>
                <a:cxn ang="0">
                  <a:pos x="300" y="96"/>
                </a:cxn>
                <a:cxn ang="0">
                  <a:pos x="341" y="113"/>
                </a:cxn>
                <a:cxn ang="0">
                  <a:pos x="360" y="153"/>
                </a:cxn>
                <a:cxn ang="0">
                  <a:pos x="360" y="156"/>
                </a:cxn>
                <a:cxn ang="0">
                  <a:pos x="302" y="215"/>
                </a:cxn>
              </a:cxnLst>
              <a:rect l="0" t="0" r="r" b="b"/>
              <a:pathLst>
                <a:path w="399" h="254">
                  <a:moveTo>
                    <a:pt x="398" y="144"/>
                  </a:moveTo>
                  <a:cubicBezTo>
                    <a:pt x="396" y="129"/>
                    <a:pt x="391" y="114"/>
                    <a:pt x="383" y="102"/>
                  </a:cubicBezTo>
                  <a:cubicBezTo>
                    <a:pt x="365" y="75"/>
                    <a:pt x="335" y="57"/>
                    <a:pt x="300" y="57"/>
                  </a:cubicBezTo>
                  <a:cubicBezTo>
                    <a:pt x="299" y="57"/>
                    <a:pt x="298" y="57"/>
                    <a:pt x="297" y="57"/>
                  </a:cubicBezTo>
                  <a:cubicBezTo>
                    <a:pt x="277" y="22"/>
                    <a:pt x="239" y="0"/>
                    <a:pt x="198" y="0"/>
                  </a:cubicBezTo>
                  <a:cubicBezTo>
                    <a:pt x="181" y="0"/>
                    <a:pt x="164" y="3"/>
                    <a:pt x="149" y="11"/>
                  </a:cubicBezTo>
                  <a:cubicBezTo>
                    <a:pt x="143" y="14"/>
                    <a:pt x="137" y="17"/>
                    <a:pt x="131" y="22"/>
                  </a:cubicBezTo>
                  <a:cubicBezTo>
                    <a:pt x="109" y="38"/>
                    <a:pt x="94" y="60"/>
                    <a:pt x="88" y="86"/>
                  </a:cubicBezTo>
                  <a:cubicBezTo>
                    <a:pt x="51" y="84"/>
                    <a:pt x="17" y="107"/>
                    <a:pt x="5" y="142"/>
                  </a:cubicBezTo>
                  <a:cubicBezTo>
                    <a:pt x="3" y="149"/>
                    <a:pt x="1" y="157"/>
                    <a:pt x="1" y="164"/>
                  </a:cubicBezTo>
                  <a:cubicBezTo>
                    <a:pt x="0" y="166"/>
                    <a:pt x="0" y="168"/>
                    <a:pt x="0" y="170"/>
                  </a:cubicBezTo>
                  <a:cubicBezTo>
                    <a:pt x="0" y="216"/>
                    <a:pt x="36" y="253"/>
                    <a:pt x="81" y="254"/>
                  </a:cubicBezTo>
                  <a:cubicBezTo>
                    <a:pt x="82" y="254"/>
                    <a:pt x="84" y="254"/>
                    <a:pt x="85" y="254"/>
                  </a:cubicBezTo>
                  <a:cubicBezTo>
                    <a:pt x="192" y="254"/>
                    <a:pt x="192" y="254"/>
                    <a:pt x="192" y="254"/>
                  </a:cubicBezTo>
                  <a:cubicBezTo>
                    <a:pt x="240" y="254"/>
                    <a:pt x="240" y="254"/>
                    <a:pt x="240" y="254"/>
                  </a:cubicBezTo>
                  <a:cubicBezTo>
                    <a:pt x="300" y="254"/>
                    <a:pt x="300" y="254"/>
                    <a:pt x="300" y="254"/>
                  </a:cubicBezTo>
                  <a:cubicBezTo>
                    <a:pt x="301" y="254"/>
                    <a:pt x="302" y="254"/>
                    <a:pt x="303" y="254"/>
                  </a:cubicBezTo>
                  <a:cubicBezTo>
                    <a:pt x="313" y="254"/>
                    <a:pt x="313" y="254"/>
                    <a:pt x="313" y="254"/>
                  </a:cubicBezTo>
                  <a:cubicBezTo>
                    <a:pt x="313" y="254"/>
                    <a:pt x="313" y="254"/>
                    <a:pt x="313" y="254"/>
                  </a:cubicBezTo>
                  <a:cubicBezTo>
                    <a:pt x="362" y="247"/>
                    <a:pt x="399" y="206"/>
                    <a:pt x="399" y="156"/>
                  </a:cubicBezTo>
                  <a:cubicBezTo>
                    <a:pt x="399" y="152"/>
                    <a:pt x="399" y="148"/>
                    <a:pt x="398" y="144"/>
                  </a:cubicBezTo>
                  <a:close/>
                  <a:moveTo>
                    <a:pt x="302" y="215"/>
                  </a:moveTo>
                  <a:cubicBezTo>
                    <a:pt x="302" y="215"/>
                    <a:pt x="301" y="215"/>
                    <a:pt x="300" y="215"/>
                  </a:cubicBezTo>
                  <a:cubicBezTo>
                    <a:pt x="266" y="215"/>
                    <a:pt x="266" y="215"/>
                    <a:pt x="266" y="215"/>
                  </a:cubicBezTo>
                  <a:cubicBezTo>
                    <a:pt x="212" y="215"/>
                    <a:pt x="212" y="215"/>
                    <a:pt x="212" y="215"/>
                  </a:cubicBezTo>
                  <a:cubicBezTo>
                    <a:pt x="85" y="215"/>
                    <a:pt x="85" y="215"/>
                    <a:pt x="85" y="215"/>
                  </a:cubicBezTo>
                  <a:cubicBezTo>
                    <a:pt x="84" y="215"/>
                    <a:pt x="83" y="215"/>
                    <a:pt x="82" y="215"/>
                  </a:cubicBezTo>
                  <a:cubicBezTo>
                    <a:pt x="59" y="214"/>
                    <a:pt x="40" y="195"/>
                    <a:pt x="40" y="172"/>
                  </a:cubicBezTo>
                  <a:cubicBezTo>
                    <a:pt x="40" y="171"/>
                    <a:pt x="40" y="171"/>
                    <a:pt x="40" y="170"/>
                  </a:cubicBezTo>
                  <a:cubicBezTo>
                    <a:pt x="40" y="165"/>
                    <a:pt x="40" y="161"/>
                    <a:pt x="42" y="156"/>
                  </a:cubicBezTo>
                  <a:cubicBezTo>
                    <a:pt x="48" y="138"/>
                    <a:pt x="65" y="125"/>
                    <a:pt x="85" y="125"/>
                  </a:cubicBezTo>
                  <a:cubicBezTo>
                    <a:pt x="87" y="125"/>
                    <a:pt x="90" y="125"/>
                    <a:pt x="93" y="126"/>
                  </a:cubicBezTo>
                  <a:cubicBezTo>
                    <a:pt x="98" y="127"/>
                    <a:pt x="104" y="129"/>
                    <a:pt x="109" y="132"/>
                  </a:cubicBezTo>
                  <a:cubicBezTo>
                    <a:pt x="110" y="133"/>
                    <a:pt x="111" y="134"/>
                    <a:pt x="112" y="134"/>
                  </a:cubicBezTo>
                  <a:cubicBezTo>
                    <a:pt x="114" y="136"/>
                    <a:pt x="114" y="136"/>
                    <a:pt x="114" y="136"/>
                  </a:cubicBezTo>
                  <a:cubicBezTo>
                    <a:pt x="116" y="137"/>
                    <a:pt x="118" y="138"/>
                    <a:pt x="121" y="139"/>
                  </a:cubicBezTo>
                  <a:cubicBezTo>
                    <a:pt x="122" y="139"/>
                    <a:pt x="124" y="139"/>
                    <a:pt x="125" y="139"/>
                  </a:cubicBezTo>
                  <a:cubicBezTo>
                    <a:pt x="136" y="139"/>
                    <a:pt x="145" y="131"/>
                    <a:pt x="145" y="120"/>
                  </a:cubicBezTo>
                  <a:cubicBezTo>
                    <a:pt x="145" y="117"/>
                    <a:pt x="144" y="113"/>
                    <a:pt x="142" y="110"/>
                  </a:cubicBezTo>
                  <a:cubicBezTo>
                    <a:pt x="141" y="108"/>
                    <a:pt x="140" y="107"/>
                    <a:pt x="138" y="105"/>
                  </a:cubicBezTo>
                  <a:cubicBezTo>
                    <a:pt x="137" y="104"/>
                    <a:pt x="137" y="104"/>
                    <a:pt x="137" y="104"/>
                  </a:cubicBezTo>
                  <a:cubicBezTo>
                    <a:pt x="133" y="101"/>
                    <a:pt x="130" y="99"/>
                    <a:pt x="126" y="96"/>
                  </a:cubicBezTo>
                  <a:cubicBezTo>
                    <a:pt x="129" y="81"/>
                    <a:pt x="138" y="67"/>
                    <a:pt x="150" y="56"/>
                  </a:cubicBezTo>
                  <a:cubicBezTo>
                    <a:pt x="155" y="52"/>
                    <a:pt x="160" y="49"/>
                    <a:pt x="165" y="47"/>
                  </a:cubicBezTo>
                  <a:cubicBezTo>
                    <a:pt x="175" y="42"/>
                    <a:pt x="186" y="39"/>
                    <a:pt x="198" y="39"/>
                  </a:cubicBezTo>
                  <a:cubicBezTo>
                    <a:pt x="221" y="39"/>
                    <a:pt x="242" y="50"/>
                    <a:pt x="256" y="67"/>
                  </a:cubicBezTo>
                  <a:cubicBezTo>
                    <a:pt x="245" y="73"/>
                    <a:pt x="235" y="81"/>
                    <a:pt x="227" y="90"/>
                  </a:cubicBezTo>
                  <a:cubicBezTo>
                    <a:pt x="226" y="91"/>
                    <a:pt x="226" y="91"/>
                    <a:pt x="226" y="91"/>
                  </a:cubicBezTo>
                  <a:cubicBezTo>
                    <a:pt x="223" y="94"/>
                    <a:pt x="222" y="99"/>
                    <a:pt x="222" y="104"/>
                  </a:cubicBezTo>
                  <a:cubicBezTo>
                    <a:pt x="222" y="114"/>
                    <a:pt x="230" y="123"/>
                    <a:pt x="241" y="123"/>
                  </a:cubicBezTo>
                  <a:cubicBezTo>
                    <a:pt x="247" y="123"/>
                    <a:pt x="252" y="121"/>
                    <a:pt x="256" y="116"/>
                  </a:cubicBezTo>
                  <a:cubicBezTo>
                    <a:pt x="256" y="116"/>
                    <a:pt x="256" y="116"/>
                    <a:pt x="256" y="116"/>
                  </a:cubicBezTo>
                  <a:cubicBezTo>
                    <a:pt x="263" y="108"/>
                    <a:pt x="272" y="102"/>
                    <a:pt x="282" y="99"/>
                  </a:cubicBezTo>
                  <a:cubicBezTo>
                    <a:pt x="287" y="98"/>
                    <a:pt x="293" y="97"/>
                    <a:pt x="298" y="96"/>
                  </a:cubicBezTo>
                  <a:cubicBezTo>
                    <a:pt x="299" y="96"/>
                    <a:pt x="300" y="96"/>
                    <a:pt x="300" y="96"/>
                  </a:cubicBezTo>
                  <a:cubicBezTo>
                    <a:pt x="316" y="96"/>
                    <a:pt x="330" y="103"/>
                    <a:pt x="341" y="113"/>
                  </a:cubicBezTo>
                  <a:cubicBezTo>
                    <a:pt x="352" y="123"/>
                    <a:pt x="359" y="137"/>
                    <a:pt x="360" y="153"/>
                  </a:cubicBezTo>
                  <a:cubicBezTo>
                    <a:pt x="360" y="154"/>
                    <a:pt x="360" y="155"/>
                    <a:pt x="360" y="156"/>
                  </a:cubicBezTo>
                  <a:cubicBezTo>
                    <a:pt x="360" y="188"/>
                    <a:pt x="334" y="214"/>
                    <a:pt x="302" y="215"/>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255" name="Gruppieren 254"/>
          <p:cNvGrpSpPr/>
          <p:nvPr/>
        </p:nvGrpSpPr>
        <p:grpSpPr bwMode="gray">
          <a:xfrm>
            <a:off x="5671085" y="-1216327"/>
            <a:ext cx="871493" cy="796531"/>
            <a:chOff x="2921000" y="1924050"/>
            <a:chExt cx="3303588" cy="3019425"/>
          </a:xfrm>
        </p:grpSpPr>
        <p:sp>
          <p:nvSpPr>
            <p:cNvPr id="256" name="Freeform 6"/>
            <p:cNvSpPr>
              <a:spLocks noEditPoints="1"/>
            </p:cNvSpPr>
            <p:nvPr/>
          </p:nvSpPr>
          <p:spPr bwMode="gray">
            <a:xfrm>
              <a:off x="2921000" y="1924050"/>
              <a:ext cx="3303588" cy="2044700"/>
            </a:xfrm>
            <a:custGeom>
              <a:avLst/>
              <a:gdLst/>
              <a:ahLst/>
              <a:cxnLst>
                <a:cxn ang="0">
                  <a:pos x="675" y="133"/>
                </a:cxn>
                <a:cxn ang="0">
                  <a:pos x="653" y="135"/>
                </a:cxn>
                <a:cxn ang="0">
                  <a:pos x="437" y="0"/>
                </a:cxn>
                <a:cxn ang="0">
                  <a:pos x="199" y="202"/>
                </a:cxn>
                <a:cxn ang="0">
                  <a:pos x="173" y="200"/>
                </a:cxn>
                <a:cxn ang="0">
                  <a:pos x="0" y="373"/>
                </a:cxn>
                <a:cxn ang="0">
                  <a:pos x="166" y="545"/>
                </a:cxn>
                <a:cxn ang="0">
                  <a:pos x="173" y="545"/>
                </a:cxn>
                <a:cxn ang="0">
                  <a:pos x="675" y="545"/>
                </a:cxn>
                <a:cxn ang="0">
                  <a:pos x="682" y="545"/>
                </a:cxn>
                <a:cxn ang="0">
                  <a:pos x="682" y="545"/>
                </a:cxn>
                <a:cxn ang="0">
                  <a:pos x="881" y="339"/>
                </a:cxn>
                <a:cxn ang="0">
                  <a:pos x="675" y="133"/>
                </a:cxn>
                <a:cxn ang="0">
                  <a:pos x="681" y="501"/>
                </a:cxn>
                <a:cxn ang="0">
                  <a:pos x="675" y="501"/>
                </a:cxn>
                <a:cxn ang="0">
                  <a:pos x="637" y="501"/>
                </a:cxn>
                <a:cxn ang="0">
                  <a:pos x="548" y="501"/>
                </a:cxn>
                <a:cxn ang="0">
                  <a:pos x="288" y="501"/>
                </a:cxn>
                <a:cxn ang="0">
                  <a:pos x="210" y="501"/>
                </a:cxn>
                <a:cxn ang="0">
                  <a:pos x="173" y="501"/>
                </a:cxn>
                <a:cxn ang="0">
                  <a:pos x="166" y="501"/>
                </a:cxn>
                <a:cxn ang="0">
                  <a:pos x="44" y="373"/>
                </a:cxn>
                <a:cxn ang="0">
                  <a:pos x="173" y="244"/>
                </a:cxn>
                <a:cxn ang="0">
                  <a:pos x="196" y="246"/>
                </a:cxn>
                <a:cxn ang="0">
                  <a:pos x="242" y="264"/>
                </a:cxn>
                <a:cxn ang="0">
                  <a:pos x="253" y="272"/>
                </a:cxn>
                <a:cxn ang="0">
                  <a:pos x="253" y="272"/>
                </a:cxn>
                <a:cxn ang="0">
                  <a:pos x="253" y="272"/>
                </a:cxn>
                <a:cxn ang="0">
                  <a:pos x="254" y="273"/>
                </a:cxn>
                <a:cxn ang="0">
                  <a:pos x="268" y="278"/>
                </a:cxn>
                <a:cxn ang="0">
                  <a:pos x="290" y="256"/>
                </a:cxn>
                <a:cxn ang="0">
                  <a:pos x="282" y="239"/>
                </a:cxn>
                <a:cxn ang="0">
                  <a:pos x="282" y="239"/>
                </a:cxn>
                <a:cxn ang="0">
                  <a:pos x="280" y="237"/>
                </a:cxn>
                <a:cxn ang="0">
                  <a:pos x="242" y="214"/>
                </a:cxn>
                <a:cxn ang="0">
                  <a:pos x="437" y="44"/>
                </a:cxn>
                <a:cxn ang="0">
                  <a:pos x="609" y="144"/>
                </a:cxn>
                <a:cxn ang="0">
                  <a:pos x="522" y="202"/>
                </a:cxn>
                <a:cxn ang="0">
                  <a:pos x="521" y="203"/>
                </a:cxn>
                <a:cxn ang="0">
                  <a:pos x="521" y="203"/>
                </a:cxn>
                <a:cxn ang="0">
                  <a:pos x="515" y="218"/>
                </a:cxn>
                <a:cxn ang="0">
                  <a:pos x="537" y="240"/>
                </a:cxn>
                <a:cxn ang="0">
                  <a:pos x="554" y="232"/>
                </a:cxn>
                <a:cxn ang="0">
                  <a:pos x="554" y="231"/>
                </a:cxn>
                <a:cxn ang="0">
                  <a:pos x="626" y="185"/>
                </a:cxn>
                <a:cxn ang="0">
                  <a:pos x="669" y="177"/>
                </a:cxn>
                <a:cxn ang="0">
                  <a:pos x="675" y="177"/>
                </a:cxn>
                <a:cxn ang="0">
                  <a:pos x="837" y="339"/>
                </a:cxn>
                <a:cxn ang="0">
                  <a:pos x="681" y="501"/>
                </a:cxn>
              </a:cxnLst>
              <a:rect l="0" t="0" r="r" b="b"/>
              <a:pathLst>
                <a:path w="881" h="545">
                  <a:moveTo>
                    <a:pt x="675" y="133"/>
                  </a:moveTo>
                  <a:cubicBezTo>
                    <a:pt x="668" y="133"/>
                    <a:pt x="660" y="134"/>
                    <a:pt x="653" y="135"/>
                  </a:cubicBezTo>
                  <a:cubicBezTo>
                    <a:pt x="614" y="55"/>
                    <a:pt x="532" y="0"/>
                    <a:pt x="437" y="0"/>
                  </a:cubicBezTo>
                  <a:cubicBezTo>
                    <a:pt x="317" y="0"/>
                    <a:pt x="218" y="87"/>
                    <a:pt x="199" y="202"/>
                  </a:cubicBezTo>
                  <a:cubicBezTo>
                    <a:pt x="191" y="201"/>
                    <a:pt x="182" y="200"/>
                    <a:pt x="173" y="200"/>
                  </a:cubicBezTo>
                  <a:cubicBezTo>
                    <a:pt x="78" y="200"/>
                    <a:pt x="0" y="277"/>
                    <a:pt x="0" y="373"/>
                  </a:cubicBezTo>
                  <a:cubicBezTo>
                    <a:pt x="0" y="466"/>
                    <a:pt x="74" y="542"/>
                    <a:pt x="166" y="545"/>
                  </a:cubicBezTo>
                  <a:cubicBezTo>
                    <a:pt x="168" y="545"/>
                    <a:pt x="171" y="545"/>
                    <a:pt x="173" y="545"/>
                  </a:cubicBezTo>
                  <a:cubicBezTo>
                    <a:pt x="675" y="545"/>
                    <a:pt x="675" y="545"/>
                    <a:pt x="675" y="545"/>
                  </a:cubicBezTo>
                  <a:cubicBezTo>
                    <a:pt x="677" y="545"/>
                    <a:pt x="680" y="545"/>
                    <a:pt x="682" y="545"/>
                  </a:cubicBezTo>
                  <a:cubicBezTo>
                    <a:pt x="682" y="545"/>
                    <a:pt x="682" y="545"/>
                    <a:pt x="682" y="545"/>
                  </a:cubicBezTo>
                  <a:cubicBezTo>
                    <a:pt x="792" y="542"/>
                    <a:pt x="881" y="451"/>
                    <a:pt x="881" y="339"/>
                  </a:cubicBezTo>
                  <a:cubicBezTo>
                    <a:pt x="881" y="226"/>
                    <a:pt x="789" y="133"/>
                    <a:pt x="675" y="133"/>
                  </a:cubicBezTo>
                  <a:close/>
                  <a:moveTo>
                    <a:pt x="681" y="501"/>
                  </a:moveTo>
                  <a:cubicBezTo>
                    <a:pt x="679" y="501"/>
                    <a:pt x="677" y="501"/>
                    <a:pt x="675" y="501"/>
                  </a:cubicBezTo>
                  <a:cubicBezTo>
                    <a:pt x="662" y="501"/>
                    <a:pt x="637" y="501"/>
                    <a:pt x="637" y="501"/>
                  </a:cubicBezTo>
                  <a:cubicBezTo>
                    <a:pt x="548" y="501"/>
                    <a:pt x="548" y="501"/>
                    <a:pt x="548" y="501"/>
                  </a:cubicBezTo>
                  <a:cubicBezTo>
                    <a:pt x="288" y="501"/>
                    <a:pt x="288" y="501"/>
                    <a:pt x="288" y="501"/>
                  </a:cubicBezTo>
                  <a:cubicBezTo>
                    <a:pt x="210" y="501"/>
                    <a:pt x="210" y="501"/>
                    <a:pt x="210" y="501"/>
                  </a:cubicBezTo>
                  <a:cubicBezTo>
                    <a:pt x="210" y="501"/>
                    <a:pt x="186" y="501"/>
                    <a:pt x="173" y="501"/>
                  </a:cubicBezTo>
                  <a:cubicBezTo>
                    <a:pt x="171" y="501"/>
                    <a:pt x="168" y="501"/>
                    <a:pt x="166" y="501"/>
                  </a:cubicBezTo>
                  <a:cubicBezTo>
                    <a:pt x="98" y="498"/>
                    <a:pt x="44" y="441"/>
                    <a:pt x="44" y="373"/>
                  </a:cubicBezTo>
                  <a:cubicBezTo>
                    <a:pt x="44" y="302"/>
                    <a:pt x="102" y="244"/>
                    <a:pt x="173" y="244"/>
                  </a:cubicBezTo>
                  <a:cubicBezTo>
                    <a:pt x="181" y="244"/>
                    <a:pt x="189" y="245"/>
                    <a:pt x="196" y="246"/>
                  </a:cubicBezTo>
                  <a:cubicBezTo>
                    <a:pt x="213" y="249"/>
                    <a:pt x="228" y="255"/>
                    <a:pt x="242" y="264"/>
                  </a:cubicBezTo>
                  <a:cubicBezTo>
                    <a:pt x="245" y="266"/>
                    <a:pt x="249" y="269"/>
                    <a:pt x="253" y="272"/>
                  </a:cubicBezTo>
                  <a:cubicBezTo>
                    <a:pt x="253" y="272"/>
                    <a:pt x="253" y="272"/>
                    <a:pt x="253" y="272"/>
                  </a:cubicBezTo>
                  <a:cubicBezTo>
                    <a:pt x="253" y="272"/>
                    <a:pt x="253" y="272"/>
                    <a:pt x="253" y="272"/>
                  </a:cubicBezTo>
                  <a:cubicBezTo>
                    <a:pt x="253" y="272"/>
                    <a:pt x="254" y="272"/>
                    <a:pt x="254" y="273"/>
                  </a:cubicBezTo>
                  <a:cubicBezTo>
                    <a:pt x="258" y="276"/>
                    <a:pt x="263" y="278"/>
                    <a:pt x="268" y="278"/>
                  </a:cubicBezTo>
                  <a:cubicBezTo>
                    <a:pt x="280" y="278"/>
                    <a:pt x="290" y="268"/>
                    <a:pt x="290" y="256"/>
                  </a:cubicBezTo>
                  <a:cubicBezTo>
                    <a:pt x="290" y="249"/>
                    <a:pt x="287" y="243"/>
                    <a:pt x="282" y="239"/>
                  </a:cubicBezTo>
                  <a:cubicBezTo>
                    <a:pt x="282" y="239"/>
                    <a:pt x="282" y="239"/>
                    <a:pt x="282" y="239"/>
                  </a:cubicBezTo>
                  <a:cubicBezTo>
                    <a:pt x="280" y="237"/>
                    <a:pt x="280" y="237"/>
                    <a:pt x="280" y="237"/>
                  </a:cubicBezTo>
                  <a:cubicBezTo>
                    <a:pt x="268" y="228"/>
                    <a:pt x="256" y="220"/>
                    <a:pt x="242" y="214"/>
                  </a:cubicBezTo>
                  <a:cubicBezTo>
                    <a:pt x="255" y="118"/>
                    <a:pt x="337" y="44"/>
                    <a:pt x="437" y="44"/>
                  </a:cubicBezTo>
                  <a:cubicBezTo>
                    <a:pt x="511" y="44"/>
                    <a:pt x="575" y="84"/>
                    <a:pt x="609" y="144"/>
                  </a:cubicBezTo>
                  <a:cubicBezTo>
                    <a:pt x="575" y="156"/>
                    <a:pt x="546" y="176"/>
                    <a:pt x="522" y="202"/>
                  </a:cubicBezTo>
                  <a:cubicBezTo>
                    <a:pt x="522" y="202"/>
                    <a:pt x="521" y="203"/>
                    <a:pt x="521" y="203"/>
                  </a:cubicBezTo>
                  <a:cubicBezTo>
                    <a:pt x="521" y="203"/>
                    <a:pt x="521" y="203"/>
                    <a:pt x="521" y="203"/>
                  </a:cubicBezTo>
                  <a:cubicBezTo>
                    <a:pt x="517" y="207"/>
                    <a:pt x="515" y="212"/>
                    <a:pt x="515" y="218"/>
                  </a:cubicBezTo>
                  <a:cubicBezTo>
                    <a:pt x="515" y="230"/>
                    <a:pt x="525" y="240"/>
                    <a:pt x="537" y="240"/>
                  </a:cubicBezTo>
                  <a:cubicBezTo>
                    <a:pt x="544" y="240"/>
                    <a:pt x="550" y="236"/>
                    <a:pt x="554" y="232"/>
                  </a:cubicBezTo>
                  <a:cubicBezTo>
                    <a:pt x="554" y="232"/>
                    <a:pt x="554" y="232"/>
                    <a:pt x="554" y="231"/>
                  </a:cubicBezTo>
                  <a:cubicBezTo>
                    <a:pt x="573" y="210"/>
                    <a:pt x="598" y="194"/>
                    <a:pt x="626" y="185"/>
                  </a:cubicBezTo>
                  <a:cubicBezTo>
                    <a:pt x="639" y="181"/>
                    <a:pt x="654" y="178"/>
                    <a:pt x="669" y="177"/>
                  </a:cubicBezTo>
                  <a:cubicBezTo>
                    <a:pt x="671" y="177"/>
                    <a:pt x="673" y="177"/>
                    <a:pt x="675" y="177"/>
                  </a:cubicBezTo>
                  <a:cubicBezTo>
                    <a:pt x="764" y="177"/>
                    <a:pt x="837" y="250"/>
                    <a:pt x="837" y="339"/>
                  </a:cubicBezTo>
                  <a:cubicBezTo>
                    <a:pt x="837" y="427"/>
                    <a:pt x="768" y="498"/>
                    <a:pt x="681" y="501"/>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7"/>
            <p:cNvSpPr>
              <a:spLocks/>
            </p:cNvSpPr>
            <p:nvPr/>
          </p:nvSpPr>
          <p:spPr bwMode="gray">
            <a:xfrm>
              <a:off x="3622675" y="4098925"/>
              <a:ext cx="333375" cy="844550"/>
            </a:xfrm>
            <a:custGeom>
              <a:avLst/>
              <a:gdLst/>
              <a:ahLst/>
              <a:cxnLst>
                <a:cxn ang="0">
                  <a:pos x="70" y="3"/>
                </a:cxn>
                <a:cxn ang="0">
                  <a:pos x="44" y="19"/>
                </a:cxn>
                <a:cxn ang="0">
                  <a:pos x="34" y="62"/>
                </a:cxn>
                <a:cxn ang="0">
                  <a:pos x="13" y="153"/>
                </a:cxn>
                <a:cxn ang="0">
                  <a:pos x="3" y="196"/>
                </a:cxn>
                <a:cxn ang="0">
                  <a:pos x="19" y="223"/>
                </a:cxn>
                <a:cxn ang="0">
                  <a:pos x="45" y="206"/>
                </a:cxn>
                <a:cxn ang="0">
                  <a:pos x="55" y="163"/>
                </a:cxn>
                <a:cxn ang="0">
                  <a:pos x="77" y="72"/>
                </a:cxn>
                <a:cxn ang="0">
                  <a:pos x="87" y="29"/>
                </a:cxn>
                <a:cxn ang="0">
                  <a:pos x="70" y="3"/>
                </a:cxn>
              </a:cxnLst>
              <a:rect l="0" t="0" r="r" b="b"/>
              <a:pathLst>
                <a:path w="89" h="225">
                  <a:moveTo>
                    <a:pt x="70" y="3"/>
                  </a:moveTo>
                  <a:cubicBezTo>
                    <a:pt x="59" y="0"/>
                    <a:pt x="47" y="7"/>
                    <a:pt x="44" y="19"/>
                  </a:cubicBezTo>
                  <a:cubicBezTo>
                    <a:pt x="34" y="62"/>
                    <a:pt x="34" y="62"/>
                    <a:pt x="34" y="62"/>
                  </a:cubicBezTo>
                  <a:cubicBezTo>
                    <a:pt x="13" y="153"/>
                    <a:pt x="13" y="153"/>
                    <a:pt x="13" y="153"/>
                  </a:cubicBezTo>
                  <a:cubicBezTo>
                    <a:pt x="3" y="196"/>
                    <a:pt x="3" y="196"/>
                    <a:pt x="3" y="196"/>
                  </a:cubicBezTo>
                  <a:cubicBezTo>
                    <a:pt x="0" y="208"/>
                    <a:pt x="7" y="220"/>
                    <a:pt x="19" y="223"/>
                  </a:cubicBezTo>
                  <a:cubicBezTo>
                    <a:pt x="31" y="225"/>
                    <a:pt x="43" y="218"/>
                    <a:pt x="45" y="206"/>
                  </a:cubicBezTo>
                  <a:cubicBezTo>
                    <a:pt x="55" y="163"/>
                    <a:pt x="55" y="163"/>
                    <a:pt x="55" y="163"/>
                  </a:cubicBezTo>
                  <a:cubicBezTo>
                    <a:pt x="77" y="72"/>
                    <a:pt x="77" y="72"/>
                    <a:pt x="77" y="72"/>
                  </a:cubicBezTo>
                  <a:cubicBezTo>
                    <a:pt x="87" y="29"/>
                    <a:pt x="87" y="29"/>
                    <a:pt x="87" y="29"/>
                  </a:cubicBezTo>
                  <a:cubicBezTo>
                    <a:pt x="89" y="17"/>
                    <a:pt x="82" y="5"/>
                    <a:pt x="70" y="3"/>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8"/>
            <p:cNvSpPr>
              <a:spLocks/>
            </p:cNvSpPr>
            <p:nvPr/>
          </p:nvSpPr>
          <p:spPr bwMode="gray">
            <a:xfrm>
              <a:off x="3944938" y="4098925"/>
              <a:ext cx="338138" cy="844550"/>
            </a:xfrm>
            <a:custGeom>
              <a:avLst/>
              <a:gdLst/>
              <a:ahLst/>
              <a:cxnLst>
                <a:cxn ang="0">
                  <a:pos x="71" y="3"/>
                </a:cxn>
                <a:cxn ang="0">
                  <a:pos x="45" y="19"/>
                </a:cxn>
                <a:cxn ang="0">
                  <a:pos x="35" y="62"/>
                </a:cxn>
                <a:cxn ang="0">
                  <a:pos x="13" y="153"/>
                </a:cxn>
                <a:cxn ang="0">
                  <a:pos x="3" y="196"/>
                </a:cxn>
                <a:cxn ang="0">
                  <a:pos x="19" y="223"/>
                </a:cxn>
                <a:cxn ang="0">
                  <a:pos x="46" y="206"/>
                </a:cxn>
                <a:cxn ang="0">
                  <a:pos x="56" y="163"/>
                </a:cxn>
                <a:cxn ang="0">
                  <a:pos x="77" y="72"/>
                </a:cxn>
                <a:cxn ang="0">
                  <a:pos x="87" y="29"/>
                </a:cxn>
                <a:cxn ang="0">
                  <a:pos x="71" y="3"/>
                </a:cxn>
              </a:cxnLst>
              <a:rect l="0" t="0" r="r" b="b"/>
              <a:pathLst>
                <a:path w="90" h="225">
                  <a:moveTo>
                    <a:pt x="71" y="3"/>
                  </a:moveTo>
                  <a:cubicBezTo>
                    <a:pt x="59" y="0"/>
                    <a:pt x="47" y="7"/>
                    <a:pt x="45" y="19"/>
                  </a:cubicBezTo>
                  <a:cubicBezTo>
                    <a:pt x="35" y="62"/>
                    <a:pt x="35" y="62"/>
                    <a:pt x="35" y="62"/>
                  </a:cubicBezTo>
                  <a:cubicBezTo>
                    <a:pt x="13" y="153"/>
                    <a:pt x="13" y="153"/>
                    <a:pt x="13" y="153"/>
                  </a:cubicBezTo>
                  <a:cubicBezTo>
                    <a:pt x="3" y="196"/>
                    <a:pt x="3" y="196"/>
                    <a:pt x="3" y="196"/>
                  </a:cubicBezTo>
                  <a:cubicBezTo>
                    <a:pt x="0" y="208"/>
                    <a:pt x="8" y="220"/>
                    <a:pt x="19" y="223"/>
                  </a:cubicBezTo>
                  <a:cubicBezTo>
                    <a:pt x="31" y="225"/>
                    <a:pt x="43" y="218"/>
                    <a:pt x="46" y="206"/>
                  </a:cubicBezTo>
                  <a:cubicBezTo>
                    <a:pt x="56" y="163"/>
                    <a:pt x="56" y="163"/>
                    <a:pt x="56" y="163"/>
                  </a:cubicBezTo>
                  <a:cubicBezTo>
                    <a:pt x="77" y="72"/>
                    <a:pt x="77" y="72"/>
                    <a:pt x="77" y="72"/>
                  </a:cubicBezTo>
                  <a:cubicBezTo>
                    <a:pt x="87" y="29"/>
                    <a:pt x="87" y="29"/>
                    <a:pt x="87" y="29"/>
                  </a:cubicBezTo>
                  <a:cubicBezTo>
                    <a:pt x="90" y="17"/>
                    <a:pt x="83" y="5"/>
                    <a:pt x="71" y="3"/>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9"/>
            <p:cNvSpPr>
              <a:spLocks/>
            </p:cNvSpPr>
            <p:nvPr/>
          </p:nvSpPr>
          <p:spPr bwMode="gray">
            <a:xfrm>
              <a:off x="4271963" y="4098925"/>
              <a:ext cx="333375" cy="844550"/>
            </a:xfrm>
            <a:custGeom>
              <a:avLst/>
              <a:gdLst/>
              <a:ahLst/>
              <a:cxnLst>
                <a:cxn ang="0">
                  <a:pos x="70" y="3"/>
                </a:cxn>
                <a:cxn ang="0">
                  <a:pos x="44" y="19"/>
                </a:cxn>
                <a:cxn ang="0">
                  <a:pos x="34" y="62"/>
                </a:cxn>
                <a:cxn ang="0">
                  <a:pos x="13" y="153"/>
                </a:cxn>
                <a:cxn ang="0">
                  <a:pos x="3" y="196"/>
                </a:cxn>
                <a:cxn ang="0">
                  <a:pos x="19" y="223"/>
                </a:cxn>
                <a:cxn ang="0">
                  <a:pos x="45" y="206"/>
                </a:cxn>
                <a:cxn ang="0">
                  <a:pos x="55" y="163"/>
                </a:cxn>
                <a:cxn ang="0">
                  <a:pos x="77" y="72"/>
                </a:cxn>
                <a:cxn ang="0">
                  <a:pos x="87" y="29"/>
                </a:cxn>
                <a:cxn ang="0">
                  <a:pos x="70" y="3"/>
                </a:cxn>
              </a:cxnLst>
              <a:rect l="0" t="0" r="r" b="b"/>
              <a:pathLst>
                <a:path w="89" h="225">
                  <a:moveTo>
                    <a:pt x="70" y="3"/>
                  </a:moveTo>
                  <a:cubicBezTo>
                    <a:pt x="59" y="0"/>
                    <a:pt x="47" y="7"/>
                    <a:pt x="44" y="19"/>
                  </a:cubicBezTo>
                  <a:cubicBezTo>
                    <a:pt x="34" y="62"/>
                    <a:pt x="34" y="62"/>
                    <a:pt x="34" y="62"/>
                  </a:cubicBezTo>
                  <a:cubicBezTo>
                    <a:pt x="13" y="153"/>
                    <a:pt x="13" y="153"/>
                    <a:pt x="13" y="153"/>
                  </a:cubicBezTo>
                  <a:cubicBezTo>
                    <a:pt x="3" y="196"/>
                    <a:pt x="3" y="196"/>
                    <a:pt x="3" y="196"/>
                  </a:cubicBezTo>
                  <a:cubicBezTo>
                    <a:pt x="0" y="208"/>
                    <a:pt x="7" y="220"/>
                    <a:pt x="19" y="223"/>
                  </a:cubicBezTo>
                  <a:cubicBezTo>
                    <a:pt x="31" y="225"/>
                    <a:pt x="43" y="218"/>
                    <a:pt x="45" y="206"/>
                  </a:cubicBezTo>
                  <a:cubicBezTo>
                    <a:pt x="55" y="163"/>
                    <a:pt x="55" y="163"/>
                    <a:pt x="55" y="163"/>
                  </a:cubicBezTo>
                  <a:cubicBezTo>
                    <a:pt x="77" y="72"/>
                    <a:pt x="77" y="72"/>
                    <a:pt x="77" y="72"/>
                  </a:cubicBezTo>
                  <a:cubicBezTo>
                    <a:pt x="87" y="29"/>
                    <a:pt x="87" y="29"/>
                    <a:pt x="87" y="29"/>
                  </a:cubicBezTo>
                  <a:cubicBezTo>
                    <a:pt x="89" y="17"/>
                    <a:pt x="82" y="5"/>
                    <a:pt x="70" y="3"/>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10"/>
            <p:cNvSpPr>
              <a:spLocks/>
            </p:cNvSpPr>
            <p:nvPr/>
          </p:nvSpPr>
          <p:spPr bwMode="gray">
            <a:xfrm>
              <a:off x="4594225" y="4098925"/>
              <a:ext cx="336550" cy="844550"/>
            </a:xfrm>
            <a:custGeom>
              <a:avLst/>
              <a:gdLst/>
              <a:ahLst/>
              <a:cxnLst>
                <a:cxn ang="0">
                  <a:pos x="71" y="3"/>
                </a:cxn>
                <a:cxn ang="0">
                  <a:pos x="45" y="19"/>
                </a:cxn>
                <a:cxn ang="0">
                  <a:pos x="35" y="62"/>
                </a:cxn>
                <a:cxn ang="0">
                  <a:pos x="13" y="153"/>
                </a:cxn>
                <a:cxn ang="0">
                  <a:pos x="3" y="196"/>
                </a:cxn>
                <a:cxn ang="0">
                  <a:pos x="19" y="223"/>
                </a:cxn>
                <a:cxn ang="0">
                  <a:pos x="46" y="206"/>
                </a:cxn>
                <a:cxn ang="0">
                  <a:pos x="56" y="163"/>
                </a:cxn>
                <a:cxn ang="0">
                  <a:pos x="77" y="72"/>
                </a:cxn>
                <a:cxn ang="0">
                  <a:pos x="87" y="29"/>
                </a:cxn>
                <a:cxn ang="0">
                  <a:pos x="71" y="3"/>
                </a:cxn>
              </a:cxnLst>
              <a:rect l="0" t="0" r="r" b="b"/>
              <a:pathLst>
                <a:path w="90" h="225">
                  <a:moveTo>
                    <a:pt x="71" y="3"/>
                  </a:moveTo>
                  <a:cubicBezTo>
                    <a:pt x="59" y="0"/>
                    <a:pt x="47" y="7"/>
                    <a:pt x="45" y="19"/>
                  </a:cubicBezTo>
                  <a:cubicBezTo>
                    <a:pt x="35" y="62"/>
                    <a:pt x="35" y="62"/>
                    <a:pt x="35" y="62"/>
                  </a:cubicBezTo>
                  <a:cubicBezTo>
                    <a:pt x="13" y="153"/>
                    <a:pt x="13" y="153"/>
                    <a:pt x="13" y="153"/>
                  </a:cubicBezTo>
                  <a:cubicBezTo>
                    <a:pt x="3" y="196"/>
                    <a:pt x="3" y="196"/>
                    <a:pt x="3" y="196"/>
                  </a:cubicBezTo>
                  <a:cubicBezTo>
                    <a:pt x="0" y="208"/>
                    <a:pt x="8" y="220"/>
                    <a:pt x="19" y="223"/>
                  </a:cubicBezTo>
                  <a:cubicBezTo>
                    <a:pt x="31" y="225"/>
                    <a:pt x="43" y="218"/>
                    <a:pt x="46" y="206"/>
                  </a:cubicBezTo>
                  <a:cubicBezTo>
                    <a:pt x="56" y="163"/>
                    <a:pt x="56" y="163"/>
                    <a:pt x="56" y="163"/>
                  </a:cubicBezTo>
                  <a:cubicBezTo>
                    <a:pt x="77" y="72"/>
                    <a:pt x="77" y="72"/>
                    <a:pt x="77" y="72"/>
                  </a:cubicBezTo>
                  <a:cubicBezTo>
                    <a:pt x="87" y="29"/>
                    <a:pt x="87" y="29"/>
                    <a:pt x="87" y="29"/>
                  </a:cubicBezTo>
                  <a:cubicBezTo>
                    <a:pt x="90" y="17"/>
                    <a:pt x="83" y="5"/>
                    <a:pt x="71" y="3"/>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11"/>
            <p:cNvSpPr>
              <a:spLocks/>
            </p:cNvSpPr>
            <p:nvPr/>
          </p:nvSpPr>
          <p:spPr bwMode="gray">
            <a:xfrm>
              <a:off x="4919663" y="4098925"/>
              <a:ext cx="333375" cy="844550"/>
            </a:xfrm>
            <a:custGeom>
              <a:avLst/>
              <a:gdLst/>
              <a:ahLst/>
              <a:cxnLst>
                <a:cxn ang="0">
                  <a:pos x="70" y="3"/>
                </a:cxn>
                <a:cxn ang="0">
                  <a:pos x="44" y="19"/>
                </a:cxn>
                <a:cxn ang="0">
                  <a:pos x="34" y="62"/>
                </a:cxn>
                <a:cxn ang="0">
                  <a:pos x="13" y="153"/>
                </a:cxn>
                <a:cxn ang="0">
                  <a:pos x="3" y="196"/>
                </a:cxn>
                <a:cxn ang="0">
                  <a:pos x="19" y="223"/>
                </a:cxn>
                <a:cxn ang="0">
                  <a:pos x="45" y="206"/>
                </a:cxn>
                <a:cxn ang="0">
                  <a:pos x="55" y="163"/>
                </a:cxn>
                <a:cxn ang="0">
                  <a:pos x="77" y="72"/>
                </a:cxn>
                <a:cxn ang="0">
                  <a:pos x="87" y="29"/>
                </a:cxn>
                <a:cxn ang="0">
                  <a:pos x="70" y="3"/>
                </a:cxn>
              </a:cxnLst>
              <a:rect l="0" t="0" r="r" b="b"/>
              <a:pathLst>
                <a:path w="89" h="225">
                  <a:moveTo>
                    <a:pt x="70" y="3"/>
                  </a:moveTo>
                  <a:cubicBezTo>
                    <a:pt x="59" y="0"/>
                    <a:pt x="47" y="7"/>
                    <a:pt x="44" y="19"/>
                  </a:cubicBezTo>
                  <a:cubicBezTo>
                    <a:pt x="34" y="62"/>
                    <a:pt x="34" y="62"/>
                    <a:pt x="34" y="62"/>
                  </a:cubicBezTo>
                  <a:cubicBezTo>
                    <a:pt x="13" y="153"/>
                    <a:pt x="13" y="153"/>
                    <a:pt x="13" y="153"/>
                  </a:cubicBezTo>
                  <a:cubicBezTo>
                    <a:pt x="3" y="196"/>
                    <a:pt x="3" y="196"/>
                    <a:pt x="3" y="196"/>
                  </a:cubicBezTo>
                  <a:cubicBezTo>
                    <a:pt x="0" y="208"/>
                    <a:pt x="7" y="220"/>
                    <a:pt x="19" y="223"/>
                  </a:cubicBezTo>
                  <a:cubicBezTo>
                    <a:pt x="31" y="225"/>
                    <a:pt x="43" y="218"/>
                    <a:pt x="45" y="206"/>
                  </a:cubicBezTo>
                  <a:cubicBezTo>
                    <a:pt x="55" y="163"/>
                    <a:pt x="55" y="163"/>
                    <a:pt x="55" y="163"/>
                  </a:cubicBezTo>
                  <a:cubicBezTo>
                    <a:pt x="77" y="72"/>
                    <a:pt x="77" y="72"/>
                    <a:pt x="77" y="72"/>
                  </a:cubicBezTo>
                  <a:cubicBezTo>
                    <a:pt x="87" y="29"/>
                    <a:pt x="87" y="29"/>
                    <a:pt x="87" y="29"/>
                  </a:cubicBezTo>
                  <a:cubicBezTo>
                    <a:pt x="89" y="17"/>
                    <a:pt x="82" y="5"/>
                    <a:pt x="70" y="3"/>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62" name="Freeform 16"/>
          <p:cNvSpPr>
            <a:spLocks noEditPoints="1"/>
          </p:cNvSpPr>
          <p:nvPr/>
        </p:nvSpPr>
        <p:spPr bwMode="gray">
          <a:xfrm>
            <a:off x="6733516" y="-1224941"/>
            <a:ext cx="871493" cy="936071"/>
          </a:xfrm>
          <a:custGeom>
            <a:avLst/>
            <a:gdLst/>
            <a:ahLst/>
            <a:cxnLst>
              <a:cxn ang="0">
                <a:pos x="653" y="135"/>
              </a:cxn>
              <a:cxn ang="0">
                <a:pos x="199" y="203"/>
              </a:cxn>
              <a:cxn ang="0">
                <a:pos x="0" y="374"/>
              </a:cxn>
              <a:cxn ang="0">
                <a:pos x="173" y="546"/>
              </a:cxn>
              <a:cxn ang="0">
                <a:pos x="275" y="684"/>
              </a:cxn>
              <a:cxn ang="0">
                <a:pos x="327" y="752"/>
              </a:cxn>
              <a:cxn ang="0">
                <a:pos x="288" y="933"/>
              </a:cxn>
              <a:cxn ang="0">
                <a:pos x="436" y="770"/>
              </a:cxn>
              <a:cxn ang="0">
                <a:pos x="381" y="704"/>
              </a:cxn>
              <a:cxn ang="0">
                <a:pos x="400" y="546"/>
              </a:cxn>
              <a:cxn ang="0">
                <a:pos x="510" y="589"/>
              </a:cxn>
              <a:cxn ang="0">
                <a:pos x="471" y="647"/>
              </a:cxn>
              <a:cxn ang="0">
                <a:pos x="574" y="782"/>
              </a:cxn>
              <a:cxn ang="0">
                <a:pos x="543" y="672"/>
              </a:cxn>
              <a:cxn ang="0">
                <a:pos x="587" y="613"/>
              </a:cxn>
              <a:cxn ang="0">
                <a:pos x="540" y="546"/>
              </a:cxn>
              <a:cxn ang="0">
                <a:pos x="682" y="546"/>
              </a:cxn>
              <a:cxn ang="0">
                <a:pos x="881" y="340"/>
              </a:cxn>
              <a:cxn ang="0">
                <a:pos x="681" y="502"/>
              </a:cxn>
              <a:cxn ang="0">
                <a:pos x="637" y="502"/>
              </a:cxn>
              <a:cxn ang="0">
                <a:pos x="496" y="502"/>
              </a:cxn>
              <a:cxn ang="0">
                <a:pos x="288" y="502"/>
              </a:cxn>
              <a:cxn ang="0">
                <a:pos x="173" y="502"/>
              </a:cxn>
              <a:cxn ang="0">
                <a:pos x="44" y="374"/>
              </a:cxn>
              <a:cxn ang="0">
                <a:pos x="196" y="247"/>
              </a:cxn>
              <a:cxn ang="0">
                <a:pos x="252" y="273"/>
              </a:cxn>
              <a:cxn ang="0">
                <a:pos x="253" y="273"/>
              </a:cxn>
              <a:cxn ang="0">
                <a:pos x="268" y="279"/>
              </a:cxn>
              <a:cxn ang="0">
                <a:pos x="282" y="240"/>
              </a:cxn>
              <a:cxn ang="0">
                <a:pos x="280" y="238"/>
              </a:cxn>
              <a:cxn ang="0">
                <a:pos x="437" y="44"/>
              </a:cxn>
              <a:cxn ang="0">
                <a:pos x="522" y="202"/>
              </a:cxn>
              <a:cxn ang="0">
                <a:pos x="521" y="204"/>
              </a:cxn>
              <a:cxn ang="0">
                <a:pos x="537" y="240"/>
              </a:cxn>
              <a:cxn ang="0">
                <a:pos x="554" y="232"/>
              </a:cxn>
              <a:cxn ang="0">
                <a:pos x="669" y="178"/>
              </a:cxn>
              <a:cxn ang="0">
                <a:pos x="837" y="340"/>
              </a:cxn>
            </a:cxnLst>
            <a:rect l="0" t="0" r="r" b="b"/>
            <a:pathLst>
              <a:path w="881" h="946">
                <a:moveTo>
                  <a:pt x="675" y="134"/>
                </a:moveTo>
                <a:cubicBezTo>
                  <a:pt x="667" y="134"/>
                  <a:pt x="660" y="135"/>
                  <a:pt x="653" y="135"/>
                </a:cubicBezTo>
                <a:cubicBezTo>
                  <a:pt x="614" y="56"/>
                  <a:pt x="532" y="0"/>
                  <a:pt x="437" y="0"/>
                </a:cubicBezTo>
                <a:cubicBezTo>
                  <a:pt x="317" y="0"/>
                  <a:pt x="218" y="88"/>
                  <a:pt x="199" y="203"/>
                </a:cubicBezTo>
                <a:cubicBezTo>
                  <a:pt x="191" y="202"/>
                  <a:pt x="182" y="201"/>
                  <a:pt x="173" y="201"/>
                </a:cubicBezTo>
                <a:cubicBezTo>
                  <a:pt x="78" y="201"/>
                  <a:pt x="0" y="278"/>
                  <a:pt x="0" y="374"/>
                </a:cubicBezTo>
                <a:cubicBezTo>
                  <a:pt x="0" y="467"/>
                  <a:pt x="74" y="543"/>
                  <a:pt x="166" y="546"/>
                </a:cubicBezTo>
                <a:cubicBezTo>
                  <a:pt x="168" y="546"/>
                  <a:pt x="171" y="546"/>
                  <a:pt x="173" y="546"/>
                </a:cubicBezTo>
                <a:cubicBezTo>
                  <a:pt x="380" y="546"/>
                  <a:pt x="380" y="546"/>
                  <a:pt x="380" y="546"/>
                </a:cubicBezTo>
                <a:cubicBezTo>
                  <a:pt x="275" y="684"/>
                  <a:pt x="275" y="684"/>
                  <a:pt x="275" y="684"/>
                </a:cubicBezTo>
                <a:cubicBezTo>
                  <a:pt x="268" y="693"/>
                  <a:pt x="270" y="706"/>
                  <a:pt x="278" y="713"/>
                </a:cubicBezTo>
                <a:cubicBezTo>
                  <a:pt x="327" y="752"/>
                  <a:pt x="327" y="752"/>
                  <a:pt x="327" y="752"/>
                </a:cubicBezTo>
                <a:cubicBezTo>
                  <a:pt x="335" y="758"/>
                  <a:pt x="340" y="773"/>
                  <a:pt x="336" y="783"/>
                </a:cubicBezTo>
                <a:cubicBezTo>
                  <a:pt x="288" y="933"/>
                  <a:pt x="288" y="933"/>
                  <a:pt x="288" y="933"/>
                </a:cubicBezTo>
                <a:cubicBezTo>
                  <a:pt x="284" y="944"/>
                  <a:pt x="287" y="946"/>
                  <a:pt x="294" y="937"/>
                </a:cubicBezTo>
                <a:cubicBezTo>
                  <a:pt x="436" y="770"/>
                  <a:pt x="436" y="770"/>
                  <a:pt x="436" y="770"/>
                </a:cubicBezTo>
                <a:cubicBezTo>
                  <a:pt x="443" y="762"/>
                  <a:pt x="441" y="749"/>
                  <a:pt x="433" y="743"/>
                </a:cubicBezTo>
                <a:cubicBezTo>
                  <a:pt x="381" y="704"/>
                  <a:pt x="381" y="704"/>
                  <a:pt x="381" y="704"/>
                </a:cubicBezTo>
                <a:cubicBezTo>
                  <a:pt x="372" y="697"/>
                  <a:pt x="367" y="683"/>
                  <a:pt x="369" y="672"/>
                </a:cubicBezTo>
                <a:cubicBezTo>
                  <a:pt x="400" y="546"/>
                  <a:pt x="400" y="546"/>
                  <a:pt x="400" y="546"/>
                </a:cubicBezTo>
                <a:cubicBezTo>
                  <a:pt x="492" y="546"/>
                  <a:pt x="492" y="546"/>
                  <a:pt x="492" y="546"/>
                </a:cubicBezTo>
                <a:cubicBezTo>
                  <a:pt x="510" y="589"/>
                  <a:pt x="510" y="589"/>
                  <a:pt x="510" y="589"/>
                </a:cubicBezTo>
                <a:cubicBezTo>
                  <a:pt x="513" y="597"/>
                  <a:pt x="511" y="608"/>
                  <a:pt x="505" y="614"/>
                </a:cubicBezTo>
                <a:cubicBezTo>
                  <a:pt x="471" y="647"/>
                  <a:pt x="471" y="647"/>
                  <a:pt x="471" y="647"/>
                </a:cubicBezTo>
                <a:cubicBezTo>
                  <a:pt x="465" y="653"/>
                  <a:pt x="464" y="663"/>
                  <a:pt x="470" y="669"/>
                </a:cubicBezTo>
                <a:cubicBezTo>
                  <a:pt x="574" y="782"/>
                  <a:pt x="574" y="782"/>
                  <a:pt x="574" y="782"/>
                </a:cubicBezTo>
                <a:cubicBezTo>
                  <a:pt x="580" y="789"/>
                  <a:pt x="582" y="787"/>
                  <a:pt x="580" y="779"/>
                </a:cubicBezTo>
                <a:cubicBezTo>
                  <a:pt x="543" y="672"/>
                  <a:pt x="543" y="672"/>
                  <a:pt x="543" y="672"/>
                </a:cubicBezTo>
                <a:cubicBezTo>
                  <a:pt x="540" y="664"/>
                  <a:pt x="543" y="653"/>
                  <a:pt x="550" y="647"/>
                </a:cubicBezTo>
                <a:cubicBezTo>
                  <a:pt x="587" y="613"/>
                  <a:pt x="587" y="613"/>
                  <a:pt x="587" y="613"/>
                </a:cubicBezTo>
                <a:cubicBezTo>
                  <a:pt x="593" y="608"/>
                  <a:pt x="593" y="598"/>
                  <a:pt x="587" y="592"/>
                </a:cubicBezTo>
                <a:cubicBezTo>
                  <a:pt x="540" y="546"/>
                  <a:pt x="540" y="546"/>
                  <a:pt x="540" y="546"/>
                </a:cubicBezTo>
                <a:cubicBezTo>
                  <a:pt x="675" y="546"/>
                  <a:pt x="675" y="546"/>
                  <a:pt x="675" y="546"/>
                </a:cubicBezTo>
                <a:cubicBezTo>
                  <a:pt x="677" y="546"/>
                  <a:pt x="680" y="546"/>
                  <a:pt x="682" y="546"/>
                </a:cubicBezTo>
                <a:cubicBezTo>
                  <a:pt x="682" y="546"/>
                  <a:pt x="682" y="546"/>
                  <a:pt x="682" y="546"/>
                </a:cubicBezTo>
                <a:cubicBezTo>
                  <a:pt x="792" y="543"/>
                  <a:pt x="881" y="452"/>
                  <a:pt x="881" y="340"/>
                </a:cubicBezTo>
                <a:cubicBezTo>
                  <a:pt x="881" y="227"/>
                  <a:pt x="789" y="134"/>
                  <a:pt x="675" y="134"/>
                </a:cubicBezTo>
                <a:close/>
                <a:moveTo>
                  <a:pt x="681" y="502"/>
                </a:moveTo>
                <a:cubicBezTo>
                  <a:pt x="679" y="502"/>
                  <a:pt x="677" y="502"/>
                  <a:pt x="675" y="502"/>
                </a:cubicBezTo>
                <a:cubicBezTo>
                  <a:pt x="662" y="502"/>
                  <a:pt x="637" y="502"/>
                  <a:pt x="637" y="502"/>
                </a:cubicBezTo>
                <a:cubicBezTo>
                  <a:pt x="548" y="502"/>
                  <a:pt x="548" y="502"/>
                  <a:pt x="548" y="502"/>
                </a:cubicBezTo>
                <a:cubicBezTo>
                  <a:pt x="496" y="502"/>
                  <a:pt x="496" y="502"/>
                  <a:pt x="496" y="502"/>
                </a:cubicBezTo>
                <a:cubicBezTo>
                  <a:pt x="473" y="502"/>
                  <a:pt x="473" y="502"/>
                  <a:pt x="473" y="502"/>
                </a:cubicBezTo>
                <a:cubicBezTo>
                  <a:pt x="288" y="502"/>
                  <a:pt x="288" y="502"/>
                  <a:pt x="288" y="502"/>
                </a:cubicBezTo>
                <a:cubicBezTo>
                  <a:pt x="210" y="502"/>
                  <a:pt x="210" y="502"/>
                  <a:pt x="210" y="502"/>
                </a:cubicBezTo>
                <a:cubicBezTo>
                  <a:pt x="210" y="502"/>
                  <a:pt x="186" y="502"/>
                  <a:pt x="173" y="502"/>
                </a:cubicBezTo>
                <a:cubicBezTo>
                  <a:pt x="171" y="502"/>
                  <a:pt x="168" y="502"/>
                  <a:pt x="166" y="502"/>
                </a:cubicBezTo>
                <a:cubicBezTo>
                  <a:pt x="98" y="499"/>
                  <a:pt x="44" y="442"/>
                  <a:pt x="44" y="374"/>
                </a:cubicBezTo>
                <a:cubicBezTo>
                  <a:pt x="44" y="303"/>
                  <a:pt x="102" y="245"/>
                  <a:pt x="173" y="245"/>
                </a:cubicBezTo>
                <a:cubicBezTo>
                  <a:pt x="181" y="245"/>
                  <a:pt x="189" y="246"/>
                  <a:pt x="196" y="247"/>
                </a:cubicBezTo>
                <a:cubicBezTo>
                  <a:pt x="213" y="250"/>
                  <a:pt x="228" y="256"/>
                  <a:pt x="242" y="265"/>
                </a:cubicBezTo>
                <a:cubicBezTo>
                  <a:pt x="245" y="267"/>
                  <a:pt x="249" y="270"/>
                  <a:pt x="252" y="273"/>
                </a:cubicBezTo>
                <a:cubicBezTo>
                  <a:pt x="253" y="273"/>
                  <a:pt x="253" y="273"/>
                  <a:pt x="253" y="273"/>
                </a:cubicBezTo>
                <a:cubicBezTo>
                  <a:pt x="253" y="273"/>
                  <a:pt x="253" y="273"/>
                  <a:pt x="253" y="273"/>
                </a:cubicBezTo>
                <a:cubicBezTo>
                  <a:pt x="253" y="273"/>
                  <a:pt x="254" y="273"/>
                  <a:pt x="254" y="273"/>
                </a:cubicBezTo>
                <a:cubicBezTo>
                  <a:pt x="258" y="277"/>
                  <a:pt x="262" y="279"/>
                  <a:pt x="268" y="279"/>
                </a:cubicBezTo>
                <a:cubicBezTo>
                  <a:pt x="280" y="279"/>
                  <a:pt x="290" y="269"/>
                  <a:pt x="290" y="257"/>
                </a:cubicBezTo>
                <a:cubicBezTo>
                  <a:pt x="290" y="250"/>
                  <a:pt x="287" y="244"/>
                  <a:pt x="282" y="240"/>
                </a:cubicBezTo>
                <a:cubicBezTo>
                  <a:pt x="282" y="240"/>
                  <a:pt x="282" y="240"/>
                  <a:pt x="282" y="240"/>
                </a:cubicBezTo>
                <a:cubicBezTo>
                  <a:pt x="280" y="238"/>
                  <a:pt x="280" y="238"/>
                  <a:pt x="280" y="238"/>
                </a:cubicBezTo>
                <a:cubicBezTo>
                  <a:pt x="268" y="229"/>
                  <a:pt x="256" y="221"/>
                  <a:pt x="242" y="215"/>
                </a:cubicBezTo>
                <a:cubicBezTo>
                  <a:pt x="255" y="119"/>
                  <a:pt x="337" y="44"/>
                  <a:pt x="437" y="44"/>
                </a:cubicBezTo>
                <a:cubicBezTo>
                  <a:pt x="510" y="44"/>
                  <a:pt x="575" y="85"/>
                  <a:pt x="608" y="145"/>
                </a:cubicBezTo>
                <a:cubicBezTo>
                  <a:pt x="575" y="157"/>
                  <a:pt x="545" y="177"/>
                  <a:pt x="522" y="202"/>
                </a:cubicBezTo>
                <a:cubicBezTo>
                  <a:pt x="522" y="203"/>
                  <a:pt x="521" y="203"/>
                  <a:pt x="521" y="204"/>
                </a:cubicBezTo>
                <a:cubicBezTo>
                  <a:pt x="521" y="204"/>
                  <a:pt x="521" y="204"/>
                  <a:pt x="521" y="204"/>
                </a:cubicBezTo>
                <a:cubicBezTo>
                  <a:pt x="517" y="208"/>
                  <a:pt x="515" y="213"/>
                  <a:pt x="515" y="219"/>
                </a:cubicBezTo>
                <a:cubicBezTo>
                  <a:pt x="515" y="231"/>
                  <a:pt x="525" y="240"/>
                  <a:pt x="537" y="240"/>
                </a:cubicBezTo>
                <a:cubicBezTo>
                  <a:pt x="544" y="240"/>
                  <a:pt x="550" y="237"/>
                  <a:pt x="554" y="232"/>
                </a:cubicBezTo>
                <a:cubicBezTo>
                  <a:pt x="554" y="232"/>
                  <a:pt x="554" y="232"/>
                  <a:pt x="554" y="232"/>
                </a:cubicBezTo>
                <a:cubicBezTo>
                  <a:pt x="573" y="211"/>
                  <a:pt x="598" y="195"/>
                  <a:pt x="626" y="186"/>
                </a:cubicBezTo>
                <a:cubicBezTo>
                  <a:pt x="639" y="181"/>
                  <a:pt x="654" y="179"/>
                  <a:pt x="669" y="178"/>
                </a:cubicBezTo>
                <a:cubicBezTo>
                  <a:pt x="671" y="178"/>
                  <a:pt x="673" y="178"/>
                  <a:pt x="675" y="178"/>
                </a:cubicBezTo>
                <a:cubicBezTo>
                  <a:pt x="764" y="178"/>
                  <a:pt x="837" y="251"/>
                  <a:pt x="837" y="340"/>
                </a:cubicBezTo>
                <a:cubicBezTo>
                  <a:pt x="837" y="428"/>
                  <a:pt x="768" y="499"/>
                  <a:pt x="681" y="502"/>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63" name="Gruppieren 154"/>
          <p:cNvGrpSpPr/>
          <p:nvPr/>
        </p:nvGrpSpPr>
        <p:grpSpPr>
          <a:xfrm>
            <a:off x="10150318" y="-1103979"/>
            <a:ext cx="844473" cy="670174"/>
            <a:chOff x="6439853" y="2806700"/>
            <a:chExt cx="2113597" cy="1677353"/>
          </a:xfrm>
        </p:grpSpPr>
        <p:sp>
          <p:nvSpPr>
            <p:cNvPr id="264" name="Freeform 64"/>
            <p:cNvSpPr>
              <a:spLocks/>
            </p:cNvSpPr>
            <p:nvPr/>
          </p:nvSpPr>
          <p:spPr bwMode="auto">
            <a:xfrm>
              <a:off x="6573838" y="2806700"/>
              <a:ext cx="1979612" cy="871538"/>
            </a:xfrm>
            <a:custGeom>
              <a:avLst/>
              <a:gdLst>
                <a:gd name="T0" fmla="*/ 19 w 684"/>
                <a:gd name="T1" fmla="*/ 262 h 301"/>
                <a:gd name="T2" fmla="*/ 515 w 684"/>
                <a:gd name="T3" fmla="*/ 262 h 301"/>
                <a:gd name="T4" fmla="*/ 519 w 684"/>
                <a:gd name="T5" fmla="*/ 262 h 301"/>
                <a:gd name="T6" fmla="*/ 520 w 684"/>
                <a:gd name="T7" fmla="*/ 262 h 301"/>
                <a:gd name="T8" fmla="*/ 547 w 684"/>
                <a:gd name="T9" fmla="*/ 262 h 301"/>
                <a:gd name="T10" fmla="*/ 645 w 684"/>
                <a:gd name="T11" fmla="*/ 150 h 301"/>
                <a:gd name="T12" fmla="*/ 533 w 684"/>
                <a:gd name="T13" fmla="*/ 38 h 301"/>
                <a:gd name="T14" fmla="*/ 435 w 684"/>
                <a:gd name="T15" fmla="*/ 98 h 301"/>
                <a:gd name="T16" fmla="*/ 435 w 684"/>
                <a:gd name="T17" fmla="*/ 98 h 301"/>
                <a:gd name="T18" fmla="*/ 418 w 684"/>
                <a:gd name="T19" fmla="*/ 108 h 301"/>
                <a:gd name="T20" fmla="*/ 398 w 684"/>
                <a:gd name="T21" fmla="*/ 88 h 301"/>
                <a:gd name="T22" fmla="*/ 401 w 684"/>
                <a:gd name="T23" fmla="*/ 78 h 301"/>
                <a:gd name="T24" fmla="*/ 401 w 684"/>
                <a:gd name="T25" fmla="*/ 78 h 301"/>
                <a:gd name="T26" fmla="*/ 533 w 684"/>
                <a:gd name="T27" fmla="*/ 0 h 301"/>
                <a:gd name="T28" fmla="*/ 684 w 684"/>
                <a:gd name="T29" fmla="*/ 150 h 301"/>
                <a:gd name="T30" fmla="*/ 533 w 684"/>
                <a:gd name="T31" fmla="*/ 301 h 301"/>
                <a:gd name="T32" fmla="*/ 532 w 684"/>
                <a:gd name="T33" fmla="*/ 301 h 301"/>
                <a:gd name="T34" fmla="*/ 531 w 684"/>
                <a:gd name="T35" fmla="*/ 301 h 301"/>
                <a:gd name="T36" fmla="*/ 19 w 684"/>
                <a:gd name="T37" fmla="*/ 301 h 301"/>
                <a:gd name="T38" fmla="*/ 0 w 684"/>
                <a:gd name="T39" fmla="*/ 281 h 301"/>
                <a:gd name="T40" fmla="*/ 19 w 684"/>
                <a:gd name="T41" fmla="*/ 262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4" h="301">
                  <a:moveTo>
                    <a:pt x="19" y="262"/>
                  </a:moveTo>
                  <a:cubicBezTo>
                    <a:pt x="515" y="262"/>
                    <a:pt x="515" y="262"/>
                    <a:pt x="515" y="262"/>
                  </a:cubicBezTo>
                  <a:cubicBezTo>
                    <a:pt x="519" y="262"/>
                    <a:pt x="519" y="262"/>
                    <a:pt x="519" y="262"/>
                  </a:cubicBezTo>
                  <a:cubicBezTo>
                    <a:pt x="520" y="262"/>
                    <a:pt x="520" y="262"/>
                    <a:pt x="520" y="262"/>
                  </a:cubicBezTo>
                  <a:cubicBezTo>
                    <a:pt x="547" y="262"/>
                    <a:pt x="547" y="262"/>
                    <a:pt x="547" y="262"/>
                  </a:cubicBezTo>
                  <a:cubicBezTo>
                    <a:pt x="602" y="255"/>
                    <a:pt x="645" y="208"/>
                    <a:pt x="645" y="150"/>
                  </a:cubicBezTo>
                  <a:cubicBezTo>
                    <a:pt x="645" y="89"/>
                    <a:pt x="595" y="38"/>
                    <a:pt x="533" y="38"/>
                  </a:cubicBezTo>
                  <a:cubicBezTo>
                    <a:pt x="491" y="38"/>
                    <a:pt x="454" y="62"/>
                    <a:pt x="435" y="98"/>
                  </a:cubicBezTo>
                  <a:cubicBezTo>
                    <a:pt x="435" y="98"/>
                    <a:pt x="435" y="98"/>
                    <a:pt x="435" y="98"/>
                  </a:cubicBezTo>
                  <a:cubicBezTo>
                    <a:pt x="431" y="104"/>
                    <a:pt x="425" y="108"/>
                    <a:pt x="418" y="108"/>
                  </a:cubicBezTo>
                  <a:cubicBezTo>
                    <a:pt x="407" y="108"/>
                    <a:pt x="398" y="99"/>
                    <a:pt x="398" y="88"/>
                  </a:cubicBezTo>
                  <a:cubicBezTo>
                    <a:pt x="398" y="85"/>
                    <a:pt x="399" y="81"/>
                    <a:pt x="401" y="78"/>
                  </a:cubicBezTo>
                  <a:cubicBezTo>
                    <a:pt x="401" y="78"/>
                    <a:pt x="401" y="78"/>
                    <a:pt x="401" y="78"/>
                  </a:cubicBezTo>
                  <a:cubicBezTo>
                    <a:pt x="427" y="32"/>
                    <a:pt x="476" y="0"/>
                    <a:pt x="533" y="0"/>
                  </a:cubicBezTo>
                  <a:cubicBezTo>
                    <a:pt x="617" y="0"/>
                    <a:pt x="684" y="67"/>
                    <a:pt x="684" y="150"/>
                  </a:cubicBezTo>
                  <a:cubicBezTo>
                    <a:pt x="684" y="234"/>
                    <a:pt x="617" y="301"/>
                    <a:pt x="533" y="301"/>
                  </a:cubicBezTo>
                  <a:cubicBezTo>
                    <a:pt x="533" y="301"/>
                    <a:pt x="532" y="301"/>
                    <a:pt x="532" y="301"/>
                  </a:cubicBezTo>
                  <a:cubicBezTo>
                    <a:pt x="532" y="301"/>
                    <a:pt x="532" y="301"/>
                    <a:pt x="531" y="301"/>
                  </a:cubicBezTo>
                  <a:cubicBezTo>
                    <a:pt x="19" y="301"/>
                    <a:pt x="19" y="301"/>
                    <a:pt x="19" y="301"/>
                  </a:cubicBezTo>
                  <a:cubicBezTo>
                    <a:pt x="8" y="301"/>
                    <a:pt x="0" y="292"/>
                    <a:pt x="0" y="281"/>
                  </a:cubicBezTo>
                  <a:cubicBezTo>
                    <a:pt x="0" y="270"/>
                    <a:pt x="8" y="262"/>
                    <a:pt x="19" y="26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265" name="Freeform 65"/>
            <p:cNvSpPr>
              <a:spLocks/>
            </p:cNvSpPr>
            <p:nvPr/>
          </p:nvSpPr>
          <p:spPr bwMode="auto">
            <a:xfrm>
              <a:off x="6439853" y="3769678"/>
              <a:ext cx="1595437" cy="714375"/>
            </a:xfrm>
            <a:custGeom>
              <a:avLst/>
              <a:gdLst>
                <a:gd name="T0" fmla="*/ 19 w 551"/>
                <a:gd name="T1" fmla="*/ 0 h 247"/>
                <a:gd name="T2" fmla="*/ 426 w 551"/>
                <a:gd name="T3" fmla="*/ 0 h 247"/>
                <a:gd name="T4" fmla="*/ 426 w 551"/>
                <a:gd name="T5" fmla="*/ 0 h 247"/>
                <a:gd name="T6" fmla="*/ 427 w 551"/>
                <a:gd name="T7" fmla="*/ 0 h 247"/>
                <a:gd name="T8" fmla="*/ 551 w 551"/>
                <a:gd name="T9" fmla="*/ 124 h 247"/>
                <a:gd name="T10" fmla="*/ 427 w 551"/>
                <a:gd name="T11" fmla="*/ 247 h 247"/>
                <a:gd name="T12" fmla="*/ 319 w 551"/>
                <a:gd name="T13" fmla="*/ 183 h 247"/>
                <a:gd name="T14" fmla="*/ 317 w 551"/>
                <a:gd name="T15" fmla="*/ 179 h 247"/>
                <a:gd name="T16" fmla="*/ 317 w 551"/>
                <a:gd name="T17" fmla="*/ 179 h 247"/>
                <a:gd name="T18" fmla="*/ 316 w 551"/>
                <a:gd name="T19" fmla="*/ 173 h 247"/>
                <a:gd name="T20" fmla="*/ 335 w 551"/>
                <a:gd name="T21" fmla="*/ 154 h 247"/>
                <a:gd name="T22" fmla="*/ 350 w 551"/>
                <a:gd name="T23" fmla="*/ 160 h 247"/>
                <a:gd name="T24" fmla="*/ 350 w 551"/>
                <a:gd name="T25" fmla="*/ 160 h 247"/>
                <a:gd name="T26" fmla="*/ 352 w 551"/>
                <a:gd name="T27" fmla="*/ 164 h 247"/>
                <a:gd name="T28" fmla="*/ 427 w 551"/>
                <a:gd name="T29" fmla="*/ 208 h 247"/>
                <a:gd name="T30" fmla="*/ 512 w 551"/>
                <a:gd name="T31" fmla="*/ 124 h 247"/>
                <a:gd name="T32" fmla="*/ 438 w 551"/>
                <a:gd name="T33" fmla="*/ 39 h 247"/>
                <a:gd name="T34" fmla="*/ 417 w 551"/>
                <a:gd name="T35" fmla="*/ 39 h 247"/>
                <a:gd name="T36" fmla="*/ 416 w 551"/>
                <a:gd name="T37" fmla="*/ 39 h 247"/>
                <a:gd name="T38" fmla="*/ 413 w 551"/>
                <a:gd name="T39" fmla="*/ 39 h 247"/>
                <a:gd name="T40" fmla="*/ 19 w 551"/>
                <a:gd name="T41" fmla="*/ 39 h 247"/>
                <a:gd name="T42" fmla="*/ 0 w 551"/>
                <a:gd name="T43" fmla="*/ 20 h 247"/>
                <a:gd name="T44" fmla="*/ 19 w 551"/>
                <a:gd name="T45"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1" h="247">
                  <a:moveTo>
                    <a:pt x="19" y="0"/>
                  </a:moveTo>
                  <a:cubicBezTo>
                    <a:pt x="426" y="0"/>
                    <a:pt x="426" y="0"/>
                    <a:pt x="426" y="0"/>
                  </a:cubicBezTo>
                  <a:cubicBezTo>
                    <a:pt x="426" y="0"/>
                    <a:pt x="426" y="0"/>
                    <a:pt x="426" y="0"/>
                  </a:cubicBezTo>
                  <a:cubicBezTo>
                    <a:pt x="427" y="0"/>
                    <a:pt x="427" y="0"/>
                    <a:pt x="427" y="0"/>
                  </a:cubicBezTo>
                  <a:cubicBezTo>
                    <a:pt x="496" y="0"/>
                    <a:pt x="551" y="55"/>
                    <a:pt x="551" y="124"/>
                  </a:cubicBezTo>
                  <a:cubicBezTo>
                    <a:pt x="551" y="192"/>
                    <a:pt x="496" y="247"/>
                    <a:pt x="427" y="247"/>
                  </a:cubicBezTo>
                  <a:cubicBezTo>
                    <a:pt x="382" y="247"/>
                    <a:pt x="341" y="222"/>
                    <a:pt x="319" y="183"/>
                  </a:cubicBezTo>
                  <a:cubicBezTo>
                    <a:pt x="317" y="179"/>
                    <a:pt x="317" y="179"/>
                    <a:pt x="317" y="179"/>
                  </a:cubicBezTo>
                  <a:cubicBezTo>
                    <a:pt x="317" y="179"/>
                    <a:pt x="317" y="179"/>
                    <a:pt x="317" y="179"/>
                  </a:cubicBezTo>
                  <a:cubicBezTo>
                    <a:pt x="316" y="177"/>
                    <a:pt x="316" y="175"/>
                    <a:pt x="316" y="173"/>
                  </a:cubicBezTo>
                  <a:cubicBezTo>
                    <a:pt x="316" y="162"/>
                    <a:pt x="325" y="154"/>
                    <a:pt x="335" y="154"/>
                  </a:cubicBezTo>
                  <a:cubicBezTo>
                    <a:pt x="341" y="154"/>
                    <a:pt x="346" y="156"/>
                    <a:pt x="350" y="160"/>
                  </a:cubicBezTo>
                  <a:cubicBezTo>
                    <a:pt x="350" y="160"/>
                    <a:pt x="350" y="160"/>
                    <a:pt x="350" y="160"/>
                  </a:cubicBezTo>
                  <a:cubicBezTo>
                    <a:pt x="352" y="164"/>
                    <a:pt x="352" y="164"/>
                    <a:pt x="352" y="164"/>
                  </a:cubicBezTo>
                  <a:cubicBezTo>
                    <a:pt x="367" y="191"/>
                    <a:pt x="396" y="208"/>
                    <a:pt x="427" y="208"/>
                  </a:cubicBezTo>
                  <a:cubicBezTo>
                    <a:pt x="474" y="208"/>
                    <a:pt x="512" y="170"/>
                    <a:pt x="512" y="124"/>
                  </a:cubicBezTo>
                  <a:cubicBezTo>
                    <a:pt x="512" y="81"/>
                    <a:pt x="480" y="44"/>
                    <a:pt x="438" y="39"/>
                  </a:cubicBezTo>
                  <a:cubicBezTo>
                    <a:pt x="417" y="39"/>
                    <a:pt x="417" y="39"/>
                    <a:pt x="417" y="39"/>
                  </a:cubicBezTo>
                  <a:cubicBezTo>
                    <a:pt x="416" y="39"/>
                    <a:pt x="416" y="39"/>
                    <a:pt x="416" y="39"/>
                  </a:cubicBezTo>
                  <a:cubicBezTo>
                    <a:pt x="413" y="39"/>
                    <a:pt x="413" y="39"/>
                    <a:pt x="413" y="39"/>
                  </a:cubicBezTo>
                  <a:cubicBezTo>
                    <a:pt x="19" y="39"/>
                    <a:pt x="19" y="39"/>
                    <a:pt x="19" y="39"/>
                  </a:cubicBezTo>
                  <a:cubicBezTo>
                    <a:pt x="8" y="39"/>
                    <a:pt x="0" y="30"/>
                    <a:pt x="0" y="20"/>
                  </a:cubicBezTo>
                  <a:cubicBezTo>
                    <a:pt x="0" y="9"/>
                    <a:pt x="8" y="0"/>
                    <a:pt x="19"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266" name="Freeform 66"/>
            <p:cNvSpPr>
              <a:spLocks/>
            </p:cNvSpPr>
            <p:nvPr/>
          </p:nvSpPr>
          <p:spPr bwMode="auto">
            <a:xfrm>
              <a:off x="6710363" y="3000375"/>
              <a:ext cx="1001712" cy="476250"/>
            </a:xfrm>
            <a:custGeom>
              <a:avLst/>
              <a:gdLst>
                <a:gd name="T0" fmla="*/ 218 w 346"/>
                <a:gd name="T1" fmla="*/ 70 h 164"/>
                <a:gd name="T2" fmla="*/ 225 w 346"/>
                <a:gd name="T3" fmla="*/ 61 h 164"/>
                <a:gd name="T4" fmla="*/ 264 w 346"/>
                <a:gd name="T5" fmla="*/ 40 h 164"/>
                <a:gd name="T6" fmla="*/ 306 w 346"/>
                <a:gd name="T7" fmla="*/ 82 h 164"/>
                <a:gd name="T8" fmla="*/ 269 w 346"/>
                <a:gd name="T9" fmla="*/ 124 h 164"/>
                <a:gd name="T10" fmla="*/ 20 w 346"/>
                <a:gd name="T11" fmla="*/ 124 h 164"/>
                <a:gd name="T12" fmla="*/ 0 w 346"/>
                <a:gd name="T13" fmla="*/ 144 h 164"/>
                <a:gd name="T14" fmla="*/ 20 w 346"/>
                <a:gd name="T15" fmla="*/ 164 h 164"/>
                <a:gd name="T16" fmla="*/ 264 w 346"/>
                <a:gd name="T17" fmla="*/ 164 h 164"/>
                <a:gd name="T18" fmla="*/ 346 w 346"/>
                <a:gd name="T19" fmla="*/ 82 h 164"/>
                <a:gd name="T20" fmla="*/ 264 w 346"/>
                <a:gd name="T21" fmla="*/ 0 h 164"/>
                <a:gd name="T22" fmla="*/ 193 w 346"/>
                <a:gd name="T23" fmla="*/ 45 h 164"/>
                <a:gd name="T24" fmla="*/ 189 w 346"/>
                <a:gd name="T25" fmla="*/ 54 h 164"/>
                <a:gd name="T26" fmla="*/ 196 w 346"/>
                <a:gd name="T27" fmla="*/ 73 h 164"/>
                <a:gd name="T28" fmla="*/ 218 w 346"/>
                <a:gd name="T29" fmla="*/ 7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6" h="164">
                  <a:moveTo>
                    <a:pt x="218" y="70"/>
                  </a:moveTo>
                  <a:cubicBezTo>
                    <a:pt x="220" y="68"/>
                    <a:pt x="225" y="61"/>
                    <a:pt x="225" y="61"/>
                  </a:cubicBezTo>
                  <a:cubicBezTo>
                    <a:pt x="232" y="47"/>
                    <a:pt x="248" y="40"/>
                    <a:pt x="264" y="40"/>
                  </a:cubicBezTo>
                  <a:cubicBezTo>
                    <a:pt x="287" y="40"/>
                    <a:pt x="306" y="59"/>
                    <a:pt x="306" y="82"/>
                  </a:cubicBezTo>
                  <a:cubicBezTo>
                    <a:pt x="306" y="103"/>
                    <a:pt x="290" y="121"/>
                    <a:pt x="269" y="124"/>
                  </a:cubicBezTo>
                  <a:cubicBezTo>
                    <a:pt x="20" y="124"/>
                    <a:pt x="20" y="124"/>
                    <a:pt x="20" y="124"/>
                  </a:cubicBezTo>
                  <a:cubicBezTo>
                    <a:pt x="9" y="124"/>
                    <a:pt x="0" y="133"/>
                    <a:pt x="0" y="144"/>
                  </a:cubicBezTo>
                  <a:cubicBezTo>
                    <a:pt x="0" y="155"/>
                    <a:pt x="9" y="164"/>
                    <a:pt x="20" y="164"/>
                  </a:cubicBezTo>
                  <a:cubicBezTo>
                    <a:pt x="264" y="164"/>
                    <a:pt x="264" y="164"/>
                    <a:pt x="264" y="164"/>
                  </a:cubicBezTo>
                  <a:cubicBezTo>
                    <a:pt x="309" y="164"/>
                    <a:pt x="346" y="127"/>
                    <a:pt x="346" y="82"/>
                  </a:cubicBezTo>
                  <a:cubicBezTo>
                    <a:pt x="346" y="36"/>
                    <a:pt x="309" y="0"/>
                    <a:pt x="264" y="0"/>
                  </a:cubicBezTo>
                  <a:cubicBezTo>
                    <a:pt x="233" y="0"/>
                    <a:pt x="208" y="19"/>
                    <a:pt x="193" y="45"/>
                  </a:cubicBezTo>
                  <a:cubicBezTo>
                    <a:pt x="193" y="45"/>
                    <a:pt x="191" y="48"/>
                    <a:pt x="189" y="54"/>
                  </a:cubicBezTo>
                  <a:cubicBezTo>
                    <a:pt x="187" y="58"/>
                    <a:pt x="185" y="67"/>
                    <a:pt x="196" y="73"/>
                  </a:cubicBezTo>
                  <a:cubicBezTo>
                    <a:pt x="209" y="80"/>
                    <a:pt x="218" y="70"/>
                    <a:pt x="218" y="7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grpSp>
      <p:grpSp>
        <p:nvGrpSpPr>
          <p:cNvPr id="267" name="Gruppieren 1032"/>
          <p:cNvGrpSpPr/>
          <p:nvPr/>
        </p:nvGrpSpPr>
        <p:grpSpPr>
          <a:xfrm>
            <a:off x="7862704" y="-1138762"/>
            <a:ext cx="878575" cy="839390"/>
            <a:chOff x="723454" y="2435670"/>
            <a:chExt cx="2198951" cy="2100875"/>
          </a:xfrm>
        </p:grpSpPr>
        <p:sp>
          <p:nvSpPr>
            <p:cNvPr id="268" name="Freeform 43"/>
            <p:cNvSpPr>
              <a:spLocks noEditPoints="1"/>
            </p:cNvSpPr>
            <p:nvPr/>
          </p:nvSpPr>
          <p:spPr bwMode="gray">
            <a:xfrm>
              <a:off x="723454" y="2435670"/>
              <a:ext cx="2198951" cy="1261203"/>
            </a:xfrm>
            <a:custGeom>
              <a:avLst/>
              <a:gdLst/>
              <a:ahLst/>
              <a:cxnLst>
                <a:cxn ang="0">
                  <a:pos x="903" y="137"/>
                </a:cxn>
                <a:cxn ang="0">
                  <a:pos x="795" y="17"/>
                </a:cxn>
                <a:cxn ang="0">
                  <a:pos x="645" y="18"/>
                </a:cxn>
                <a:cxn ang="0">
                  <a:pos x="557" y="92"/>
                </a:cxn>
                <a:cxn ang="0">
                  <a:pos x="387" y="201"/>
                </a:cxn>
                <a:cxn ang="0">
                  <a:pos x="299" y="189"/>
                </a:cxn>
                <a:cxn ang="0">
                  <a:pos x="214" y="222"/>
                </a:cxn>
                <a:cxn ang="0">
                  <a:pos x="8" y="418"/>
                </a:cxn>
                <a:cxn ang="0">
                  <a:pos x="125" y="589"/>
                </a:cxn>
                <a:cxn ang="0">
                  <a:pos x="494" y="589"/>
                </a:cxn>
                <a:cxn ang="0">
                  <a:pos x="560" y="573"/>
                </a:cxn>
                <a:cxn ang="0">
                  <a:pos x="644" y="424"/>
                </a:cxn>
                <a:cxn ang="0">
                  <a:pos x="704" y="385"/>
                </a:cxn>
                <a:cxn ang="0">
                  <a:pos x="1027" y="261"/>
                </a:cxn>
                <a:cxn ang="0">
                  <a:pos x="494" y="546"/>
                </a:cxn>
                <a:cxn ang="0">
                  <a:pos x="130" y="546"/>
                </a:cxn>
                <a:cxn ang="0">
                  <a:pos x="44" y="460"/>
                </a:cxn>
                <a:cxn ang="0">
                  <a:pos x="146" y="376"/>
                </a:cxn>
                <a:cxn ang="0">
                  <a:pos x="185" y="394"/>
                </a:cxn>
                <a:cxn ang="0">
                  <a:pos x="198" y="398"/>
                </a:cxn>
                <a:cxn ang="0">
                  <a:pos x="212" y="361"/>
                </a:cxn>
                <a:cxn ang="0">
                  <a:pos x="233" y="263"/>
                </a:cxn>
                <a:cxn ang="0">
                  <a:pos x="309" y="232"/>
                </a:cxn>
                <a:cxn ang="0">
                  <a:pos x="361" y="238"/>
                </a:cxn>
                <a:cxn ang="0">
                  <a:pos x="377" y="334"/>
                </a:cxn>
                <a:cxn ang="0">
                  <a:pos x="370" y="350"/>
                </a:cxn>
                <a:cxn ang="0">
                  <a:pos x="408" y="363"/>
                </a:cxn>
                <a:cxn ang="0">
                  <a:pos x="464" y="330"/>
                </a:cxn>
                <a:cxn ang="0">
                  <a:pos x="491" y="327"/>
                </a:cxn>
                <a:cxn ang="0">
                  <a:pos x="584" y="379"/>
                </a:cxn>
                <a:cxn ang="0">
                  <a:pos x="601" y="436"/>
                </a:cxn>
                <a:cxn ang="0">
                  <a:pos x="907" y="343"/>
                </a:cxn>
                <a:cxn ang="0">
                  <a:pos x="675" y="344"/>
                </a:cxn>
                <a:cxn ang="0">
                  <a:pos x="609" y="339"/>
                </a:cxn>
                <a:cxn ang="0">
                  <a:pos x="478" y="284"/>
                </a:cxn>
                <a:cxn ang="0">
                  <a:pos x="451" y="238"/>
                </a:cxn>
                <a:cxn ang="0">
                  <a:pos x="561" y="133"/>
                </a:cxn>
                <a:cxn ang="0">
                  <a:pos x="636" y="168"/>
                </a:cxn>
                <a:cxn ang="0">
                  <a:pos x="672" y="156"/>
                </a:cxn>
                <a:cxn ang="0">
                  <a:pos x="667" y="141"/>
                </a:cxn>
                <a:cxn ang="0">
                  <a:pos x="611" y="102"/>
                </a:cxn>
                <a:cxn ang="0">
                  <a:pos x="718" y="42"/>
                </a:cxn>
                <a:cxn ang="0">
                  <a:pos x="804" y="71"/>
                </a:cxn>
                <a:cxn ang="0">
                  <a:pos x="824" y="166"/>
                </a:cxn>
                <a:cxn ang="0">
                  <a:pos x="837" y="202"/>
                </a:cxn>
                <a:cxn ang="0">
                  <a:pos x="850" y="197"/>
                </a:cxn>
                <a:cxn ang="0">
                  <a:pos x="888" y="180"/>
                </a:cxn>
                <a:cxn ang="0">
                  <a:pos x="986" y="261"/>
                </a:cxn>
              </a:cxnLst>
              <a:rect l="0" t="0" r="r" b="b"/>
              <a:pathLst>
                <a:path w="1027" h="589">
                  <a:moveTo>
                    <a:pt x="1027" y="252"/>
                  </a:moveTo>
                  <a:cubicBezTo>
                    <a:pt x="1026" y="241"/>
                    <a:pt x="1024" y="230"/>
                    <a:pt x="1020" y="220"/>
                  </a:cubicBezTo>
                  <a:cubicBezTo>
                    <a:pt x="1002" y="171"/>
                    <a:pt x="955" y="137"/>
                    <a:pt x="903" y="137"/>
                  </a:cubicBezTo>
                  <a:cubicBezTo>
                    <a:pt x="898" y="137"/>
                    <a:pt x="894" y="138"/>
                    <a:pt x="889" y="138"/>
                  </a:cubicBezTo>
                  <a:cubicBezTo>
                    <a:pt x="881" y="96"/>
                    <a:pt x="857" y="59"/>
                    <a:pt x="822" y="33"/>
                  </a:cubicBezTo>
                  <a:cubicBezTo>
                    <a:pt x="813" y="27"/>
                    <a:pt x="804" y="21"/>
                    <a:pt x="795" y="17"/>
                  </a:cubicBezTo>
                  <a:cubicBezTo>
                    <a:pt x="772" y="6"/>
                    <a:pt x="747" y="0"/>
                    <a:pt x="721" y="0"/>
                  </a:cubicBezTo>
                  <a:cubicBezTo>
                    <a:pt x="711" y="0"/>
                    <a:pt x="701" y="1"/>
                    <a:pt x="691" y="3"/>
                  </a:cubicBezTo>
                  <a:cubicBezTo>
                    <a:pt x="675" y="6"/>
                    <a:pt x="659" y="11"/>
                    <a:pt x="645" y="18"/>
                  </a:cubicBezTo>
                  <a:cubicBezTo>
                    <a:pt x="616" y="32"/>
                    <a:pt x="592" y="54"/>
                    <a:pt x="574" y="83"/>
                  </a:cubicBezTo>
                  <a:cubicBezTo>
                    <a:pt x="572" y="86"/>
                    <a:pt x="571" y="89"/>
                    <a:pt x="569" y="92"/>
                  </a:cubicBezTo>
                  <a:cubicBezTo>
                    <a:pt x="565" y="92"/>
                    <a:pt x="561" y="92"/>
                    <a:pt x="557" y="92"/>
                  </a:cubicBezTo>
                  <a:cubicBezTo>
                    <a:pt x="533" y="92"/>
                    <a:pt x="511" y="97"/>
                    <a:pt x="491" y="107"/>
                  </a:cubicBezTo>
                  <a:cubicBezTo>
                    <a:pt x="450" y="128"/>
                    <a:pt x="420" y="167"/>
                    <a:pt x="412" y="214"/>
                  </a:cubicBezTo>
                  <a:cubicBezTo>
                    <a:pt x="404" y="209"/>
                    <a:pt x="396" y="205"/>
                    <a:pt x="387" y="201"/>
                  </a:cubicBezTo>
                  <a:cubicBezTo>
                    <a:pt x="373" y="196"/>
                    <a:pt x="358" y="192"/>
                    <a:pt x="342" y="190"/>
                  </a:cubicBezTo>
                  <a:cubicBezTo>
                    <a:pt x="335" y="189"/>
                    <a:pt x="327" y="188"/>
                    <a:pt x="320" y="188"/>
                  </a:cubicBezTo>
                  <a:cubicBezTo>
                    <a:pt x="313" y="188"/>
                    <a:pt x="306" y="189"/>
                    <a:pt x="299" y="189"/>
                  </a:cubicBezTo>
                  <a:cubicBezTo>
                    <a:pt x="284" y="191"/>
                    <a:pt x="270" y="195"/>
                    <a:pt x="256" y="200"/>
                  </a:cubicBezTo>
                  <a:cubicBezTo>
                    <a:pt x="252" y="202"/>
                    <a:pt x="247" y="204"/>
                    <a:pt x="242" y="206"/>
                  </a:cubicBezTo>
                  <a:cubicBezTo>
                    <a:pt x="233" y="210"/>
                    <a:pt x="223" y="216"/>
                    <a:pt x="214" y="222"/>
                  </a:cubicBezTo>
                  <a:cubicBezTo>
                    <a:pt x="177" y="249"/>
                    <a:pt x="153" y="288"/>
                    <a:pt x="144" y="332"/>
                  </a:cubicBezTo>
                  <a:cubicBezTo>
                    <a:pt x="140" y="331"/>
                    <a:pt x="135" y="331"/>
                    <a:pt x="130" y="331"/>
                  </a:cubicBezTo>
                  <a:cubicBezTo>
                    <a:pt x="75" y="331"/>
                    <a:pt x="26" y="366"/>
                    <a:pt x="8" y="418"/>
                  </a:cubicBezTo>
                  <a:cubicBezTo>
                    <a:pt x="4" y="428"/>
                    <a:pt x="1" y="440"/>
                    <a:pt x="1" y="451"/>
                  </a:cubicBezTo>
                  <a:cubicBezTo>
                    <a:pt x="0" y="455"/>
                    <a:pt x="0" y="457"/>
                    <a:pt x="0" y="460"/>
                  </a:cubicBezTo>
                  <a:cubicBezTo>
                    <a:pt x="0" y="530"/>
                    <a:pt x="55" y="587"/>
                    <a:pt x="125" y="589"/>
                  </a:cubicBezTo>
                  <a:cubicBezTo>
                    <a:pt x="127" y="589"/>
                    <a:pt x="128" y="589"/>
                    <a:pt x="130" y="589"/>
                  </a:cubicBezTo>
                  <a:cubicBezTo>
                    <a:pt x="491" y="589"/>
                    <a:pt x="491" y="589"/>
                    <a:pt x="491" y="589"/>
                  </a:cubicBezTo>
                  <a:cubicBezTo>
                    <a:pt x="492" y="589"/>
                    <a:pt x="493" y="589"/>
                    <a:pt x="494" y="589"/>
                  </a:cubicBezTo>
                  <a:cubicBezTo>
                    <a:pt x="501" y="589"/>
                    <a:pt x="501" y="589"/>
                    <a:pt x="501" y="589"/>
                  </a:cubicBezTo>
                  <a:cubicBezTo>
                    <a:pt x="501" y="589"/>
                    <a:pt x="501" y="589"/>
                    <a:pt x="501" y="589"/>
                  </a:cubicBezTo>
                  <a:cubicBezTo>
                    <a:pt x="522" y="587"/>
                    <a:pt x="542" y="582"/>
                    <a:pt x="560" y="573"/>
                  </a:cubicBezTo>
                  <a:cubicBezTo>
                    <a:pt x="588" y="559"/>
                    <a:pt x="611" y="537"/>
                    <a:pt x="626" y="510"/>
                  </a:cubicBezTo>
                  <a:cubicBezTo>
                    <a:pt x="637" y="488"/>
                    <a:pt x="644" y="463"/>
                    <a:pt x="644" y="436"/>
                  </a:cubicBezTo>
                  <a:cubicBezTo>
                    <a:pt x="644" y="432"/>
                    <a:pt x="644" y="428"/>
                    <a:pt x="644" y="424"/>
                  </a:cubicBezTo>
                  <a:cubicBezTo>
                    <a:pt x="643" y="410"/>
                    <a:pt x="640" y="397"/>
                    <a:pt x="635" y="385"/>
                  </a:cubicBezTo>
                  <a:cubicBezTo>
                    <a:pt x="659" y="385"/>
                    <a:pt x="659" y="385"/>
                    <a:pt x="659" y="385"/>
                  </a:cubicBezTo>
                  <a:cubicBezTo>
                    <a:pt x="704" y="385"/>
                    <a:pt x="704" y="385"/>
                    <a:pt x="704" y="385"/>
                  </a:cubicBezTo>
                  <a:cubicBezTo>
                    <a:pt x="903" y="385"/>
                    <a:pt x="903" y="385"/>
                    <a:pt x="903" y="385"/>
                  </a:cubicBezTo>
                  <a:cubicBezTo>
                    <a:pt x="904" y="385"/>
                    <a:pt x="906" y="385"/>
                    <a:pt x="907" y="385"/>
                  </a:cubicBezTo>
                  <a:cubicBezTo>
                    <a:pt x="975" y="382"/>
                    <a:pt x="1027" y="328"/>
                    <a:pt x="1027" y="261"/>
                  </a:cubicBezTo>
                  <a:cubicBezTo>
                    <a:pt x="1027" y="258"/>
                    <a:pt x="1027" y="256"/>
                    <a:pt x="1027" y="252"/>
                  </a:cubicBezTo>
                  <a:close/>
                  <a:moveTo>
                    <a:pt x="547" y="531"/>
                  </a:moveTo>
                  <a:cubicBezTo>
                    <a:pt x="531" y="540"/>
                    <a:pt x="513" y="546"/>
                    <a:pt x="494" y="546"/>
                  </a:cubicBezTo>
                  <a:cubicBezTo>
                    <a:pt x="493" y="546"/>
                    <a:pt x="492" y="546"/>
                    <a:pt x="491" y="546"/>
                  </a:cubicBezTo>
                  <a:cubicBezTo>
                    <a:pt x="423" y="546"/>
                    <a:pt x="423" y="546"/>
                    <a:pt x="423" y="546"/>
                  </a:cubicBezTo>
                  <a:cubicBezTo>
                    <a:pt x="130" y="546"/>
                    <a:pt x="130" y="546"/>
                    <a:pt x="130" y="546"/>
                  </a:cubicBezTo>
                  <a:cubicBezTo>
                    <a:pt x="129" y="546"/>
                    <a:pt x="127" y="546"/>
                    <a:pt x="126" y="546"/>
                  </a:cubicBezTo>
                  <a:cubicBezTo>
                    <a:pt x="81" y="544"/>
                    <a:pt x="45" y="508"/>
                    <a:pt x="44" y="463"/>
                  </a:cubicBezTo>
                  <a:cubicBezTo>
                    <a:pt x="44" y="462"/>
                    <a:pt x="44" y="461"/>
                    <a:pt x="44" y="460"/>
                  </a:cubicBezTo>
                  <a:cubicBezTo>
                    <a:pt x="44" y="451"/>
                    <a:pt x="45" y="443"/>
                    <a:pt x="48" y="434"/>
                  </a:cubicBezTo>
                  <a:cubicBezTo>
                    <a:pt x="59" y="398"/>
                    <a:pt x="92" y="374"/>
                    <a:pt x="130" y="374"/>
                  </a:cubicBezTo>
                  <a:cubicBezTo>
                    <a:pt x="135" y="374"/>
                    <a:pt x="141" y="375"/>
                    <a:pt x="146" y="376"/>
                  </a:cubicBezTo>
                  <a:cubicBezTo>
                    <a:pt x="157" y="378"/>
                    <a:pt x="167" y="382"/>
                    <a:pt x="176" y="388"/>
                  </a:cubicBezTo>
                  <a:cubicBezTo>
                    <a:pt x="179" y="389"/>
                    <a:pt x="181" y="391"/>
                    <a:pt x="183" y="393"/>
                  </a:cubicBezTo>
                  <a:cubicBezTo>
                    <a:pt x="185" y="394"/>
                    <a:pt x="185" y="394"/>
                    <a:pt x="185" y="394"/>
                  </a:cubicBezTo>
                  <a:cubicBezTo>
                    <a:pt x="185" y="394"/>
                    <a:pt x="185" y="394"/>
                    <a:pt x="185" y="394"/>
                  </a:cubicBezTo>
                  <a:cubicBezTo>
                    <a:pt x="187" y="396"/>
                    <a:pt x="190" y="397"/>
                    <a:pt x="193" y="398"/>
                  </a:cubicBezTo>
                  <a:cubicBezTo>
                    <a:pt x="195" y="398"/>
                    <a:pt x="197" y="398"/>
                    <a:pt x="198" y="398"/>
                  </a:cubicBezTo>
                  <a:cubicBezTo>
                    <a:pt x="210" y="398"/>
                    <a:pt x="220" y="389"/>
                    <a:pt x="220" y="377"/>
                  </a:cubicBezTo>
                  <a:cubicBezTo>
                    <a:pt x="220" y="373"/>
                    <a:pt x="219" y="370"/>
                    <a:pt x="217" y="366"/>
                  </a:cubicBezTo>
                  <a:cubicBezTo>
                    <a:pt x="216" y="364"/>
                    <a:pt x="214" y="362"/>
                    <a:pt x="212" y="361"/>
                  </a:cubicBezTo>
                  <a:cubicBezTo>
                    <a:pt x="211" y="359"/>
                    <a:pt x="211" y="359"/>
                    <a:pt x="211" y="359"/>
                  </a:cubicBezTo>
                  <a:cubicBezTo>
                    <a:pt x="203" y="353"/>
                    <a:pt x="195" y="348"/>
                    <a:pt x="186" y="344"/>
                  </a:cubicBezTo>
                  <a:cubicBezTo>
                    <a:pt x="191" y="312"/>
                    <a:pt x="208" y="283"/>
                    <a:pt x="233" y="263"/>
                  </a:cubicBezTo>
                  <a:cubicBezTo>
                    <a:pt x="241" y="256"/>
                    <a:pt x="250" y="250"/>
                    <a:pt x="260" y="245"/>
                  </a:cubicBezTo>
                  <a:cubicBezTo>
                    <a:pt x="262" y="244"/>
                    <a:pt x="264" y="243"/>
                    <a:pt x="266" y="242"/>
                  </a:cubicBezTo>
                  <a:cubicBezTo>
                    <a:pt x="280" y="236"/>
                    <a:pt x="294" y="233"/>
                    <a:pt x="309" y="232"/>
                  </a:cubicBezTo>
                  <a:cubicBezTo>
                    <a:pt x="312" y="231"/>
                    <a:pt x="314" y="231"/>
                    <a:pt x="317" y="231"/>
                  </a:cubicBezTo>
                  <a:cubicBezTo>
                    <a:pt x="318" y="231"/>
                    <a:pt x="319" y="231"/>
                    <a:pt x="320" y="231"/>
                  </a:cubicBezTo>
                  <a:cubicBezTo>
                    <a:pt x="334" y="231"/>
                    <a:pt x="348" y="234"/>
                    <a:pt x="361" y="238"/>
                  </a:cubicBezTo>
                  <a:cubicBezTo>
                    <a:pt x="391" y="248"/>
                    <a:pt x="417" y="267"/>
                    <a:pt x="434" y="294"/>
                  </a:cubicBezTo>
                  <a:cubicBezTo>
                    <a:pt x="414" y="302"/>
                    <a:pt x="396" y="314"/>
                    <a:pt x="381" y="329"/>
                  </a:cubicBezTo>
                  <a:cubicBezTo>
                    <a:pt x="380" y="331"/>
                    <a:pt x="378" y="333"/>
                    <a:pt x="377" y="334"/>
                  </a:cubicBezTo>
                  <a:cubicBezTo>
                    <a:pt x="376" y="335"/>
                    <a:pt x="376" y="335"/>
                    <a:pt x="376" y="335"/>
                  </a:cubicBezTo>
                  <a:cubicBezTo>
                    <a:pt x="375" y="336"/>
                    <a:pt x="375" y="336"/>
                    <a:pt x="375" y="336"/>
                  </a:cubicBezTo>
                  <a:cubicBezTo>
                    <a:pt x="372" y="340"/>
                    <a:pt x="370" y="345"/>
                    <a:pt x="370" y="350"/>
                  </a:cubicBezTo>
                  <a:cubicBezTo>
                    <a:pt x="370" y="361"/>
                    <a:pt x="380" y="371"/>
                    <a:pt x="392" y="371"/>
                  </a:cubicBezTo>
                  <a:cubicBezTo>
                    <a:pt x="398" y="371"/>
                    <a:pt x="404" y="368"/>
                    <a:pt x="408" y="364"/>
                  </a:cubicBezTo>
                  <a:cubicBezTo>
                    <a:pt x="408" y="363"/>
                    <a:pt x="408" y="363"/>
                    <a:pt x="408" y="363"/>
                  </a:cubicBezTo>
                  <a:cubicBezTo>
                    <a:pt x="412" y="359"/>
                    <a:pt x="416" y="355"/>
                    <a:pt x="420" y="352"/>
                  </a:cubicBezTo>
                  <a:cubicBezTo>
                    <a:pt x="431" y="343"/>
                    <a:pt x="443" y="336"/>
                    <a:pt x="457" y="332"/>
                  </a:cubicBezTo>
                  <a:cubicBezTo>
                    <a:pt x="459" y="331"/>
                    <a:pt x="461" y="331"/>
                    <a:pt x="464" y="330"/>
                  </a:cubicBezTo>
                  <a:cubicBezTo>
                    <a:pt x="471" y="328"/>
                    <a:pt x="479" y="327"/>
                    <a:pt x="487" y="327"/>
                  </a:cubicBezTo>
                  <a:cubicBezTo>
                    <a:pt x="487" y="327"/>
                    <a:pt x="487" y="327"/>
                    <a:pt x="487" y="327"/>
                  </a:cubicBezTo>
                  <a:cubicBezTo>
                    <a:pt x="488" y="327"/>
                    <a:pt x="489" y="327"/>
                    <a:pt x="491" y="327"/>
                  </a:cubicBezTo>
                  <a:cubicBezTo>
                    <a:pt x="498" y="327"/>
                    <a:pt x="505" y="327"/>
                    <a:pt x="512" y="329"/>
                  </a:cubicBezTo>
                  <a:cubicBezTo>
                    <a:pt x="533" y="333"/>
                    <a:pt x="553" y="343"/>
                    <a:pt x="568" y="358"/>
                  </a:cubicBezTo>
                  <a:cubicBezTo>
                    <a:pt x="574" y="364"/>
                    <a:pt x="580" y="371"/>
                    <a:pt x="584" y="379"/>
                  </a:cubicBezTo>
                  <a:cubicBezTo>
                    <a:pt x="588" y="384"/>
                    <a:pt x="591" y="390"/>
                    <a:pt x="593" y="396"/>
                  </a:cubicBezTo>
                  <a:cubicBezTo>
                    <a:pt x="597" y="405"/>
                    <a:pt x="599" y="414"/>
                    <a:pt x="600" y="424"/>
                  </a:cubicBezTo>
                  <a:cubicBezTo>
                    <a:pt x="601" y="428"/>
                    <a:pt x="601" y="432"/>
                    <a:pt x="601" y="436"/>
                  </a:cubicBezTo>
                  <a:cubicBezTo>
                    <a:pt x="601" y="477"/>
                    <a:pt x="579" y="512"/>
                    <a:pt x="547" y="531"/>
                  </a:cubicBezTo>
                  <a:close/>
                  <a:moveTo>
                    <a:pt x="986" y="264"/>
                  </a:moveTo>
                  <a:cubicBezTo>
                    <a:pt x="984" y="306"/>
                    <a:pt x="949" y="341"/>
                    <a:pt x="907" y="343"/>
                  </a:cubicBezTo>
                  <a:cubicBezTo>
                    <a:pt x="906" y="343"/>
                    <a:pt x="904" y="344"/>
                    <a:pt x="903" y="344"/>
                  </a:cubicBezTo>
                  <a:cubicBezTo>
                    <a:pt x="716" y="344"/>
                    <a:pt x="716" y="344"/>
                    <a:pt x="716" y="344"/>
                  </a:cubicBezTo>
                  <a:cubicBezTo>
                    <a:pt x="675" y="344"/>
                    <a:pt x="675" y="344"/>
                    <a:pt x="675" y="344"/>
                  </a:cubicBezTo>
                  <a:cubicBezTo>
                    <a:pt x="674" y="344"/>
                    <a:pt x="674" y="344"/>
                    <a:pt x="674" y="344"/>
                  </a:cubicBezTo>
                  <a:cubicBezTo>
                    <a:pt x="612" y="344"/>
                    <a:pt x="612" y="344"/>
                    <a:pt x="612" y="344"/>
                  </a:cubicBezTo>
                  <a:cubicBezTo>
                    <a:pt x="611" y="342"/>
                    <a:pt x="610" y="341"/>
                    <a:pt x="609" y="339"/>
                  </a:cubicBezTo>
                  <a:cubicBezTo>
                    <a:pt x="582" y="307"/>
                    <a:pt x="541" y="285"/>
                    <a:pt x="496" y="284"/>
                  </a:cubicBezTo>
                  <a:cubicBezTo>
                    <a:pt x="494" y="284"/>
                    <a:pt x="492" y="284"/>
                    <a:pt x="491" y="284"/>
                  </a:cubicBezTo>
                  <a:cubicBezTo>
                    <a:pt x="486" y="284"/>
                    <a:pt x="482" y="284"/>
                    <a:pt x="478" y="284"/>
                  </a:cubicBezTo>
                  <a:cubicBezTo>
                    <a:pt x="471" y="271"/>
                    <a:pt x="463" y="259"/>
                    <a:pt x="454" y="249"/>
                  </a:cubicBezTo>
                  <a:cubicBezTo>
                    <a:pt x="453" y="248"/>
                    <a:pt x="452" y="247"/>
                    <a:pt x="451" y="246"/>
                  </a:cubicBezTo>
                  <a:cubicBezTo>
                    <a:pt x="451" y="244"/>
                    <a:pt x="451" y="241"/>
                    <a:pt x="451" y="238"/>
                  </a:cubicBezTo>
                  <a:cubicBezTo>
                    <a:pt x="451" y="180"/>
                    <a:pt x="499" y="133"/>
                    <a:pt x="557" y="133"/>
                  </a:cubicBezTo>
                  <a:cubicBezTo>
                    <a:pt x="558" y="133"/>
                    <a:pt x="559" y="133"/>
                    <a:pt x="560" y="133"/>
                  </a:cubicBezTo>
                  <a:cubicBezTo>
                    <a:pt x="561" y="133"/>
                    <a:pt x="561" y="133"/>
                    <a:pt x="561" y="133"/>
                  </a:cubicBezTo>
                  <a:cubicBezTo>
                    <a:pt x="571" y="133"/>
                    <a:pt x="580" y="135"/>
                    <a:pt x="589" y="138"/>
                  </a:cubicBezTo>
                  <a:cubicBezTo>
                    <a:pt x="592" y="139"/>
                    <a:pt x="595" y="140"/>
                    <a:pt x="597" y="141"/>
                  </a:cubicBezTo>
                  <a:cubicBezTo>
                    <a:pt x="612" y="147"/>
                    <a:pt x="625" y="156"/>
                    <a:pt x="636" y="168"/>
                  </a:cubicBezTo>
                  <a:cubicBezTo>
                    <a:pt x="636" y="169"/>
                    <a:pt x="636" y="169"/>
                    <a:pt x="636" y="169"/>
                  </a:cubicBezTo>
                  <a:cubicBezTo>
                    <a:pt x="640" y="173"/>
                    <a:pt x="646" y="176"/>
                    <a:pt x="652" y="176"/>
                  </a:cubicBezTo>
                  <a:cubicBezTo>
                    <a:pt x="663" y="176"/>
                    <a:pt x="672" y="167"/>
                    <a:pt x="672" y="156"/>
                  </a:cubicBezTo>
                  <a:cubicBezTo>
                    <a:pt x="673" y="156"/>
                    <a:pt x="673" y="155"/>
                    <a:pt x="673" y="155"/>
                  </a:cubicBezTo>
                  <a:cubicBezTo>
                    <a:pt x="673" y="150"/>
                    <a:pt x="671" y="146"/>
                    <a:pt x="668" y="142"/>
                  </a:cubicBezTo>
                  <a:cubicBezTo>
                    <a:pt x="667" y="141"/>
                    <a:pt x="667" y="141"/>
                    <a:pt x="667" y="141"/>
                  </a:cubicBezTo>
                  <a:cubicBezTo>
                    <a:pt x="666" y="140"/>
                    <a:pt x="666" y="140"/>
                    <a:pt x="666" y="140"/>
                  </a:cubicBezTo>
                  <a:cubicBezTo>
                    <a:pt x="652" y="124"/>
                    <a:pt x="634" y="112"/>
                    <a:pt x="615" y="104"/>
                  </a:cubicBezTo>
                  <a:cubicBezTo>
                    <a:pt x="614" y="103"/>
                    <a:pt x="612" y="102"/>
                    <a:pt x="611" y="102"/>
                  </a:cubicBezTo>
                  <a:cubicBezTo>
                    <a:pt x="611" y="102"/>
                    <a:pt x="611" y="101"/>
                    <a:pt x="612" y="101"/>
                  </a:cubicBezTo>
                  <a:cubicBezTo>
                    <a:pt x="626" y="78"/>
                    <a:pt x="648" y="61"/>
                    <a:pt x="672" y="51"/>
                  </a:cubicBezTo>
                  <a:cubicBezTo>
                    <a:pt x="687" y="45"/>
                    <a:pt x="702" y="42"/>
                    <a:pt x="718" y="42"/>
                  </a:cubicBezTo>
                  <a:cubicBezTo>
                    <a:pt x="719" y="41"/>
                    <a:pt x="720" y="41"/>
                    <a:pt x="721" y="41"/>
                  </a:cubicBezTo>
                  <a:cubicBezTo>
                    <a:pt x="741" y="41"/>
                    <a:pt x="761" y="46"/>
                    <a:pt x="779" y="55"/>
                  </a:cubicBezTo>
                  <a:cubicBezTo>
                    <a:pt x="788" y="59"/>
                    <a:pt x="796" y="65"/>
                    <a:pt x="804" y="71"/>
                  </a:cubicBezTo>
                  <a:cubicBezTo>
                    <a:pt x="828" y="91"/>
                    <a:pt x="844" y="119"/>
                    <a:pt x="849" y="149"/>
                  </a:cubicBezTo>
                  <a:cubicBezTo>
                    <a:pt x="841" y="153"/>
                    <a:pt x="833" y="158"/>
                    <a:pt x="826" y="164"/>
                  </a:cubicBezTo>
                  <a:cubicBezTo>
                    <a:pt x="824" y="166"/>
                    <a:pt x="824" y="166"/>
                    <a:pt x="824" y="166"/>
                  </a:cubicBezTo>
                  <a:cubicBezTo>
                    <a:pt x="822" y="167"/>
                    <a:pt x="821" y="169"/>
                    <a:pt x="819" y="171"/>
                  </a:cubicBezTo>
                  <a:cubicBezTo>
                    <a:pt x="818" y="174"/>
                    <a:pt x="817" y="178"/>
                    <a:pt x="817" y="181"/>
                  </a:cubicBezTo>
                  <a:cubicBezTo>
                    <a:pt x="817" y="192"/>
                    <a:pt x="826" y="202"/>
                    <a:pt x="837" y="202"/>
                  </a:cubicBezTo>
                  <a:cubicBezTo>
                    <a:pt x="839" y="202"/>
                    <a:pt x="840" y="201"/>
                    <a:pt x="842" y="201"/>
                  </a:cubicBezTo>
                  <a:cubicBezTo>
                    <a:pt x="845" y="200"/>
                    <a:pt x="848" y="199"/>
                    <a:pt x="850" y="197"/>
                  </a:cubicBezTo>
                  <a:cubicBezTo>
                    <a:pt x="850" y="197"/>
                    <a:pt x="850" y="197"/>
                    <a:pt x="850" y="197"/>
                  </a:cubicBezTo>
                  <a:cubicBezTo>
                    <a:pt x="852" y="196"/>
                    <a:pt x="852" y="196"/>
                    <a:pt x="852" y="196"/>
                  </a:cubicBezTo>
                  <a:cubicBezTo>
                    <a:pt x="854" y="194"/>
                    <a:pt x="856" y="193"/>
                    <a:pt x="858" y="191"/>
                  </a:cubicBezTo>
                  <a:cubicBezTo>
                    <a:pt x="867" y="186"/>
                    <a:pt x="877" y="182"/>
                    <a:pt x="888" y="180"/>
                  </a:cubicBezTo>
                  <a:cubicBezTo>
                    <a:pt x="893" y="179"/>
                    <a:pt x="898" y="179"/>
                    <a:pt x="903" y="179"/>
                  </a:cubicBezTo>
                  <a:cubicBezTo>
                    <a:pt x="939" y="179"/>
                    <a:pt x="971" y="202"/>
                    <a:pt x="982" y="236"/>
                  </a:cubicBezTo>
                  <a:cubicBezTo>
                    <a:pt x="984" y="244"/>
                    <a:pt x="986" y="252"/>
                    <a:pt x="986" y="261"/>
                  </a:cubicBezTo>
                  <a:cubicBezTo>
                    <a:pt x="986" y="262"/>
                    <a:pt x="986" y="263"/>
                    <a:pt x="986" y="264"/>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69" name="Gruppieren 1031"/>
            <p:cNvGrpSpPr/>
            <p:nvPr/>
          </p:nvGrpSpPr>
          <p:grpSpPr>
            <a:xfrm>
              <a:off x="2193293" y="3635110"/>
              <a:ext cx="235901" cy="261283"/>
              <a:chOff x="1441450" y="4073525"/>
              <a:chExt cx="501650" cy="555625"/>
            </a:xfrm>
          </p:grpSpPr>
          <p:sp>
            <p:nvSpPr>
              <p:cNvPr id="290" name="Freeform 76"/>
              <p:cNvSpPr>
                <a:spLocks/>
              </p:cNvSpPr>
              <p:nvPr/>
            </p:nvSpPr>
            <p:spPr bwMode="auto">
              <a:xfrm>
                <a:off x="1654175" y="4073525"/>
                <a:ext cx="76200" cy="555625"/>
              </a:xfrm>
              <a:custGeom>
                <a:avLst/>
                <a:gdLst>
                  <a:gd name="T0" fmla="*/ 20 w 20"/>
                  <a:gd name="T1" fmla="*/ 138 h 148"/>
                  <a:gd name="T2" fmla="*/ 10 w 20"/>
                  <a:gd name="T3" fmla="*/ 148 h 148"/>
                  <a:gd name="T4" fmla="*/ 10 w 20"/>
                  <a:gd name="T5" fmla="*/ 148 h 148"/>
                  <a:gd name="T6" fmla="*/ 0 w 20"/>
                  <a:gd name="T7" fmla="*/ 138 h 148"/>
                  <a:gd name="T8" fmla="*/ 0 w 20"/>
                  <a:gd name="T9" fmla="*/ 10 h 148"/>
                  <a:gd name="T10" fmla="*/ 10 w 20"/>
                  <a:gd name="T11" fmla="*/ 0 h 148"/>
                  <a:gd name="T12" fmla="*/ 10 w 20"/>
                  <a:gd name="T13" fmla="*/ 0 h 148"/>
                  <a:gd name="T14" fmla="*/ 20 w 20"/>
                  <a:gd name="T15" fmla="*/ 10 h 148"/>
                  <a:gd name="T16" fmla="*/ 20 w 20"/>
                  <a:gd name="T17" fmla="*/ 13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48">
                    <a:moveTo>
                      <a:pt x="20" y="138"/>
                    </a:moveTo>
                    <a:cubicBezTo>
                      <a:pt x="20" y="143"/>
                      <a:pt x="16" y="148"/>
                      <a:pt x="10" y="148"/>
                    </a:cubicBezTo>
                    <a:cubicBezTo>
                      <a:pt x="10" y="148"/>
                      <a:pt x="10" y="148"/>
                      <a:pt x="10" y="148"/>
                    </a:cubicBezTo>
                    <a:cubicBezTo>
                      <a:pt x="4" y="148"/>
                      <a:pt x="0" y="143"/>
                      <a:pt x="0" y="138"/>
                    </a:cubicBezTo>
                    <a:cubicBezTo>
                      <a:pt x="0" y="10"/>
                      <a:pt x="0" y="10"/>
                      <a:pt x="0" y="10"/>
                    </a:cubicBezTo>
                    <a:cubicBezTo>
                      <a:pt x="0" y="5"/>
                      <a:pt x="4" y="0"/>
                      <a:pt x="10" y="0"/>
                    </a:cubicBezTo>
                    <a:cubicBezTo>
                      <a:pt x="10" y="0"/>
                      <a:pt x="10" y="0"/>
                      <a:pt x="10" y="0"/>
                    </a:cubicBezTo>
                    <a:cubicBezTo>
                      <a:pt x="16" y="0"/>
                      <a:pt x="20" y="5"/>
                      <a:pt x="20" y="10"/>
                    </a:cubicBezTo>
                    <a:lnTo>
                      <a:pt x="20" y="138"/>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291" name="Freeform 77"/>
              <p:cNvSpPr>
                <a:spLocks/>
              </p:cNvSpPr>
              <p:nvPr/>
            </p:nvSpPr>
            <p:spPr bwMode="auto">
              <a:xfrm>
                <a:off x="1441450" y="4186238"/>
                <a:ext cx="501650" cy="330200"/>
              </a:xfrm>
              <a:custGeom>
                <a:avLst/>
                <a:gdLst>
                  <a:gd name="T0" fmla="*/ 127 w 134"/>
                  <a:gd name="T1" fmla="*/ 67 h 88"/>
                  <a:gd name="T2" fmla="*/ 131 w 134"/>
                  <a:gd name="T3" fmla="*/ 81 h 88"/>
                  <a:gd name="T4" fmla="*/ 131 w 134"/>
                  <a:gd name="T5" fmla="*/ 81 h 88"/>
                  <a:gd name="T6" fmla="*/ 117 w 134"/>
                  <a:gd name="T7" fmla="*/ 85 h 88"/>
                  <a:gd name="T8" fmla="*/ 7 w 134"/>
                  <a:gd name="T9" fmla="*/ 21 h 88"/>
                  <a:gd name="T10" fmla="*/ 3 w 134"/>
                  <a:gd name="T11" fmla="*/ 7 h 88"/>
                  <a:gd name="T12" fmla="*/ 3 w 134"/>
                  <a:gd name="T13" fmla="*/ 7 h 88"/>
                  <a:gd name="T14" fmla="*/ 17 w 134"/>
                  <a:gd name="T15" fmla="*/ 3 h 88"/>
                  <a:gd name="T16" fmla="*/ 127 w 134"/>
                  <a:gd name="T17" fmla="*/ 6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8">
                    <a:moveTo>
                      <a:pt x="127" y="67"/>
                    </a:moveTo>
                    <a:cubicBezTo>
                      <a:pt x="132" y="70"/>
                      <a:pt x="134" y="76"/>
                      <a:pt x="131" y="81"/>
                    </a:cubicBezTo>
                    <a:cubicBezTo>
                      <a:pt x="131" y="81"/>
                      <a:pt x="131" y="81"/>
                      <a:pt x="131" y="81"/>
                    </a:cubicBezTo>
                    <a:cubicBezTo>
                      <a:pt x="128" y="86"/>
                      <a:pt x="122" y="88"/>
                      <a:pt x="117" y="85"/>
                    </a:cubicBezTo>
                    <a:cubicBezTo>
                      <a:pt x="7" y="21"/>
                      <a:pt x="7" y="21"/>
                      <a:pt x="7" y="21"/>
                    </a:cubicBezTo>
                    <a:cubicBezTo>
                      <a:pt x="2" y="18"/>
                      <a:pt x="0" y="12"/>
                      <a:pt x="3" y="7"/>
                    </a:cubicBezTo>
                    <a:cubicBezTo>
                      <a:pt x="3" y="7"/>
                      <a:pt x="3" y="7"/>
                      <a:pt x="3" y="7"/>
                    </a:cubicBezTo>
                    <a:cubicBezTo>
                      <a:pt x="6" y="2"/>
                      <a:pt x="12" y="0"/>
                      <a:pt x="17" y="3"/>
                    </a:cubicBezTo>
                    <a:lnTo>
                      <a:pt x="127" y="6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292" name="Freeform 78"/>
              <p:cNvSpPr>
                <a:spLocks/>
              </p:cNvSpPr>
              <p:nvPr/>
            </p:nvSpPr>
            <p:spPr bwMode="auto">
              <a:xfrm>
                <a:off x="1441450" y="4186237"/>
                <a:ext cx="501650" cy="330200"/>
              </a:xfrm>
              <a:custGeom>
                <a:avLst/>
                <a:gdLst>
                  <a:gd name="T0" fmla="*/ 117 w 134"/>
                  <a:gd name="T1" fmla="*/ 3 h 88"/>
                  <a:gd name="T2" fmla="*/ 131 w 134"/>
                  <a:gd name="T3" fmla="*/ 7 h 88"/>
                  <a:gd name="T4" fmla="*/ 131 w 134"/>
                  <a:gd name="T5" fmla="*/ 7 h 88"/>
                  <a:gd name="T6" fmla="*/ 127 w 134"/>
                  <a:gd name="T7" fmla="*/ 21 h 88"/>
                  <a:gd name="T8" fmla="*/ 17 w 134"/>
                  <a:gd name="T9" fmla="*/ 85 h 88"/>
                  <a:gd name="T10" fmla="*/ 3 w 134"/>
                  <a:gd name="T11" fmla="*/ 81 h 88"/>
                  <a:gd name="T12" fmla="*/ 3 w 134"/>
                  <a:gd name="T13" fmla="*/ 81 h 88"/>
                  <a:gd name="T14" fmla="*/ 7 w 134"/>
                  <a:gd name="T15" fmla="*/ 67 h 88"/>
                  <a:gd name="T16" fmla="*/ 117 w 134"/>
                  <a:gd name="T17" fmla="*/ 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8">
                    <a:moveTo>
                      <a:pt x="117" y="3"/>
                    </a:moveTo>
                    <a:cubicBezTo>
                      <a:pt x="122" y="0"/>
                      <a:pt x="128" y="2"/>
                      <a:pt x="131" y="7"/>
                    </a:cubicBezTo>
                    <a:cubicBezTo>
                      <a:pt x="131" y="7"/>
                      <a:pt x="131" y="7"/>
                      <a:pt x="131" y="7"/>
                    </a:cubicBezTo>
                    <a:cubicBezTo>
                      <a:pt x="134" y="12"/>
                      <a:pt x="132" y="18"/>
                      <a:pt x="127" y="21"/>
                    </a:cubicBezTo>
                    <a:cubicBezTo>
                      <a:pt x="17" y="85"/>
                      <a:pt x="17" y="85"/>
                      <a:pt x="17" y="85"/>
                    </a:cubicBezTo>
                    <a:cubicBezTo>
                      <a:pt x="12" y="88"/>
                      <a:pt x="6" y="86"/>
                      <a:pt x="3" y="81"/>
                    </a:cubicBezTo>
                    <a:cubicBezTo>
                      <a:pt x="3" y="81"/>
                      <a:pt x="3" y="81"/>
                      <a:pt x="3" y="81"/>
                    </a:cubicBezTo>
                    <a:cubicBezTo>
                      <a:pt x="0" y="76"/>
                      <a:pt x="2" y="70"/>
                      <a:pt x="7" y="67"/>
                    </a:cubicBezTo>
                    <a:lnTo>
                      <a:pt x="117" y="3"/>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grpSp>
        <p:grpSp>
          <p:nvGrpSpPr>
            <p:cNvPr id="270" name="Gruppieren 183"/>
            <p:cNvGrpSpPr/>
            <p:nvPr/>
          </p:nvGrpSpPr>
          <p:grpSpPr>
            <a:xfrm>
              <a:off x="1874739" y="4027599"/>
              <a:ext cx="235901" cy="261283"/>
              <a:chOff x="1441450" y="4073525"/>
              <a:chExt cx="501650" cy="555625"/>
            </a:xfrm>
          </p:grpSpPr>
          <p:sp>
            <p:nvSpPr>
              <p:cNvPr id="287" name="Freeform 76"/>
              <p:cNvSpPr>
                <a:spLocks/>
              </p:cNvSpPr>
              <p:nvPr/>
            </p:nvSpPr>
            <p:spPr bwMode="auto">
              <a:xfrm>
                <a:off x="1654175" y="4073525"/>
                <a:ext cx="76200" cy="555625"/>
              </a:xfrm>
              <a:custGeom>
                <a:avLst/>
                <a:gdLst>
                  <a:gd name="T0" fmla="*/ 20 w 20"/>
                  <a:gd name="T1" fmla="*/ 138 h 148"/>
                  <a:gd name="T2" fmla="*/ 10 w 20"/>
                  <a:gd name="T3" fmla="*/ 148 h 148"/>
                  <a:gd name="T4" fmla="*/ 10 w 20"/>
                  <a:gd name="T5" fmla="*/ 148 h 148"/>
                  <a:gd name="T6" fmla="*/ 0 w 20"/>
                  <a:gd name="T7" fmla="*/ 138 h 148"/>
                  <a:gd name="T8" fmla="*/ 0 w 20"/>
                  <a:gd name="T9" fmla="*/ 10 h 148"/>
                  <a:gd name="T10" fmla="*/ 10 w 20"/>
                  <a:gd name="T11" fmla="*/ 0 h 148"/>
                  <a:gd name="T12" fmla="*/ 10 w 20"/>
                  <a:gd name="T13" fmla="*/ 0 h 148"/>
                  <a:gd name="T14" fmla="*/ 20 w 20"/>
                  <a:gd name="T15" fmla="*/ 10 h 148"/>
                  <a:gd name="T16" fmla="*/ 20 w 20"/>
                  <a:gd name="T17" fmla="*/ 13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48">
                    <a:moveTo>
                      <a:pt x="20" y="138"/>
                    </a:moveTo>
                    <a:cubicBezTo>
                      <a:pt x="20" y="143"/>
                      <a:pt x="16" y="148"/>
                      <a:pt x="10" y="148"/>
                    </a:cubicBezTo>
                    <a:cubicBezTo>
                      <a:pt x="10" y="148"/>
                      <a:pt x="10" y="148"/>
                      <a:pt x="10" y="148"/>
                    </a:cubicBezTo>
                    <a:cubicBezTo>
                      <a:pt x="4" y="148"/>
                      <a:pt x="0" y="143"/>
                      <a:pt x="0" y="138"/>
                    </a:cubicBezTo>
                    <a:cubicBezTo>
                      <a:pt x="0" y="10"/>
                      <a:pt x="0" y="10"/>
                      <a:pt x="0" y="10"/>
                    </a:cubicBezTo>
                    <a:cubicBezTo>
                      <a:pt x="0" y="5"/>
                      <a:pt x="4" y="0"/>
                      <a:pt x="10" y="0"/>
                    </a:cubicBezTo>
                    <a:cubicBezTo>
                      <a:pt x="10" y="0"/>
                      <a:pt x="10" y="0"/>
                      <a:pt x="10" y="0"/>
                    </a:cubicBezTo>
                    <a:cubicBezTo>
                      <a:pt x="16" y="0"/>
                      <a:pt x="20" y="5"/>
                      <a:pt x="20" y="10"/>
                    </a:cubicBezTo>
                    <a:lnTo>
                      <a:pt x="20" y="138"/>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288" name="Freeform 77"/>
              <p:cNvSpPr>
                <a:spLocks/>
              </p:cNvSpPr>
              <p:nvPr/>
            </p:nvSpPr>
            <p:spPr bwMode="auto">
              <a:xfrm>
                <a:off x="1441450" y="4186238"/>
                <a:ext cx="501650" cy="330200"/>
              </a:xfrm>
              <a:custGeom>
                <a:avLst/>
                <a:gdLst>
                  <a:gd name="T0" fmla="*/ 127 w 134"/>
                  <a:gd name="T1" fmla="*/ 67 h 88"/>
                  <a:gd name="T2" fmla="*/ 131 w 134"/>
                  <a:gd name="T3" fmla="*/ 81 h 88"/>
                  <a:gd name="T4" fmla="*/ 131 w 134"/>
                  <a:gd name="T5" fmla="*/ 81 h 88"/>
                  <a:gd name="T6" fmla="*/ 117 w 134"/>
                  <a:gd name="T7" fmla="*/ 85 h 88"/>
                  <a:gd name="T8" fmla="*/ 7 w 134"/>
                  <a:gd name="T9" fmla="*/ 21 h 88"/>
                  <a:gd name="T10" fmla="*/ 3 w 134"/>
                  <a:gd name="T11" fmla="*/ 7 h 88"/>
                  <a:gd name="T12" fmla="*/ 3 w 134"/>
                  <a:gd name="T13" fmla="*/ 7 h 88"/>
                  <a:gd name="T14" fmla="*/ 17 w 134"/>
                  <a:gd name="T15" fmla="*/ 3 h 88"/>
                  <a:gd name="T16" fmla="*/ 127 w 134"/>
                  <a:gd name="T17" fmla="*/ 6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8">
                    <a:moveTo>
                      <a:pt x="127" y="67"/>
                    </a:moveTo>
                    <a:cubicBezTo>
                      <a:pt x="132" y="70"/>
                      <a:pt x="134" y="76"/>
                      <a:pt x="131" y="81"/>
                    </a:cubicBezTo>
                    <a:cubicBezTo>
                      <a:pt x="131" y="81"/>
                      <a:pt x="131" y="81"/>
                      <a:pt x="131" y="81"/>
                    </a:cubicBezTo>
                    <a:cubicBezTo>
                      <a:pt x="128" y="86"/>
                      <a:pt x="122" y="88"/>
                      <a:pt x="117" y="85"/>
                    </a:cubicBezTo>
                    <a:cubicBezTo>
                      <a:pt x="7" y="21"/>
                      <a:pt x="7" y="21"/>
                      <a:pt x="7" y="21"/>
                    </a:cubicBezTo>
                    <a:cubicBezTo>
                      <a:pt x="2" y="18"/>
                      <a:pt x="0" y="12"/>
                      <a:pt x="3" y="7"/>
                    </a:cubicBezTo>
                    <a:cubicBezTo>
                      <a:pt x="3" y="7"/>
                      <a:pt x="3" y="7"/>
                      <a:pt x="3" y="7"/>
                    </a:cubicBezTo>
                    <a:cubicBezTo>
                      <a:pt x="6" y="2"/>
                      <a:pt x="12" y="0"/>
                      <a:pt x="17" y="3"/>
                    </a:cubicBezTo>
                    <a:lnTo>
                      <a:pt x="127" y="6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289" name="Freeform 78"/>
              <p:cNvSpPr>
                <a:spLocks/>
              </p:cNvSpPr>
              <p:nvPr/>
            </p:nvSpPr>
            <p:spPr bwMode="auto">
              <a:xfrm>
                <a:off x="1441450" y="4186238"/>
                <a:ext cx="501650" cy="330200"/>
              </a:xfrm>
              <a:custGeom>
                <a:avLst/>
                <a:gdLst>
                  <a:gd name="T0" fmla="*/ 117 w 134"/>
                  <a:gd name="T1" fmla="*/ 3 h 88"/>
                  <a:gd name="T2" fmla="*/ 131 w 134"/>
                  <a:gd name="T3" fmla="*/ 7 h 88"/>
                  <a:gd name="T4" fmla="*/ 131 w 134"/>
                  <a:gd name="T5" fmla="*/ 7 h 88"/>
                  <a:gd name="T6" fmla="*/ 127 w 134"/>
                  <a:gd name="T7" fmla="*/ 21 h 88"/>
                  <a:gd name="T8" fmla="*/ 17 w 134"/>
                  <a:gd name="T9" fmla="*/ 85 h 88"/>
                  <a:gd name="T10" fmla="*/ 3 w 134"/>
                  <a:gd name="T11" fmla="*/ 81 h 88"/>
                  <a:gd name="T12" fmla="*/ 3 w 134"/>
                  <a:gd name="T13" fmla="*/ 81 h 88"/>
                  <a:gd name="T14" fmla="*/ 7 w 134"/>
                  <a:gd name="T15" fmla="*/ 67 h 88"/>
                  <a:gd name="T16" fmla="*/ 117 w 134"/>
                  <a:gd name="T17" fmla="*/ 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8">
                    <a:moveTo>
                      <a:pt x="117" y="3"/>
                    </a:moveTo>
                    <a:cubicBezTo>
                      <a:pt x="122" y="0"/>
                      <a:pt x="128" y="2"/>
                      <a:pt x="131" y="7"/>
                    </a:cubicBezTo>
                    <a:cubicBezTo>
                      <a:pt x="131" y="7"/>
                      <a:pt x="131" y="7"/>
                      <a:pt x="131" y="7"/>
                    </a:cubicBezTo>
                    <a:cubicBezTo>
                      <a:pt x="134" y="12"/>
                      <a:pt x="132" y="18"/>
                      <a:pt x="127" y="21"/>
                    </a:cubicBezTo>
                    <a:cubicBezTo>
                      <a:pt x="17" y="85"/>
                      <a:pt x="17" y="85"/>
                      <a:pt x="17" y="85"/>
                    </a:cubicBezTo>
                    <a:cubicBezTo>
                      <a:pt x="12" y="88"/>
                      <a:pt x="6" y="86"/>
                      <a:pt x="3" y="81"/>
                    </a:cubicBezTo>
                    <a:cubicBezTo>
                      <a:pt x="3" y="81"/>
                      <a:pt x="3" y="81"/>
                      <a:pt x="3" y="81"/>
                    </a:cubicBezTo>
                    <a:cubicBezTo>
                      <a:pt x="0" y="76"/>
                      <a:pt x="2" y="70"/>
                      <a:pt x="7" y="67"/>
                    </a:cubicBezTo>
                    <a:lnTo>
                      <a:pt x="117" y="3"/>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grpSp>
        <p:grpSp>
          <p:nvGrpSpPr>
            <p:cNvPr id="271" name="Gruppieren 187"/>
            <p:cNvGrpSpPr/>
            <p:nvPr/>
          </p:nvGrpSpPr>
          <p:grpSpPr>
            <a:xfrm>
              <a:off x="807707" y="3765752"/>
              <a:ext cx="235901" cy="261283"/>
              <a:chOff x="1441450" y="4073525"/>
              <a:chExt cx="501650" cy="555625"/>
            </a:xfrm>
          </p:grpSpPr>
          <p:sp>
            <p:nvSpPr>
              <p:cNvPr id="284" name="Freeform 76"/>
              <p:cNvSpPr>
                <a:spLocks/>
              </p:cNvSpPr>
              <p:nvPr/>
            </p:nvSpPr>
            <p:spPr bwMode="auto">
              <a:xfrm>
                <a:off x="1654175" y="4073525"/>
                <a:ext cx="76200" cy="555625"/>
              </a:xfrm>
              <a:custGeom>
                <a:avLst/>
                <a:gdLst>
                  <a:gd name="T0" fmla="*/ 20 w 20"/>
                  <a:gd name="T1" fmla="*/ 138 h 148"/>
                  <a:gd name="T2" fmla="*/ 10 w 20"/>
                  <a:gd name="T3" fmla="*/ 148 h 148"/>
                  <a:gd name="T4" fmla="*/ 10 w 20"/>
                  <a:gd name="T5" fmla="*/ 148 h 148"/>
                  <a:gd name="T6" fmla="*/ 0 w 20"/>
                  <a:gd name="T7" fmla="*/ 138 h 148"/>
                  <a:gd name="T8" fmla="*/ 0 w 20"/>
                  <a:gd name="T9" fmla="*/ 10 h 148"/>
                  <a:gd name="T10" fmla="*/ 10 w 20"/>
                  <a:gd name="T11" fmla="*/ 0 h 148"/>
                  <a:gd name="T12" fmla="*/ 10 w 20"/>
                  <a:gd name="T13" fmla="*/ 0 h 148"/>
                  <a:gd name="T14" fmla="*/ 20 w 20"/>
                  <a:gd name="T15" fmla="*/ 10 h 148"/>
                  <a:gd name="T16" fmla="*/ 20 w 20"/>
                  <a:gd name="T17" fmla="*/ 13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48">
                    <a:moveTo>
                      <a:pt x="20" y="138"/>
                    </a:moveTo>
                    <a:cubicBezTo>
                      <a:pt x="20" y="143"/>
                      <a:pt x="16" y="148"/>
                      <a:pt x="10" y="148"/>
                    </a:cubicBezTo>
                    <a:cubicBezTo>
                      <a:pt x="10" y="148"/>
                      <a:pt x="10" y="148"/>
                      <a:pt x="10" y="148"/>
                    </a:cubicBezTo>
                    <a:cubicBezTo>
                      <a:pt x="4" y="148"/>
                      <a:pt x="0" y="143"/>
                      <a:pt x="0" y="138"/>
                    </a:cubicBezTo>
                    <a:cubicBezTo>
                      <a:pt x="0" y="10"/>
                      <a:pt x="0" y="10"/>
                      <a:pt x="0" y="10"/>
                    </a:cubicBezTo>
                    <a:cubicBezTo>
                      <a:pt x="0" y="5"/>
                      <a:pt x="4" y="0"/>
                      <a:pt x="10" y="0"/>
                    </a:cubicBezTo>
                    <a:cubicBezTo>
                      <a:pt x="10" y="0"/>
                      <a:pt x="10" y="0"/>
                      <a:pt x="10" y="0"/>
                    </a:cubicBezTo>
                    <a:cubicBezTo>
                      <a:pt x="16" y="0"/>
                      <a:pt x="20" y="5"/>
                      <a:pt x="20" y="10"/>
                    </a:cubicBezTo>
                    <a:lnTo>
                      <a:pt x="20" y="138"/>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285" name="Freeform 77"/>
              <p:cNvSpPr>
                <a:spLocks/>
              </p:cNvSpPr>
              <p:nvPr/>
            </p:nvSpPr>
            <p:spPr bwMode="auto">
              <a:xfrm>
                <a:off x="1441450" y="4186238"/>
                <a:ext cx="501650" cy="330200"/>
              </a:xfrm>
              <a:custGeom>
                <a:avLst/>
                <a:gdLst>
                  <a:gd name="T0" fmla="*/ 127 w 134"/>
                  <a:gd name="T1" fmla="*/ 67 h 88"/>
                  <a:gd name="T2" fmla="*/ 131 w 134"/>
                  <a:gd name="T3" fmla="*/ 81 h 88"/>
                  <a:gd name="T4" fmla="*/ 131 w 134"/>
                  <a:gd name="T5" fmla="*/ 81 h 88"/>
                  <a:gd name="T6" fmla="*/ 117 w 134"/>
                  <a:gd name="T7" fmla="*/ 85 h 88"/>
                  <a:gd name="T8" fmla="*/ 7 w 134"/>
                  <a:gd name="T9" fmla="*/ 21 h 88"/>
                  <a:gd name="T10" fmla="*/ 3 w 134"/>
                  <a:gd name="T11" fmla="*/ 7 h 88"/>
                  <a:gd name="T12" fmla="*/ 3 w 134"/>
                  <a:gd name="T13" fmla="*/ 7 h 88"/>
                  <a:gd name="T14" fmla="*/ 17 w 134"/>
                  <a:gd name="T15" fmla="*/ 3 h 88"/>
                  <a:gd name="T16" fmla="*/ 127 w 134"/>
                  <a:gd name="T17" fmla="*/ 6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8">
                    <a:moveTo>
                      <a:pt x="127" y="67"/>
                    </a:moveTo>
                    <a:cubicBezTo>
                      <a:pt x="132" y="70"/>
                      <a:pt x="134" y="76"/>
                      <a:pt x="131" y="81"/>
                    </a:cubicBezTo>
                    <a:cubicBezTo>
                      <a:pt x="131" y="81"/>
                      <a:pt x="131" y="81"/>
                      <a:pt x="131" y="81"/>
                    </a:cubicBezTo>
                    <a:cubicBezTo>
                      <a:pt x="128" y="86"/>
                      <a:pt x="122" y="88"/>
                      <a:pt x="117" y="85"/>
                    </a:cubicBezTo>
                    <a:cubicBezTo>
                      <a:pt x="7" y="21"/>
                      <a:pt x="7" y="21"/>
                      <a:pt x="7" y="21"/>
                    </a:cubicBezTo>
                    <a:cubicBezTo>
                      <a:pt x="2" y="18"/>
                      <a:pt x="0" y="12"/>
                      <a:pt x="3" y="7"/>
                    </a:cubicBezTo>
                    <a:cubicBezTo>
                      <a:pt x="3" y="7"/>
                      <a:pt x="3" y="7"/>
                      <a:pt x="3" y="7"/>
                    </a:cubicBezTo>
                    <a:cubicBezTo>
                      <a:pt x="6" y="2"/>
                      <a:pt x="12" y="0"/>
                      <a:pt x="17" y="3"/>
                    </a:cubicBezTo>
                    <a:lnTo>
                      <a:pt x="127" y="6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286" name="Freeform 78"/>
              <p:cNvSpPr>
                <a:spLocks/>
              </p:cNvSpPr>
              <p:nvPr/>
            </p:nvSpPr>
            <p:spPr bwMode="auto">
              <a:xfrm>
                <a:off x="1441450" y="4186238"/>
                <a:ext cx="501650" cy="330200"/>
              </a:xfrm>
              <a:custGeom>
                <a:avLst/>
                <a:gdLst>
                  <a:gd name="T0" fmla="*/ 117 w 134"/>
                  <a:gd name="T1" fmla="*/ 3 h 88"/>
                  <a:gd name="T2" fmla="*/ 131 w 134"/>
                  <a:gd name="T3" fmla="*/ 7 h 88"/>
                  <a:gd name="T4" fmla="*/ 131 w 134"/>
                  <a:gd name="T5" fmla="*/ 7 h 88"/>
                  <a:gd name="T6" fmla="*/ 127 w 134"/>
                  <a:gd name="T7" fmla="*/ 21 h 88"/>
                  <a:gd name="T8" fmla="*/ 17 w 134"/>
                  <a:gd name="T9" fmla="*/ 85 h 88"/>
                  <a:gd name="T10" fmla="*/ 3 w 134"/>
                  <a:gd name="T11" fmla="*/ 81 h 88"/>
                  <a:gd name="T12" fmla="*/ 3 w 134"/>
                  <a:gd name="T13" fmla="*/ 81 h 88"/>
                  <a:gd name="T14" fmla="*/ 7 w 134"/>
                  <a:gd name="T15" fmla="*/ 67 h 88"/>
                  <a:gd name="T16" fmla="*/ 117 w 134"/>
                  <a:gd name="T17" fmla="*/ 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8">
                    <a:moveTo>
                      <a:pt x="117" y="3"/>
                    </a:moveTo>
                    <a:cubicBezTo>
                      <a:pt x="122" y="0"/>
                      <a:pt x="128" y="2"/>
                      <a:pt x="131" y="7"/>
                    </a:cubicBezTo>
                    <a:cubicBezTo>
                      <a:pt x="131" y="7"/>
                      <a:pt x="131" y="7"/>
                      <a:pt x="131" y="7"/>
                    </a:cubicBezTo>
                    <a:cubicBezTo>
                      <a:pt x="134" y="12"/>
                      <a:pt x="132" y="18"/>
                      <a:pt x="127" y="21"/>
                    </a:cubicBezTo>
                    <a:cubicBezTo>
                      <a:pt x="17" y="85"/>
                      <a:pt x="17" y="85"/>
                      <a:pt x="17" y="85"/>
                    </a:cubicBezTo>
                    <a:cubicBezTo>
                      <a:pt x="12" y="88"/>
                      <a:pt x="6" y="86"/>
                      <a:pt x="3" y="81"/>
                    </a:cubicBezTo>
                    <a:cubicBezTo>
                      <a:pt x="3" y="81"/>
                      <a:pt x="3" y="81"/>
                      <a:pt x="3" y="81"/>
                    </a:cubicBezTo>
                    <a:cubicBezTo>
                      <a:pt x="0" y="76"/>
                      <a:pt x="2" y="70"/>
                      <a:pt x="7" y="67"/>
                    </a:cubicBezTo>
                    <a:lnTo>
                      <a:pt x="117" y="3"/>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grpSp>
        <p:grpSp>
          <p:nvGrpSpPr>
            <p:cNvPr id="272" name="Gruppieren 191"/>
            <p:cNvGrpSpPr/>
            <p:nvPr/>
          </p:nvGrpSpPr>
          <p:grpSpPr>
            <a:xfrm>
              <a:off x="1602059" y="3783721"/>
              <a:ext cx="235901" cy="261283"/>
              <a:chOff x="1441450" y="4073525"/>
              <a:chExt cx="501650" cy="555625"/>
            </a:xfrm>
          </p:grpSpPr>
          <p:sp>
            <p:nvSpPr>
              <p:cNvPr id="281" name="Freeform 76"/>
              <p:cNvSpPr>
                <a:spLocks/>
              </p:cNvSpPr>
              <p:nvPr/>
            </p:nvSpPr>
            <p:spPr bwMode="auto">
              <a:xfrm>
                <a:off x="1654175" y="4073525"/>
                <a:ext cx="76200" cy="555625"/>
              </a:xfrm>
              <a:custGeom>
                <a:avLst/>
                <a:gdLst>
                  <a:gd name="T0" fmla="*/ 20 w 20"/>
                  <a:gd name="T1" fmla="*/ 138 h 148"/>
                  <a:gd name="T2" fmla="*/ 10 w 20"/>
                  <a:gd name="T3" fmla="*/ 148 h 148"/>
                  <a:gd name="T4" fmla="*/ 10 w 20"/>
                  <a:gd name="T5" fmla="*/ 148 h 148"/>
                  <a:gd name="T6" fmla="*/ 0 w 20"/>
                  <a:gd name="T7" fmla="*/ 138 h 148"/>
                  <a:gd name="T8" fmla="*/ 0 w 20"/>
                  <a:gd name="T9" fmla="*/ 10 h 148"/>
                  <a:gd name="T10" fmla="*/ 10 w 20"/>
                  <a:gd name="T11" fmla="*/ 0 h 148"/>
                  <a:gd name="T12" fmla="*/ 10 w 20"/>
                  <a:gd name="T13" fmla="*/ 0 h 148"/>
                  <a:gd name="T14" fmla="*/ 20 w 20"/>
                  <a:gd name="T15" fmla="*/ 10 h 148"/>
                  <a:gd name="T16" fmla="*/ 20 w 20"/>
                  <a:gd name="T17" fmla="*/ 13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48">
                    <a:moveTo>
                      <a:pt x="20" y="138"/>
                    </a:moveTo>
                    <a:cubicBezTo>
                      <a:pt x="20" y="143"/>
                      <a:pt x="16" y="148"/>
                      <a:pt x="10" y="148"/>
                    </a:cubicBezTo>
                    <a:cubicBezTo>
                      <a:pt x="10" y="148"/>
                      <a:pt x="10" y="148"/>
                      <a:pt x="10" y="148"/>
                    </a:cubicBezTo>
                    <a:cubicBezTo>
                      <a:pt x="4" y="148"/>
                      <a:pt x="0" y="143"/>
                      <a:pt x="0" y="138"/>
                    </a:cubicBezTo>
                    <a:cubicBezTo>
                      <a:pt x="0" y="10"/>
                      <a:pt x="0" y="10"/>
                      <a:pt x="0" y="10"/>
                    </a:cubicBezTo>
                    <a:cubicBezTo>
                      <a:pt x="0" y="5"/>
                      <a:pt x="4" y="0"/>
                      <a:pt x="10" y="0"/>
                    </a:cubicBezTo>
                    <a:cubicBezTo>
                      <a:pt x="10" y="0"/>
                      <a:pt x="10" y="0"/>
                      <a:pt x="10" y="0"/>
                    </a:cubicBezTo>
                    <a:cubicBezTo>
                      <a:pt x="16" y="0"/>
                      <a:pt x="20" y="5"/>
                      <a:pt x="20" y="10"/>
                    </a:cubicBezTo>
                    <a:lnTo>
                      <a:pt x="20" y="138"/>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282" name="Freeform 77"/>
              <p:cNvSpPr>
                <a:spLocks/>
              </p:cNvSpPr>
              <p:nvPr/>
            </p:nvSpPr>
            <p:spPr bwMode="auto">
              <a:xfrm>
                <a:off x="1441450" y="4186238"/>
                <a:ext cx="501650" cy="330200"/>
              </a:xfrm>
              <a:custGeom>
                <a:avLst/>
                <a:gdLst>
                  <a:gd name="T0" fmla="*/ 127 w 134"/>
                  <a:gd name="T1" fmla="*/ 67 h 88"/>
                  <a:gd name="T2" fmla="*/ 131 w 134"/>
                  <a:gd name="T3" fmla="*/ 81 h 88"/>
                  <a:gd name="T4" fmla="*/ 131 w 134"/>
                  <a:gd name="T5" fmla="*/ 81 h 88"/>
                  <a:gd name="T6" fmla="*/ 117 w 134"/>
                  <a:gd name="T7" fmla="*/ 85 h 88"/>
                  <a:gd name="T8" fmla="*/ 7 w 134"/>
                  <a:gd name="T9" fmla="*/ 21 h 88"/>
                  <a:gd name="T10" fmla="*/ 3 w 134"/>
                  <a:gd name="T11" fmla="*/ 7 h 88"/>
                  <a:gd name="T12" fmla="*/ 3 w 134"/>
                  <a:gd name="T13" fmla="*/ 7 h 88"/>
                  <a:gd name="T14" fmla="*/ 17 w 134"/>
                  <a:gd name="T15" fmla="*/ 3 h 88"/>
                  <a:gd name="T16" fmla="*/ 127 w 134"/>
                  <a:gd name="T17" fmla="*/ 6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8">
                    <a:moveTo>
                      <a:pt x="127" y="67"/>
                    </a:moveTo>
                    <a:cubicBezTo>
                      <a:pt x="132" y="70"/>
                      <a:pt x="134" y="76"/>
                      <a:pt x="131" y="81"/>
                    </a:cubicBezTo>
                    <a:cubicBezTo>
                      <a:pt x="131" y="81"/>
                      <a:pt x="131" y="81"/>
                      <a:pt x="131" y="81"/>
                    </a:cubicBezTo>
                    <a:cubicBezTo>
                      <a:pt x="128" y="86"/>
                      <a:pt x="122" y="88"/>
                      <a:pt x="117" y="85"/>
                    </a:cubicBezTo>
                    <a:cubicBezTo>
                      <a:pt x="7" y="21"/>
                      <a:pt x="7" y="21"/>
                      <a:pt x="7" y="21"/>
                    </a:cubicBezTo>
                    <a:cubicBezTo>
                      <a:pt x="2" y="18"/>
                      <a:pt x="0" y="12"/>
                      <a:pt x="3" y="7"/>
                    </a:cubicBezTo>
                    <a:cubicBezTo>
                      <a:pt x="3" y="7"/>
                      <a:pt x="3" y="7"/>
                      <a:pt x="3" y="7"/>
                    </a:cubicBezTo>
                    <a:cubicBezTo>
                      <a:pt x="6" y="2"/>
                      <a:pt x="12" y="0"/>
                      <a:pt x="17" y="3"/>
                    </a:cubicBezTo>
                    <a:lnTo>
                      <a:pt x="127" y="6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283" name="Freeform 78"/>
              <p:cNvSpPr>
                <a:spLocks/>
              </p:cNvSpPr>
              <p:nvPr/>
            </p:nvSpPr>
            <p:spPr bwMode="auto">
              <a:xfrm>
                <a:off x="1441450" y="4186238"/>
                <a:ext cx="501650" cy="330200"/>
              </a:xfrm>
              <a:custGeom>
                <a:avLst/>
                <a:gdLst>
                  <a:gd name="T0" fmla="*/ 117 w 134"/>
                  <a:gd name="T1" fmla="*/ 3 h 88"/>
                  <a:gd name="T2" fmla="*/ 131 w 134"/>
                  <a:gd name="T3" fmla="*/ 7 h 88"/>
                  <a:gd name="T4" fmla="*/ 131 w 134"/>
                  <a:gd name="T5" fmla="*/ 7 h 88"/>
                  <a:gd name="T6" fmla="*/ 127 w 134"/>
                  <a:gd name="T7" fmla="*/ 21 h 88"/>
                  <a:gd name="T8" fmla="*/ 17 w 134"/>
                  <a:gd name="T9" fmla="*/ 85 h 88"/>
                  <a:gd name="T10" fmla="*/ 3 w 134"/>
                  <a:gd name="T11" fmla="*/ 81 h 88"/>
                  <a:gd name="T12" fmla="*/ 3 w 134"/>
                  <a:gd name="T13" fmla="*/ 81 h 88"/>
                  <a:gd name="T14" fmla="*/ 7 w 134"/>
                  <a:gd name="T15" fmla="*/ 67 h 88"/>
                  <a:gd name="T16" fmla="*/ 117 w 134"/>
                  <a:gd name="T17" fmla="*/ 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8">
                    <a:moveTo>
                      <a:pt x="117" y="3"/>
                    </a:moveTo>
                    <a:cubicBezTo>
                      <a:pt x="122" y="0"/>
                      <a:pt x="128" y="2"/>
                      <a:pt x="131" y="7"/>
                    </a:cubicBezTo>
                    <a:cubicBezTo>
                      <a:pt x="131" y="7"/>
                      <a:pt x="131" y="7"/>
                      <a:pt x="131" y="7"/>
                    </a:cubicBezTo>
                    <a:cubicBezTo>
                      <a:pt x="134" y="12"/>
                      <a:pt x="132" y="18"/>
                      <a:pt x="127" y="21"/>
                    </a:cubicBezTo>
                    <a:cubicBezTo>
                      <a:pt x="17" y="85"/>
                      <a:pt x="17" y="85"/>
                      <a:pt x="17" y="85"/>
                    </a:cubicBezTo>
                    <a:cubicBezTo>
                      <a:pt x="12" y="88"/>
                      <a:pt x="6" y="86"/>
                      <a:pt x="3" y="81"/>
                    </a:cubicBezTo>
                    <a:cubicBezTo>
                      <a:pt x="3" y="81"/>
                      <a:pt x="3" y="81"/>
                      <a:pt x="3" y="81"/>
                    </a:cubicBezTo>
                    <a:cubicBezTo>
                      <a:pt x="0" y="76"/>
                      <a:pt x="2" y="70"/>
                      <a:pt x="7" y="67"/>
                    </a:cubicBezTo>
                    <a:lnTo>
                      <a:pt x="117" y="3"/>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grpSp>
        <p:grpSp>
          <p:nvGrpSpPr>
            <p:cNvPr id="273" name="Gruppieren 195"/>
            <p:cNvGrpSpPr/>
            <p:nvPr/>
          </p:nvGrpSpPr>
          <p:grpSpPr>
            <a:xfrm>
              <a:off x="1161558" y="3943159"/>
              <a:ext cx="235901" cy="261283"/>
              <a:chOff x="1441450" y="4073525"/>
              <a:chExt cx="501650" cy="555625"/>
            </a:xfrm>
          </p:grpSpPr>
          <p:sp>
            <p:nvSpPr>
              <p:cNvPr id="278" name="Freeform 76"/>
              <p:cNvSpPr>
                <a:spLocks/>
              </p:cNvSpPr>
              <p:nvPr/>
            </p:nvSpPr>
            <p:spPr bwMode="auto">
              <a:xfrm>
                <a:off x="1654175" y="4073525"/>
                <a:ext cx="76200" cy="555625"/>
              </a:xfrm>
              <a:custGeom>
                <a:avLst/>
                <a:gdLst>
                  <a:gd name="T0" fmla="*/ 20 w 20"/>
                  <a:gd name="T1" fmla="*/ 138 h 148"/>
                  <a:gd name="T2" fmla="*/ 10 w 20"/>
                  <a:gd name="T3" fmla="*/ 148 h 148"/>
                  <a:gd name="T4" fmla="*/ 10 w 20"/>
                  <a:gd name="T5" fmla="*/ 148 h 148"/>
                  <a:gd name="T6" fmla="*/ 0 w 20"/>
                  <a:gd name="T7" fmla="*/ 138 h 148"/>
                  <a:gd name="T8" fmla="*/ 0 w 20"/>
                  <a:gd name="T9" fmla="*/ 10 h 148"/>
                  <a:gd name="T10" fmla="*/ 10 w 20"/>
                  <a:gd name="T11" fmla="*/ 0 h 148"/>
                  <a:gd name="T12" fmla="*/ 10 w 20"/>
                  <a:gd name="T13" fmla="*/ 0 h 148"/>
                  <a:gd name="T14" fmla="*/ 20 w 20"/>
                  <a:gd name="T15" fmla="*/ 10 h 148"/>
                  <a:gd name="T16" fmla="*/ 20 w 20"/>
                  <a:gd name="T17" fmla="*/ 13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48">
                    <a:moveTo>
                      <a:pt x="20" y="138"/>
                    </a:moveTo>
                    <a:cubicBezTo>
                      <a:pt x="20" y="143"/>
                      <a:pt x="16" y="148"/>
                      <a:pt x="10" y="148"/>
                    </a:cubicBezTo>
                    <a:cubicBezTo>
                      <a:pt x="10" y="148"/>
                      <a:pt x="10" y="148"/>
                      <a:pt x="10" y="148"/>
                    </a:cubicBezTo>
                    <a:cubicBezTo>
                      <a:pt x="4" y="148"/>
                      <a:pt x="0" y="143"/>
                      <a:pt x="0" y="138"/>
                    </a:cubicBezTo>
                    <a:cubicBezTo>
                      <a:pt x="0" y="10"/>
                      <a:pt x="0" y="10"/>
                      <a:pt x="0" y="10"/>
                    </a:cubicBezTo>
                    <a:cubicBezTo>
                      <a:pt x="0" y="5"/>
                      <a:pt x="4" y="0"/>
                      <a:pt x="10" y="0"/>
                    </a:cubicBezTo>
                    <a:cubicBezTo>
                      <a:pt x="10" y="0"/>
                      <a:pt x="10" y="0"/>
                      <a:pt x="10" y="0"/>
                    </a:cubicBezTo>
                    <a:cubicBezTo>
                      <a:pt x="16" y="0"/>
                      <a:pt x="20" y="5"/>
                      <a:pt x="20" y="10"/>
                    </a:cubicBezTo>
                    <a:lnTo>
                      <a:pt x="20" y="138"/>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279" name="Freeform 77"/>
              <p:cNvSpPr>
                <a:spLocks/>
              </p:cNvSpPr>
              <p:nvPr/>
            </p:nvSpPr>
            <p:spPr bwMode="auto">
              <a:xfrm>
                <a:off x="1441450" y="4186238"/>
                <a:ext cx="501650" cy="330200"/>
              </a:xfrm>
              <a:custGeom>
                <a:avLst/>
                <a:gdLst>
                  <a:gd name="T0" fmla="*/ 127 w 134"/>
                  <a:gd name="T1" fmla="*/ 67 h 88"/>
                  <a:gd name="T2" fmla="*/ 131 w 134"/>
                  <a:gd name="T3" fmla="*/ 81 h 88"/>
                  <a:gd name="T4" fmla="*/ 131 w 134"/>
                  <a:gd name="T5" fmla="*/ 81 h 88"/>
                  <a:gd name="T6" fmla="*/ 117 w 134"/>
                  <a:gd name="T7" fmla="*/ 85 h 88"/>
                  <a:gd name="T8" fmla="*/ 7 w 134"/>
                  <a:gd name="T9" fmla="*/ 21 h 88"/>
                  <a:gd name="T10" fmla="*/ 3 w 134"/>
                  <a:gd name="T11" fmla="*/ 7 h 88"/>
                  <a:gd name="T12" fmla="*/ 3 w 134"/>
                  <a:gd name="T13" fmla="*/ 7 h 88"/>
                  <a:gd name="T14" fmla="*/ 17 w 134"/>
                  <a:gd name="T15" fmla="*/ 3 h 88"/>
                  <a:gd name="T16" fmla="*/ 127 w 134"/>
                  <a:gd name="T17" fmla="*/ 6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8">
                    <a:moveTo>
                      <a:pt x="127" y="67"/>
                    </a:moveTo>
                    <a:cubicBezTo>
                      <a:pt x="132" y="70"/>
                      <a:pt x="134" y="76"/>
                      <a:pt x="131" y="81"/>
                    </a:cubicBezTo>
                    <a:cubicBezTo>
                      <a:pt x="131" y="81"/>
                      <a:pt x="131" y="81"/>
                      <a:pt x="131" y="81"/>
                    </a:cubicBezTo>
                    <a:cubicBezTo>
                      <a:pt x="128" y="86"/>
                      <a:pt x="122" y="88"/>
                      <a:pt x="117" y="85"/>
                    </a:cubicBezTo>
                    <a:cubicBezTo>
                      <a:pt x="7" y="21"/>
                      <a:pt x="7" y="21"/>
                      <a:pt x="7" y="21"/>
                    </a:cubicBezTo>
                    <a:cubicBezTo>
                      <a:pt x="2" y="18"/>
                      <a:pt x="0" y="12"/>
                      <a:pt x="3" y="7"/>
                    </a:cubicBezTo>
                    <a:cubicBezTo>
                      <a:pt x="3" y="7"/>
                      <a:pt x="3" y="7"/>
                      <a:pt x="3" y="7"/>
                    </a:cubicBezTo>
                    <a:cubicBezTo>
                      <a:pt x="6" y="2"/>
                      <a:pt x="12" y="0"/>
                      <a:pt x="17" y="3"/>
                    </a:cubicBezTo>
                    <a:lnTo>
                      <a:pt x="127" y="6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280" name="Freeform 78"/>
              <p:cNvSpPr>
                <a:spLocks/>
              </p:cNvSpPr>
              <p:nvPr/>
            </p:nvSpPr>
            <p:spPr bwMode="auto">
              <a:xfrm>
                <a:off x="1441450" y="4186238"/>
                <a:ext cx="501650" cy="330200"/>
              </a:xfrm>
              <a:custGeom>
                <a:avLst/>
                <a:gdLst>
                  <a:gd name="T0" fmla="*/ 117 w 134"/>
                  <a:gd name="T1" fmla="*/ 3 h 88"/>
                  <a:gd name="T2" fmla="*/ 131 w 134"/>
                  <a:gd name="T3" fmla="*/ 7 h 88"/>
                  <a:gd name="T4" fmla="*/ 131 w 134"/>
                  <a:gd name="T5" fmla="*/ 7 h 88"/>
                  <a:gd name="T6" fmla="*/ 127 w 134"/>
                  <a:gd name="T7" fmla="*/ 21 h 88"/>
                  <a:gd name="T8" fmla="*/ 17 w 134"/>
                  <a:gd name="T9" fmla="*/ 85 h 88"/>
                  <a:gd name="T10" fmla="*/ 3 w 134"/>
                  <a:gd name="T11" fmla="*/ 81 h 88"/>
                  <a:gd name="T12" fmla="*/ 3 w 134"/>
                  <a:gd name="T13" fmla="*/ 81 h 88"/>
                  <a:gd name="T14" fmla="*/ 7 w 134"/>
                  <a:gd name="T15" fmla="*/ 67 h 88"/>
                  <a:gd name="T16" fmla="*/ 117 w 134"/>
                  <a:gd name="T17" fmla="*/ 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8">
                    <a:moveTo>
                      <a:pt x="117" y="3"/>
                    </a:moveTo>
                    <a:cubicBezTo>
                      <a:pt x="122" y="0"/>
                      <a:pt x="128" y="2"/>
                      <a:pt x="131" y="7"/>
                    </a:cubicBezTo>
                    <a:cubicBezTo>
                      <a:pt x="131" y="7"/>
                      <a:pt x="131" y="7"/>
                      <a:pt x="131" y="7"/>
                    </a:cubicBezTo>
                    <a:cubicBezTo>
                      <a:pt x="134" y="12"/>
                      <a:pt x="132" y="18"/>
                      <a:pt x="127" y="21"/>
                    </a:cubicBezTo>
                    <a:cubicBezTo>
                      <a:pt x="17" y="85"/>
                      <a:pt x="17" y="85"/>
                      <a:pt x="17" y="85"/>
                    </a:cubicBezTo>
                    <a:cubicBezTo>
                      <a:pt x="12" y="88"/>
                      <a:pt x="6" y="86"/>
                      <a:pt x="3" y="81"/>
                    </a:cubicBezTo>
                    <a:cubicBezTo>
                      <a:pt x="3" y="81"/>
                      <a:pt x="3" y="81"/>
                      <a:pt x="3" y="81"/>
                    </a:cubicBezTo>
                    <a:cubicBezTo>
                      <a:pt x="0" y="76"/>
                      <a:pt x="2" y="70"/>
                      <a:pt x="7" y="67"/>
                    </a:cubicBezTo>
                    <a:lnTo>
                      <a:pt x="117" y="3"/>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grpSp>
        <p:grpSp>
          <p:nvGrpSpPr>
            <p:cNvPr id="274" name="Gruppieren 199"/>
            <p:cNvGrpSpPr/>
            <p:nvPr/>
          </p:nvGrpSpPr>
          <p:grpSpPr>
            <a:xfrm>
              <a:off x="1487982" y="4275262"/>
              <a:ext cx="235901" cy="261283"/>
              <a:chOff x="1441450" y="4073525"/>
              <a:chExt cx="501650" cy="555625"/>
            </a:xfrm>
          </p:grpSpPr>
          <p:sp>
            <p:nvSpPr>
              <p:cNvPr id="275" name="Freeform 76"/>
              <p:cNvSpPr>
                <a:spLocks/>
              </p:cNvSpPr>
              <p:nvPr/>
            </p:nvSpPr>
            <p:spPr bwMode="auto">
              <a:xfrm>
                <a:off x="1654175" y="4073525"/>
                <a:ext cx="76200" cy="555625"/>
              </a:xfrm>
              <a:custGeom>
                <a:avLst/>
                <a:gdLst>
                  <a:gd name="T0" fmla="*/ 20 w 20"/>
                  <a:gd name="T1" fmla="*/ 138 h 148"/>
                  <a:gd name="T2" fmla="*/ 10 w 20"/>
                  <a:gd name="T3" fmla="*/ 148 h 148"/>
                  <a:gd name="T4" fmla="*/ 10 w 20"/>
                  <a:gd name="T5" fmla="*/ 148 h 148"/>
                  <a:gd name="T6" fmla="*/ 0 w 20"/>
                  <a:gd name="T7" fmla="*/ 138 h 148"/>
                  <a:gd name="T8" fmla="*/ 0 w 20"/>
                  <a:gd name="T9" fmla="*/ 10 h 148"/>
                  <a:gd name="T10" fmla="*/ 10 w 20"/>
                  <a:gd name="T11" fmla="*/ 0 h 148"/>
                  <a:gd name="T12" fmla="*/ 10 w 20"/>
                  <a:gd name="T13" fmla="*/ 0 h 148"/>
                  <a:gd name="T14" fmla="*/ 20 w 20"/>
                  <a:gd name="T15" fmla="*/ 10 h 148"/>
                  <a:gd name="T16" fmla="*/ 20 w 20"/>
                  <a:gd name="T17" fmla="*/ 13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48">
                    <a:moveTo>
                      <a:pt x="20" y="138"/>
                    </a:moveTo>
                    <a:cubicBezTo>
                      <a:pt x="20" y="143"/>
                      <a:pt x="16" y="148"/>
                      <a:pt x="10" y="148"/>
                    </a:cubicBezTo>
                    <a:cubicBezTo>
                      <a:pt x="10" y="148"/>
                      <a:pt x="10" y="148"/>
                      <a:pt x="10" y="148"/>
                    </a:cubicBezTo>
                    <a:cubicBezTo>
                      <a:pt x="4" y="148"/>
                      <a:pt x="0" y="143"/>
                      <a:pt x="0" y="138"/>
                    </a:cubicBezTo>
                    <a:cubicBezTo>
                      <a:pt x="0" y="10"/>
                      <a:pt x="0" y="10"/>
                      <a:pt x="0" y="10"/>
                    </a:cubicBezTo>
                    <a:cubicBezTo>
                      <a:pt x="0" y="5"/>
                      <a:pt x="4" y="0"/>
                      <a:pt x="10" y="0"/>
                    </a:cubicBezTo>
                    <a:cubicBezTo>
                      <a:pt x="10" y="0"/>
                      <a:pt x="10" y="0"/>
                      <a:pt x="10" y="0"/>
                    </a:cubicBezTo>
                    <a:cubicBezTo>
                      <a:pt x="16" y="0"/>
                      <a:pt x="20" y="5"/>
                      <a:pt x="20" y="10"/>
                    </a:cubicBezTo>
                    <a:lnTo>
                      <a:pt x="20" y="138"/>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276" name="Freeform 77"/>
              <p:cNvSpPr>
                <a:spLocks/>
              </p:cNvSpPr>
              <p:nvPr/>
            </p:nvSpPr>
            <p:spPr bwMode="auto">
              <a:xfrm>
                <a:off x="1441450" y="4186238"/>
                <a:ext cx="501650" cy="330200"/>
              </a:xfrm>
              <a:custGeom>
                <a:avLst/>
                <a:gdLst>
                  <a:gd name="T0" fmla="*/ 127 w 134"/>
                  <a:gd name="T1" fmla="*/ 67 h 88"/>
                  <a:gd name="T2" fmla="*/ 131 w 134"/>
                  <a:gd name="T3" fmla="*/ 81 h 88"/>
                  <a:gd name="T4" fmla="*/ 131 w 134"/>
                  <a:gd name="T5" fmla="*/ 81 h 88"/>
                  <a:gd name="T6" fmla="*/ 117 w 134"/>
                  <a:gd name="T7" fmla="*/ 85 h 88"/>
                  <a:gd name="T8" fmla="*/ 7 w 134"/>
                  <a:gd name="T9" fmla="*/ 21 h 88"/>
                  <a:gd name="T10" fmla="*/ 3 w 134"/>
                  <a:gd name="T11" fmla="*/ 7 h 88"/>
                  <a:gd name="T12" fmla="*/ 3 w 134"/>
                  <a:gd name="T13" fmla="*/ 7 h 88"/>
                  <a:gd name="T14" fmla="*/ 17 w 134"/>
                  <a:gd name="T15" fmla="*/ 3 h 88"/>
                  <a:gd name="T16" fmla="*/ 127 w 134"/>
                  <a:gd name="T17" fmla="*/ 6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8">
                    <a:moveTo>
                      <a:pt x="127" y="67"/>
                    </a:moveTo>
                    <a:cubicBezTo>
                      <a:pt x="132" y="70"/>
                      <a:pt x="134" y="76"/>
                      <a:pt x="131" y="81"/>
                    </a:cubicBezTo>
                    <a:cubicBezTo>
                      <a:pt x="131" y="81"/>
                      <a:pt x="131" y="81"/>
                      <a:pt x="131" y="81"/>
                    </a:cubicBezTo>
                    <a:cubicBezTo>
                      <a:pt x="128" y="86"/>
                      <a:pt x="122" y="88"/>
                      <a:pt x="117" y="85"/>
                    </a:cubicBezTo>
                    <a:cubicBezTo>
                      <a:pt x="7" y="21"/>
                      <a:pt x="7" y="21"/>
                      <a:pt x="7" y="21"/>
                    </a:cubicBezTo>
                    <a:cubicBezTo>
                      <a:pt x="2" y="18"/>
                      <a:pt x="0" y="12"/>
                      <a:pt x="3" y="7"/>
                    </a:cubicBezTo>
                    <a:cubicBezTo>
                      <a:pt x="3" y="7"/>
                      <a:pt x="3" y="7"/>
                      <a:pt x="3" y="7"/>
                    </a:cubicBezTo>
                    <a:cubicBezTo>
                      <a:pt x="6" y="2"/>
                      <a:pt x="12" y="0"/>
                      <a:pt x="17" y="3"/>
                    </a:cubicBezTo>
                    <a:lnTo>
                      <a:pt x="127" y="6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277" name="Freeform 78"/>
              <p:cNvSpPr>
                <a:spLocks/>
              </p:cNvSpPr>
              <p:nvPr/>
            </p:nvSpPr>
            <p:spPr bwMode="auto">
              <a:xfrm>
                <a:off x="1441450" y="4186238"/>
                <a:ext cx="501650" cy="330200"/>
              </a:xfrm>
              <a:custGeom>
                <a:avLst/>
                <a:gdLst>
                  <a:gd name="T0" fmla="*/ 117 w 134"/>
                  <a:gd name="T1" fmla="*/ 3 h 88"/>
                  <a:gd name="T2" fmla="*/ 131 w 134"/>
                  <a:gd name="T3" fmla="*/ 7 h 88"/>
                  <a:gd name="T4" fmla="*/ 131 w 134"/>
                  <a:gd name="T5" fmla="*/ 7 h 88"/>
                  <a:gd name="T6" fmla="*/ 127 w 134"/>
                  <a:gd name="T7" fmla="*/ 21 h 88"/>
                  <a:gd name="T8" fmla="*/ 17 w 134"/>
                  <a:gd name="T9" fmla="*/ 85 h 88"/>
                  <a:gd name="T10" fmla="*/ 3 w 134"/>
                  <a:gd name="T11" fmla="*/ 81 h 88"/>
                  <a:gd name="T12" fmla="*/ 3 w 134"/>
                  <a:gd name="T13" fmla="*/ 81 h 88"/>
                  <a:gd name="T14" fmla="*/ 7 w 134"/>
                  <a:gd name="T15" fmla="*/ 67 h 88"/>
                  <a:gd name="T16" fmla="*/ 117 w 134"/>
                  <a:gd name="T17" fmla="*/ 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8">
                    <a:moveTo>
                      <a:pt x="117" y="3"/>
                    </a:moveTo>
                    <a:cubicBezTo>
                      <a:pt x="122" y="0"/>
                      <a:pt x="128" y="2"/>
                      <a:pt x="131" y="7"/>
                    </a:cubicBezTo>
                    <a:cubicBezTo>
                      <a:pt x="131" y="7"/>
                      <a:pt x="131" y="7"/>
                      <a:pt x="131" y="7"/>
                    </a:cubicBezTo>
                    <a:cubicBezTo>
                      <a:pt x="134" y="12"/>
                      <a:pt x="132" y="18"/>
                      <a:pt x="127" y="21"/>
                    </a:cubicBezTo>
                    <a:cubicBezTo>
                      <a:pt x="17" y="85"/>
                      <a:pt x="17" y="85"/>
                      <a:pt x="17" y="85"/>
                    </a:cubicBezTo>
                    <a:cubicBezTo>
                      <a:pt x="12" y="88"/>
                      <a:pt x="6" y="86"/>
                      <a:pt x="3" y="81"/>
                    </a:cubicBezTo>
                    <a:cubicBezTo>
                      <a:pt x="3" y="81"/>
                      <a:pt x="3" y="81"/>
                      <a:pt x="3" y="81"/>
                    </a:cubicBezTo>
                    <a:cubicBezTo>
                      <a:pt x="0" y="76"/>
                      <a:pt x="2" y="70"/>
                      <a:pt x="7" y="67"/>
                    </a:cubicBezTo>
                    <a:lnTo>
                      <a:pt x="117" y="3"/>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grpSp>
      </p:grpSp>
      <p:grpSp>
        <p:nvGrpSpPr>
          <p:cNvPr id="293" name="Gruppieren 1034"/>
          <p:cNvGrpSpPr/>
          <p:nvPr/>
        </p:nvGrpSpPr>
        <p:grpSpPr>
          <a:xfrm>
            <a:off x="9047745" y="-1138762"/>
            <a:ext cx="810833" cy="843311"/>
            <a:chOff x="3578919" y="2653516"/>
            <a:chExt cx="2181226" cy="2268595"/>
          </a:xfrm>
        </p:grpSpPr>
        <p:sp>
          <p:nvSpPr>
            <p:cNvPr id="294" name="Freeform 6"/>
            <p:cNvSpPr>
              <a:spLocks noEditPoints="1"/>
            </p:cNvSpPr>
            <p:nvPr/>
          </p:nvSpPr>
          <p:spPr bwMode="gray">
            <a:xfrm>
              <a:off x="3578919" y="2653516"/>
              <a:ext cx="2181226" cy="1350033"/>
            </a:xfrm>
            <a:custGeom>
              <a:avLst/>
              <a:gdLst/>
              <a:ahLst/>
              <a:cxnLst>
                <a:cxn ang="0">
                  <a:pos x="675" y="133"/>
                </a:cxn>
                <a:cxn ang="0">
                  <a:pos x="653" y="135"/>
                </a:cxn>
                <a:cxn ang="0">
                  <a:pos x="437" y="0"/>
                </a:cxn>
                <a:cxn ang="0">
                  <a:pos x="199" y="202"/>
                </a:cxn>
                <a:cxn ang="0">
                  <a:pos x="173" y="200"/>
                </a:cxn>
                <a:cxn ang="0">
                  <a:pos x="0" y="373"/>
                </a:cxn>
                <a:cxn ang="0">
                  <a:pos x="166" y="545"/>
                </a:cxn>
                <a:cxn ang="0">
                  <a:pos x="173" y="545"/>
                </a:cxn>
                <a:cxn ang="0">
                  <a:pos x="675" y="545"/>
                </a:cxn>
                <a:cxn ang="0">
                  <a:pos x="682" y="545"/>
                </a:cxn>
                <a:cxn ang="0">
                  <a:pos x="682" y="545"/>
                </a:cxn>
                <a:cxn ang="0">
                  <a:pos x="881" y="339"/>
                </a:cxn>
                <a:cxn ang="0">
                  <a:pos x="675" y="133"/>
                </a:cxn>
                <a:cxn ang="0">
                  <a:pos x="681" y="501"/>
                </a:cxn>
                <a:cxn ang="0">
                  <a:pos x="675" y="501"/>
                </a:cxn>
                <a:cxn ang="0">
                  <a:pos x="637" y="501"/>
                </a:cxn>
                <a:cxn ang="0">
                  <a:pos x="548" y="501"/>
                </a:cxn>
                <a:cxn ang="0">
                  <a:pos x="288" y="501"/>
                </a:cxn>
                <a:cxn ang="0">
                  <a:pos x="210" y="501"/>
                </a:cxn>
                <a:cxn ang="0">
                  <a:pos x="173" y="501"/>
                </a:cxn>
                <a:cxn ang="0">
                  <a:pos x="166" y="501"/>
                </a:cxn>
                <a:cxn ang="0">
                  <a:pos x="44" y="373"/>
                </a:cxn>
                <a:cxn ang="0">
                  <a:pos x="173" y="244"/>
                </a:cxn>
                <a:cxn ang="0">
                  <a:pos x="196" y="246"/>
                </a:cxn>
                <a:cxn ang="0">
                  <a:pos x="242" y="264"/>
                </a:cxn>
                <a:cxn ang="0">
                  <a:pos x="253" y="272"/>
                </a:cxn>
                <a:cxn ang="0">
                  <a:pos x="253" y="272"/>
                </a:cxn>
                <a:cxn ang="0">
                  <a:pos x="253" y="272"/>
                </a:cxn>
                <a:cxn ang="0">
                  <a:pos x="254" y="273"/>
                </a:cxn>
                <a:cxn ang="0">
                  <a:pos x="268" y="278"/>
                </a:cxn>
                <a:cxn ang="0">
                  <a:pos x="290" y="256"/>
                </a:cxn>
                <a:cxn ang="0">
                  <a:pos x="282" y="239"/>
                </a:cxn>
                <a:cxn ang="0">
                  <a:pos x="282" y="239"/>
                </a:cxn>
                <a:cxn ang="0">
                  <a:pos x="280" y="237"/>
                </a:cxn>
                <a:cxn ang="0">
                  <a:pos x="242" y="214"/>
                </a:cxn>
                <a:cxn ang="0">
                  <a:pos x="437" y="44"/>
                </a:cxn>
                <a:cxn ang="0">
                  <a:pos x="609" y="144"/>
                </a:cxn>
                <a:cxn ang="0">
                  <a:pos x="522" y="202"/>
                </a:cxn>
                <a:cxn ang="0">
                  <a:pos x="521" y="203"/>
                </a:cxn>
                <a:cxn ang="0">
                  <a:pos x="521" y="203"/>
                </a:cxn>
                <a:cxn ang="0">
                  <a:pos x="515" y="218"/>
                </a:cxn>
                <a:cxn ang="0">
                  <a:pos x="537" y="240"/>
                </a:cxn>
                <a:cxn ang="0">
                  <a:pos x="554" y="232"/>
                </a:cxn>
                <a:cxn ang="0">
                  <a:pos x="554" y="231"/>
                </a:cxn>
                <a:cxn ang="0">
                  <a:pos x="626" y="185"/>
                </a:cxn>
                <a:cxn ang="0">
                  <a:pos x="669" y="177"/>
                </a:cxn>
                <a:cxn ang="0">
                  <a:pos x="675" y="177"/>
                </a:cxn>
                <a:cxn ang="0">
                  <a:pos x="837" y="339"/>
                </a:cxn>
                <a:cxn ang="0">
                  <a:pos x="681" y="501"/>
                </a:cxn>
              </a:cxnLst>
              <a:rect l="0" t="0" r="r" b="b"/>
              <a:pathLst>
                <a:path w="881" h="545">
                  <a:moveTo>
                    <a:pt x="675" y="133"/>
                  </a:moveTo>
                  <a:cubicBezTo>
                    <a:pt x="668" y="133"/>
                    <a:pt x="660" y="134"/>
                    <a:pt x="653" y="135"/>
                  </a:cubicBezTo>
                  <a:cubicBezTo>
                    <a:pt x="614" y="55"/>
                    <a:pt x="532" y="0"/>
                    <a:pt x="437" y="0"/>
                  </a:cubicBezTo>
                  <a:cubicBezTo>
                    <a:pt x="317" y="0"/>
                    <a:pt x="218" y="87"/>
                    <a:pt x="199" y="202"/>
                  </a:cubicBezTo>
                  <a:cubicBezTo>
                    <a:pt x="191" y="201"/>
                    <a:pt x="182" y="200"/>
                    <a:pt x="173" y="200"/>
                  </a:cubicBezTo>
                  <a:cubicBezTo>
                    <a:pt x="78" y="200"/>
                    <a:pt x="0" y="277"/>
                    <a:pt x="0" y="373"/>
                  </a:cubicBezTo>
                  <a:cubicBezTo>
                    <a:pt x="0" y="466"/>
                    <a:pt x="74" y="542"/>
                    <a:pt x="166" y="545"/>
                  </a:cubicBezTo>
                  <a:cubicBezTo>
                    <a:pt x="168" y="545"/>
                    <a:pt x="171" y="545"/>
                    <a:pt x="173" y="545"/>
                  </a:cubicBezTo>
                  <a:cubicBezTo>
                    <a:pt x="675" y="545"/>
                    <a:pt x="675" y="545"/>
                    <a:pt x="675" y="545"/>
                  </a:cubicBezTo>
                  <a:cubicBezTo>
                    <a:pt x="677" y="545"/>
                    <a:pt x="680" y="545"/>
                    <a:pt x="682" y="545"/>
                  </a:cubicBezTo>
                  <a:cubicBezTo>
                    <a:pt x="682" y="545"/>
                    <a:pt x="682" y="545"/>
                    <a:pt x="682" y="545"/>
                  </a:cubicBezTo>
                  <a:cubicBezTo>
                    <a:pt x="792" y="542"/>
                    <a:pt x="881" y="451"/>
                    <a:pt x="881" y="339"/>
                  </a:cubicBezTo>
                  <a:cubicBezTo>
                    <a:pt x="881" y="226"/>
                    <a:pt x="789" y="133"/>
                    <a:pt x="675" y="133"/>
                  </a:cubicBezTo>
                  <a:close/>
                  <a:moveTo>
                    <a:pt x="681" y="501"/>
                  </a:moveTo>
                  <a:cubicBezTo>
                    <a:pt x="679" y="501"/>
                    <a:pt x="677" y="501"/>
                    <a:pt x="675" y="501"/>
                  </a:cubicBezTo>
                  <a:cubicBezTo>
                    <a:pt x="662" y="501"/>
                    <a:pt x="637" y="501"/>
                    <a:pt x="637" y="501"/>
                  </a:cubicBezTo>
                  <a:cubicBezTo>
                    <a:pt x="548" y="501"/>
                    <a:pt x="548" y="501"/>
                    <a:pt x="548" y="501"/>
                  </a:cubicBezTo>
                  <a:cubicBezTo>
                    <a:pt x="288" y="501"/>
                    <a:pt x="288" y="501"/>
                    <a:pt x="288" y="501"/>
                  </a:cubicBezTo>
                  <a:cubicBezTo>
                    <a:pt x="210" y="501"/>
                    <a:pt x="210" y="501"/>
                    <a:pt x="210" y="501"/>
                  </a:cubicBezTo>
                  <a:cubicBezTo>
                    <a:pt x="210" y="501"/>
                    <a:pt x="186" y="501"/>
                    <a:pt x="173" y="501"/>
                  </a:cubicBezTo>
                  <a:cubicBezTo>
                    <a:pt x="171" y="501"/>
                    <a:pt x="168" y="501"/>
                    <a:pt x="166" y="501"/>
                  </a:cubicBezTo>
                  <a:cubicBezTo>
                    <a:pt x="98" y="498"/>
                    <a:pt x="44" y="441"/>
                    <a:pt x="44" y="373"/>
                  </a:cubicBezTo>
                  <a:cubicBezTo>
                    <a:pt x="44" y="302"/>
                    <a:pt x="102" y="244"/>
                    <a:pt x="173" y="244"/>
                  </a:cubicBezTo>
                  <a:cubicBezTo>
                    <a:pt x="181" y="244"/>
                    <a:pt x="189" y="245"/>
                    <a:pt x="196" y="246"/>
                  </a:cubicBezTo>
                  <a:cubicBezTo>
                    <a:pt x="213" y="249"/>
                    <a:pt x="228" y="255"/>
                    <a:pt x="242" y="264"/>
                  </a:cubicBezTo>
                  <a:cubicBezTo>
                    <a:pt x="245" y="266"/>
                    <a:pt x="249" y="269"/>
                    <a:pt x="253" y="272"/>
                  </a:cubicBezTo>
                  <a:cubicBezTo>
                    <a:pt x="253" y="272"/>
                    <a:pt x="253" y="272"/>
                    <a:pt x="253" y="272"/>
                  </a:cubicBezTo>
                  <a:cubicBezTo>
                    <a:pt x="253" y="272"/>
                    <a:pt x="253" y="272"/>
                    <a:pt x="253" y="272"/>
                  </a:cubicBezTo>
                  <a:cubicBezTo>
                    <a:pt x="253" y="272"/>
                    <a:pt x="254" y="272"/>
                    <a:pt x="254" y="273"/>
                  </a:cubicBezTo>
                  <a:cubicBezTo>
                    <a:pt x="258" y="276"/>
                    <a:pt x="263" y="278"/>
                    <a:pt x="268" y="278"/>
                  </a:cubicBezTo>
                  <a:cubicBezTo>
                    <a:pt x="280" y="278"/>
                    <a:pt x="290" y="268"/>
                    <a:pt x="290" y="256"/>
                  </a:cubicBezTo>
                  <a:cubicBezTo>
                    <a:pt x="290" y="249"/>
                    <a:pt x="287" y="243"/>
                    <a:pt x="282" y="239"/>
                  </a:cubicBezTo>
                  <a:cubicBezTo>
                    <a:pt x="282" y="239"/>
                    <a:pt x="282" y="239"/>
                    <a:pt x="282" y="239"/>
                  </a:cubicBezTo>
                  <a:cubicBezTo>
                    <a:pt x="280" y="237"/>
                    <a:pt x="280" y="237"/>
                    <a:pt x="280" y="237"/>
                  </a:cubicBezTo>
                  <a:cubicBezTo>
                    <a:pt x="268" y="228"/>
                    <a:pt x="256" y="220"/>
                    <a:pt x="242" y="214"/>
                  </a:cubicBezTo>
                  <a:cubicBezTo>
                    <a:pt x="255" y="118"/>
                    <a:pt x="337" y="44"/>
                    <a:pt x="437" y="44"/>
                  </a:cubicBezTo>
                  <a:cubicBezTo>
                    <a:pt x="511" y="44"/>
                    <a:pt x="575" y="84"/>
                    <a:pt x="609" y="144"/>
                  </a:cubicBezTo>
                  <a:cubicBezTo>
                    <a:pt x="575" y="156"/>
                    <a:pt x="546" y="176"/>
                    <a:pt x="522" y="202"/>
                  </a:cubicBezTo>
                  <a:cubicBezTo>
                    <a:pt x="522" y="202"/>
                    <a:pt x="521" y="203"/>
                    <a:pt x="521" y="203"/>
                  </a:cubicBezTo>
                  <a:cubicBezTo>
                    <a:pt x="521" y="203"/>
                    <a:pt x="521" y="203"/>
                    <a:pt x="521" y="203"/>
                  </a:cubicBezTo>
                  <a:cubicBezTo>
                    <a:pt x="517" y="207"/>
                    <a:pt x="515" y="212"/>
                    <a:pt x="515" y="218"/>
                  </a:cubicBezTo>
                  <a:cubicBezTo>
                    <a:pt x="515" y="230"/>
                    <a:pt x="525" y="240"/>
                    <a:pt x="537" y="240"/>
                  </a:cubicBezTo>
                  <a:cubicBezTo>
                    <a:pt x="544" y="240"/>
                    <a:pt x="550" y="236"/>
                    <a:pt x="554" y="232"/>
                  </a:cubicBezTo>
                  <a:cubicBezTo>
                    <a:pt x="554" y="232"/>
                    <a:pt x="554" y="232"/>
                    <a:pt x="554" y="231"/>
                  </a:cubicBezTo>
                  <a:cubicBezTo>
                    <a:pt x="573" y="210"/>
                    <a:pt x="598" y="194"/>
                    <a:pt x="626" y="185"/>
                  </a:cubicBezTo>
                  <a:cubicBezTo>
                    <a:pt x="639" y="181"/>
                    <a:pt x="654" y="178"/>
                    <a:pt x="669" y="177"/>
                  </a:cubicBezTo>
                  <a:cubicBezTo>
                    <a:pt x="671" y="177"/>
                    <a:pt x="673" y="177"/>
                    <a:pt x="675" y="177"/>
                  </a:cubicBezTo>
                  <a:cubicBezTo>
                    <a:pt x="764" y="177"/>
                    <a:pt x="837" y="250"/>
                    <a:pt x="837" y="339"/>
                  </a:cubicBezTo>
                  <a:cubicBezTo>
                    <a:pt x="837" y="427"/>
                    <a:pt x="768" y="498"/>
                    <a:pt x="681" y="501"/>
                  </a:cubicBez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95" name="Gruppieren 1033"/>
            <p:cNvGrpSpPr/>
            <p:nvPr/>
          </p:nvGrpSpPr>
          <p:grpSpPr>
            <a:xfrm>
              <a:off x="3896350" y="4045004"/>
              <a:ext cx="1572172" cy="877107"/>
              <a:chOff x="3896350" y="4045004"/>
              <a:chExt cx="1572172" cy="877107"/>
            </a:xfrm>
          </p:grpSpPr>
          <p:sp>
            <p:nvSpPr>
              <p:cNvPr id="296" name="Freeform 71"/>
              <p:cNvSpPr>
                <a:spLocks/>
              </p:cNvSpPr>
              <p:nvPr/>
            </p:nvSpPr>
            <p:spPr bwMode="auto">
              <a:xfrm>
                <a:off x="4514420" y="4105702"/>
                <a:ext cx="204020" cy="176084"/>
              </a:xfrm>
              <a:custGeom>
                <a:avLst/>
                <a:gdLst>
                  <a:gd name="T0" fmla="*/ 59 w 241"/>
                  <a:gd name="T1" fmla="*/ 208 h 208"/>
                  <a:gd name="T2" fmla="*/ 0 w 241"/>
                  <a:gd name="T3" fmla="*/ 104 h 208"/>
                  <a:gd name="T4" fmla="*/ 59 w 241"/>
                  <a:gd name="T5" fmla="*/ 0 h 208"/>
                  <a:gd name="T6" fmla="*/ 180 w 241"/>
                  <a:gd name="T7" fmla="*/ 0 h 208"/>
                  <a:gd name="T8" fmla="*/ 241 w 241"/>
                  <a:gd name="T9" fmla="*/ 104 h 208"/>
                  <a:gd name="T10" fmla="*/ 180 w 241"/>
                  <a:gd name="T11" fmla="*/ 208 h 208"/>
                  <a:gd name="T12" fmla="*/ 59 w 241"/>
                  <a:gd name="T13" fmla="*/ 208 h 208"/>
                </a:gdLst>
                <a:ahLst/>
                <a:cxnLst>
                  <a:cxn ang="0">
                    <a:pos x="T0" y="T1"/>
                  </a:cxn>
                  <a:cxn ang="0">
                    <a:pos x="T2" y="T3"/>
                  </a:cxn>
                  <a:cxn ang="0">
                    <a:pos x="T4" y="T5"/>
                  </a:cxn>
                  <a:cxn ang="0">
                    <a:pos x="T6" y="T7"/>
                  </a:cxn>
                  <a:cxn ang="0">
                    <a:pos x="T8" y="T9"/>
                  </a:cxn>
                  <a:cxn ang="0">
                    <a:pos x="T10" y="T11"/>
                  </a:cxn>
                  <a:cxn ang="0">
                    <a:pos x="T12" y="T13"/>
                  </a:cxn>
                </a:cxnLst>
                <a:rect l="0" t="0" r="r" b="b"/>
                <a:pathLst>
                  <a:path w="241" h="208">
                    <a:moveTo>
                      <a:pt x="59" y="208"/>
                    </a:moveTo>
                    <a:lnTo>
                      <a:pt x="0" y="104"/>
                    </a:lnTo>
                    <a:lnTo>
                      <a:pt x="59" y="0"/>
                    </a:lnTo>
                    <a:lnTo>
                      <a:pt x="180" y="0"/>
                    </a:lnTo>
                    <a:lnTo>
                      <a:pt x="241" y="104"/>
                    </a:lnTo>
                    <a:lnTo>
                      <a:pt x="180" y="208"/>
                    </a:lnTo>
                    <a:lnTo>
                      <a:pt x="59" y="208"/>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297" name="Freeform 71"/>
              <p:cNvSpPr>
                <a:spLocks/>
              </p:cNvSpPr>
              <p:nvPr/>
            </p:nvSpPr>
            <p:spPr bwMode="auto">
              <a:xfrm>
                <a:off x="5264502" y="4045004"/>
                <a:ext cx="204020" cy="176084"/>
              </a:xfrm>
              <a:custGeom>
                <a:avLst/>
                <a:gdLst>
                  <a:gd name="T0" fmla="*/ 59 w 241"/>
                  <a:gd name="T1" fmla="*/ 208 h 208"/>
                  <a:gd name="T2" fmla="*/ 0 w 241"/>
                  <a:gd name="T3" fmla="*/ 104 h 208"/>
                  <a:gd name="T4" fmla="*/ 59 w 241"/>
                  <a:gd name="T5" fmla="*/ 0 h 208"/>
                  <a:gd name="T6" fmla="*/ 180 w 241"/>
                  <a:gd name="T7" fmla="*/ 0 h 208"/>
                  <a:gd name="T8" fmla="*/ 241 w 241"/>
                  <a:gd name="T9" fmla="*/ 104 h 208"/>
                  <a:gd name="T10" fmla="*/ 180 w 241"/>
                  <a:gd name="T11" fmla="*/ 208 h 208"/>
                  <a:gd name="T12" fmla="*/ 59 w 241"/>
                  <a:gd name="T13" fmla="*/ 208 h 208"/>
                </a:gdLst>
                <a:ahLst/>
                <a:cxnLst>
                  <a:cxn ang="0">
                    <a:pos x="T0" y="T1"/>
                  </a:cxn>
                  <a:cxn ang="0">
                    <a:pos x="T2" y="T3"/>
                  </a:cxn>
                  <a:cxn ang="0">
                    <a:pos x="T4" y="T5"/>
                  </a:cxn>
                  <a:cxn ang="0">
                    <a:pos x="T6" y="T7"/>
                  </a:cxn>
                  <a:cxn ang="0">
                    <a:pos x="T8" y="T9"/>
                  </a:cxn>
                  <a:cxn ang="0">
                    <a:pos x="T10" y="T11"/>
                  </a:cxn>
                  <a:cxn ang="0">
                    <a:pos x="T12" y="T13"/>
                  </a:cxn>
                </a:cxnLst>
                <a:rect l="0" t="0" r="r" b="b"/>
                <a:pathLst>
                  <a:path w="241" h="208">
                    <a:moveTo>
                      <a:pt x="59" y="208"/>
                    </a:moveTo>
                    <a:lnTo>
                      <a:pt x="0" y="104"/>
                    </a:lnTo>
                    <a:lnTo>
                      <a:pt x="59" y="0"/>
                    </a:lnTo>
                    <a:lnTo>
                      <a:pt x="180" y="0"/>
                    </a:lnTo>
                    <a:lnTo>
                      <a:pt x="241" y="104"/>
                    </a:lnTo>
                    <a:lnTo>
                      <a:pt x="180" y="208"/>
                    </a:lnTo>
                    <a:lnTo>
                      <a:pt x="59" y="208"/>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298" name="Freeform 71"/>
              <p:cNvSpPr>
                <a:spLocks/>
              </p:cNvSpPr>
              <p:nvPr/>
            </p:nvSpPr>
            <p:spPr bwMode="auto">
              <a:xfrm>
                <a:off x="4832454" y="4405044"/>
                <a:ext cx="204020" cy="176084"/>
              </a:xfrm>
              <a:custGeom>
                <a:avLst/>
                <a:gdLst>
                  <a:gd name="T0" fmla="*/ 59 w 241"/>
                  <a:gd name="T1" fmla="*/ 208 h 208"/>
                  <a:gd name="T2" fmla="*/ 0 w 241"/>
                  <a:gd name="T3" fmla="*/ 104 h 208"/>
                  <a:gd name="T4" fmla="*/ 59 w 241"/>
                  <a:gd name="T5" fmla="*/ 0 h 208"/>
                  <a:gd name="T6" fmla="*/ 180 w 241"/>
                  <a:gd name="T7" fmla="*/ 0 h 208"/>
                  <a:gd name="T8" fmla="*/ 241 w 241"/>
                  <a:gd name="T9" fmla="*/ 104 h 208"/>
                  <a:gd name="T10" fmla="*/ 180 w 241"/>
                  <a:gd name="T11" fmla="*/ 208 h 208"/>
                  <a:gd name="T12" fmla="*/ 59 w 241"/>
                  <a:gd name="T13" fmla="*/ 208 h 208"/>
                </a:gdLst>
                <a:ahLst/>
                <a:cxnLst>
                  <a:cxn ang="0">
                    <a:pos x="T0" y="T1"/>
                  </a:cxn>
                  <a:cxn ang="0">
                    <a:pos x="T2" y="T3"/>
                  </a:cxn>
                  <a:cxn ang="0">
                    <a:pos x="T4" y="T5"/>
                  </a:cxn>
                  <a:cxn ang="0">
                    <a:pos x="T6" y="T7"/>
                  </a:cxn>
                  <a:cxn ang="0">
                    <a:pos x="T8" y="T9"/>
                  </a:cxn>
                  <a:cxn ang="0">
                    <a:pos x="T10" y="T11"/>
                  </a:cxn>
                  <a:cxn ang="0">
                    <a:pos x="T12" y="T13"/>
                  </a:cxn>
                </a:cxnLst>
                <a:rect l="0" t="0" r="r" b="b"/>
                <a:pathLst>
                  <a:path w="241" h="208">
                    <a:moveTo>
                      <a:pt x="59" y="208"/>
                    </a:moveTo>
                    <a:lnTo>
                      <a:pt x="0" y="104"/>
                    </a:lnTo>
                    <a:lnTo>
                      <a:pt x="59" y="0"/>
                    </a:lnTo>
                    <a:lnTo>
                      <a:pt x="180" y="0"/>
                    </a:lnTo>
                    <a:lnTo>
                      <a:pt x="241" y="104"/>
                    </a:lnTo>
                    <a:lnTo>
                      <a:pt x="180" y="208"/>
                    </a:lnTo>
                    <a:lnTo>
                      <a:pt x="59" y="208"/>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299" name="Freeform 71"/>
              <p:cNvSpPr>
                <a:spLocks/>
              </p:cNvSpPr>
              <p:nvPr/>
            </p:nvSpPr>
            <p:spPr bwMode="auto">
              <a:xfrm>
                <a:off x="4184382" y="4405044"/>
                <a:ext cx="204020" cy="176084"/>
              </a:xfrm>
              <a:custGeom>
                <a:avLst/>
                <a:gdLst>
                  <a:gd name="T0" fmla="*/ 59 w 241"/>
                  <a:gd name="T1" fmla="*/ 208 h 208"/>
                  <a:gd name="T2" fmla="*/ 0 w 241"/>
                  <a:gd name="T3" fmla="*/ 104 h 208"/>
                  <a:gd name="T4" fmla="*/ 59 w 241"/>
                  <a:gd name="T5" fmla="*/ 0 h 208"/>
                  <a:gd name="T6" fmla="*/ 180 w 241"/>
                  <a:gd name="T7" fmla="*/ 0 h 208"/>
                  <a:gd name="T8" fmla="*/ 241 w 241"/>
                  <a:gd name="T9" fmla="*/ 104 h 208"/>
                  <a:gd name="T10" fmla="*/ 180 w 241"/>
                  <a:gd name="T11" fmla="*/ 208 h 208"/>
                  <a:gd name="T12" fmla="*/ 59 w 241"/>
                  <a:gd name="T13" fmla="*/ 208 h 208"/>
                </a:gdLst>
                <a:ahLst/>
                <a:cxnLst>
                  <a:cxn ang="0">
                    <a:pos x="T0" y="T1"/>
                  </a:cxn>
                  <a:cxn ang="0">
                    <a:pos x="T2" y="T3"/>
                  </a:cxn>
                  <a:cxn ang="0">
                    <a:pos x="T4" y="T5"/>
                  </a:cxn>
                  <a:cxn ang="0">
                    <a:pos x="T6" y="T7"/>
                  </a:cxn>
                  <a:cxn ang="0">
                    <a:pos x="T8" y="T9"/>
                  </a:cxn>
                  <a:cxn ang="0">
                    <a:pos x="T10" y="T11"/>
                  </a:cxn>
                  <a:cxn ang="0">
                    <a:pos x="T12" y="T13"/>
                  </a:cxn>
                </a:cxnLst>
                <a:rect l="0" t="0" r="r" b="b"/>
                <a:pathLst>
                  <a:path w="241" h="208">
                    <a:moveTo>
                      <a:pt x="59" y="208"/>
                    </a:moveTo>
                    <a:lnTo>
                      <a:pt x="0" y="104"/>
                    </a:lnTo>
                    <a:lnTo>
                      <a:pt x="59" y="0"/>
                    </a:lnTo>
                    <a:lnTo>
                      <a:pt x="180" y="0"/>
                    </a:lnTo>
                    <a:lnTo>
                      <a:pt x="241" y="104"/>
                    </a:lnTo>
                    <a:lnTo>
                      <a:pt x="180" y="208"/>
                    </a:lnTo>
                    <a:lnTo>
                      <a:pt x="59" y="208"/>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300" name="Freeform 71"/>
              <p:cNvSpPr>
                <a:spLocks/>
              </p:cNvSpPr>
              <p:nvPr/>
            </p:nvSpPr>
            <p:spPr bwMode="auto">
              <a:xfrm>
                <a:off x="3896350" y="4045004"/>
                <a:ext cx="204020" cy="176084"/>
              </a:xfrm>
              <a:custGeom>
                <a:avLst/>
                <a:gdLst>
                  <a:gd name="T0" fmla="*/ 59 w 241"/>
                  <a:gd name="T1" fmla="*/ 208 h 208"/>
                  <a:gd name="T2" fmla="*/ 0 w 241"/>
                  <a:gd name="T3" fmla="*/ 104 h 208"/>
                  <a:gd name="T4" fmla="*/ 59 w 241"/>
                  <a:gd name="T5" fmla="*/ 0 h 208"/>
                  <a:gd name="T6" fmla="*/ 180 w 241"/>
                  <a:gd name="T7" fmla="*/ 0 h 208"/>
                  <a:gd name="T8" fmla="*/ 241 w 241"/>
                  <a:gd name="T9" fmla="*/ 104 h 208"/>
                  <a:gd name="T10" fmla="*/ 180 w 241"/>
                  <a:gd name="T11" fmla="*/ 208 h 208"/>
                  <a:gd name="T12" fmla="*/ 59 w 241"/>
                  <a:gd name="T13" fmla="*/ 208 h 208"/>
                </a:gdLst>
                <a:ahLst/>
                <a:cxnLst>
                  <a:cxn ang="0">
                    <a:pos x="T0" y="T1"/>
                  </a:cxn>
                  <a:cxn ang="0">
                    <a:pos x="T2" y="T3"/>
                  </a:cxn>
                  <a:cxn ang="0">
                    <a:pos x="T4" y="T5"/>
                  </a:cxn>
                  <a:cxn ang="0">
                    <a:pos x="T6" y="T7"/>
                  </a:cxn>
                  <a:cxn ang="0">
                    <a:pos x="T8" y="T9"/>
                  </a:cxn>
                  <a:cxn ang="0">
                    <a:pos x="T10" y="T11"/>
                  </a:cxn>
                  <a:cxn ang="0">
                    <a:pos x="T12" y="T13"/>
                  </a:cxn>
                </a:cxnLst>
                <a:rect l="0" t="0" r="r" b="b"/>
                <a:pathLst>
                  <a:path w="241" h="208">
                    <a:moveTo>
                      <a:pt x="59" y="208"/>
                    </a:moveTo>
                    <a:lnTo>
                      <a:pt x="0" y="104"/>
                    </a:lnTo>
                    <a:lnTo>
                      <a:pt x="59" y="0"/>
                    </a:lnTo>
                    <a:lnTo>
                      <a:pt x="180" y="0"/>
                    </a:lnTo>
                    <a:lnTo>
                      <a:pt x="241" y="104"/>
                    </a:lnTo>
                    <a:lnTo>
                      <a:pt x="180" y="208"/>
                    </a:lnTo>
                    <a:lnTo>
                      <a:pt x="59" y="208"/>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sp>
            <p:nvSpPr>
              <p:cNvPr id="301" name="Freeform 71"/>
              <p:cNvSpPr>
                <a:spLocks/>
              </p:cNvSpPr>
              <p:nvPr/>
            </p:nvSpPr>
            <p:spPr bwMode="auto">
              <a:xfrm>
                <a:off x="4514420" y="4746027"/>
                <a:ext cx="204020" cy="176084"/>
              </a:xfrm>
              <a:custGeom>
                <a:avLst/>
                <a:gdLst>
                  <a:gd name="T0" fmla="*/ 59 w 241"/>
                  <a:gd name="T1" fmla="*/ 208 h 208"/>
                  <a:gd name="T2" fmla="*/ 0 w 241"/>
                  <a:gd name="T3" fmla="*/ 104 h 208"/>
                  <a:gd name="T4" fmla="*/ 59 w 241"/>
                  <a:gd name="T5" fmla="*/ 0 h 208"/>
                  <a:gd name="T6" fmla="*/ 180 w 241"/>
                  <a:gd name="T7" fmla="*/ 0 h 208"/>
                  <a:gd name="T8" fmla="*/ 241 w 241"/>
                  <a:gd name="T9" fmla="*/ 104 h 208"/>
                  <a:gd name="T10" fmla="*/ 180 w 241"/>
                  <a:gd name="T11" fmla="*/ 208 h 208"/>
                  <a:gd name="T12" fmla="*/ 59 w 241"/>
                  <a:gd name="T13" fmla="*/ 208 h 208"/>
                </a:gdLst>
                <a:ahLst/>
                <a:cxnLst>
                  <a:cxn ang="0">
                    <a:pos x="T0" y="T1"/>
                  </a:cxn>
                  <a:cxn ang="0">
                    <a:pos x="T2" y="T3"/>
                  </a:cxn>
                  <a:cxn ang="0">
                    <a:pos x="T4" y="T5"/>
                  </a:cxn>
                  <a:cxn ang="0">
                    <a:pos x="T6" y="T7"/>
                  </a:cxn>
                  <a:cxn ang="0">
                    <a:pos x="T8" y="T9"/>
                  </a:cxn>
                  <a:cxn ang="0">
                    <a:pos x="T10" y="T11"/>
                  </a:cxn>
                  <a:cxn ang="0">
                    <a:pos x="T12" y="T13"/>
                  </a:cxn>
                </a:cxnLst>
                <a:rect l="0" t="0" r="r" b="b"/>
                <a:pathLst>
                  <a:path w="241" h="208">
                    <a:moveTo>
                      <a:pt x="59" y="208"/>
                    </a:moveTo>
                    <a:lnTo>
                      <a:pt x="0" y="104"/>
                    </a:lnTo>
                    <a:lnTo>
                      <a:pt x="59" y="0"/>
                    </a:lnTo>
                    <a:lnTo>
                      <a:pt x="180" y="0"/>
                    </a:lnTo>
                    <a:lnTo>
                      <a:pt x="241" y="104"/>
                    </a:lnTo>
                    <a:lnTo>
                      <a:pt x="180" y="208"/>
                    </a:lnTo>
                    <a:lnTo>
                      <a:pt x="59" y="208"/>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dirty="0"/>
              </a:p>
            </p:txBody>
          </p:sp>
        </p:grpSp>
      </p:grpSp>
      <p:grpSp>
        <p:nvGrpSpPr>
          <p:cNvPr id="305" name="Group 304"/>
          <p:cNvGrpSpPr/>
          <p:nvPr/>
        </p:nvGrpSpPr>
        <p:grpSpPr>
          <a:xfrm>
            <a:off x="8475236" y="3496379"/>
            <a:ext cx="3048006" cy="2902999"/>
            <a:chOff x="7856129" y="1513453"/>
            <a:chExt cx="3048006" cy="3048006"/>
          </a:xfrm>
        </p:grpSpPr>
        <p:pic>
          <p:nvPicPr>
            <p:cNvPr id="306" name="Picture 30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56129" y="1513453"/>
              <a:ext cx="3048006" cy="3048006"/>
            </a:xfrm>
            <a:prstGeom prst="rect">
              <a:avLst/>
            </a:prstGeom>
          </p:spPr>
        </p:pic>
        <p:sp>
          <p:nvSpPr>
            <p:cNvPr id="307" name="TextBox 306"/>
            <p:cNvSpPr txBox="1"/>
            <p:nvPr/>
          </p:nvSpPr>
          <p:spPr>
            <a:xfrm>
              <a:off x="8131903" y="1814627"/>
              <a:ext cx="2496457" cy="1429939"/>
            </a:xfrm>
            <a:prstGeom prst="rect">
              <a:avLst/>
            </a:prstGeom>
            <a:noFill/>
          </p:spPr>
          <p:txBody>
            <a:bodyPr wrap="square" rtlCol="0">
              <a:spAutoFit/>
            </a:bodyPr>
            <a:lstStyle/>
            <a:p>
              <a:r>
                <a:rPr lang="en-US" dirty="0"/>
                <a:t>Use </a:t>
              </a:r>
              <a:r>
                <a:rPr lang="en-US" u="sng" dirty="0">
                  <a:hlinkClick r:id="rId4"/>
                </a:rPr>
                <a:t>DataPoint</a:t>
              </a:r>
              <a:r>
                <a:rPr lang="en-US" dirty="0"/>
                <a:t> to automatically update weather information.</a:t>
              </a:r>
            </a:p>
            <a:p>
              <a:endParaRPr lang="en-US" dirty="0"/>
            </a:p>
            <a:p>
              <a:r>
                <a:rPr lang="en-US" sz="1050" dirty="0"/>
                <a:t>You can remove this note</a:t>
              </a:r>
            </a:p>
          </p:txBody>
        </p:sp>
      </p:grpSp>
    </p:spTree>
    <p:extLst>
      <p:ext uri="{BB962C8B-B14F-4D97-AF65-F5344CB8AC3E}">
        <p14:creationId xmlns:p14="http://schemas.microsoft.com/office/powerpoint/2010/main" val="1775910532"/>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66CCFF"/>
            </a:gs>
            <a:gs pos="49000">
              <a:srgbClr val="D0FAA6">
                <a:lumMod val="74000"/>
                <a:lumOff val="26000"/>
              </a:srgbClr>
            </a:gs>
            <a:gs pos="0">
              <a:srgbClr val="CCFFFF">
                <a:lumMod val="92000"/>
              </a:srgb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1" name="Rechteck 20"/>
          <p:cNvSpPr/>
          <p:nvPr/>
        </p:nvSpPr>
        <p:spPr bwMode="auto">
          <a:xfrm>
            <a:off x="0" y="0"/>
            <a:ext cx="1741488" cy="1568742"/>
          </a:xfrm>
          <a:prstGeom prst="rect">
            <a:avLst/>
          </a:prstGeom>
          <a:solidFill>
            <a:srgbClr val="008080">
              <a:alpha val="25000"/>
            </a:srgbClr>
          </a:solidFill>
          <a:ln w="12700">
            <a:noFill/>
            <a:round/>
            <a:headEnd/>
            <a:tailEnd/>
          </a:ln>
        </p:spPr>
        <p:txBody>
          <a:bodyPr rtlCol="0" anchor="ctr"/>
          <a:lstStyle/>
          <a:p>
            <a:pPr algn="ctr"/>
            <a:endParaRPr lang="en-US" dirty="0"/>
          </a:p>
        </p:txBody>
      </p:sp>
      <p:sp>
        <p:nvSpPr>
          <p:cNvPr id="22" name="Rechteck 21"/>
          <p:cNvSpPr/>
          <p:nvPr/>
        </p:nvSpPr>
        <p:spPr bwMode="auto">
          <a:xfrm>
            <a:off x="1741488" y="0"/>
            <a:ext cx="1741488" cy="1568742"/>
          </a:xfrm>
          <a:prstGeom prst="rect">
            <a:avLst/>
          </a:prstGeom>
          <a:solidFill>
            <a:srgbClr val="009999">
              <a:alpha val="25000"/>
            </a:srgbClr>
          </a:solidFill>
          <a:ln w="12700">
            <a:noFill/>
            <a:round/>
            <a:headEnd/>
            <a:tailEnd/>
          </a:ln>
        </p:spPr>
        <p:txBody>
          <a:bodyPr rtlCol="0" anchor="ctr"/>
          <a:lstStyle/>
          <a:p>
            <a:pPr algn="ctr"/>
            <a:endParaRPr lang="en-US" dirty="0"/>
          </a:p>
        </p:txBody>
      </p:sp>
      <p:sp>
        <p:nvSpPr>
          <p:cNvPr id="23" name="Rechteck 22"/>
          <p:cNvSpPr/>
          <p:nvPr/>
        </p:nvSpPr>
        <p:spPr bwMode="auto">
          <a:xfrm>
            <a:off x="3482976" y="0"/>
            <a:ext cx="1741488" cy="1568742"/>
          </a:xfrm>
          <a:prstGeom prst="rect">
            <a:avLst/>
          </a:prstGeom>
          <a:solidFill>
            <a:srgbClr val="00CC99">
              <a:alpha val="24000"/>
            </a:srgbClr>
          </a:solidFill>
          <a:ln w="12700">
            <a:noFill/>
            <a:round/>
            <a:headEnd/>
            <a:tailEnd/>
          </a:ln>
        </p:spPr>
        <p:txBody>
          <a:bodyPr rtlCol="0" anchor="ctr"/>
          <a:lstStyle/>
          <a:p>
            <a:pPr algn="ctr"/>
            <a:endParaRPr lang="en-US" dirty="0"/>
          </a:p>
        </p:txBody>
      </p:sp>
      <p:sp>
        <p:nvSpPr>
          <p:cNvPr id="24" name="Rechteck 23"/>
          <p:cNvSpPr/>
          <p:nvPr/>
        </p:nvSpPr>
        <p:spPr bwMode="auto">
          <a:xfrm>
            <a:off x="5224464" y="0"/>
            <a:ext cx="1741488" cy="1568742"/>
          </a:xfrm>
          <a:prstGeom prst="rect">
            <a:avLst/>
          </a:prstGeom>
          <a:solidFill>
            <a:srgbClr val="CCFFCC">
              <a:alpha val="25000"/>
            </a:srgbClr>
          </a:solidFill>
          <a:ln w="12700">
            <a:noFill/>
            <a:round/>
            <a:headEnd/>
            <a:tailEnd/>
          </a:ln>
        </p:spPr>
        <p:txBody>
          <a:bodyPr rtlCol="0" anchor="ctr"/>
          <a:lstStyle/>
          <a:p>
            <a:pPr algn="ctr"/>
            <a:endParaRPr lang="en-US" dirty="0"/>
          </a:p>
        </p:txBody>
      </p:sp>
      <p:sp>
        <p:nvSpPr>
          <p:cNvPr id="25" name="Rechteck 24"/>
          <p:cNvSpPr/>
          <p:nvPr/>
        </p:nvSpPr>
        <p:spPr bwMode="auto">
          <a:xfrm>
            <a:off x="6965952" y="0"/>
            <a:ext cx="1741488" cy="1568742"/>
          </a:xfrm>
          <a:prstGeom prst="rect">
            <a:avLst/>
          </a:prstGeom>
          <a:solidFill>
            <a:srgbClr val="00CC99">
              <a:alpha val="25000"/>
            </a:srgbClr>
          </a:solidFill>
          <a:ln w="12700">
            <a:noFill/>
            <a:round/>
            <a:headEnd/>
            <a:tailEnd/>
          </a:ln>
        </p:spPr>
        <p:txBody>
          <a:bodyPr rtlCol="0" anchor="ctr"/>
          <a:lstStyle/>
          <a:p>
            <a:pPr algn="ctr"/>
            <a:endParaRPr lang="en-US" dirty="0"/>
          </a:p>
        </p:txBody>
      </p:sp>
      <p:sp>
        <p:nvSpPr>
          <p:cNvPr id="26" name="Rechteck 25"/>
          <p:cNvSpPr/>
          <p:nvPr/>
        </p:nvSpPr>
        <p:spPr bwMode="auto">
          <a:xfrm>
            <a:off x="8707440" y="0"/>
            <a:ext cx="1741488" cy="1568742"/>
          </a:xfrm>
          <a:prstGeom prst="rect">
            <a:avLst/>
          </a:prstGeom>
          <a:solidFill>
            <a:srgbClr val="009999">
              <a:alpha val="25000"/>
            </a:srgbClr>
          </a:solidFill>
          <a:ln w="12700">
            <a:noFill/>
            <a:round/>
            <a:headEnd/>
            <a:tailEnd/>
          </a:ln>
        </p:spPr>
        <p:txBody>
          <a:bodyPr rtlCol="0" anchor="ctr"/>
          <a:lstStyle/>
          <a:p>
            <a:pPr algn="ctr"/>
            <a:endParaRPr lang="en-US" dirty="0"/>
          </a:p>
        </p:txBody>
      </p:sp>
      <p:sp>
        <p:nvSpPr>
          <p:cNvPr id="27" name="Rechteck 26"/>
          <p:cNvSpPr/>
          <p:nvPr/>
        </p:nvSpPr>
        <p:spPr bwMode="auto">
          <a:xfrm>
            <a:off x="10448928" y="0"/>
            <a:ext cx="1741488" cy="1568742"/>
          </a:xfrm>
          <a:prstGeom prst="rect">
            <a:avLst/>
          </a:prstGeom>
          <a:solidFill>
            <a:srgbClr val="008080">
              <a:alpha val="25000"/>
            </a:srgbClr>
          </a:solidFill>
          <a:ln w="12700">
            <a:noFill/>
            <a:round/>
            <a:headEnd/>
            <a:tailEnd/>
          </a:ln>
        </p:spPr>
        <p:txBody>
          <a:bodyPr rtlCol="0" anchor="ctr"/>
          <a:lstStyle/>
          <a:p>
            <a:pPr algn="ctr"/>
            <a:endParaRPr lang="en-US" dirty="0"/>
          </a:p>
        </p:txBody>
      </p:sp>
      <p:sp>
        <p:nvSpPr>
          <p:cNvPr id="28" name="Rechteck 27"/>
          <p:cNvSpPr/>
          <p:nvPr/>
        </p:nvSpPr>
        <p:spPr bwMode="auto">
          <a:xfrm>
            <a:off x="0" y="1224794"/>
            <a:ext cx="1741488" cy="343948"/>
          </a:xfrm>
          <a:prstGeom prst="rect">
            <a:avLst/>
          </a:prstGeom>
          <a:solidFill>
            <a:srgbClr val="FFFFFF">
              <a:alpha val="50000"/>
            </a:srgbClr>
          </a:solidFill>
          <a:ln w="12700">
            <a:noFill/>
            <a:round/>
            <a:headEnd/>
            <a:tailEnd/>
          </a:ln>
        </p:spPr>
        <p:txBody>
          <a:bodyPr rtlCol="0" anchor="ctr"/>
          <a:lstStyle/>
          <a:p>
            <a:pPr algn="ctr"/>
            <a:endParaRPr lang="en-US" dirty="0"/>
          </a:p>
        </p:txBody>
      </p:sp>
      <p:sp>
        <p:nvSpPr>
          <p:cNvPr id="29" name="Rechteck 28"/>
          <p:cNvSpPr/>
          <p:nvPr/>
        </p:nvSpPr>
        <p:spPr bwMode="auto">
          <a:xfrm>
            <a:off x="1741488" y="1224794"/>
            <a:ext cx="1741488" cy="343948"/>
          </a:xfrm>
          <a:prstGeom prst="rect">
            <a:avLst/>
          </a:prstGeom>
          <a:solidFill>
            <a:srgbClr val="FFFFFF">
              <a:alpha val="50000"/>
            </a:srgbClr>
          </a:solidFill>
          <a:ln w="12700">
            <a:noFill/>
            <a:round/>
            <a:headEnd/>
            <a:tailEnd/>
          </a:ln>
        </p:spPr>
        <p:txBody>
          <a:bodyPr rtlCol="0" anchor="ctr"/>
          <a:lstStyle/>
          <a:p>
            <a:pPr algn="ctr"/>
            <a:endParaRPr lang="en-US" dirty="0"/>
          </a:p>
        </p:txBody>
      </p:sp>
      <p:sp>
        <p:nvSpPr>
          <p:cNvPr id="30" name="Rechteck 29"/>
          <p:cNvSpPr/>
          <p:nvPr/>
        </p:nvSpPr>
        <p:spPr bwMode="auto">
          <a:xfrm>
            <a:off x="3482976" y="1224794"/>
            <a:ext cx="1741488" cy="343948"/>
          </a:xfrm>
          <a:prstGeom prst="rect">
            <a:avLst/>
          </a:prstGeom>
          <a:solidFill>
            <a:srgbClr val="FFFFFF">
              <a:alpha val="50000"/>
            </a:srgbClr>
          </a:solidFill>
          <a:ln w="12700">
            <a:noFill/>
            <a:round/>
            <a:headEnd/>
            <a:tailEnd/>
          </a:ln>
        </p:spPr>
        <p:txBody>
          <a:bodyPr rtlCol="0" anchor="ctr"/>
          <a:lstStyle/>
          <a:p>
            <a:pPr algn="ctr"/>
            <a:endParaRPr lang="en-US" dirty="0"/>
          </a:p>
        </p:txBody>
      </p:sp>
      <p:sp>
        <p:nvSpPr>
          <p:cNvPr id="31" name="Rechteck 30"/>
          <p:cNvSpPr/>
          <p:nvPr/>
        </p:nvSpPr>
        <p:spPr bwMode="auto">
          <a:xfrm>
            <a:off x="5224464" y="1224794"/>
            <a:ext cx="1741488" cy="343948"/>
          </a:xfrm>
          <a:prstGeom prst="rect">
            <a:avLst/>
          </a:prstGeom>
          <a:solidFill>
            <a:srgbClr val="FFFFFF">
              <a:alpha val="50000"/>
            </a:srgbClr>
          </a:solidFill>
          <a:ln w="12700">
            <a:noFill/>
            <a:round/>
            <a:headEnd/>
            <a:tailEnd/>
          </a:ln>
        </p:spPr>
        <p:txBody>
          <a:bodyPr rtlCol="0" anchor="ctr"/>
          <a:lstStyle/>
          <a:p>
            <a:pPr algn="ctr"/>
            <a:endParaRPr lang="en-US" dirty="0"/>
          </a:p>
        </p:txBody>
      </p:sp>
      <p:sp>
        <p:nvSpPr>
          <p:cNvPr id="32" name="Rechteck 31"/>
          <p:cNvSpPr/>
          <p:nvPr/>
        </p:nvSpPr>
        <p:spPr bwMode="auto">
          <a:xfrm>
            <a:off x="6965952" y="1224794"/>
            <a:ext cx="1741488" cy="343948"/>
          </a:xfrm>
          <a:prstGeom prst="rect">
            <a:avLst/>
          </a:prstGeom>
          <a:solidFill>
            <a:srgbClr val="FFFFFF">
              <a:alpha val="50000"/>
            </a:srgbClr>
          </a:solidFill>
          <a:ln w="12700">
            <a:noFill/>
            <a:round/>
            <a:headEnd/>
            <a:tailEnd/>
          </a:ln>
        </p:spPr>
        <p:txBody>
          <a:bodyPr rtlCol="0" anchor="ctr"/>
          <a:lstStyle/>
          <a:p>
            <a:pPr algn="ctr"/>
            <a:endParaRPr lang="en-US" dirty="0"/>
          </a:p>
        </p:txBody>
      </p:sp>
      <p:sp>
        <p:nvSpPr>
          <p:cNvPr id="33" name="Rechteck 32"/>
          <p:cNvSpPr/>
          <p:nvPr/>
        </p:nvSpPr>
        <p:spPr bwMode="auto">
          <a:xfrm>
            <a:off x="8707440" y="1224794"/>
            <a:ext cx="1741488" cy="343948"/>
          </a:xfrm>
          <a:prstGeom prst="rect">
            <a:avLst/>
          </a:prstGeom>
          <a:solidFill>
            <a:srgbClr val="FFFFFF">
              <a:alpha val="50000"/>
            </a:srgbClr>
          </a:solidFill>
          <a:ln w="12700">
            <a:noFill/>
            <a:round/>
            <a:headEnd/>
            <a:tailEnd/>
          </a:ln>
        </p:spPr>
        <p:txBody>
          <a:bodyPr rtlCol="0" anchor="ctr"/>
          <a:lstStyle/>
          <a:p>
            <a:pPr algn="ctr"/>
            <a:endParaRPr lang="en-US" dirty="0"/>
          </a:p>
        </p:txBody>
      </p:sp>
      <p:sp>
        <p:nvSpPr>
          <p:cNvPr id="34" name="Rechteck 33"/>
          <p:cNvSpPr/>
          <p:nvPr/>
        </p:nvSpPr>
        <p:spPr bwMode="auto">
          <a:xfrm>
            <a:off x="10448928" y="1224794"/>
            <a:ext cx="1741488" cy="343948"/>
          </a:xfrm>
          <a:prstGeom prst="rect">
            <a:avLst/>
          </a:prstGeom>
          <a:solidFill>
            <a:srgbClr val="FFFFFF">
              <a:alpha val="50000"/>
            </a:srgbClr>
          </a:solidFill>
          <a:ln w="12700">
            <a:noFill/>
            <a:round/>
            <a:headEnd/>
            <a:tailEnd/>
          </a:ln>
        </p:spPr>
        <p:txBody>
          <a:bodyPr rtlCol="0" anchor="ctr"/>
          <a:lstStyle/>
          <a:p>
            <a:pPr algn="ctr"/>
            <a:endParaRPr lang="en-US" dirty="0"/>
          </a:p>
        </p:txBody>
      </p:sp>
      <p:sp>
        <p:nvSpPr>
          <p:cNvPr id="40" name="Ellipse 39"/>
          <p:cNvSpPr/>
          <p:nvPr/>
        </p:nvSpPr>
        <p:spPr bwMode="auto">
          <a:xfrm>
            <a:off x="543573" y="503338"/>
            <a:ext cx="654342" cy="654342"/>
          </a:xfrm>
          <a:prstGeom prst="ellipse">
            <a:avLst/>
          </a:prstGeom>
          <a:solidFill>
            <a:srgbClr val="FFFFFF">
              <a:alpha val="45000"/>
            </a:srgbClr>
          </a:solidFill>
          <a:ln w="12700">
            <a:noFill/>
            <a:round/>
            <a:headEnd/>
            <a:tailEnd/>
          </a:ln>
          <a:effectLst>
            <a:glow rad="101600">
              <a:srgbClr val="F8F8F8">
                <a:alpha val="40000"/>
              </a:srgbClr>
            </a:glow>
          </a:effectLst>
        </p:spPr>
        <p:txBody>
          <a:bodyPr rtlCol="0" anchor="ctr"/>
          <a:lstStyle/>
          <a:p>
            <a:pPr algn="ctr"/>
            <a:endParaRPr lang="en-US" dirty="0"/>
          </a:p>
        </p:txBody>
      </p:sp>
      <p:sp>
        <p:nvSpPr>
          <p:cNvPr id="41" name="Ellipse 40"/>
          <p:cNvSpPr/>
          <p:nvPr/>
        </p:nvSpPr>
        <p:spPr bwMode="auto">
          <a:xfrm>
            <a:off x="2285061" y="427835"/>
            <a:ext cx="654342" cy="654342"/>
          </a:xfrm>
          <a:prstGeom prst="ellipse">
            <a:avLst/>
          </a:prstGeom>
          <a:solidFill>
            <a:srgbClr val="FFFFFF">
              <a:alpha val="45000"/>
            </a:srgbClr>
          </a:solidFill>
          <a:ln w="12700">
            <a:noFill/>
            <a:round/>
            <a:headEnd/>
            <a:tailEnd/>
          </a:ln>
          <a:effectLst>
            <a:glow rad="101600">
              <a:srgbClr val="F8F8F8">
                <a:alpha val="40000"/>
              </a:srgbClr>
            </a:glow>
          </a:effectLst>
        </p:spPr>
        <p:txBody>
          <a:bodyPr rtlCol="0" anchor="ctr"/>
          <a:lstStyle/>
          <a:p>
            <a:pPr algn="ctr"/>
            <a:endParaRPr lang="en-US" dirty="0"/>
          </a:p>
        </p:txBody>
      </p:sp>
      <p:sp>
        <p:nvSpPr>
          <p:cNvPr id="42" name="Ellipse 41"/>
          <p:cNvSpPr/>
          <p:nvPr/>
        </p:nvSpPr>
        <p:spPr bwMode="auto">
          <a:xfrm>
            <a:off x="4026549" y="285225"/>
            <a:ext cx="654342" cy="654342"/>
          </a:xfrm>
          <a:prstGeom prst="ellipse">
            <a:avLst/>
          </a:prstGeom>
          <a:solidFill>
            <a:srgbClr val="FFFFFF">
              <a:alpha val="54000"/>
            </a:srgbClr>
          </a:solidFill>
          <a:ln w="12700">
            <a:noFill/>
            <a:round/>
            <a:headEnd/>
            <a:tailEnd/>
          </a:ln>
          <a:effectLst>
            <a:glow rad="101600">
              <a:srgbClr val="F8F8F8">
                <a:alpha val="40000"/>
              </a:srgbClr>
            </a:glow>
            <a:softEdge rad="0"/>
          </a:effectLst>
        </p:spPr>
        <p:txBody>
          <a:bodyPr rtlCol="0" anchor="ctr"/>
          <a:lstStyle/>
          <a:p>
            <a:pPr algn="ctr"/>
            <a:endParaRPr lang="en-US" dirty="0"/>
          </a:p>
        </p:txBody>
      </p:sp>
      <p:sp>
        <p:nvSpPr>
          <p:cNvPr id="43" name="Ellipse 42"/>
          <p:cNvSpPr/>
          <p:nvPr/>
        </p:nvSpPr>
        <p:spPr bwMode="auto">
          <a:xfrm>
            <a:off x="5768037" y="134219"/>
            <a:ext cx="654342" cy="654342"/>
          </a:xfrm>
          <a:prstGeom prst="ellipse">
            <a:avLst/>
          </a:prstGeom>
          <a:solidFill>
            <a:srgbClr val="FFFFFF">
              <a:alpha val="54000"/>
            </a:srgbClr>
          </a:solidFill>
          <a:ln w="12700">
            <a:noFill/>
            <a:round/>
            <a:headEnd/>
            <a:tailEnd/>
          </a:ln>
          <a:effectLst>
            <a:glow rad="101600">
              <a:srgbClr val="F8F8F8">
                <a:alpha val="40000"/>
              </a:srgbClr>
            </a:glow>
            <a:softEdge rad="0"/>
          </a:effectLst>
        </p:spPr>
        <p:txBody>
          <a:bodyPr rtlCol="0" anchor="ctr"/>
          <a:lstStyle/>
          <a:p>
            <a:pPr algn="ctr"/>
            <a:endParaRPr lang="en-US" dirty="0"/>
          </a:p>
        </p:txBody>
      </p:sp>
      <p:sp>
        <p:nvSpPr>
          <p:cNvPr id="44" name="Ellipse 43"/>
          <p:cNvSpPr/>
          <p:nvPr/>
        </p:nvSpPr>
        <p:spPr bwMode="auto">
          <a:xfrm>
            <a:off x="7509525" y="231787"/>
            <a:ext cx="654342" cy="654342"/>
          </a:xfrm>
          <a:prstGeom prst="ellipse">
            <a:avLst/>
          </a:prstGeom>
          <a:solidFill>
            <a:srgbClr val="FFFFFF">
              <a:alpha val="54000"/>
            </a:srgbClr>
          </a:solidFill>
          <a:ln w="12700">
            <a:noFill/>
            <a:round/>
            <a:headEnd/>
            <a:tailEnd/>
          </a:ln>
          <a:effectLst>
            <a:glow rad="101600">
              <a:srgbClr val="F8F8F8">
                <a:alpha val="40000"/>
              </a:srgbClr>
            </a:glow>
            <a:softEdge rad="0"/>
          </a:effectLst>
        </p:spPr>
        <p:txBody>
          <a:bodyPr rtlCol="0" anchor="ctr"/>
          <a:lstStyle/>
          <a:p>
            <a:pPr algn="ctr"/>
            <a:endParaRPr lang="en-US" dirty="0"/>
          </a:p>
        </p:txBody>
      </p:sp>
      <p:sp>
        <p:nvSpPr>
          <p:cNvPr id="45" name="Ellipse 44"/>
          <p:cNvSpPr/>
          <p:nvPr/>
        </p:nvSpPr>
        <p:spPr bwMode="auto">
          <a:xfrm>
            <a:off x="9251013" y="360722"/>
            <a:ext cx="654342" cy="654342"/>
          </a:xfrm>
          <a:prstGeom prst="ellipse">
            <a:avLst/>
          </a:prstGeom>
          <a:solidFill>
            <a:srgbClr val="FFFFFF">
              <a:alpha val="54000"/>
            </a:srgbClr>
          </a:solidFill>
          <a:ln w="12700">
            <a:noFill/>
            <a:round/>
            <a:headEnd/>
            <a:tailEnd/>
          </a:ln>
          <a:effectLst>
            <a:glow rad="101600">
              <a:srgbClr val="F8F8F8">
                <a:alpha val="40000"/>
              </a:srgbClr>
            </a:glow>
            <a:softEdge rad="0"/>
          </a:effectLst>
        </p:spPr>
        <p:txBody>
          <a:bodyPr rtlCol="0" anchor="ctr"/>
          <a:lstStyle/>
          <a:p>
            <a:pPr algn="ctr"/>
            <a:endParaRPr lang="en-US" dirty="0"/>
          </a:p>
        </p:txBody>
      </p:sp>
      <p:sp>
        <p:nvSpPr>
          <p:cNvPr id="46" name="Ellipse 45"/>
          <p:cNvSpPr/>
          <p:nvPr/>
        </p:nvSpPr>
        <p:spPr bwMode="auto">
          <a:xfrm>
            <a:off x="10992501" y="416342"/>
            <a:ext cx="654342" cy="654342"/>
          </a:xfrm>
          <a:prstGeom prst="ellipse">
            <a:avLst/>
          </a:prstGeom>
          <a:solidFill>
            <a:srgbClr val="FFFFFF">
              <a:alpha val="54000"/>
            </a:srgbClr>
          </a:solidFill>
          <a:ln w="12700">
            <a:noFill/>
            <a:round/>
            <a:headEnd/>
            <a:tailEnd/>
          </a:ln>
          <a:effectLst>
            <a:glow rad="101600">
              <a:srgbClr val="F8F8F8">
                <a:alpha val="40000"/>
              </a:srgbClr>
            </a:glow>
            <a:softEdge rad="0"/>
          </a:effectLst>
        </p:spPr>
        <p:txBody>
          <a:bodyPr rtlCol="0" anchor="ctr"/>
          <a:lstStyle/>
          <a:p>
            <a:pPr algn="ctr"/>
            <a:endParaRPr lang="en-US" dirty="0"/>
          </a:p>
        </p:txBody>
      </p:sp>
      <p:sp>
        <p:nvSpPr>
          <p:cNvPr id="47" name="Textfeld 46"/>
          <p:cNvSpPr txBox="1"/>
          <p:nvPr/>
        </p:nvSpPr>
        <p:spPr>
          <a:xfrm>
            <a:off x="595668" y="1235798"/>
            <a:ext cx="527709" cy="307777"/>
          </a:xfrm>
          <a:prstGeom prst="rect">
            <a:avLst/>
          </a:prstGeom>
          <a:noFill/>
        </p:spPr>
        <p:txBody>
          <a:bodyPr wrap="none" rtlCol="0">
            <a:spAutoFit/>
          </a:bodyPr>
          <a:lstStyle/>
          <a:p>
            <a:r>
              <a:rPr lang="de-DE" sz="1400" dirty="0">
                <a:solidFill>
                  <a:srgbClr val="006666"/>
                </a:solidFill>
              </a:rPr>
              <a:t>Mon</a:t>
            </a:r>
            <a:endParaRPr lang="en-US" sz="1400" dirty="0">
              <a:solidFill>
                <a:srgbClr val="006666"/>
              </a:solidFill>
            </a:endParaRPr>
          </a:p>
        </p:txBody>
      </p:sp>
      <p:sp>
        <p:nvSpPr>
          <p:cNvPr id="48" name="Textfeld 47"/>
          <p:cNvSpPr txBox="1"/>
          <p:nvPr/>
        </p:nvSpPr>
        <p:spPr>
          <a:xfrm>
            <a:off x="2337156" y="1235798"/>
            <a:ext cx="446020" cy="307777"/>
          </a:xfrm>
          <a:prstGeom prst="rect">
            <a:avLst/>
          </a:prstGeom>
          <a:noFill/>
        </p:spPr>
        <p:txBody>
          <a:bodyPr wrap="none" rtlCol="0">
            <a:spAutoFit/>
          </a:bodyPr>
          <a:lstStyle/>
          <a:p>
            <a:r>
              <a:rPr lang="de-DE" sz="1400" dirty="0">
                <a:solidFill>
                  <a:srgbClr val="006666"/>
                </a:solidFill>
              </a:rPr>
              <a:t>Tue</a:t>
            </a:r>
            <a:endParaRPr lang="en-US" sz="1400" dirty="0">
              <a:solidFill>
                <a:srgbClr val="006666"/>
              </a:solidFill>
            </a:endParaRPr>
          </a:p>
        </p:txBody>
      </p:sp>
      <p:sp>
        <p:nvSpPr>
          <p:cNvPr id="49" name="Textfeld 48"/>
          <p:cNvSpPr txBox="1"/>
          <p:nvPr/>
        </p:nvSpPr>
        <p:spPr>
          <a:xfrm>
            <a:off x="4078644" y="1235798"/>
            <a:ext cx="522707" cy="307777"/>
          </a:xfrm>
          <a:prstGeom prst="rect">
            <a:avLst/>
          </a:prstGeom>
          <a:noFill/>
        </p:spPr>
        <p:txBody>
          <a:bodyPr wrap="none" rtlCol="0">
            <a:spAutoFit/>
          </a:bodyPr>
          <a:lstStyle/>
          <a:p>
            <a:r>
              <a:rPr lang="de-DE" sz="1400" dirty="0">
                <a:solidFill>
                  <a:srgbClr val="006666"/>
                </a:solidFill>
              </a:rPr>
              <a:t>Wed</a:t>
            </a:r>
            <a:endParaRPr lang="en-US" sz="1400" dirty="0">
              <a:solidFill>
                <a:srgbClr val="006666"/>
              </a:solidFill>
            </a:endParaRPr>
          </a:p>
        </p:txBody>
      </p:sp>
      <p:sp>
        <p:nvSpPr>
          <p:cNvPr id="50" name="Textfeld 49"/>
          <p:cNvSpPr txBox="1"/>
          <p:nvPr/>
        </p:nvSpPr>
        <p:spPr>
          <a:xfrm>
            <a:off x="5820132" y="1235798"/>
            <a:ext cx="461986" cy="307777"/>
          </a:xfrm>
          <a:prstGeom prst="rect">
            <a:avLst/>
          </a:prstGeom>
          <a:noFill/>
        </p:spPr>
        <p:txBody>
          <a:bodyPr wrap="none" rtlCol="0">
            <a:spAutoFit/>
          </a:bodyPr>
          <a:lstStyle/>
          <a:p>
            <a:r>
              <a:rPr lang="de-DE" sz="1400" dirty="0">
                <a:solidFill>
                  <a:srgbClr val="006666"/>
                </a:solidFill>
              </a:rPr>
              <a:t>Thu</a:t>
            </a:r>
            <a:endParaRPr lang="en-US" sz="1400" dirty="0">
              <a:solidFill>
                <a:srgbClr val="006666"/>
              </a:solidFill>
            </a:endParaRPr>
          </a:p>
        </p:txBody>
      </p:sp>
      <p:sp>
        <p:nvSpPr>
          <p:cNvPr id="51" name="Textfeld 50"/>
          <p:cNvSpPr txBox="1"/>
          <p:nvPr/>
        </p:nvSpPr>
        <p:spPr>
          <a:xfrm>
            <a:off x="7561620" y="1235798"/>
            <a:ext cx="370614" cy="307777"/>
          </a:xfrm>
          <a:prstGeom prst="rect">
            <a:avLst/>
          </a:prstGeom>
          <a:noFill/>
        </p:spPr>
        <p:txBody>
          <a:bodyPr wrap="none" rtlCol="0">
            <a:spAutoFit/>
          </a:bodyPr>
          <a:lstStyle/>
          <a:p>
            <a:r>
              <a:rPr lang="de-DE" sz="1400" dirty="0">
                <a:solidFill>
                  <a:srgbClr val="006666"/>
                </a:solidFill>
              </a:rPr>
              <a:t>Fri</a:t>
            </a:r>
            <a:endParaRPr lang="en-US" sz="1400" dirty="0">
              <a:solidFill>
                <a:srgbClr val="006666"/>
              </a:solidFill>
            </a:endParaRPr>
          </a:p>
        </p:txBody>
      </p:sp>
      <p:sp>
        <p:nvSpPr>
          <p:cNvPr id="52" name="Textfeld 51"/>
          <p:cNvSpPr txBox="1"/>
          <p:nvPr/>
        </p:nvSpPr>
        <p:spPr>
          <a:xfrm>
            <a:off x="9303108" y="1235798"/>
            <a:ext cx="412229" cy="307777"/>
          </a:xfrm>
          <a:prstGeom prst="rect">
            <a:avLst/>
          </a:prstGeom>
          <a:noFill/>
        </p:spPr>
        <p:txBody>
          <a:bodyPr wrap="none" rtlCol="0">
            <a:spAutoFit/>
          </a:bodyPr>
          <a:lstStyle/>
          <a:p>
            <a:r>
              <a:rPr lang="de-DE" sz="1400" dirty="0">
                <a:solidFill>
                  <a:srgbClr val="006666"/>
                </a:solidFill>
              </a:rPr>
              <a:t>Sat</a:t>
            </a:r>
            <a:endParaRPr lang="en-US" sz="1400" dirty="0">
              <a:solidFill>
                <a:srgbClr val="006666"/>
              </a:solidFill>
            </a:endParaRPr>
          </a:p>
        </p:txBody>
      </p:sp>
      <p:sp>
        <p:nvSpPr>
          <p:cNvPr id="53" name="Textfeld 52"/>
          <p:cNvSpPr txBox="1"/>
          <p:nvPr/>
        </p:nvSpPr>
        <p:spPr>
          <a:xfrm>
            <a:off x="11044596" y="1235798"/>
            <a:ext cx="455574" cy="307777"/>
          </a:xfrm>
          <a:prstGeom prst="rect">
            <a:avLst/>
          </a:prstGeom>
          <a:noFill/>
        </p:spPr>
        <p:txBody>
          <a:bodyPr wrap="none" rtlCol="0">
            <a:spAutoFit/>
          </a:bodyPr>
          <a:lstStyle/>
          <a:p>
            <a:r>
              <a:rPr lang="de-DE" sz="1400" dirty="0">
                <a:solidFill>
                  <a:srgbClr val="006666"/>
                </a:solidFill>
              </a:rPr>
              <a:t>Sun</a:t>
            </a:r>
            <a:endParaRPr lang="en-US" sz="1400" dirty="0">
              <a:solidFill>
                <a:srgbClr val="006666"/>
              </a:solidFill>
            </a:endParaRPr>
          </a:p>
        </p:txBody>
      </p:sp>
      <p:sp>
        <p:nvSpPr>
          <p:cNvPr id="54" name="Textfeld 53"/>
          <p:cNvSpPr txBox="1"/>
          <p:nvPr/>
        </p:nvSpPr>
        <p:spPr>
          <a:xfrm>
            <a:off x="595668" y="558958"/>
            <a:ext cx="671979" cy="523220"/>
          </a:xfrm>
          <a:prstGeom prst="rect">
            <a:avLst/>
          </a:prstGeom>
          <a:noFill/>
        </p:spPr>
        <p:txBody>
          <a:bodyPr wrap="none" rtlCol="0">
            <a:spAutoFit/>
          </a:bodyPr>
          <a:lstStyle/>
          <a:p>
            <a:r>
              <a:rPr lang="de-DE" sz="2800" dirty="0">
                <a:solidFill>
                  <a:srgbClr val="006666"/>
                </a:solidFill>
              </a:rPr>
              <a:t>17°</a:t>
            </a:r>
            <a:endParaRPr lang="en-US" sz="2800" dirty="0">
              <a:solidFill>
                <a:srgbClr val="006666"/>
              </a:solidFill>
            </a:endParaRPr>
          </a:p>
        </p:txBody>
      </p:sp>
      <p:sp>
        <p:nvSpPr>
          <p:cNvPr id="55" name="Textfeld 54"/>
          <p:cNvSpPr txBox="1"/>
          <p:nvPr/>
        </p:nvSpPr>
        <p:spPr>
          <a:xfrm>
            <a:off x="2337156" y="483455"/>
            <a:ext cx="671979" cy="523220"/>
          </a:xfrm>
          <a:prstGeom prst="rect">
            <a:avLst/>
          </a:prstGeom>
          <a:noFill/>
        </p:spPr>
        <p:txBody>
          <a:bodyPr wrap="none" rtlCol="0">
            <a:spAutoFit/>
          </a:bodyPr>
          <a:lstStyle/>
          <a:p>
            <a:r>
              <a:rPr lang="de-DE" sz="2800" dirty="0">
                <a:solidFill>
                  <a:srgbClr val="006666"/>
                </a:solidFill>
              </a:rPr>
              <a:t>19°</a:t>
            </a:r>
            <a:endParaRPr lang="en-US" sz="2800" dirty="0">
              <a:solidFill>
                <a:srgbClr val="006666"/>
              </a:solidFill>
            </a:endParaRPr>
          </a:p>
        </p:txBody>
      </p:sp>
      <p:sp>
        <p:nvSpPr>
          <p:cNvPr id="57" name="Textfeld 56"/>
          <p:cNvSpPr txBox="1"/>
          <p:nvPr/>
        </p:nvSpPr>
        <p:spPr>
          <a:xfrm>
            <a:off x="4043119" y="340845"/>
            <a:ext cx="671979" cy="523220"/>
          </a:xfrm>
          <a:prstGeom prst="rect">
            <a:avLst/>
          </a:prstGeom>
          <a:noFill/>
        </p:spPr>
        <p:txBody>
          <a:bodyPr wrap="none" rtlCol="0">
            <a:spAutoFit/>
          </a:bodyPr>
          <a:lstStyle/>
          <a:p>
            <a:r>
              <a:rPr lang="de-DE" sz="2800" dirty="0">
                <a:solidFill>
                  <a:srgbClr val="006666"/>
                </a:solidFill>
              </a:rPr>
              <a:t>22°</a:t>
            </a:r>
            <a:endParaRPr lang="en-US" sz="2800" dirty="0">
              <a:solidFill>
                <a:srgbClr val="006666"/>
              </a:solidFill>
            </a:endParaRPr>
          </a:p>
        </p:txBody>
      </p:sp>
      <p:sp>
        <p:nvSpPr>
          <p:cNvPr id="58" name="Textfeld 57"/>
          <p:cNvSpPr txBox="1"/>
          <p:nvPr/>
        </p:nvSpPr>
        <p:spPr>
          <a:xfrm>
            <a:off x="5820132" y="189839"/>
            <a:ext cx="671979" cy="523220"/>
          </a:xfrm>
          <a:prstGeom prst="rect">
            <a:avLst/>
          </a:prstGeom>
          <a:noFill/>
        </p:spPr>
        <p:txBody>
          <a:bodyPr wrap="none" rtlCol="0">
            <a:spAutoFit/>
          </a:bodyPr>
          <a:lstStyle/>
          <a:p>
            <a:r>
              <a:rPr lang="de-DE" sz="2800" dirty="0">
                <a:solidFill>
                  <a:srgbClr val="006666"/>
                </a:solidFill>
              </a:rPr>
              <a:t>26°</a:t>
            </a:r>
            <a:endParaRPr lang="en-US" sz="2800" dirty="0">
              <a:solidFill>
                <a:srgbClr val="006666"/>
              </a:solidFill>
            </a:endParaRPr>
          </a:p>
        </p:txBody>
      </p:sp>
      <p:sp>
        <p:nvSpPr>
          <p:cNvPr id="59" name="Textfeld 58"/>
          <p:cNvSpPr txBox="1"/>
          <p:nvPr/>
        </p:nvSpPr>
        <p:spPr>
          <a:xfrm>
            <a:off x="7526828" y="287407"/>
            <a:ext cx="671979" cy="523220"/>
          </a:xfrm>
          <a:prstGeom prst="rect">
            <a:avLst/>
          </a:prstGeom>
          <a:noFill/>
        </p:spPr>
        <p:txBody>
          <a:bodyPr wrap="none" rtlCol="0">
            <a:spAutoFit/>
          </a:bodyPr>
          <a:lstStyle/>
          <a:p>
            <a:r>
              <a:rPr lang="de-DE" sz="2800" dirty="0">
                <a:solidFill>
                  <a:srgbClr val="006666"/>
                </a:solidFill>
              </a:rPr>
              <a:t>23°</a:t>
            </a:r>
            <a:endParaRPr lang="en-US" sz="2800" dirty="0">
              <a:solidFill>
                <a:srgbClr val="006666"/>
              </a:solidFill>
            </a:endParaRPr>
          </a:p>
        </p:txBody>
      </p:sp>
      <p:sp>
        <p:nvSpPr>
          <p:cNvPr id="60" name="Textfeld 59"/>
          <p:cNvSpPr txBox="1"/>
          <p:nvPr/>
        </p:nvSpPr>
        <p:spPr>
          <a:xfrm>
            <a:off x="9303108" y="416342"/>
            <a:ext cx="671979" cy="523220"/>
          </a:xfrm>
          <a:prstGeom prst="rect">
            <a:avLst/>
          </a:prstGeom>
          <a:noFill/>
        </p:spPr>
        <p:txBody>
          <a:bodyPr wrap="none" rtlCol="0">
            <a:spAutoFit/>
          </a:bodyPr>
          <a:lstStyle/>
          <a:p>
            <a:r>
              <a:rPr lang="de-DE" sz="2800" dirty="0">
                <a:solidFill>
                  <a:srgbClr val="006666"/>
                </a:solidFill>
              </a:rPr>
              <a:t>21°</a:t>
            </a:r>
            <a:endParaRPr lang="en-US" sz="2800" dirty="0">
              <a:solidFill>
                <a:srgbClr val="006666"/>
              </a:solidFill>
            </a:endParaRPr>
          </a:p>
        </p:txBody>
      </p:sp>
      <p:sp>
        <p:nvSpPr>
          <p:cNvPr id="61" name="Textfeld 60"/>
          <p:cNvSpPr txBox="1"/>
          <p:nvPr/>
        </p:nvSpPr>
        <p:spPr>
          <a:xfrm>
            <a:off x="11044596" y="471962"/>
            <a:ext cx="671979" cy="523220"/>
          </a:xfrm>
          <a:prstGeom prst="rect">
            <a:avLst/>
          </a:prstGeom>
          <a:noFill/>
        </p:spPr>
        <p:txBody>
          <a:bodyPr wrap="none" rtlCol="0">
            <a:spAutoFit/>
          </a:bodyPr>
          <a:lstStyle/>
          <a:p>
            <a:r>
              <a:rPr lang="de-DE" sz="2800" dirty="0">
                <a:solidFill>
                  <a:srgbClr val="006666"/>
                </a:solidFill>
              </a:rPr>
              <a:t>19°</a:t>
            </a:r>
            <a:endParaRPr lang="en-US" sz="2800" dirty="0">
              <a:solidFill>
                <a:srgbClr val="006666"/>
              </a:solidFill>
            </a:endParaRPr>
          </a:p>
        </p:txBody>
      </p:sp>
      <p:grpSp>
        <p:nvGrpSpPr>
          <p:cNvPr id="81" name="Gruppieren 80"/>
          <p:cNvGrpSpPr/>
          <p:nvPr/>
        </p:nvGrpSpPr>
        <p:grpSpPr>
          <a:xfrm>
            <a:off x="2057528" y="3740753"/>
            <a:ext cx="1451296" cy="1451296"/>
            <a:chOff x="2057528" y="3873563"/>
            <a:chExt cx="1451296" cy="1451296"/>
          </a:xfrm>
        </p:grpSpPr>
        <p:sp>
          <p:nvSpPr>
            <p:cNvPr id="38" name="Ellipse 37"/>
            <p:cNvSpPr/>
            <p:nvPr/>
          </p:nvSpPr>
          <p:spPr bwMode="auto">
            <a:xfrm>
              <a:off x="2057528" y="3873563"/>
              <a:ext cx="1451296" cy="1451296"/>
            </a:xfrm>
            <a:prstGeom prst="ellipse">
              <a:avLst/>
            </a:prstGeom>
            <a:solidFill>
              <a:srgbClr val="FFFFFF">
                <a:alpha val="45000"/>
              </a:srgbClr>
            </a:solidFill>
            <a:ln w="12700">
              <a:noFill/>
              <a:round/>
              <a:headEnd/>
              <a:tailEnd/>
            </a:ln>
            <a:effectLst>
              <a:glow rad="101600">
                <a:srgbClr val="F8F8F8">
                  <a:alpha val="40000"/>
                </a:srgbClr>
              </a:glow>
            </a:effectLst>
          </p:spPr>
          <p:txBody>
            <a:bodyPr rtlCol="0" anchor="ctr"/>
            <a:lstStyle/>
            <a:p>
              <a:pPr algn="ctr"/>
              <a:endParaRPr lang="en-US" dirty="0"/>
            </a:p>
          </p:txBody>
        </p:sp>
        <p:sp>
          <p:nvSpPr>
            <p:cNvPr id="62" name="Textfeld 61"/>
            <p:cNvSpPr txBox="1"/>
            <p:nvPr/>
          </p:nvSpPr>
          <p:spPr>
            <a:xfrm>
              <a:off x="2275642" y="4137546"/>
              <a:ext cx="1232123" cy="923330"/>
            </a:xfrm>
            <a:prstGeom prst="rect">
              <a:avLst/>
            </a:prstGeom>
            <a:noFill/>
          </p:spPr>
          <p:txBody>
            <a:bodyPr wrap="square" rtlCol="0">
              <a:spAutoFit/>
            </a:bodyPr>
            <a:lstStyle/>
            <a:p>
              <a:r>
                <a:rPr lang="de-DE" sz="5400" dirty="0">
                  <a:solidFill>
                    <a:srgbClr val="006666"/>
                  </a:solidFill>
                </a:rPr>
                <a:t>22°</a:t>
              </a:r>
              <a:endParaRPr lang="en-US" sz="5400" dirty="0">
                <a:solidFill>
                  <a:srgbClr val="006666"/>
                </a:solidFill>
              </a:endParaRPr>
            </a:p>
          </p:txBody>
        </p:sp>
      </p:grpSp>
      <p:grpSp>
        <p:nvGrpSpPr>
          <p:cNvPr id="82" name="Gruppieren 81"/>
          <p:cNvGrpSpPr/>
          <p:nvPr/>
        </p:nvGrpSpPr>
        <p:grpSpPr>
          <a:xfrm>
            <a:off x="1001785" y="2080101"/>
            <a:ext cx="864067" cy="864067"/>
            <a:chOff x="1001785" y="2080101"/>
            <a:chExt cx="864067" cy="864067"/>
          </a:xfrm>
        </p:grpSpPr>
        <p:sp>
          <p:nvSpPr>
            <p:cNvPr id="4" name="Ellipse 3"/>
            <p:cNvSpPr/>
            <p:nvPr/>
          </p:nvSpPr>
          <p:spPr bwMode="auto">
            <a:xfrm>
              <a:off x="1001785" y="2080101"/>
              <a:ext cx="864067" cy="864067"/>
            </a:xfrm>
            <a:prstGeom prst="ellipse">
              <a:avLst/>
            </a:prstGeom>
            <a:solidFill>
              <a:srgbClr val="FFFFFF">
                <a:alpha val="54000"/>
              </a:srgbClr>
            </a:solidFill>
            <a:ln w="12700">
              <a:noFill/>
              <a:round/>
              <a:headEnd/>
              <a:tailEnd/>
            </a:ln>
            <a:effectLst>
              <a:glow rad="101600">
                <a:srgbClr val="F8F8F8">
                  <a:alpha val="40000"/>
                </a:srgbClr>
              </a:glow>
              <a:softEdge rad="0"/>
            </a:effectLst>
          </p:spPr>
          <p:txBody>
            <a:bodyPr rtlCol="0" anchor="ctr"/>
            <a:lstStyle/>
            <a:p>
              <a:pPr algn="ctr"/>
              <a:endParaRPr lang="en-US" dirty="0"/>
            </a:p>
          </p:txBody>
        </p:sp>
        <p:sp>
          <p:nvSpPr>
            <p:cNvPr id="63" name="Textfeld 62"/>
            <p:cNvSpPr txBox="1"/>
            <p:nvPr/>
          </p:nvSpPr>
          <p:spPr>
            <a:xfrm>
              <a:off x="1128317" y="2358245"/>
              <a:ext cx="611001" cy="307777"/>
            </a:xfrm>
            <a:prstGeom prst="rect">
              <a:avLst/>
            </a:prstGeom>
            <a:noFill/>
          </p:spPr>
          <p:txBody>
            <a:bodyPr wrap="none" rtlCol="0">
              <a:spAutoFit/>
            </a:bodyPr>
            <a:lstStyle/>
            <a:p>
              <a:r>
                <a:rPr lang="de-DE" sz="1400" dirty="0">
                  <a:solidFill>
                    <a:srgbClr val="006666"/>
                  </a:solidFill>
                </a:rPr>
                <a:t>Today</a:t>
              </a:r>
              <a:endParaRPr lang="en-US" sz="1400" dirty="0">
                <a:solidFill>
                  <a:srgbClr val="006666"/>
                </a:solidFill>
              </a:endParaRPr>
            </a:p>
          </p:txBody>
        </p:sp>
      </p:grpSp>
      <p:grpSp>
        <p:nvGrpSpPr>
          <p:cNvPr id="80" name="Gruppieren 79"/>
          <p:cNvGrpSpPr/>
          <p:nvPr/>
        </p:nvGrpSpPr>
        <p:grpSpPr>
          <a:xfrm>
            <a:off x="4502769" y="2336926"/>
            <a:ext cx="1187981" cy="1187981"/>
            <a:chOff x="4502769" y="2336926"/>
            <a:chExt cx="1187981" cy="1187981"/>
          </a:xfrm>
        </p:grpSpPr>
        <p:sp>
          <p:nvSpPr>
            <p:cNvPr id="37" name="Ellipse 36"/>
            <p:cNvSpPr/>
            <p:nvPr/>
          </p:nvSpPr>
          <p:spPr bwMode="auto">
            <a:xfrm>
              <a:off x="4502769" y="2336926"/>
              <a:ext cx="1187981" cy="1187981"/>
            </a:xfrm>
            <a:prstGeom prst="ellipse">
              <a:avLst/>
            </a:prstGeom>
            <a:solidFill>
              <a:srgbClr val="FFFFFF">
                <a:alpha val="45000"/>
              </a:srgbClr>
            </a:solidFill>
            <a:ln w="12700">
              <a:noFill/>
              <a:round/>
              <a:headEnd/>
              <a:tailEnd/>
            </a:ln>
            <a:effectLst>
              <a:glow rad="101600">
                <a:srgbClr val="F8F8F8">
                  <a:alpha val="40000"/>
                </a:srgbClr>
              </a:glow>
            </a:effectLst>
          </p:spPr>
          <p:txBody>
            <a:bodyPr rtlCol="0" anchor="ctr"/>
            <a:lstStyle/>
            <a:p>
              <a:pPr algn="ctr"/>
              <a:endParaRPr lang="en-US" dirty="0"/>
            </a:p>
          </p:txBody>
        </p:sp>
        <p:grpSp>
          <p:nvGrpSpPr>
            <p:cNvPr id="64" name="Gruppieren 63"/>
            <p:cNvGrpSpPr/>
            <p:nvPr/>
          </p:nvGrpSpPr>
          <p:grpSpPr bwMode="gray">
            <a:xfrm>
              <a:off x="4689485" y="2637368"/>
              <a:ext cx="814547" cy="587095"/>
              <a:chOff x="1403350" y="4375150"/>
              <a:chExt cx="3746500" cy="2700338"/>
            </a:xfrm>
            <a:solidFill>
              <a:srgbClr val="006666"/>
            </a:solidFill>
          </p:grpSpPr>
          <p:sp>
            <p:nvSpPr>
              <p:cNvPr id="65" name="Freeform 19"/>
              <p:cNvSpPr>
                <a:spLocks noEditPoints="1"/>
              </p:cNvSpPr>
              <p:nvPr/>
            </p:nvSpPr>
            <p:spPr bwMode="gray">
              <a:xfrm>
                <a:off x="2505075" y="5426075"/>
                <a:ext cx="2644775" cy="1649413"/>
              </a:xfrm>
              <a:custGeom>
                <a:avLst/>
                <a:gdLst/>
                <a:ahLst/>
                <a:cxnLst>
                  <a:cxn ang="0">
                    <a:pos x="538" y="105"/>
                  </a:cxn>
                  <a:cxn ang="0">
                    <a:pos x="523" y="106"/>
                  </a:cxn>
                  <a:cxn ang="0">
                    <a:pos x="349" y="0"/>
                  </a:cxn>
                  <a:cxn ang="0">
                    <a:pos x="265" y="19"/>
                  </a:cxn>
                  <a:cxn ang="0">
                    <a:pos x="235" y="37"/>
                  </a:cxn>
                  <a:cxn ang="0">
                    <a:pos x="158" y="159"/>
                  </a:cxn>
                  <a:cxn ang="0">
                    <a:pos x="140" y="158"/>
                  </a:cxn>
                  <a:cxn ang="0">
                    <a:pos x="8" y="252"/>
                  </a:cxn>
                  <a:cxn ang="0">
                    <a:pos x="0" y="289"/>
                  </a:cxn>
                  <a:cxn ang="0">
                    <a:pos x="0" y="299"/>
                  </a:cxn>
                  <a:cxn ang="0">
                    <a:pos x="135" y="439"/>
                  </a:cxn>
                  <a:cxn ang="0">
                    <a:pos x="140" y="440"/>
                  </a:cxn>
                  <a:cxn ang="0">
                    <a:pos x="538" y="440"/>
                  </a:cxn>
                  <a:cxn ang="0">
                    <a:pos x="542" y="439"/>
                  </a:cxn>
                  <a:cxn ang="0">
                    <a:pos x="547" y="439"/>
                  </a:cxn>
                  <a:cxn ang="0">
                    <a:pos x="547" y="439"/>
                  </a:cxn>
                  <a:cxn ang="0">
                    <a:pos x="705" y="272"/>
                  </a:cxn>
                  <a:cxn ang="0">
                    <a:pos x="538" y="105"/>
                  </a:cxn>
                  <a:cxn ang="0">
                    <a:pos x="542" y="397"/>
                  </a:cxn>
                  <a:cxn ang="0">
                    <a:pos x="538" y="397"/>
                  </a:cxn>
                  <a:cxn ang="0">
                    <a:pos x="140" y="397"/>
                  </a:cxn>
                  <a:cxn ang="0">
                    <a:pos x="135" y="397"/>
                  </a:cxn>
                  <a:cxn ang="0">
                    <a:pos x="43" y="303"/>
                  </a:cxn>
                  <a:cxn ang="0">
                    <a:pos x="43" y="299"/>
                  </a:cxn>
                  <a:cxn ang="0">
                    <a:pos x="47" y="269"/>
                  </a:cxn>
                  <a:cxn ang="0">
                    <a:pos x="140" y="201"/>
                  </a:cxn>
                  <a:cxn ang="0">
                    <a:pos x="158" y="203"/>
                  </a:cxn>
                  <a:cxn ang="0">
                    <a:pos x="193" y="216"/>
                  </a:cxn>
                  <a:cxn ang="0">
                    <a:pos x="201" y="222"/>
                  </a:cxn>
                  <a:cxn ang="0">
                    <a:pos x="201" y="223"/>
                  </a:cxn>
                  <a:cxn ang="0">
                    <a:pos x="202" y="223"/>
                  </a:cxn>
                  <a:cxn ang="0">
                    <a:pos x="202" y="223"/>
                  </a:cxn>
                  <a:cxn ang="0">
                    <a:pos x="210" y="227"/>
                  </a:cxn>
                  <a:cxn ang="0">
                    <a:pos x="216" y="228"/>
                  </a:cxn>
                  <a:cxn ang="0">
                    <a:pos x="237" y="206"/>
                  </a:cxn>
                  <a:cxn ang="0">
                    <a:pos x="234" y="196"/>
                  </a:cxn>
                  <a:cxn ang="0">
                    <a:pos x="230" y="190"/>
                  </a:cxn>
                  <a:cxn ang="0">
                    <a:pos x="228" y="189"/>
                  </a:cxn>
                  <a:cxn ang="0">
                    <a:pos x="199" y="171"/>
                  </a:cxn>
                  <a:cxn ang="0">
                    <a:pos x="252" y="78"/>
                  </a:cxn>
                  <a:cxn ang="0">
                    <a:pos x="282" y="58"/>
                  </a:cxn>
                  <a:cxn ang="0">
                    <a:pos x="349" y="42"/>
                  </a:cxn>
                  <a:cxn ang="0">
                    <a:pos x="479" y="116"/>
                  </a:cxn>
                  <a:cxn ang="0">
                    <a:pos x="414" y="161"/>
                  </a:cxn>
                  <a:cxn ang="0">
                    <a:pos x="412" y="163"/>
                  </a:cxn>
                  <a:cxn ang="0">
                    <a:pos x="407" y="176"/>
                  </a:cxn>
                  <a:cxn ang="0">
                    <a:pos x="429" y="198"/>
                  </a:cxn>
                  <a:cxn ang="0">
                    <a:pos x="445" y="190"/>
                  </a:cxn>
                  <a:cxn ang="0">
                    <a:pos x="445" y="190"/>
                  </a:cxn>
                  <a:cxn ang="0">
                    <a:pos x="500" y="154"/>
                  </a:cxn>
                  <a:cxn ang="0">
                    <a:pos x="533" y="148"/>
                  </a:cxn>
                  <a:cxn ang="0">
                    <a:pos x="534" y="148"/>
                  </a:cxn>
                  <a:cxn ang="0">
                    <a:pos x="538" y="148"/>
                  </a:cxn>
                  <a:cxn ang="0">
                    <a:pos x="662" y="272"/>
                  </a:cxn>
                  <a:cxn ang="0">
                    <a:pos x="542" y="397"/>
                  </a:cxn>
                </a:cxnLst>
                <a:rect l="0" t="0" r="r" b="b"/>
                <a:pathLst>
                  <a:path w="705" h="440">
                    <a:moveTo>
                      <a:pt x="538" y="105"/>
                    </a:moveTo>
                    <a:cubicBezTo>
                      <a:pt x="533" y="105"/>
                      <a:pt x="528" y="106"/>
                      <a:pt x="523" y="106"/>
                    </a:cubicBezTo>
                    <a:cubicBezTo>
                      <a:pt x="489" y="40"/>
                      <a:pt x="423" y="0"/>
                      <a:pt x="349" y="0"/>
                    </a:cubicBezTo>
                    <a:cubicBezTo>
                      <a:pt x="320" y="0"/>
                      <a:pt x="292" y="6"/>
                      <a:pt x="265" y="19"/>
                    </a:cubicBezTo>
                    <a:cubicBezTo>
                      <a:pt x="255" y="24"/>
                      <a:pt x="244" y="30"/>
                      <a:pt x="235" y="37"/>
                    </a:cubicBezTo>
                    <a:cubicBezTo>
                      <a:pt x="194" y="67"/>
                      <a:pt x="167" y="110"/>
                      <a:pt x="158" y="159"/>
                    </a:cubicBezTo>
                    <a:cubicBezTo>
                      <a:pt x="152" y="159"/>
                      <a:pt x="146" y="158"/>
                      <a:pt x="140" y="158"/>
                    </a:cubicBezTo>
                    <a:cubicBezTo>
                      <a:pt x="81" y="158"/>
                      <a:pt x="28" y="196"/>
                      <a:pt x="8" y="252"/>
                    </a:cubicBezTo>
                    <a:cubicBezTo>
                      <a:pt x="4" y="264"/>
                      <a:pt x="1" y="276"/>
                      <a:pt x="0" y="289"/>
                    </a:cubicBezTo>
                    <a:cubicBezTo>
                      <a:pt x="0" y="293"/>
                      <a:pt x="0" y="296"/>
                      <a:pt x="0" y="299"/>
                    </a:cubicBezTo>
                    <a:cubicBezTo>
                      <a:pt x="0" y="375"/>
                      <a:pt x="59" y="436"/>
                      <a:pt x="135" y="439"/>
                    </a:cubicBezTo>
                    <a:cubicBezTo>
                      <a:pt x="137" y="439"/>
                      <a:pt x="139" y="440"/>
                      <a:pt x="140" y="440"/>
                    </a:cubicBezTo>
                    <a:cubicBezTo>
                      <a:pt x="538" y="440"/>
                      <a:pt x="538" y="440"/>
                      <a:pt x="538" y="440"/>
                    </a:cubicBezTo>
                    <a:cubicBezTo>
                      <a:pt x="539" y="440"/>
                      <a:pt x="541" y="439"/>
                      <a:pt x="542" y="439"/>
                    </a:cubicBezTo>
                    <a:cubicBezTo>
                      <a:pt x="547" y="439"/>
                      <a:pt x="547" y="439"/>
                      <a:pt x="547" y="439"/>
                    </a:cubicBezTo>
                    <a:cubicBezTo>
                      <a:pt x="547" y="439"/>
                      <a:pt x="547" y="439"/>
                      <a:pt x="547" y="439"/>
                    </a:cubicBezTo>
                    <a:cubicBezTo>
                      <a:pt x="636" y="434"/>
                      <a:pt x="705" y="362"/>
                      <a:pt x="705" y="272"/>
                    </a:cubicBezTo>
                    <a:cubicBezTo>
                      <a:pt x="705" y="180"/>
                      <a:pt x="630" y="105"/>
                      <a:pt x="538" y="105"/>
                    </a:cubicBezTo>
                    <a:close/>
                    <a:moveTo>
                      <a:pt x="542" y="397"/>
                    </a:moveTo>
                    <a:cubicBezTo>
                      <a:pt x="541" y="397"/>
                      <a:pt x="539" y="397"/>
                      <a:pt x="538" y="397"/>
                    </a:cubicBezTo>
                    <a:cubicBezTo>
                      <a:pt x="140" y="397"/>
                      <a:pt x="140" y="397"/>
                      <a:pt x="140" y="397"/>
                    </a:cubicBezTo>
                    <a:cubicBezTo>
                      <a:pt x="139" y="397"/>
                      <a:pt x="137" y="397"/>
                      <a:pt x="135" y="397"/>
                    </a:cubicBezTo>
                    <a:cubicBezTo>
                      <a:pt x="85" y="394"/>
                      <a:pt x="45" y="353"/>
                      <a:pt x="43" y="303"/>
                    </a:cubicBezTo>
                    <a:cubicBezTo>
                      <a:pt x="43" y="301"/>
                      <a:pt x="43" y="300"/>
                      <a:pt x="43" y="299"/>
                    </a:cubicBezTo>
                    <a:cubicBezTo>
                      <a:pt x="43" y="289"/>
                      <a:pt x="44" y="279"/>
                      <a:pt x="47" y="269"/>
                    </a:cubicBezTo>
                    <a:cubicBezTo>
                      <a:pt x="60" y="228"/>
                      <a:pt x="98" y="201"/>
                      <a:pt x="140" y="201"/>
                    </a:cubicBezTo>
                    <a:cubicBezTo>
                      <a:pt x="146" y="201"/>
                      <a:pt x="152" y="202"/>
                      <a:pt x="158" y="203"/>
                    </a:cubicBezTo>
                    <a:cubicBezTo>
                      <a:pt x="170" y="205"/>
                      <a:pt x="182" y="209"/>
                      <a:pt x="193" y="216"/>
                    </a:cubicBezTo>
                    <a:cubicBezTo>
                      <a:pt x="195" y="218"/>
                      <a:pt x="198" y="220"/>
                      <a:pt x="201" y="222"/>
                    </a:cubicBezTo>
                    <a:cubicBezTo>
                      <a:pt x="201" y="223"/>
                      <a:pt x="201" y="223"/>
                      <a:pt x="201" y="223"/>
                    </a:cubicBezTo>
                    <a:cubicBezTo>
                      <a:pt x="202" y="223"/>
                      <a:pt x="202" y="223"/>
                      <a:pt x="202" y="223"/>
                    </a:cubicBezTo>
                    <a:cubicBezTo>
                      <a:pt x="202" y="223"/>
                      <a:pt x="202" y="223"/>
                      <a:pt x="202" y="223"/>
                    </a:cubicBezTo>
                    <a:cubicBezTo>
                      <a:pt x="205" y="225"/>
                      <a:pt x="207" y="226"/>
                      <a:pt x="210" y="227"/>
                    </a:cubicBezTo>
                    <a:cubicBezTo>
                      <a:pt x="212" y="228"/>
                      <a:pt x="214" y="228"/>
                      <a:pt x="216" y="228"/>
                    </a:cubicBezTo>
                    <a:cubicBezTo>
                      <a:pt x="227" y="228"/>
                      <a:pt x="237" y="218"/>
                      <a:pt x="237" y="206"/>
                    </a:cubicBezTo>
                    <a:cubicBezTo>
                      <a:pt x="237" y="203"/>
                      <a:pt x="236" y="199"/>
                      <a:pt x="234" y="196"/>
                    </a:cubicBezTo>
                    <a:cubicBezTo>
                      <a:pt x="233" y="194"/>
                      <a:pt x="231" y="192"/>
                      <a:pt x="230" y="190"/>
                    </a:cubicBezTo>
                    <a:cubicBezTo>
                      <a:pt x="228" y="189"/>
                      <a:pt x="228" y="189"/>
                      <a:pt x="228" y="189"/>
                    </a:cubicBezTo>
                    <a:cubicBezTo>
                      <a:pt x="219" y="182"/>
                      <a:pt x="209" y="176"/>
                      <a:pt x="199" y="171"/>
                    </a:cubicBezTo>
                    <a:cubicBezTo>
                      <a:pt x="205" y="135"/>
                      <a:pt x="224" y="102"/>
                      <a:pt x="252" y="78"/>
                    </a:cubicBezTo>
                    <a:cubicBezTo>
                      <a:pt x="261" y="70"/>
                      <a:pt x="271" y="63"/>
                      <a:pt x="282" y="58"/>
                    </a:cubicBezTo>
                    <a:cubicBezTo>
                      <a:pt x="303" y="48"/>
                      <a:pt x="326" y="42"/>
                      <a:pt x="349" y="42"/>
                    </a:cubicBezTo>
                    <a:cubicBezTo>
                      <a:pt x="402" y="42"/>
                      <a:pt x="452" y="71"/>
                      <a:pt x="479" y="116"/>
                    </a:cubicBezTo>
                    <a:cubicBezTo>
                      <a:pt x="455" y="125"/>
                      <a:pt x="432" y="141"/>
                      <a:pt x="414" y="161"/>
                    </a:cubicBezTo>
                    <a:cubicBezTo>
                      <a:pt x="412" y="163"/>
                      <a:pt x="412" y="163"/>
                      <a:pt x="412" y="163"/>
                    </a:cubicBezTo>
                    <a:cubicBezTo>
                      <a:pt x="409" y="166"/>
                      <a:pt x="407" y="171"/>
                      <a:pt x="407" y="176"/>
                    </a:cubicBezTo>
                    <a:cubicBezTo>
                      <a:pt x="407" y="188"/>
                      <a:pt x="417" y="198"/>
                      <a:pt x="429" y="198"/>
                    </a:cubicBezTo>
                    <a:cubicBezTo>
                      <a:pt x="435" y="198"/>
                      <a:pt x="441" y="195"/>
                      <a:pt x="445" y="190"/>
                    </a:cubicBezTo>
                    <a:cubicBezTo>
                      <a:pt x="445" y="190"/>
                      <a:pt x="445" y="190"/>
                      <a:pt x="445" y="190"/>
                    </a:cubicBezTo>
                    <a:cubicBezTo>
                      <a:pt x="460" y="173"/>
                      <a:pt x="479" y="161"/>
                      <a:pt x="500" y="154"/>
                    </a:cubicBezTo>
                    <a:cubicBezTo>
                      <a:pt x="511" y="151"/>
                      <a:pt x="522" y="149"/>
                      <a:pt x="533" y="148"/>
                    </a:cubicBezTo>
                    <a:cubicBezTo>
                      <a:pt x="534" y="148"/>
                      <a:pt x="534" y="148"/>
                      <a:pt x="534" y="148"/>
                    </a:cubicBezTo>
                    <a:cubicBezTo>
                      <a:pt x="535" y="148"/>
                      <a:pt x="536" y="148"/>
                      <a:pt x="538" y="148"/>
                    </a:cubicBezTo>
                    <a:cubicBezTo>
                      <a:pt x="606" y="148"/>
                      <a:pt x="662" y="204"/>
                      <a:pt x="662" y="272"/>
                    </a:cubicBezTo>
                    <a:cubicBezTo>
                      <a:pt x="662" y="340"/>
                      <a:pt x="609" y="394"/>
                      <a:pt x="542" y="39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20"/>
              <p:cNvSpPr>
                <a:spLocks/>
              </p:cNvSpPr>
              <p:nvPr/>
            </p:nvSpPr>
            <p:spPr bwMode="gray">
              <a:xfrm>
                <a:off x="2857500" y="4375150"/>
                <a:ext cx="165100" cy="495300"/>
              </a:xfrm>
              <a:custGeom>
                <a:avLst/>
                <a:gdLst/>
                <a:ahLst/>
                <a:cxnLst>
                  <a:cxn ang="0">
                    <a:pos x="22" y="132"/>
                  </a:cxn>
                  <a:cxn ang="0">
                    <a:pos x="44" y="111"/>
                  </a:cxn>
                  <a:cxn ang="0">
                    <a:pos x="44" y="22"/>
                  </a:cxn>
                  <a:cxn ang="0">
                    <a:pos x="22" y="0"/>
                  </a:cxn>
                  <a:cxn ang="0">
                    <a:pos x="0" y="22"/>
                  </a:cxn>
                  <a:cxn ang="0">
                    <a:pos x="0" y="111"/>
                  </a:cxn>
                  <a:cxn ang="0">
                    <a:pos x="22" y="132"/>
                  </a:cxn>
                </a:cxnLst>
                <a:rect l="0" t="0" r="r" b="b"/>
                <a:pathLst>
                  <a:path w="44" h="132">
                    <a:moveTo>
                      <a:pt x="22" y="132"/>
                    </a:moveTo>
                    <a:cubicBezTo>
                      <a:pt x="34" y="132"/>
                      <a:pt x="44" y="123"/>
                      <a:pt x="44" y="111"/>
                    </a:cubicBezTo>
                    <a:cubicBezTo>
                      <a:pt x="44" y="22"/>
                      <a:pt x="44" y="22"/>
                      <a:pt x="44" y="22"/>
                    </a:cubicBezTo>
                    <a:cubicBezTo>
                      <a:pt x="44" y="10"/>
                      <a:pt x="34" y="0"/>
                      <a:pt x="22" y="0"/>
                    </a:cubicBezTo>
                    <a:cubicBezTo>
                      <a:pt x="10" y="0"/>
                      <a:pt x="0" y="10"/>
                      <a:pt x="0" y="22"/>
                    </a:cubicBezTo>
                    <a:cubicBezTo>
                      <a:pt x="0" y="111"/>
                      <a:pt x="0" y="111"/>
                      <a:pt x="0" y="111"/>
                    </a:cubicBezTo>
                    <a:cubicBezTo>
                      <a:pt x="0" y="123"/>
                      <a:pt x="10" y="132"/>
                      <a:pt x="22" y="13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21"/>
              <p:cNvSpPr>
                <a:spLocks/>
              </p:cNvSpPr>
              <p:nvPr/>
            </p:nvSpPr>
            <p:spPr bwMode="gray">
              <a:xfrm>
                <a:off x="1403350" y="5834063"/>
                <a:ext cx="493713" cy="161925"/>
              </a:xfrm>
              <a:custGeom>
                <a:avLst/>
                <a:gdLst/>
                <a:ahLst/>
                <a:cxnLst>
                  <a:cxn ang="0">
                    <a:pos x="132" y="21"/>
                  </a:cxn>
                  <a:cxn ang="0">
                    <a:pos x="110" y="0"/>
                  </a:cxn>
                  <a:cxn ang="0">
                    <a:pos x="22" y="0"/>
                  </a:cxn>
                  <a:cxn ang="0">
                    <a:pos x="0" y="21"/>
                  </a:cxn>
                  <a:cxn ang="0">
                    <a:pos x="22" y="43"/>
                  </a:cxn>
                  <a:cxn ang="0">
                    <a:pos x="110" y="43"/>
                  </a:cxn>
                  <a:cxn ang="0">
                    <a:pos x="132" y="21"/>
                  </a:cxn>
                </a:cxnLst>
                <a:rect l="0" t="0" r="r" b="b"/>
                <a:pathLst>
                  <a:path w="132" h="43">
                    <a:moveTo>
                      <a:pt x="132" y="21"/>
                    </a:moveTo>
                    <a:cubicBezTo>
                      <a:pt x="132" y="9"/>
                      <a:pt x="122" y="0"/>
                      <a:pt x="110" y="0"/>
                    </a:cubicBezTo>
                    <a:cubicBezTo>
                      <a:pt x="22" y="0"/>
                      <a:pt x="22" y="0"/>
                      <a:pt x="22" y="0"/>
                    </a:cubicBezTo>
                    <a:cubicBezTo>
                      <a:pt x="10" y="0"/>
                      <a:pt x="0" y="9"/>
                      <a:pt x="0" y="21"/>
                    </a:cubicBezTo>
                    <a:cubicBezTo>
                      <a:pt x="0" y="33"/>
                      <a:pt x="10" y="43"/>
                      <a:pt x="22" y="43"/>
                    </a:cubicBezTo>
                    <a:cubicBezTo>
                      <a:pt x="110" y="43"/>
                      <a:pt x="110" y="43"/>
                      <a:pt x="110" y="43"/>
                    </a:cubicBezTo>
                    <a:cubicBezTo>
                      <a:pt x="122" y="43"/>
                      <a:pt x="132" y="33"/>
                      <a:pt x="132" y="2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2"/>
              <p:cNvSpPr>
                <a:spLocks/>
              </p:cNvSpPr>
              <p:nvPr/>
            </p:nvSpPr>
            <p:spPr bwMode="gray">
              <a:xfrm>
                <a:off x="3644900" y="4795838"/>
                <a:ext cx="412750" cy="412750"/>
              </a:xfrm>
              <a:custGeom>
                <a:avLst/>
                <a:gdLst/>
                <a:ahLst/>
                <a:cxnLst>
                  <a:cxn ang="0">
                    <a:pos x="39" y="102"/>
                  </a:cxn>
                  <a:cxn ang="0">
                    <a:pos x="102" y="39"/>
                  </a:cxn>
                  <a:cxn ang="0">
                    <a:pos x="102" y="8"/>
                  </a:cxn>
                  <a:cxn ang="0">
                    <a:pos x="71" y="8"/>
                  </a:cxn>
                  <a:cxn ang="0">
                    <a:pos x="8" y="71"/>
                  </a:cxn>
                  <a:cxn ang="0">
                    <a:pos x="8" y="102"/>
                  </a:cxn>
                  <a:cxn ang="0">
                    <a:pos x="39" y="102"/>
                  </a:cxn>
                </a:cxnLst>
                <a:rect l="0" t="0" r="r" b="b"/>
                <a:pathLst>
                  <a:path w="110" h="110">
                    <a:moveTo>
                      <a:pt x="39" y="102"/>
                    </a:moveTo>
                    <a:cubicBezTo>
                      <a:pt x="102" y="39"/>
                      <a:pt x="102" y="39"/>
                      <a:pt x="102" y="39"/>
                    </a:cubicBezTo>
                    <a:cubicBezTo>
                      <a:pt x="110" y="31"/>
                      <a:pt x="110" y="17"/>
                      <a:pt x="102" y="8"/>
                    </a:cubicBezTo>
                    <a:cubicBezTo>
                      <a:pt x="93" y="0"/>
                      <a:pt x="79" y="0"/>
                      <a:pt x="71" y="8"/>
                    </a:cubicBezTo>
                    <a:cubicBezTo>
                      <a:pt x="8" y="71"/>
                      <a:pt x="8" y="71"/>
                      <a:pt x="8" y="71"/>
                    </a:cubicBezTo>
                    <a:cubicBezTo>
                      <a:pt x="0" y="79"/>
                      <a:pt x="0" y="93"/>
                      <a:pt x="8" y="102"/>
                    </a:cubicBezTo>
                    <a:cubicBezTo>
                      <a:pt x="17" y="110"/>
                      <a:pt x="31" y="110"/>
                      <a:pt x="39" y="10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3"/>
              <p:cNvSpPr>
                <a:spLocks/>
              </p:cNvSpPr>
              <p:nvPr/>
            </p:nvSpPr>
            <p:spPr bwMode="gray">
              <a:xfrm>
                <a:off x="1819275" y="6618288"/>
                <a:ext cx="415925" cy="415925"/>
              </a:xfrm>
              <a:custGeom>
                <a:avLst/>
                <a:gdLst/>
                <a:ahLst/>
                <a:cxnLst>
                  <a:cxn ang="0">
                    <a:pos x="71" y="9"/>
                  </a:cxn>
                  <a:cxn ang="0">
                    <a:pos x="9" y="71"/>
                  </a:cxn>
                  <a:cxn ang="0">
                    <a:pos x="9" y="102"/>
                  </a:cxn>
                  <a:cxn ang="0">
                    <a:pos x="40" y="102"/>
                  </a:cxn>
                  <a:cxn ang="0">
                    <a:pos x="102" y="40"/>
                  </a:cxn>
                  <a:cxn ang="0">
                    <a:pos x="102" y="9"/>
                  </a:cxn>
                  <a:cxn ang="0">
                    <a:pos x="71" y="9"/>
                  </a:cxn>
                </a:cxnLst>
                <a:rect l="0" t="0" r="r" b="b"/>
                <a:pathLst>
                  <a:path w="111" h="111">
                    <a:moveTo>
                      <a:pt x="71" y="9"/>
                    </a:moveTo>
                    <a:cubicBezTo>
                      <a:pt x="9" y="71"/>
                      <a:pt x="9" y="71"/>
                      <a:pt x="9" y="71"/>
                    </a:cubicBezTo>
                    <a:cubicBezTo>
                      <a:pt x="0" y="80"/>
                      <a:pt x="0" y="94"/>
                      <a:pt x="9" y="102"/>
                    </a:cubicBezTo>
                    <a:cubicBezTo>
                      <a:pt x="17" y="111"/>
                      <a:pt x="31" y="111"/>
                      <a:pt x="40" y="102"/>
                    </a:cubicBezTo>
                    <a:cubicBezTo>
                      <a:pt x="102" y="40"/>
                      <a:pt x="102" y="40"/>
                      <a:pt x="102" y="40"/>
                    </a:cubicBezTo>
                    <a:cubicBezTo>
                      <a:pt x="111" y="31"/>
                      <a:pt x="111" y="17"/>
                      <a:pt x="102" y="9"/>
                    </a:cubicBezTo>
                    <a:cubicBezTo>
                      <a:pt x="94" y="0"/>
                      <a:pt x="80" y="0"/>
                      <a:pt x="71" y="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4"/>
              <p:cNvSpPr>
                <a:spLocks/>
              </p:cNvSpPr>
              <p:nvPr/>
            </p:nvSpPr>
            <p:spPr bwMode="gray">
              <a:xfrm>
                <a:off x="1819275" y="4795838"/>
                <a:ext cx="415925" cy="412750"/>
              </a:xfrm>
              <a:custGeom>
                <a:avLst/>
                <a:gdLst/>
                <a:ahLst/>
                <a:cxnLst>
                  <a:cxn ang="0">
                    <a:pos x="71" y="102"/>
                  </a:cxn>
                  <a:cxn ang="0">
                    <a:pos x="102" y="102"/>
                  </a:cxn>
                  <a:cxn ang="0">
                    <a:pos x="102" y="71"/>
                  </a:cxn>
                  <a:cxn ang="0">
                    <a:pos x="40" y="8"/>
                  </a:cxn>
                  <a:cxn ang="0">
                    <a:pos x="9" y="8"/>
                  </a:cxn>
                  <a:cxn ang="0">
                    <a:pos x="9" y="39"/>
                  </a:cxn>
                  <a:cxn ang="0">
                    <a:pos x="71" y="102"/>
                  </a:cxn>
                </a:cxnLst>
                <a:rect l="0" t="0" r="r" b="b"/>
                <a:pathLst>
                  <a:path w="111" h="110">
                    <a:moveTo>
                      <a:pt x="71" y="102"/>
                    </a:moveTo>
                    <a:cubicBezTo>
                      <a:pt x="80" y="110"/>
                      <a:pt x="94" y="110"/>
                      <a:pt x="102" y="102"/>
                    </a:cubicBezTo>
                    <a:cubicBezTo>
                      <a:pt x="111" y="93"/>
                      <a:pt x="111" y="79"/>
                      <a:pt x="102" y="71"/>
                    </a:cubicBezTo>
                    <a:cubicBezTo>
                      <a:pt x="40" y="8"/>
                      <a:pt x="40" y="8"/>
                      <a:pt x="40" y="8"/>
                    </a:cubicBezTo>
                    <a:cubicBezTo>
                      <a:pt x="31" y="0"/>
                      <a:pt x="17" y="0"/>
                      <a:pt x="9" y="8"/>
                    </a:cubicBezTo>
                    <a:cubicBezTo>
                      <a:pt x="0" y="17"/>
                      <a:pt x="0" y="31"/>
                      <a:pt x="9" y="39"/>
                    </a:cubicBezTo>
                    <a:lnTo>
                      <a:pt x="71" y="10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5"/>
              <p:cNvSpPr>
                <a:spLocks/>
              </p:cNvSpPr>
              <p:nvPr/>
            </p:nvSpPr>
            <p:spPr bwMode="gray">
              <a:xfrm>
                <a:off x="2006600" y="4983163"/>
                <a:ext cx="1616075" cy="1612900"/>
              </a:xfrm>
              <a:custGeom>
                <a:avLst/>
                <a:gdLst/>
                <a:ahLst/>
                <a:cxnLst>
                  <a:cxn ang="0">
                    <a:pos x="44" y="248"/>
                  </a:cxn>
                  <a:cxn ang="0">
                    <a:pos x="249" y="44"/>
                  </a:cxn>
                  <a:cxn ang="0">
                    <a:pos x="394" y="104"/>
                  </a:cxn>
                  <a:cxn ang="0">
                    <a:pos x="394" y="104"/>
                  </a:cxn>
                  <a:cxn ang="0">
                    <a:pos x="409" y="110"/>
                  </a:cxn>
                  <a:cxn ang="0">
                    <a:pos x="431" y="88"/>
                  </a:cxn>
                  <a:cxn ang="0">
                    <a:pos x="422" y="71"/>
                  </a:cxn>
                  <a:cxn ang="0">
                    <a:pos x="249" y="0"/>
                  </a:cxn>
                  <a:cxn ang="0">
                    <a:pos x="0" y="248"/>
                  </a:cxn>
                  <a:cxn ang="0">
                    <a:pos x="73" y="423"/>
                  </a:cxn>
                  <a:cxn ang="0">
                    <a:pos x="73" y="423"/>
                  </a:cxn>
                  <a:cxn ang="0">
                    <a:pos x="88" y="430"/>
                  </a:cxn>
                  <a:cxn ang="0">
                    <a:pos x="110" y="408"/>
                  </a:cxn>
                  <a:cxn ang="0">
                    <a:pos x="104" y="392"/>
                  </a:cxn>
                  <a:cxn ang="0">
                    <a:pos x="44" y="248"/>
                  </a:cxn>
                </a:cxnLst>
                <a:rect l="0" t="0" r="r" b="b"/>
                <a:pathLst>
                  <a:path w="431" h="430">
                    <a:moveTo>
                      <a:pt x="44" y="248"/>
                    </a:moveTo>
                    <a:cubicBezTo>
                      <a:pt x="44" y="136"/>
                      <a:pt x="136" y="44"/>
                      <a:pt x="249" y="44"/>
                    </a:cubicBezTo>
                    <a:cubicBezTo>
                      <a:pt x="305" y="44"/>
                      <a:pt x="357" y="67"/>
                      <a:pt x="394" y="104"/>
                    </a:cubicBezTo>
                    <a:cubicBezTo>
                      <a:pt x="394" y="104"/>
                      <a:pt x="394" y="104"/>
                      <a:pt x="394" y="104"/>
                    </a:cubicBezTo>
                    <a:cubicBezTo>
                      <a:pt x="398" y="108"/>
                      <a:pt x="403" y="110"/>
                      <a:pt x="409" y="110"/>
                    </a:cubicBezTo>
                    <a:cubicBezTo>
                      <a:pt x="421" y="110"/>
                      <a:pt x="431" y="100"/>
                      <a:pt x="431" y="88"/>
                    </a:cubicBezTo>
                    <a:cubicBezTo>
                      <a:pt x="431" y="81"/>
                      <a:pt x="428" y="75"/>
                      <a:pt x="422" y="71"/>
                    </a:cubicBezTo>
                    <a:cubicBezTo>
                      <a:pt x="378" y="27"/>
                      <a:pt x="316" y="0"/>
                      <a:pt x="249" y="0"/>
                    </a:cubicBezTo>
                    <a:cubicBezTo>
                      <a:pt x="112" y="0"/>
                      <a:pt x="0" y="111"/>
                      <a:pt x="0" y="248"/>
                    </a:cubicBezTo>
                    <a:cubicBezTo>
                      <a:pt x="0" y="317"/>
                      <a:pt x="28" y="379"/>
                      <a:pt x="73" y="423"/>
                    </a:cubicBezTo>
                    <a:cubicBezTo>
                      <a:pt x="73" y="423"/>
                      <a:pt x="73" y="423"/>
                      <a:pt x="73" y="423"/>
                    </a:cubicBezTo>
                    <a:cubicBezTo>
                      <a:pt x="77" y="428"/>
                      <a:pt x="82" y="430"/>
                      <a:pt x="88" y="430"/>
                    </a:cubicBezTo>
                    <a:cubicBezTo>
                      <a:pt x="101" y="430"/>
                      <a:pt x="110" y="420"/>
                      <a:pt x="110" y="408"/>
                    </a:cubicBezTo>
                    <a:cubicBezTo>
                      <a:pt x="110" y="402"/>
                      <a:pt x="108" y="396"/>
                      <a:pt x="104" y="392"/>
                    </a:cubicBezTo>
                    <a:cubicBezTo>
                      <a:pt x="67" y="355"/>
                      <a:pt x="44" y="305"/>
                      <a:pt x="44" y="24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76" name="Gruppieren 75"/>
          <p:cNvGrpSpPr/>
          <p:nvPr/>
        </p:nvGrpSpPr>
        <p:grpSpPr>
          <a:xfrm>
            <a:off x="9639097" y="3483249"/>
            <a:ext cx="1021413" cy="1021413"/>
            <a:chOff x="9639097" y="3483249"/>
            <a:chExt cx="1021413" cy="1021413"/>
          </a:xfrm>
        </p:grpSpPr>
        <p:sp>
          <p:nvSpPr>
            <p:cNvPr id="36" name="Ellipse 35"/>
            <p:cNvSpPr/>
            <p:nvPr/>
          </p:nvSpPr>
          <p:spPr bwMode="auto">
            <a:xfrm>
              <a:off x="9639097" y="3483249"/>
              <a:ext cx="1021413" cy="1021413"/>
            </a:xfrm>
            <a:prstGeom prst="ellipse">
              <a:avLst/>
            </a:prstGeom>
            <a:solidFill>
              <a:srgbClr val="FFFFFF">
                <a:alpha val="54000"/>
              </a:srgbClr>
            </a:solidFill>
            <a:ln w="12700">
              <a:noFill/>
              <a:round/>
              <a:headEnd/>
              <a:tailEnd/>
            </a:ln>
            <a:effectLst>
              <a:glow rad="101600">
                <a:srgbClr val="F8F8F8">
                  <a:alpha val="40000"/>
                </a:srgbClr>
              </a:glow>
              <a:softEdge rad="0"/>
            </a:effectLst>
          </p:spPr>
          <p:txBody>
            <a:bodyPr rtlCol="0" anchor="ctr"/>
            <a:lstStyle/>
            <a:p>
              <a:pPr algn="ctr"/>
              <a:endParaRPr lang="en-US" dirty="0"/>
            </a:p>
          </p:txBody>
        </p:sp>
        <p:sp>
          <p:nvSpPr>
            <p:cNvPr id="72" name="Textfeld 71"/>
            <p:cNvSpPr txBox="1"/>
            <p:nvPr/>
          </p:nvSpPr>
          <p:spPr>
            <a:xfrm>
              <a:off x="9783302" y="3553289"/>
              <a:ext cx="766557" cy="830997"/>
            </a:xfrm>
            <a:prstGeom prst="rect">
              <a:avLst/>
            </a:prstGeom>
            <a:noFill/>
          </p:spPr>
          <p:txBody>
            <a:bodyPr wrap="none" rtlCol="0">
              <a:spAutoFit/>
            </a:bodyPr>
            <a:lstStyle/>
            <a:p>
              <a:r>
                <a:rPr lang="de-DE" sz="3200" dirty="0">
                  <a:solidFill>
                    <a:srgbClr val="006666"/>
                  </a:solidFill>
                </a:rPr>
                <a:t>40</a:t>
              </a:r>
              <a:r>
                <a:rPr lang="de-DE" dirty="0">
                  <a:solidFill>
                    <a:srgbClr val="006666"/>
                  </a:solidFill>
                </a:rPr>
                <a:t>%</a:t>
              </a:r>
              <a:endParaRPr lang="de-DE" sz="2800" dirty="0">
                <a:solidFill>
                  <a:srgbClr val="006666"/>
                </a:solidFill>
              </a:endParaRPr>
            </a:p>
            <a:p>
              <a:r>
                <a:rPr lang="de-DE" sz="1600" dirty="0">
                  <a:solidFill>
                    <a:srgbClr val="006666"/>
                  </a:solidFill>
                </a:rPr>
                <a:t>Clouds</a:t>
              </a:r>
              <a:endParaRPr lang="en-US" sz="3200" dirty="0">
                <a:solidFill>
                  <a:srgbClr val="006666"/>
                </a:solidFill>
              </a:endParaRPr>
            </a:p>
          </p:txBody>
        </p:sp>
      </p:grpSp>
      <p:grpSp>
        <p:nvGrpSpPr>
          <p:cNvPr id="78" name="Gruppieren 77"/>
          <p:cNvGrpSpPr/>
          <p:nvPr/>
        </p:nvGrpSpPr>
        <p:grpSpPr>
          <a:xfrm>
            <a:off x="7382312" y="2298584"/>
            <a:ext cx="1073791" cy="1073791"/>
            <a:chOff x="7382312" y="2298584"/>
            <a:chExt cx="1073791" cy="1073791"/>
          </a:xfrm>
        </p:grpSpPr>
        <p:sp>
          <p:nvSpPr>
            <p:cNvPr id="35" name="Ellipse 34"/>
            <p:cNvSpPr/>
            <p:nvPr/>
          </p:nvSpPr>
          <p:spPr bwMode="auto">
            <a:xfrm>
              <a:off x="7382312" y="2298584"/>
              <a:ext cx="1073791" cy="1073791"/>
            </a:xfrm>
            <a:prstGeom prst="ellipse">
              <a:avLst/>
            </a:prstGeom>
            <a:solidFill>
              <a:srgbClr val="FFFFFF">
                <a:alpha val="54000"/>
              </a:srgbClr>
            </a:solidFill>
            <a:ln w="12700">
              <a:noFill/>
              <a:round/>
              <a:headEnd/>
              <a:tailEnd/>
            </a:ln>
            <a:effectLst>
              <a:glow rad="101600">
                <a:srgbClr val="F8F8F8">
                  <a:alpha val="40000"/>
                </a:srgbClr>
              </a:glow>
              <a:softEdge rad="0"/>
            </a:effectLst>
          </p:spPr>
          <p:txBody>
            <a:bodyPr rtlCol="0" anchor="ctr"/>
            <a:lstStyle/>
            <a:p>
              <a:pPr algn="ctr"/>
              <a:endParaRPr lang="en-US" dirty="0"/>
            </a:p>
          </p:txBody>
        </p:sp>
        <p:sp>
          <p:nvSpPr>
            <p:cNvPr id="73" name="Textfeld 72"/>
            <p:cNvSpPr txBox="1"/>
            <p:nvPr/>
          </p:nvSpPr>
          <p:spPr>
            <a:xfrm>
              <a:off x="7451172" y="2416029"/>
              <a:ext cx="962123" cy="769441"/>
            </a:xfrm>
            <a:prstGeom prst="rect">
              <a:avLst/>
            </a:prstGeom>
            <a:noFill/>
          </p:spPr>
          <p:txBody>
            <a:bodyPr wrap="none" rtlCol="0">
              <a:spAutoFit/>
            </a:bodyPr>
            <a:lstStyle/>
            <a:p>
              <a:pPr algn="ctr"/>
              <a:r>
                <a:rPr lang="de-DE" sz="2400" dirty="0">
                  <a:solidFill>
                    <a:srgbClr val="006666"/>
                  </a:solidFill>
                </a:rPr>
                <a:t>6:10</a:t>
              </a:r>
              <a:r>
                <a:rPr lang="de-DE" sz="1400" dirty="0">
                  <a:solidFill>
                    <a:srgbClr val="006666"/>
                  </a:solidFill>
                </a:rPr>
                <a:t>am</a:t>
              </a:r>
              <a:endParaRPr lang="de-DE" sz="1200" dirty="0">
                <a:solidFill>
                  <a:srgbClr val="006666"/>
                </a:solidFill>
              </a:endParaRPr>
            </a:p>
            <a:p>
              <a:pPr algn="ctr"/>
              <a:r>
                <a:rPr lang="de-DE" sz="2000" dirty="0">
                  <a:solidFill>
                    <a:srgbClr val="006666"/>
                  </a:solidFill>
                </a:rPr>
                <a:t>Sunrise</a:t>
              </a:r>
              <a:endParaRPr lang="en-US" sz="4000" dirty="0">
                <a:solidFill>
                  <a:srgbClr val="006666"/>
                </a:solidFill>
              </a:endParaRPr>
            </a:p>
          </p:txBody>
        </p:sp>
      </p:grpSp>
      <p:grpSp>
        <p:nvGrpSpPr>
          <p:cNvPr id="79" name="Gruppieren 78"/>
          <p:cNvGrpSpPr/>
          <p:nvPr/>
        </p:nvGrpSpPr>
        <p:grpSpPr>
          <a:xfrm>
            <a:off x="6493490" y="3770483"/>
            <a:ext cx="1073791" cy="1073791"/>
            <a:chOff x="6493490" y="3770483"/>
            <a:chExt cx="1073791" cy="1073791"/>
          </a:xfrm>
        </p:grpSpPr>
        <p:sp>
          <p:nvSpPr>
            <p:cNvPr id="74" name="Ellipse 73"/>
            <p:cNvSpPr/>
            <p:nvPr/>
          </p:nvSpPr>
          <p:spPr bwMode="auto">
            <a:xfrm>
              <a:off x="6493490" y="3770483"/>
              <a:ext cx="1073791" cy="1073791"/>
            </a:xfrm>
            <a:prstGeom prst="ellipse">
              <a:avLst/>
            </a:prstGeom>
            <a:solidFill>
              <a:srgbClr val="FFFFFF">
                <a:alpha val="54000"/>
              </a:srgbClr>
            </a:solidFill>
            <a:ln w="12700">
              <a:noFill/>
              <a:round/>
              <a:headEnd/>
              <a:tailEnd/>
            </a:ln>
            <a:effectLst>
              <a:glow rad="101600">
                <a:srgbClr val="F8F8F8">
                  <a:alpha val="40000"/>
                </a:srgbClr>
              </a:glow>
              <a:softEdge rad="0"/>
            </a:effectLst>
          </p:spPr>
          <p:txBody>
            <a:bodyPr rtlCol="0" anchor="ctr"/>
            <a:lstStyle/>
            <a:p>
              <a:pPr algn="ctr"/>
              <a:endParaRPr lang="en-US" dirty="0"/>
            </a:p>
          </p:txBody>
        </p:sp>
        <p:sp>
          <p:nvSpPr>
            <p:cNvPr id="75" name="Textfeld 74"/>
            <p:cNvSpPr txBox="1"/>
            <p:nvPr/>
          </p:nvSpPr>
          <p:spPr>
            <a:xfrm>
              <a:off x="6562350" y="3887928"/>
              <a:ext cx="970137" cy="769441"/>
            </a:xfrm>
            <a:prstGeom prst="rect">
              <a:avLst/>
            </a:prstGeom>
            <a:noFill/>
          </p:spPr>
          <p:txBody>
            <a:bodyPr wrap="none" rtlCol="0">
              <a:spAutoFit/>
            </a:bodyPr>
            <a:lstStyle/>
            <a:p>
              <a:pPr algn="ctr"/>
              <a:r>
                <a:rPr lang="de-DE" sz="2400" dirty="0">
                  <a:solidFill>
                    <a:srgbClr val="006666"/>
                  </a:solidFill>
                </a:rPr>
                <a:t>8:24</a:t>
              </a:r>
              <a:r>
                <a:rPr lang="de-DE" sz="1400" dirty="0">
                  <a:solidFill>
                    <a:srgbClr val="006666"/>
                  </a:solidFill>
                </a:rPr>
                <a:t>pm</a:t>
              </a:r>
              <a:endParaRPr lang="de-DE" sz="1200" dirty="0">
                <a:solidFill>
                  <a:srgbClr val="006666"/>
                </a:solidFill>
              </a:endParaRPr>
            </a:p>
            <a:p>
              <a:pPr algn="ctr"/>
              <a:r>
                <a:rPr lang="de-DE" sz="2000" dirty="0">
                  <a:solidFill>
                    <a:srgbClr val="006666"/>
                  </a:solidFill>
                </a:rPr>
                <a:t>Sunset</a:t>
              </a:r>
              <a:endParaRPr lang="en-US" sz="4000" dirty="0">
                <a:solidFill>
                  <a:srgbClr val="006666"/>
                </a:solidFill>
              </a:endParaRPr>
            </a:p>
          </p:txBody>
        </p:sp>
      </p:grpSp>
      <p:sp>
        <p:nvSpPr>
          <p:cNvPr id="83" name="Rechteck 82"/>
          <p:cNvSpPr/>
          <p:nvPr/>
        </p:nvSpPr>
        <p:spPr bwMode="auto">
          <a:xfrm>
            <a:off x="-2170" y="6300132"/>
            <a:ext cx="12192586" cy="557868"/>
          </a:xfrm>
          <a:prstGeom prst="rect">
            <a:avLst/>
          </a:prstGeom>
          <a:solidFill>
            <a:srgbClr val="FFFFFF">
              <a:alpha val="50000"/>
            </a:srgbClr>
          </a:solidFill>
          <a:ln w="12700">
            <a:noFill/>
            <a:round/>
            <a:headEnd/>
            <a:tailEnd/>
          </a:ln>
        </p:spPr>
        <p:txBody>
          <a:bodyPr rtlCol="0" anchor="ctr"/>
          <a:lstStyle/>
          <a:p>
            <a:pPr algn="ctr">
              <a:lnSpc>
                <a:spcPct val="95000"/>
              </a:lnSpc>
              <a:spcAft>
                <a:spcPts val="800"/>
              </a:spcAft>
              <a:buClr>
                <a:srgbClr val="969696"/>
              </a:buClr>
            </a:pPr>
            <a:r>
              <a:rPr lang="de-DE" sz="1600" dirty="0">
                <a:solidFill>
                  <a:srgbClr val="006666"/>
                </a:solidFill>
              </a:rPr>
              <a:t>+++ Newsticker +++ Newsticker +++ Newsticker +++ Newsticker +++ Newsticker +++ Newsticker +++Newsticker +++Newsticker </a:t>
            </a:r>
            <a:endParaRPr lang="en-US" sz="1600" noProof="1">
              <a:solidFill>
                <a:srgbClr val="006666"/>
              </a:solidFill>
            </a:endParaRPr>
          </a:p>
        </p:txBody>
      </p:sp>
      <p:grpSp>
        <p:nvGrpSpPr>
          <p:cNvPr id="77" name="Group 76"/>
          <p:cNvGrpSpPr/>
          <p:nvPr/>
        </p:nvGrpSpPr>
        <p:grpSpPr>
          <a:xfrm>
            <a:off x="8475236" y="3496379"/>
            <a:ext cx="3048006" cy="2902999"/>
            <a:chOff x="7856129" y="1513453"/>
            <a:chExt cx="3048006" cy="3048006"/>
          </a:xfrm>
        </p:grpSpPr>
        <p:pic>
          <p:nvPicPr>
            <p:cNvPr id="84" name="Picture 8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56129" y="1513453"/>
              <a:ext cx="3048006" cy="3048006"/>
            </a:xfrm>
            <a:prstGeom prst="rect">
              <a:avLst/>
            </a:prstGeom>
          </p:spPr>
        </p:pic>
        <p:sp>
          <p:nvSpPr>
            <p:cNvPr id="85" name="TextBox 84"/>
            <p:cNvSpPr txBox="1"/>
            <p:nvPr/>
          </p:nvSpPr>
          <p:spPr>
            <a:xfrm>
              <a:off x="8131903" y="1814627"/>
              <a:ext cx="2496457" cy="1429939"/>
            </a:xfrm>
            <a:prstGeom prst="rect">
              <a:avLst/>
            </a:prstGeom>
            <a:noFill/>
          </p:spPr>
          <p:txBody>
            <a:bodyPr wrap="square" rtlCol="0">
              <a:spAutoFit/>
            </a:bodyPr>
            <a:lstStyle/>
            <a:p>
              <a:r>
                <a:rPr lang="en-US" dirty="0"/>
                <a:t>Use </a:t>
              </a:r>
              <a:r>
                <a:rPr lang="en-US" u="sng" dirty="0">
                  <a:hlinkClick r:id="rId3"/>
                </a:rPr>
                <a:t>DataPoint</a:t>
              </a:r>
              <a:r>
                <a:rPr lang="en-US" dirty="0"/>
                <a:t> to automatically update weather information.</a:t>
              </a:r>
            </a:p>
            <a:p>
              <a:endParaRPr lang="en-US" dirty="0"/>
            </a:p>
            <a:p>
              <a:r>
                <a:rPr lang="en-US" sz="1050" dirty="0"/>
                <a:t>You can remove this note</a:t>
              </a:r>
            </a:p>
          </p:txBody>
        </p:sp>
      </p:grpSp>
    </p:spTree>
    <p:extLst>
      <p:ext uri="{BB962C8B-B14F-4D97-AF65-F5344CB8AC3E}">
        <p14:creationId xmlns:p14="http://schemas.microsoft.com/office/powerpoint/2010/main" val="2327301675"/>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5"/>
          <p:cNvSpPr>
            <a:spLocks noChangeArrowheads="1"/>
          </p:cNvSpPr>
          <p:nvPr/>
        </p:nvSpPr>
        <p:spPr bwMode="gray">
          <a:xfrm>
            <a:off x="1" y="-89647"/>
            <a:ext cx="12190412" cy="6947647"/>
          </a:xfrm>
          <a:prstGeom prst="rect">
            <a:avLst/>
          </a:prstGeom>
          <a:gradFill flip="none" rotWithShape="1">
            <a:gsLst>
              <a:gs pos="0">
                <a:srgbClr val="000000">
                  <a:alpha val="10000"/>
                </a:srgbClr>
              </a:gs>
              <a:gs pos="100000">
                <a:srgbClr val="FFFFFF">
                  <a:alpha val="0"/>
                </a:srgbClr>
              </a:gs>
            </a:gsLst>
            <a:lin ang="16200000" scaled="1"/>
            <a:tileRect/>
          </a:gradFill>
          <a:ln w="12700">
            <a:noFill/>
            <a:miter lim="800000"/>
            <a:headEnd/>
            <a:tailEnd/>
          </a:ln>
          <a:effectLst/>
        </p:spPr>
        <p:txBody>
          <a:bodyPr lIns="108000" tIns="108000" rIns="144000" bIns="72000"/>
          <a:lstStyle/>
          <a:p>
            <a:pPr marL="190500" indent="-190500">
              <a:lnSpc>
                <a:spcPct val="95000"/>
              </a:lnSpc>
              <a:spcAft>
                <a:spcPts val="800"/>
              </a:spcAft>
              <a:buClr>
                <a:srgbClr val="969696"/>
              </a:buClr>
              <a:buFont typeface="Wingdings" pitchFamily="2" charset="2"/>
              <a:buChar char="§"/>
              <a:defRPr/>
            </a:pPr>
            <a:endParaRPr lang="de-DE" noProof="1">
              <a:solidFill>
                <a:srgbClr val="000000"/>
              </a:solidFill>
              <a:cs typeface="Arial" charset="0"/>
            </a:endParaRPr>
          </a:p>
        </p:txBody>
      </p:sp>
      <p:grpSp>
        <p:nvGrpSpPr>
          <p:cNvPr id="26" name="Gruppieren 124"/>
          <p:cNvGrpSpPr/>
          <p:nvPr/>
        </p:nvGrpSpPr>
        <p:grpSpPr>
          <a:xfrm>
            <a:off x="7956762" y="1678687"/>
            <a:ext cx="2665428" cy="1989951"/>
            <a:chOff x="4779353" y="2091665"/>
            <a:chExt cx="3725293" cy="2781223"/>
          </a:xfrm>
        </p:grpSpPr>
        <p:grpSp>
          <p:nvGrpSpPr>
            <p:cNvPr id="27" name="Gruppieren 21"/>
            <p:cNvGrpSpPr/>
            <p:nvPr/>
          </p:nvGrpSpPr>
          <p:grpSpPr bwMode="gray">
            <a:xfrm>
              <a:off x="4779353" y="2091665"/>
              <a:ext cx="3725293" cy="2781223"/>
              <a:chOff x="417673" y="4447388"/>
              <a:chExt cx="2508091" cy="1872486"/>
            </a:xfrm>
          </p:grpSpPr>
          <p:grpSp>
            <p:nvGrpSpPr>
              <p:cNvPr id="33" name="Gruppieren 124"/>
              <p:cNvGrpSpPr/>
              <p:nvPr/>
            </p:nvGrpSpPr>
            <p:grpSpPr bwMode="gray">
              <a:xfrm>
                <a:off x="783497" y="5960680"/>
                <a:ext cx="1776442" cy="359194"/>
                <a:chOff x="6437712" y="4669235"/>
                <a:chExt cx="1776442" cy="359194"/>
              </a:xfrm>
            </p:grpSpPr>
            <p:grpSp>
              <p:nvGrpSpPr>
                <p:cNvPr id="52" name="Gruppieren 141"/>
                <p:cNvGrpSpPr/>
                <p:nvPr/>
              </p:nvGrpSpPr>
              <p:grpSpPr bwMode="gray">
                <a:xfrm>
                  <a:off x="6437712" y="4870323"/>
                  <a:ext cx="1776442" cy="158106"/>
                  <a:chOff x="2566915" y="3248025"/>
                  <a:chExt cx="4013274" cy="357188"/>
                </a:xfrm>
              </p:grpSpPr>
              <p:sp>
                <p:nvSpPr>
                  <p:cNvPr id="56" name="Freeform 6"/>
                  <p:cNvSpPr>
                    <a:spLocks/>
                  </p:cNvSpPr>
                  <p:nvPr/>
                </p:nvSpPr>
                <p:spPr bwMode="gray">
                  <a:xfrm>
                    <a:off x="2566915" y="3254158"/>
                    <a:ext cx="4013274" cy="351039"/>
                  </a:xfrm>
                  <a:custGeom>
                    <a:avLst/>
                    <a:gdLst>
                      <a:gd name="connsiteX0" fmla="*/ 10000 w 10000"/>
                      <a:gd name="connsiteY0" fmla="*/ 7340 h 11303"/>
                      <a:gd name="connsiteX1" fmla="*/ 8998 w 10000"/>
                      <a:gd name="connsiteY1" fmla="*/ 10000 h 11303"/>
                      <a:gd name="connsiteX2" fmla="*/ 8914 w 10000"/>
                      <a:gd name="connsiteY2" fmla="*/ 10000 h 11303"/>
                      <a:gd name="connsiteX3" fmla="*/ 6011 w 10000"/>
                      <a:gd name="connsiteY3" fmla="*/ 6702 h 11303"/>
                      <a:gd name="connsiteX4" fmla="*/ 5730 w 10000"/>
                      <a:gd name="connsiteY4" fmla="*/ 6702 h 11303"/>
                      <a:gd name="connsiteX5" fmla="*/ 4260 w 10000"/>
                      <a:gd name="connsiteY5" fmla="*/ 6596 h 11303"/>
                      <a:gd name="connsiteX6" fmla="*/ 3970 w 10000"/>
                      <a:gd name="connsiteY6" fmla="*/ 6702 h 11303"/>
                      <a:gd name="connsiteX7" fmla="*/ 1011 w 10000"/>
                      <a:gd name="connsiteY7" fmla="*/ 9894 h 11303"/>
                      <a:gd name="connsiteX8" fmla="*/ 657 w 10000"/>
                      <a:gd name="connsiteY8" fmla="*/ 11303 h 11303"/>
                      <a:gd name="connsiteX9" fmla="*/ 0 w 10000"/>
                      <a:gd name="connsiteY9" fmla="*/ 7553 h 11303"/>
                      <a:gd name="connsiteX10" fmla="*/ 140 w 10000"/>
                      <a:gd name="connsiteY10" fmla="*/ 5532 h 11303"/>
                      <a:gd name="connsiteX11" fmla="*/ 421 w 10000"/>
                      <a:gd name="connsiteY11" fmla="*/ 4255 h 11303"/>
                      <a:gd name="connsiteX12" fmla="*/ 3848 w 10000"/>
                      <a:gd name="connsiteY12" fmla="*/ 851 h 11303"/>
                      <a:gd name="connsiteX13" fmla="*/ 3998 w 10000"/>
                      <a:gd name="connsiteY13" fmla="*/ 0 h 11303"/>
                      <a:gd name="connsiteX14" fmla="*/ 4794 w 10000"/>
                      <a:gd name="connsiteY14" fmla="*/ 0 h 11303"/>
                      <a:gd name="connsiteX15" fmla="*/ 6142 w 10000"/>
                      <a:gd name="connsiteY15" fmla="*/ 0 h 11303"/>
                      <a:gd name="connsiteX16" fmla="*/ 6330 w 10000"/>
                      <a:gd name="connsiteY16" fmla="*/ 957 h 11303"/>
                      <a:gd name="connsiteX17" fmla="*/ 9494 w 10000"/>
                      <a:gd name="connsiteY17" fmla="*/ 4149 h 11303"/>
                      <a:gd name="connsiteX18" fmla="*/ 9888 w 10000"/>
                      <a:gd name="connsiteY18" fmla="*/ 5745 h 11303"/>
                      <a:gd name="connsiteX19" fmla="*/ 10000 w 10000"/>
                      <a:gd name="connsiteY19" fmla="*/ 7340 h 11303"/>
                      <a:gd name="connsiteX0" fmla="*/ 10000 w 10000"/>
                      <a:gd name="connsiteY0" fmla="*/ 7340 h 10000"/>
                      <a:gd name="connsiteX1" fmla="*/ 8998 w 10000"/>
                      <a:gd name="connsiteY1" fmla="*/ 10000 h 10000"/>
                      <a:gd name="connsiteX2" fmla="*/ 8914 w 10000"/>
                      <a:gd name="connsiteY2" fmla="*/ 10000 h 10000"/>
                      <a:gd name="connsiteX3" fmla="*/ 6011 w 10000"/>
                      <a:gd name="connsiteY3" fmla="*/ 6702 h 10000"/>
                      <a:gd name="connsiteX4" fmla="*/ 5730 w 10000"/>
                      <a:gd name="connsiteY4" fmla="*/ 6702 h 10000"/>
                      <a:gd name="connsiteX5" fmla="*/ 4260 w 10000"/>
                      <a:gd name="connsiteY5" fmla="*/ 6596 h 10000"/>
                      <a:gd name="connsiteX6" fmla="*/ 3970 w 10000"/>
                      <a:gd name="connsiteY6" fmla="*/ 6702 h 10000"/>
                      <a:gd name="connsiteX7" fmla="*/ 1011 w 10000"/>
                      <a:gd name="connsiteY7" fmla="*/ 9894 h 10000"/>
                      <a:gd name="connsiteX8" fmla="*/ 0 w 10000"/>
                      <a:gd name="connsiteY8" fmla="*/ 7553 h 10000"/>
                      <a:gd name="connsiteX9" fmla="*/ 140 w 10000"/>
                      <a:gd name="connsiteY9" fmla="*/ 5532 h 10000"/>
                      <a:gd name="connsiteX10" fmla="*/ 421 w 10000"/>
                      <a:gd name="connsiteY10" fmla="*/ 4255 h 10000"/>
                      <a:gd name="connsiteX11" fmla="*/ 3848 w 10000"/>
                      <a:gd name="connsiteY11" fmla="*/ 851 h 10000"/>
                      <a:gd name="connsiteX12" fmla="*/ 3998 w 10000"/>
                      <a:gd name="connsiteY12" fmla="*/ 0 h 10000"/>
                      <a:gd name="connsiteX13" fmla="*/ 4794 w 10000"/>
                      <a:gd name="connsiteY13" fmla="*/ 0 h 10000"/>
                      <a:gd name="connsiteX14" fmla="*/ 6142 w 10000"/>
                      <a:gd name="connsiteY14" fmla="*/ 0 h 10000"/>
                      <a:gd name="connsiteX15" fmla="*/ 6330 w 10000"/>
                      <a:gd name="connsiteY15" fmla="*/ 957 h 10000"/>
                      <a:gd name="connsiteX16" fmla="*/ 9494 w 10000"/>
                      <a:gd name="connsiteY16" fmla="*/ 4149 h 10000"/>
                      <a:gd name="connsiteX17" fmla="*/ 9888 w 10000"/>
                      <a:gd name="connsiteY17" fmla="*/ 5745 h 10000"/>
                      <a:gd name="connsiteX18" fmla="*/ 10000 w 10000"/>
                      <a:gd name="connsiteY18" fmla="*/ 7340 h 10000"/>
                      <a:gd name="connsiteX0" fmla="*/ 10020 w 10020"/>
                      <a:gd name="connsiteY0" fmla="*/ 7340 h 10000"/>
                      <a:gd name="connsiteX1" fmla="*/ 9018 w 10020"/>
                      <a:gd name="connsiteY1" fmla="*/ 10000 h 10000"/>
                      <a:gd name="connsiteX2" fmla="*/ 8934 w 10020"/>
                      <a:gd name="connsiteY2" fmla="*/ 10000 h 10000"/>
                      <a:gd name="connsiteX3" fmla="*/ 6031 w 10020"/>
                      <a:gd name="connsiteY3" fmla="*/ 6702 h 10000"/>
                      <a:gd name="connsiteX4" fmla="*/ 5750 w 10020"/>
                      <a:gd name="connsiteY4" fmla="*/ 6702 h 10000"/>
                      <a:gd name="connsiteX5" fmla="*/ 4280 w 10020"/>
                      <a:gd name="connsiteY5" fmla="*/ 6596 h 10000"/>
                      <a:gd name="connsiteX6" fmla="*/ 3990 w 10020"/>
                      <a:gd name="connsiteY6" fmla="*/ 6702 h 10000"/>
                      <a:gd name="connsiteX7" fmla="*/ 1031 w 10020"/>
                      <a:gd name="connsiteY7" fmla="*/ 9894 h 10000"/>
                      <a:gd name="connsiteX8" fmla="*/ 0 w 10020"/>
                      <a:gd name="connsiteY8" fmla="*/ 7135 h 10000"/>
                      <a:gd name="connsiteX9" fmla="*/ 160 w 10020"/>
                      <a:gd name="connsiteY9" fmla="*/ 5532 h 10000"/>
                      <a:gd name="connsiteX10" fmla="*/ 441 w 10020"/>
                      <a:gd name="connsiteY10" fmla="*/ 4255 h 10000"/>
                      <a:gd name="connsiteX11" fmla="*/ 3868 w 10020"/>
                      <a:gd name="connsiteY11" fmla="*/ 851 h 10000"/>
                      <a:gd name="connsiteX12" fmla="*/ 4018 w 10020"/>
                      <a:gd name="connsiteY12" fmla="*/ 0 h 10000"/>
                      <a:gd name="connsiteX13" fmla="*/ 4814 w 10020"/>
                      <a:gd name="connsiteY13" fmla="*/ 0 h 10000"/>
                      <a:gd name="connsiteX14" fmla="*/ 6162 w 10020"/>
                      <a:gd name="connsiteY14" fmla="*/ 0 h 10000"/>
                      <a:gd name="connsiteX15" fmla="*/ 6350 w 10020"/>
                      <a:gd name="connsiteY15" fmla="*/ 957 h 10000"/>
                      <a:gd name="connsiteX16" fmla="*/ 9514 w 10020"/>
                      <a:gd name="connsiteY16" fmla="*/ 4149 h 10000"/>
                      <a:gd name="connsiteX17" fmla="*/ 9908 w 10020"/>
                      <a:gd name="connsiteY17" fmla="*/ 5745 h 10000"/>
                      <a:gd name="connsiteX18" fmla="*/ 10020 w 10020"/>
                      <a:gd name="connsiteY18" fmla="*/ 7340 h 10000"/>
                      <a:gd name="connsiteX0" fmla="*/ 10020 w 10020"/>
                      <a:gd name="connsiteY0" fmla="*/ 7340 h 10000"/>
                      <a:gd name="connsiteX1" fmla="*/ 8934 w 10020"/>
                      <a:gd name="connsiteY1" fmla="*/ 10000 h 10000"/>
                      <a:gd name="connsiteX2" fmla="*/ 6031 w 10020"/>
                      <a:gd name="connsiteY2" fmla="*/ 6702 h 10000"/>
                      <a:gd name="connsiteX3" fmla="*/ 5750 w 10020"/>
                      <a:gd name="connsiteY3" fmla="*/ 6702 h 10000"/>
                      <a:gd name="connsiteX4" fmla="*/ 4280 w 10020"/>
                      <a:gd name="connsiteY4" fmla="*/ 6596 h 10000"/>
                      <a:gd name="connsiteX5" fmla="*/ 3990 w 10020"/>
                      <a:gd name="connsiteY5" fmla="*/ 6702 h 10000"/>
                      <a:gd name="connsiteX6" fmla="*/ 1031 w 10020"/>
                      <a:gd name="connsiteY6" fmla="*/ 9894 h 10000"/>
                      <a:gd name="connsiteX7" fmla="*/ 0 w 10020"/>
                      <a:gd name="connsiteY7" fmla="*/ 7135 h 10000"/>
                      <a:gd name="connsiteX8" fmla="*/ 160 w 10020"/>
                      <a:gd name="connsiteY8" fmla="*/ 5532 h 10000"/>
                      <a:gd name="connsiteX9" fmla="*/ 441 w 10020"/>
                      <a:gd name="connsiteY9" fmla="*/ 4255 h 10000"/>
                      <a:gd name="connsiteX10" fmla="*/ 3868 w 10020"/>
                      <a:gd name="connsiteY10" fmla="*/ 851 h 10000"/>
                      <a:gd name="connsiteX11" fmla="*/ 4018 w 10020"/>
                      <a:gd name="connsiteY11" fmla="*/ 0 h 10000"/>
                      <a:gd name="connsiteX12" fmla="*/ 4814 w 10020"/>
                      <a:gd name="connsiteY12" fmla="*/ 0 h 10000"/>
                      <a:gd name="connsiteX13" fmla="*/ 6162 w 10020"/>
                      <a:gd name="connsiteY13" fmla="*/ 0 h 10000"/>
                      <a:gd name="connsiteX14" fmla="*/ 6350 w 10020"/>
                      <a:gd name="connsiteY14" fmla="*/ 957 h 10000"/>
                      <a:gd name="connsiteX15" fmla="*/ 9514 w 10020"/>
                      <a:gd name="connsiteY15" fmla="*/ 4149 h 10000"/>
                      <a:gd name="connsiteX16" fmla="*/ 9908 w 10020"/>
                      <a:gd name="connsiteY16" fmla="*/ 5745 h 10000"/>
                      <a:gd name="connsiteX17" fmla="*/ 10020 w 10020"/>
                      <a:gd name="connsiteY17" fmla="*/ 7340 h 10000"/>
                      <a:gd name="connsiteX0" fmla="*/ 10020 w 10020"/>
                      <a:gd name="connsiteY0" fmla="*/ 7340 h 10000"/>
                      <a:gd name="connsiteX1" fmla="*/ 8945 w 10020"/>
                      <a:gd name="connsiteY1" fmla="*/ 10000 h 10000"/>
                      <a:gd name="connsiteX2" fmla="*/ 6031 w 10020"/>
                      <a:gd name="connsiteY2" fmla="*/ 6702 h 10000"/>
                      <a:gd name="connsiteX3" fmla="*/ 5750 w 10020"/>
                      <a:gd name="connsiteY3" fmla="*/ 6702 h 10000"/>
                      <a:gd name="connsiteX4" fmla="*/ 4280 w 10020"/>
                      <a:gd name="connsiteY4" fmla="*/ 6596 h 10000"/>
                      <a:gd name="connsiteX5" fmla="*/ 3990 w 10020"/>
                      <a:gd name="connsiteY5" fmla="*/ 6702 h 10000"/>
                      <a:gd name="connsiteX6" fmla="*/ 1031 w 10020"/>
                      <a:gd name="connsiteY6" fmla="*/ 9894 h 10000"/>
                      <a:gd name="connsiteX7" fmla="*/ 0 w 10020"/>
                      <a:gd name="connsiteY7" fmla="*/ 7135 h 10000"/>
                      <a:gd name="connsiteX8" fmla="*/ 160 w 10020"/>
                      <a:gd name="connsiteY8" fmla="*/ 5532 h 10000"/>
                      <a:gd name="connsiteX9" fmla="*/ 441 w 10020"/>
                      <a:gd name="connsiteY9" fmla="*/ 4255 h 10000"/>
                      <a:gd name="connsiteX10" fmla="*/ 3868 w 10020"/>
                      <a:gd name="connsiteY10" fmla="*/ 851 h 10000"/>
                      <a:gd name="connsiteX11" fmla="*/ 4018 w 10020"/>
                      <a:gd name="connsiteY11" fmla="*/ 0 h 10000"/>
                      <a:gd name="connsiteX12" fmla="*/ 4814 w 10020"/>
                      <a:gd name="connsiteY12" fmla="*/ 0 h 10000"/>
                      <a:gd name="connsiteX13" fmla="*/ 6162 w 10020"/>
                      <a:gd name="connsiteY13" fmla="*/ 0 h 10000"/>
                      <a:gd name="connsiteX14" fmla="*/ 6350 w 10020"/>
                      <a:gd name="connsiteY14" fmla="*/ 957 h 10000"/>
                      <a:gd name="connsiteX15" fmla="*/ 9514 w 10020"/>
                      <a:gd name="connsiteY15" fmla="*/ 4149 h 10000"/>
                      <a:gd name="connsiteX16" fmla="*/ 9908 w 10020"/>
                      <a:gd name="connsiteY16" fmla="*/ 5745 h 10000"/>
                      <a:gd name="connsiteX17" fmla="*/ 10020 w 10020"/>
                      <a:gd name="connsiteY17" fmla="*/ 7340 h 10000"/>
                      <a:gd name="connsiteX0" fmla="*/ 10020 w 10020"/>
                      <a:gd name="connsiteY0" fmla="*/ 7340 h 9916"/>
                      <a:gd name="connsiteX1" fmla="*/ 8923 w 10020"/>
                      <a:gd name="connsiteY1" fmla="*/ 9916 h 9916"/>
                      <a:gd name="connsiteX2" fmla="*/ 6031 w 10020"/>
                      <a:gd name="connsiteY2" fmla="*/ 6702 h 9916"/>
                      <a:gd name="connsiteX3" fmla="*/ 5750 w 10020"/>
                      <a:gd name="connsiteY3" fmla="*/ 6702 h 9916"/>
                      <a:gd name="connsiteX4" fmla="*/ 4280 w 10020"/>
                      <a:gd name="connsiteY4" fmla="*/ 6596 h 9916"/>
                      <a:gd name="connsiteX5" fmla="*/ 3990 w 10020"/>
                      <a:gd name="connsiteY5" fmla="*/ 6702 h 9916"/>
                      <a:gd name="connsiteX6" fmla="*/ 1031 w 10020"/>
                      <a:gd name="connsiteY6" fmla="*/ 9894 h 9916"/>
                      <a:gd name="connsiteX7" fmla="*/ 0 w 10020"/>
                      <a:gd name="connsiteY7" fmla="*/ 7135 h 9916"/>
                      <a:gd name="connsiteX8" fmla="*/ 160 w 10020"/>
                      <a:gd name="connsiteY8" fmla="*/ 5532 h 9916"/>
                      <a:gd name="connsiteX9" fmla="*/ 441 w 10020"/>
                      <a:gd name="connsiteY9" fmla="*/ 4255 h 9916"/>
                      <a:gd name="connsiteX10" fmla="*/ 3868 w 10020"/>
                      <a:gd name="connsiteY10" fmla="*/ 851 h 9916"/>
                      <a:gd name="connsiteX11" fmla="*/ 4018 w 10020"/>
                      <a:gd name="connsiteY11" fmla="*/ 0 h 9916"/>
                      <a:gd name="connsiteX12" fmla="*/ 4814 w 10020"/>
                      <a:gd name="connsiteY12" fmla="*/ 0 h 9916"/>
                      <a:gd name="connsiteX13" fmla="*/ 6162 w 10020"/>
                      <a:gd name="connsiteY13" fmla="*/ 0 h 9916"/>
                      <a:gd name="connsiteX14" fmla="*/ 6350 w 10020"/>
                      <a:gd name="connsiteY14" fmla="*/ 957 h 9916"/>
                      <a:gd name="connsiteX15" fmla="*/ 9514 w 10020"/>
                      <a:gd name="connsiteY15" fmla="*/ 4149 h 9916"/>
                      <a:gd name="connsiteX16" fmla="*/ 9908 w 10020"/>
                      <a:gd name="connsiteY16" fmla="*/ 5745 h 9916"/>
                      <a:gd name="connsiteX17" fmla="*/ 10020 w 10020"/>
                      <a:gd name="connsiteY17" fmla="*/ 7340 h 9916"/>
                      <a:gd name="connsiteX0" fmla="*/ 10000 w 10000"/>
                      <a:gd name="connsiteY0" fmla="*/ 7181 h 10000"/>
                      <a:gd name="connsiteX1" fmla="*/ 8905 w 10000"/>
                      <a:gd name="connsiteY1" fmla="*/ 10000 h 10000"/>
                      <a:gd name="connsiteX2" fmla="*/ 6019 w 10000"/>
                      <a:gd name="connsiteY2" fmla="*/ 6759 h 10000"/>
                      <a:gd name="connsiteX3" fmla="*/ 5739 w 10000"/>
                      <a:gd name="connsiteY3" fmla="*/ 6759 h 10000"/>
                      <a:gd name="connsiteX4" fmla="*/ 4271 w 10000"/>
                      <a:gd name="connsiteY4" fmla="*/ 6652 h 10000"/>
                      <a:gd name="connsiteX5" fmla="*/ 3982 w 10000"/>
                      <a:gd name="connsiteY5" fmla="*/ 6759 h 10000"/>
                      <a:gd name="connsiteX6" fmla="*/ 1029 w 10000"/>
                      <a:gd name="connsiteY6" fmla="*/ 9978 h 10000"/>
                      <a:gd name="connsiteX7" fmla="*/ 0 w 10000"/>
                      <a:gd name="connsiteY7" fmla="*/ 7195 h 10000"/>
                      <a:gd name="connsiteX8" fmla="*/ 160 w 10000"/>
                      <a:gd name="connsiteY8" fmla="*/ 5579 h 10000"/>
                      <a:gd name="connsiteX9" fmla="*/ 440 w 10000"/>
                      <a:gd name="connsiteY9" fmla="*/ 4291 h 10000"/>
                      <a:gd name="connsiteX10" fmla="*/ 3860 w 10000"/>
                      <a:gd name="connsiteY10" fmla="*/ 858 h 10000"/>
                      <a:gd name="connsiteX11" fmla="*/ 4010 w 10000"/>
                      <a:gd name="connsiteY11" fmla="*/ 0 h 10000"/>
                      <a:gd name="connsiteX12" fmla="*/ 4804 w 10000"/>
                      <a:gd name="connsiteY12" fmla="*/ 0 h 10000"/>
                      <a:gd name="connsiteX13" fmla="*/ 6150 w 10000"/>
                      <a:gd name="connsiteY13" fmla="*/ 0 h 10000"/>
                      <a:gd name="connsiteX14" fmla="*/ 6337 w 10000"/>
                      <a:gd name="connsiteY14" fmla="*/ 965 h 10000"/>
                      <a:gd name="connsiteX15" fmla="*/ 9495 w 10000"/>
                      <a:gd name="connsiteY15" fmla="*/ 4184 h 10000"/>
                      <a:gd name="connsiteX16" fmla="*/ 9888 w 10000"/>
                      <a:gd name="connsiteY16" fmla="*/ 5794 h 10000"/>
                      <a:gd name="connsiteX17" fmla="*/ 10000 w 10000"/>
                      <a:gd name="connsiteY17" fmla="*/ 718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000" h="10000">
                        <a:moveTo>
                          <a:pt x="10000" y="7181"/>
                        </a:moveTo>
                        <a:lnTo>
                          <a:pt x="8905" y="10000"/>
                        </a:lnTo>
                        <a:lnTo>
                          <a:pt x="6019" y="6759"/>
                        </a:lnTo>
                        <a:cubicBezTo>
                          <a:pt x="5926" y="6652"/>
                          <a:pt x="5832" y="6652"/>
                          <a:pt x="5739" y="6759"/>
                        </a:cubicBezTo>
                        <a:cubicBezTo>
                          <a:pt x="5355" y="7188"/>
                          <a:pt x="4683" y="7295"/>
                          <a:pt x="4271" y="6652"/>
                        </a:cubicBezTo>
                        <a:lnTo>
                          <a:pt x="3982" y="6759"/>
                        </a:lnTo>
                        <a:lnTo>
                          <a:pt x="1029" y="9978"/>
                        </a:lnTo>
                        <a:lnTo>
                          <a:pt x="0" y="7195"/>
                        </a:lnTo>
                        <a:cubicBezTo>
                          <a:pt x="47" y="6516"/>
                          <a:pt x="113" y="6259"/>
                          <a:pt x="160" y="5579"/>
                        </a:cubicBezTo>
                        <a:cubicBezTo>
                          <a:pt x="226" y="4721"/>
                          <a:pt x="319" y="4399"/>
                          <a:pt x="440" y="4291"/>
                        </a:cubicBezTo>
                        <a:lnTo>
                          <a:pt x="3860" y="858"/>
                        </a:lnTo>
                        <a:cubicBezTo>
                          <a:pt x="3916" y="858"/>
                          <a:pt x="3963" y="537"/>
                          <a:pt x="4010" y="0"/>
                        </a:cubicBezTo>
                        <a:lnTo>
                          <a:pt x="4804" y="0"/>
                        </a:lnTo>
                        <a:lnTo>
                          <a:pt x="6150" y="0"/>
                        </a:lnTo>
                        <a:cubicBezTo>
                          <a:pt x="6197" y="537"/>
                          <a:pt x="6262" y="858"/>
                          <a:pt x="6337" y="965"/>
                        </a:cubicBezTo>
                        <a:lnTo>
                          <a:pt x="9495" y="4184"/>
                        </a:lnTo>
                        <a:cubicBezTo>
                          <a:pt x="9664" y="4291"/>
                          <a:pt x="9794" y="4506"/>
                          <a:pt x="9888" y="5794"/>
                        </a:cubicBezTo>
                        <a:cubicBezTo>
                          <a:pt x="9925" y="6330"/>
                          <a:pt x="9963" y="6645"/>
                          <a:pt x="10000" y="7181"/>
                        </a:cubicBezTo>
                        <a:close/>
                      </a:path>
                    </a:pathLst>
                  </a:custGeom>
                  <a:gradFill>
                    <a:gsLst>
                      <a:gs pos="40000">
                        <a:srgbClr val="16191E"/>
                      </a:gs>
                      <a:gs pos="42000">
                        <a:srgbClr val="3A3D43"/>
                      </a:gs>
                      <a:gs pos="44000">
                        <a:srgbClr val="16191E"/>
                      </a:gs>
                      <a:gs pos="50000">
                        <a:srgbClr val="4A4F56"/>
                      </a:gs>
                      <a:gs pos="56000">
                        <a:srgbClr val="16191E"/>
                      </a:gs>
                      <a:gs pos="58000">
                        <a:srgbClr val="36393F"/>
                      </a:gs>
                      <a:gs pos="60000">
                        <a:srgbClr val="16191E"/>
                      </a:gs>
                    </a:gsLst>
                    <a:lin ang="0" scaled="1"/>
                  </a:gradFill>
                  <a:ln w="3"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57" name="Freeform 7"/>
                  <p:cNvSpPr>
                    <a:spLocks/>
                  </p:cNvSpPr>
                  <p:nvPr/>
                </p:nvSpPr>
                <p:spPr bwMode="gray">
                  <a:xfrm>
                    <a:off x="2566988" y="3248025"/>
                    <a:ext cx="2011363" cy="357188"/>
                  </a:xfrm>
                  <a:custGeom>
                    <a:avLst/>
                    <a:gdLst/>
                    <a:ahLst/>
                    <a:cxnLst>
                      <a:cxn ang="0">
                        <a:pos x="0" y="69"/>
                      </a:cxn>
                      <a:cxn ang="0">
                        <a:pos x="107" y="95"/>
                      </a:cxn>
                      <a:cxn ang="0">
                        <a:pos x="117" y="95"/>
                      </a:cxn>
                      <a:cxn ang="0">
                        <a:pos x="162" y="70"/>
                      </a:cxn>
                      <a:cxn ang="0">
                        <a:pos x="426" y="46"/>
                      </a:cxn>
                      <a:cxn ang="0">
                        <a:pos x="456" y="46"/>
                      </a:cxn>
                      <a:cxn ang="0">
                        <a:pos x="536" y="50"/>
                      </a:cxn>
                      <a:cxn ang="0">
                        <a:pos x="536" y="0"/>
                      </a:cxn>
                      <a:cxn ang="0">
                        <a:pos x="412" y="0"/>
                      </a:cxn>
                      <a:cxn ang="0">
                        <a:pos x="392" y="8"/>
                      </a:cxn>
                      <a:cxn ang="0">
                        <a:pos x="54" y="38"/>
                      </a:cxn>
                      <a:cxn ang="0">
                        <a:pos x="13" y="53"/>
                      </a:cxn>
                      <a:cxn ang="0">
                        <a:pos x="0" y="69"/>
                      </a:cxn>
                    </a:cxnLst>
                    <a:rect l="0" t="0" r="r" b="b"/>
                    <a:pathLst>
                      <a:path w="536" h="95">
                        <a:moveTo>
                          <a:pt x="0" y="69"/>
                        </a:moveTo>
                        <a:cubicBezTo>
                          <a:pt x="107" y="95"/>
                          <a:pt x="107" y="95"/>
                          <a:pt x="107" y="95"/>
                        </a:cubicBezTo>
                        <a:cubicBezTo>
                          <a:pt x="117" y="95"/>
                          <a:pt x="117" y="95"/>
                          <a:pt x="117" y="95"/>
                        </a:cubicBezTo>
                        <a:cubicBezTo>
                          <a:pt x="127" y="76"/>
                          <a:pt x="142" y="72"/>
                          <a:pt x="162" y="70"/>
                        </a:cubicBezTo>
                        <a:cubicBezTo>
                          <a:pt x="426" y="46"/>
                          <a:pt x="426" y="46"/>
                          <a:pt x="426" y="46"/>
                        </a:cubicBezTo>
                        <a:cubicBezTo>
                          <a:pt x="436" y="45"/>
                          <a:pt x="446" y="45"/>
                          <a:pt x="456" y="46"/>
                        </a:cubicBezTo>
                        <a:cubicBezTo>
                          <a:pt x="475" y="48"/>
                          <a:pt x="510" y="49"/>
                          <a:pt x="536" y="50"/>
                        </a:cubicBezTo>
                        <a:cubicBezTo>
                          <a:pt x="536" y="0"/>
                          <a:pt x="536" y="0"/>
                          <a:pt x="536" y="0"/>
                        </a:cubicBezTo>
                        <a:cubicBezTo>
                          <a:pt x="412" y="0"/>
                          <a:pt x="412" y="0"/>
                          <a:pt x="412" y="0"/>
                        </a:cubicBezTo>
                        <a:cubicBezTo>
                          <a:pt x="407" y="4"/>
                          <a:pt x="401" y="8"/>
                          <a:pt x="392" y="8"/>
                        </a:cubicBezTo>
                        <a:cubicBezTo>
                          <a:pt x="54" y="38"/>
                          <a:pt x="54" y="38"/>
                          <a:pt x="54" y="38"/>
                        </a:cubicBezTo>
                        <a:cubicBezTo>
                          <a:pt x="36" y="40"/>
                          <a:pt x="23" y="41"/>
                          <a:pt x="13" y="53"/>
                        </a:cubicBezTo>
                        <a:lnTo>
                          <a:pt x="0" y="69"/>
                        </a:lnTo>
                        <a:close/>
                      </a:path>
                    </a:pathLst>
                  </a:custGeom>
                  <a:gradFill>
                    <a:gsLst>
                      <a:gs pos="0">
                        <a:srgbClr val="53555A"/>
                      </a:gs>
                      <a:gs pos="38000">
                        <a:srgbClr val="E7E8EC"/>
                      </a:gs>
                    </a:gsLst>
                    <a:lin ang="16560000" scaled="0"/>
                  </a:gra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58" name="Freeform 8"/>
                  <p:cNvSpPr>
                    <a:spLocks/>
                  </p:cNvSpPr>
                  <p:nvPr/>
                </p:nvSpPr>
                <p:spPr bwMode="gray">
                  <a:xfrm>
                    <a:off x="2968626" y="3382963"/>
                    <a:ext cx="1609725" cy="222250"/>
                  </a:xfrm>
                  <a:custGeom>
                    <a:avLst/>
                    <a:gdLst/>
                    <a:ahLst/>
                    <a:cxnLst>
                      <a:cxn ang="0">
                        <a:pos x="0" y="59"/>
                      </a:cxn>
                      <a:cxn ang="0">
                        <a:pos x="10" y="59"/>
                      </a:cxn>
                      <a:cxn ang="0">
                        <a:pos x="55" y="36"/>
                      </a:cxn>
                      <a:cxn ang="0">
                        <a:pos x="319" y="11"/>
                      </a:cxn>
                      <a:cxn ang="0">
                        <a:pos x="349" y="12"/>
                      </a:cxn>
                      <a:cxn ang="0">
                        <a:pos x="429" y="15"/>
                      </a:cxn>
                      <a:cxn ang="0">
                        <a:pos x="429" y="5"/>
                      </a:cxn>
                      <a:cxn ang="0">
                        <a:pos x="356" y="2"/>
                      </a:cxn>
                      <a:cxn ang="0">
                        <a:pos x="318" y="0"/>
                      </a:cxn>
                      <a:cxn ang="0">
                        <a:pos x="50" y="24"/>
                      </a:cxn>
                      <a:cxn ang="0">
                        <a:pos x="8" y="46"/>
                      </a:cxn>
                      <a:cxn ang="0">
                        <a:pos x="0" y="59"/>
                      </a:cxn>
                    </a:cxnLst>
                    <a:rect l="0" t="0" r="r" b="b"/>
                    <a:pathLst>
                      <a:path w="429" h="59">
                        <a:moveTo>
                          <a:pt x="0" y="59"/>
                        </a:moveTo>
                        <a:cubicBezTo>
                          <a:pt x="10" y="59"/>
                          <a:pt x="10" y="59"/>
                          <a:pt x="10" y="59"/>
                        </a:cubicBezTo>
                        <a:cubicBezTo>
                          <a:pt x="21" y="40"/>
                          <a:pt x="35" y="37"/>
                          <a:pt x="55" y="36"/>
                        </a:cubicBezTo>
                        <a:cubicBezTo>
                          <a:pt x="319" y="11"/>
                          <a:pt x="319" y="11"/>
                          <a:pt x="319" y="11"/>
                        </a:cubicBezTo>
                        <a:cubicBezTo>
                          <a:pt x="329" y="11"/>
                          <a:pt x="339" y="10"/>
                          <a:pt x="349" y="12"/>
                        </a:cubicBezTo>
                        <a:cubicBezTo>
                          <a:pt x="368" y="14"/>
                          <a:pt x="405" y="15"/>
                          <a:pt x="429" y="15"/>
                        </a:cubicBezTo>
                        <a:cubicBezTo>
                          <a:pt x="429" y="5"/>
                          <a:pt x="429" y="5"/>
                          <a:pt x="429" y="5"/>
                        </a:cubicBezTo>
                        <a:cubicBezTo>
                          <a:pt x="356" y="2"/>
                          <a:pt x="356" y="2"/>
                          <a:pt x="356" y="2"/>
                        </a:cubicBezTo>
                        <a:cubicBezTo>
                          <a:pt x="343" y="2"/>
                          <a:pt x="329" y="0"/>
                          <a:pt x="318" y="0"/>
                        </a:cubicBezTo>
                        <a:cubicBezTo>
                          <a:pt x="50" y="24"/>
                          <a:pt x="50" y="24"/>
                          <a:pt x="50" y="24"/>
                        </a:cubicBezTo>
                        <a:cubicBezTo>
                          <a:pt x="32" y="25"/>
                          <a:pt x="17" y="32"/>
                          <a:pt x="8" y="46"/>
                        </a:cubicBezTo>
                        <a:lnTo>
                          <a:pt x="0" y="59"/>
                        </a:lnTo>
                        <a:close/>
                      </a:path>
                    </a:pathLst>
                  </a:custGeom>
                  <a:gradFill flip="none" rotWithShape="1">
                    <a:gsLst>
                      <a:gs pos="0">
                        <a:srgbClr val="9C9EAA"/>
                      </a:gs>
                      <a:gs pos="16000">
                        <a:srgbClr val="32373B"/>
                      </a:gs>
                      <a:gs pos="20000">
                        <a:srgbClr val="9C9EAA"/>
                      </a:gs>
                      <a:gs pos="24000">
                        <a:srgbClr val="32373B"/>
                      </a:gs>
                      <a:gs pos="74000">
                        <a:srgbClr val="515257"/>
                      </a:gs>
                      <a:gs pos="100000">
                        <a:srgbClr val="4A4F53"/>
                      </a:gs>
                    </a:gsLst>
                    <a:lin ang="108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59" name="Freeform 9"/>
                  <p:cNvSpPr>
                    <a:spLocks/>
                  </p:cNvSpPr>
                  <p:nvPr/>
                </p:nvSpPr>
                <p:spPr bwMode="gray">
                  <a:xfrm>
                    <a:off x="2968626" y="3382963"/>
                    <a:ext cx="1604963" cy="222250"/>
                  </a:xfrm>
                  <a:custGeom>
                    <a:avLst/>
                    <a:gdLst/>
                    <a:ahLst/>
                    <a:cxnLst>
                      <a:cxn ang="0">
                        <a:pos x="428" y="5"/>
                      </a:cxn>
                      <a:cxn ang="0">
                        <a:pos x="356" y="2"/>
                      </a:cxn>
                      <a:cxn ang="0">
                        <a:pos x="318" y="0"/>
                      </a:cxn>
                      <a:cxn ang="0">
                        <a:pos x="50" y="24"/>
                      </a:cxn>
                      <a:cxn ang="0">
                        <a:pos x="8" y="46"/>
                      </a:cxn>
                      <a:cxn ang="0">
                        <a:pos x="0" y="59"/>
                      </a:cxn>
                    </a:cxnLst>
                    <a:rect l="0" t="0" r="r" b="b"/>
                    <a:pathLst>
                      <a:path w="428" h="59">
                        <a:moveTo>
                          <a:pt x="428" y="5"/>
                        </a:moveTo>
                        <a:cubicBezTo>
                          <a:pt x="356" y="2"/>
                          <a:pt x="356" y="2"/>
                          <a:pt x="356" y="2"/>
                        </a:cubicBezTo>
                        <a:cubicBezTo>
                          <a:pt x="343" y="2"/>
                          <a:pt x="329" y="0"/>
                          <a:pt x="318" y="0"/>
                        </a:cubicBezTo>
                        <a:cubicBezTo>
                          <a:pt x="50" y="24"/>
                          <a:pt x="50" y="24"/>
                          <a:pt x="50" y="24"/>
                        </a:cubicBezTo>
                        <a:cubicBezTo>
                          <a:pt x="32" y="25"/>
                          <a:pt x="17" y="32"/>
                          <a:pt x="8" y="46"/>
                        </a:cubicBezTo>
                        <a:cubicBezTo>
                          <a:pt x="0" y="59"/>
                          <a:pt x="0" y="59"/>
                          <a:pt x="0" y="59"/>
                        </a:cubicBezTo>
                      </a:path>
                    </a:pathLst>
                  </a:custGeom>
                  <a:noFill/>
                  <a:ln w="1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0" name="Freeform 10"/>
                  <p:cNvSpPr>
                    <a:spLocks/>
                  </p:cNvSpPr>
                  <p:nvPr/>
                </p:nvSpPr>
                <p:spPr bwMode="gray">
                  <a:xfrm>
                    <a:off x="2968626" y="3382963"/>
                    <a:ext cx="1604963" cy="222250"/>
                  </a:xfrm>
                  <a:custGeom>
                    <a:avLst/>
                    <a:gdLst/>
                    <a:ahLst/>
                    <a:cxnLst>
                      <a:cxn ang="0">
                        <a:pos x="428" y="5"/>
                      </a:cxn>
                      <a:cxn ang="0">
                        <a:pos x="356" y="2"/>
                      </a:cxn>
                      <a:cxn ang="0">
                        <a:pos x="318" y="0"/>
                      </a:cxn>
                      <a:cxn ang="0">
                        <a:pos x="50" y="24"/>
                      </a:cxn>
                      <a:cxn ang="0">
                        <a:pos x="8" y="46"/>
                      </a:cxn>
                      <a:cxn ang="0">
                        <a:pos x="0" y="59"/>
                      </a:cxn>
                    </a:cxnLst>
                    <a:rect l="0" t="0" r="r" b="b"/>
                    <a:pathLst>
                      <a:path w="428" h="59">
                        <a:moveTo>
                          <a:pt x="428" y="5"/>
                        </a:moveTo>
                        <a:cubicBezTo>
                          <a:pt x="356" y="2"/>
                          <a:pt x="356" y="2"/>
                          <a:pt x="356" y="2"/>
                        </a:cubicBezTo>
                        <a:cubicBezTo>
                          <a:pt x="343" y="2"/>
                          <a:pt x="329" y="0"/>
                          <a:pt x="318" y="0"/>
                        </a:cubicBezTo>
                        <a:cubicBezTo>
                          <a:pt x="50" y="24"/>
                          <a:pt x="50" y="24"/>
                          <a:pt x="50" y="24"/>
                        </a:cubicBezTo>
                        <a:cubicBezTo>
                          <a:pt x="32" y="25"/>
                          <a:pt x="17" y="32"/>
                          <a:pt x="8" y="46"/>
                        </a:cubicBezTo>
                        <a:cubicBezTo>
                          <a:pt x="0" y="59"/>
                          <a:pt x="0" y="59"/>
                          <a:pt x="0" y="59"/>
                        </a:cubicBezTo>
                      </a:path>
                    </a:pathLst>
                  </a:cu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1" name="Freeform 13"/>
                  <p:cNvSpPr>
                    <a:spLocks/>
                  </p:cNvSpPr>
                  <p:nvPr/>
                </p:nvSpPr>
                <p:spPr bwMode="gray">
                  <a:xfrm>
                    <a:off x="4570413" y="3248025"/>
                    <a:ext cx="2009775" cy="357188"/>
                  </a:xfrm>
                  <a:custGeom>
                    <a:avLst/>
                    <a:gdLst/>
                    <a:ahLst/>
                    <a:cxnLst>
                      <a:cxn ang="0">
                        <a:pos x="536" y="69"/>
                      </a:cxn>
                      <a:cxn ang="0">
                        <a:pos x="429" y="95"/>
                      </a:cxn>
                      <a:cxn ang="0">
                        <a:pos x="419" y="95"/>
                      </a:cxn>
                      <a:cxn ang="0">
                        <a:pos x="375" y="70"/>
                      </a:cxn>
                      <a:cxn ang="0">
                        <a:pos x="110" y="46"/>
                      </a:cxn>
                      <a:cxn ang="0">
                        <a:pos x="80" y="46"/>
                      </a:cxn>
                      <a:cxn ang="0">
                        <a:pos x="0" y="50"/>
                      </a:cxn>
                      <a:cxn ang="0">
                        <a:pos x="0" y="0"/>
                      </a:cxn>
                      <a:cxn ang="0">
                        <a:pos x="124" y="0"/>
                      </a:cxn>
                      <a:cxn ang="0">
                        <a:pos x="144" y="8"/>
                      </a:cxn>
                      <a:cxn ang="0">
                        <a:pos x="482" y="38"/>
                      </a:cxn>
                      <a:cxn ang="0">
                        <a:pos x="524" y="53"/>
                      </a:cxn>
                      <a:cxn ang="0">
                        <a:pos x="536" y="69"/>
                      </a:cxn>
                    </a:cxnLst>
                    <a:rect l="0" t="0" r="r" b="b"/>
                    <a:pathLst>
                      <a:path w="536" h="95">
                        <a:moveTo>
                          <a:pt x="536" y="69"/>
                        </a:moveTo>
                        <a:cubicBezTo>
                          <a:pt x="429" y="95"/>
                          <a:pt x="429" y="95"/>
                          <a:pt x="429" y="95"/>
                        </a:cubicBezTo>
                        <a:cubicBezTo>
                          <a:pt x="419" y="95"/>
                          <a:pt x="419" y="95"/>
                          <a:pt x="419" y="95"/>
                        </a:cubicBezTo>
                        <a:cubicBezTo>
                          <a:pt x="409" y="76"/>
                          <a:pt x="395" y="72"/>
                          <a:pt x="375" y="70"/>
                        </a:cubicBezTo>
                        <a:cubicBezTo>
                          <a:pt x="110" y="46"/>
                          <a:pt x="110" y="46"/>
                          <a:pt x="110" y="46"/>
                        </a:cubicBezTo>
                        <a:cubicBezTo>
                          <a:pt x="100" y="45"/>
                          <a:pt x="90" y="45"/>
                          <a:pt x="80" y="46"/>
                        </a:cubicBezTo>
                        <a:cubicBezTo>
                          <a:pt x="61" y="48"/>
                          <a:pt x="26" y="49"/>
                          <a:pt x="0" y="50"/>
                        </a:cubicBezTo>
                        <a:cubicBezTo>
                          <a:pt x="0" y="0"/>
                          <a:pt x="0" y="0"/>
                          <a:pt x="0" y="0"/>
                        </a:cubicBezTo>
                        <a:cubicBezTo>
                          <a:pt x="124" y="0"/>
                          <a:pt x="124" y="0"/>
                          <a:pt x="124" y="0"/>
                        </a:cubicBezTo>
                        <a:cubicBezTo>
                          <a:pt x="129" y="4"/>
                          <a:pt x="136" y="8"/>
                          <a:pt x="144" y="8"/>
                        </a:cubicBezTo>
                        <a:cubicBezTo>
                          <a:pt x="482" y="38"/>
                          <a:pt x="482" y="38"/>
                          <a:pt x="482" y="38"/>
                        </a:cubicBezTo>
                        <a:cubicBezTo>
                          <a:pt x="500" y="40"/>
                          <a:pt x="514" y="41"/>
                          <a:pt x="524" y="53"/>
                        </a:cubicBezTo>
                        <a:lnTo>
                          <a:pt x="536" y="69"/>
                        </a:lnTo>
                        <a:close/>
                      </a:path>
                    </a:pathLst>
                  </a:custGeom>
                  <a:gradFill>
                    <a:gsLst>
                      <a:gs pos="0">
                        <a:srgbClr val="53555A"/>
                      </a:gs>
                      <a:gs pos="38000">
                        <a:srgbClr val="E7E8EC"/>
                      </a:gs>
                    </a:gsLst>
                    <a:lin ang="15840000" scaled="0"/>
                  </a:gra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62" name="Freeform 14"/>
                  <p:cNvSpPr>
                    <a:spLocks/>
                  </p:cNvSpPr>
                  <p:nvPr/>
                </p:nvSpPr>
                <p:spPr bwMode="gray">
                  <a:xfrm>
                    <a:off x="4570413" y="3382963"/>
                    <a:ext cx="1608138" cy="222250"/>
                  </a:xfrm>
                  <a:custGeom>
                    <a:avLst/>
                    <a:gdLst/>
                    <a:ahLst/>
                    <a:cxnLst>
                      <a:cxn ang="0">
                        <a:pos x="429" y="59"/>
                      </a:cxn>
                      <a:cxn ang="0">
                        <a:pos x="419" y="59"/>
                      </a:cxn>
                      <a:cxn ang="0">
                        <a:pos x="375" y="36"/>
                      </a:cxn>
                      <a:cxn ang="0">
                        <a:pos x="110" y="11"/>
                      </a:cxn>
                      <a:cxn ang="0">
                        <a:pos x="80" y="12"/>
                      </a:cxn>
                      <a:cxn ang="0">
                        <a:pos x="0" y="15"/>
                      </a:cxn>
                      <a:cxn ang="0">
                        <a:pos x="0" y="5"/>
                      </a:cxn>
                      <a:cxn ang="0">
                        <a:pos x="73" y="2"/>
                      </a:cxn>
                      <a:cxn ang="0">
                        <a:pos x="111" y="0"/>
                      </a:cxn>
                      <a:cxn ang="0">
                        <a:pos x="379" y="24"/>
                      </a:cxn>
                      <a:cxn ang="0">
                        <a:pos x="421" y="46"/>
                      </a:cxn>
                      <a:cxn ang="0">
                        <a:pos x="429" y="59"/>
                      </a:cxn>
                    </a:cxnLst>
                    <a:rect l="0" t="0" r="r" b="b"/>
                    <a:pathLst>
                      <a:path w="429" h="59">
                        <a:moveTo>
                          <a:pt x="429" y="59"/>
                        </a:moveTo>
                        <a:cubicBezTo>
                          <a:pt x="419" y="59"/>
                          <a:pt x="419" y="59"/>
                          <a:pt x="419" y="59"/>
                        </a:cubicBezTo>
                        <a:cubicBezTo>
                          <a:pt x="408" y="40"/>
                          <a:pt x="395" y="37"/>
                          <a:pt x="375" y="36"/>
                        </a:cubicBezTo>
                        <a:cubicBezTo>
                          <a:pt x="110" y="11"/>
                          <a:pt x="110" y="11"/>
                          <a:pt x="110" y="11"/>
                        </a:cubicBezTo>
                        <a:cubicBezTo>
                          <a:pt x="100" y="11"/>
                          <a:pt x="90" y="10"/>
                          <a:pt x="80" y="12"/>
                        </a:cubicBezTo>
                        <a:cubicBezTo>
                          <a:pt x="61" y="14"/>
                          <a:pt x="24" y="15"/>
                          <a:pt x="0" y="15"/>
                        </a:cubicBezTo>
                        <a:cubicBezTo>
                          <a:pt x="0" y="5"/>
                          <a:pt x="0" y="5"/>
                          <a:pt x="0" y="5"/>
                        </a:cubicBezTo>
                        <a:cubicBezTo>
                          <a:pt x="73" y="2"/>
                          <a:pt x="73" y="2"/>
                          <a:pt x="73" y="2"/>
                        </a:cubicBezTo>
                        <a:cubicBezTo>
                          <a:pt x="86" y="2"/>
                          <a:pt x="101" y="0"/>
                          <a:pt x="111" y="0"/>
                        </a:cubicBezTo>
                        <a:cubicBezTo>
                          <a:pt x="379" y="24"/>
                          <a:pt x="379" y="24"/>
                          <a:pt x="379" y="24"/>
                        </a:cubicBezTo>
                        <a:cubicBezTo>
                          <a:pt x="398" y="25"/>
                          <a:pt x="413" y="32"/>
                          <a:pt x="421" y="46"/>
                        </a:cubicBezTo>
                        <a:lnTo>
                          <a:pt x="429" y="59"/>
                        </a:lnTo>
                        <a:close/>
                      </a:path>
                    </a:pathLst>
                  </a:custGeom>
                  <a:gradFill>
                    <a:gsLst>
                      <a:gs pos="0">
                        <a:srgbClr val="9C9EAA"/>
                      </a:gs>
                      <a:gs pos="16000">
                        <a:srgbClr val="32373B"/>
                      </a:gs>
                      <a:gs pos="20000">
                        <a:srgbClr val="9C9EAA"/>
                      </a:gs>
                      <a:gs pos="24000">
                        <a:srgbClr val="32373B"/>
                      </a:gs>
                      <a:gs pos="74000">
                        <a:srgbClr val="515257"/>
                      </a:gs>
                      <a:gs pos="100000">
                        <a:srgbClr val="4A4F53"/>
                      </a:gs>
                    </a:gsLst>
                    <a:lin ang="0" scaled="1"/>
                  </a:gra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63" name="Freeform 16"/>
                  <p:cNvSpPr>
                    <a:spLocks/>
                  </p:cNvSpPr>
                  <p:nvPr/>
                </p:nvSpPr>
                <p:spPr bwMode="gray">
                  <a:xfrm>
                    <a:off x="4570413" y="3382963"/>
                    <a:ext cx="1608138" cy="222250"/>
                  </a:xfrm>
                  <a:custGeom>
                    <a:avLst/>
                    <a:gdLst/>
                    <a:ahLst/>
                    <a:cxnLst>
                      <a:cxn ang="0">
                        <a:pos x="0" y="5"/>
                      </a:cxn>
                      <a:cxn ang="0">
                        <a:pos x="71" y="2"/>
                      </a:cxn>
                      <a:cxn ang="0">
                        <a:pos x="109" y="0"/>
                      </a:cxn>
                      <a:cxn ang="0">
                        <a:pos x="377" y="24"/>
                      </a:cxn>
                      <a:cxn ang="0">
                        <a:pos x="419" y="46"/>
                      </a:cxn>
                      <a:cxn ang="0">
                        <a:pos x="427" y="59"/>
                      </a:cxn>
                    </a:cxnLst>
                    <a:rect l="0" t="0" r="r" b="b"/>
                    <a:pathLst>
                      <a:path w="427" h="59">
                        <a:moveTo>
                          <a:pt x="0" y="5"/>
                        </a:moveTo>
                        <a:cubicBezTo>
                          <a:pt x="71" y="2"/>
                          <a:pt x="71" y="2"/>
                          <a:pt x="71" y="2"/>
                        </a:cubicBezTo>
                        <a:cubicBezTo>
                          <a:pt x="84" y="2"/>
                          <a:pt x="99" y="0"/>
                          <a:pt x="109" y="0"/>
                        </a:cubicBezTo>
                        <a:cubicBezTo>
                          <a:pt x="377" y="24"/>
                          <a:pt x="377" y="24"/>
                          <a:pt x="377" y="24"/>
                        </a:cubicBezTo>
                        <a:cubicBezTo>
                          <a:pt x="396" y="25"/>
                          <a:pt x="411" y="32"/>
                          <a:pt x="419" y="46"/>
                        </a:cubicBezTo>
                        <a:cubicBezTo>
                          <a:pt x="427" y="59"/>
                          <a:pt x="427" y="59"/>
                          <a:pt x="427" y="59"/>
                        </a:cubicBezTo>
                      </a:path>
                    </a:pathLst>
                  </a:cu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4" name="Oval 19"/>
                  <p:cNvSpPr>
                    <a:spLocks noChangeArrowheads="1"/>
                  </p:cNvSpPr>
                  <p:nvPr/>
                </p:nvSpPr>
                <p:spPr bwMode="gray">
                  <a:xfrm>
                    <a:off x="4195763" y="3286125"/>
                    <a:ext cx="787400" cy="96838"/>
                  </a:xfrm>
                  <a:prstGeom prst="ellipse">
                    <a:avLst/>
                  </a:prstGeom>
                  <a:gradFill flip="none" rotWithShape="1">
                    <a:gsLst>
                      <a:gs pos="0">
                        <a:srgbClr val="B5B7BB"/>
                      </a:gs>
                      <a:gs pos="100000">
                        <a:srgbClr val="E5E6EA"/>
                      </a:gs>
                    </a:gsLst>
                    <a:lin ang="16200000" scaled="1"/>
                    <a:tileRect/>
                  </a:gradFill>
                  <a:ln w="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grpSp>
            <p:grpSp>
              <p:nvGrpSpPr>
                <p:cNvPr id="53" name="Gruppieren 142"/>
                <p:cNvGrpSpPr/>
                <p:nvPr/>
              </p:nvGrpSpPr>
              <p:grpSpPr bwMode="gray">
                <a:xfrm>
                  <a:off x="7171079" y="4669235"/>
                  <a:ext cx="309708" cy="237569"/>
                  <a:chOff x="7226249" y="4669235"/>
                  <a:chExt cx="237569" cy="237569"/>
                </a:xfrm>
              </p:grpSpPr>
              <p:sp>
                <p:nvSpPr>
                  <p:cNvPr id="54" name="Rechteck 282"/>
                  <p:cNvSpPr/>
                  <p:nvPr/>
                </p:nvSpPr>
                <p:spPr bwMode="gray">
                  <a:xfrm>
                    <a:off x="7226249" y="4669235"/>
                    <a:ext cx="237569" cy="237569"/>
                  </a:xfrm>
                  <a:prstGeom prst="rect">
                    <a:avLst/>
                  </a:prstGeom>
                  <a:solidFill>
                    <a:srgbClr val="B5B7BB"/>
                  </a:solidFill>
                  <a:ln w="12700">
                    <a:noFill/>
                    <a:round/>
                    <a:headEnd/>
                    <a:tailEnd/>
                  </a:ln>
                </p:spPr>
                <p:txBody>
                  <a:bodyPr rtlCol="0" anchor="ctr"/>
                  <a:lstStyle/>
                  <a:p>
                    <a:pPr algn="ctr"/>
                    <a:endParaRPr lang="de-DE" dirty="0"/>
                  </a:p>
                </p:txBody>
              </p:sp>
              <p:sp>
                <p:nvSpPr>
                  <p:cNvPr id="55" name="Rechteck 283"/>
                  <p:cNvSpPr/>
                  <p:nvPr/>
                </p:nvSpPr>
                <p:spPr bwMode="gray">
                  <a:xfrm>
                    <a:off x="7242356" y="4685343"/>
                    <a:ext cx="205353" cy="205353"/>
                  </a:xfrm>
                  <a:prstGeom prst="rect">
                    <a:avLst/>
                  </a:prstGeom>
                  <a:gradFill flip="none" rotWithShape="1">
                    <a:gsLst>
                      <a:gs pos="0">
                        <a:srgbClr val="B5B7BB"/>
                      </a:gs>
                      <a:gs pos="100000">
                        <a:srgbClr val="E5E6EA"/>
                      </a:gs>
                    </a:gsLst>
                    <a:lin ang="16200000" scaled="1"/>
                    <a:tileRect/>
                  </a:gradFill>
                  <a:ln w="3"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de-DE" dirty="0"/>
                  </a:p>
                </p:txBody>
              </p:sp>
            </p:grpSp>
          </p:grpSp>
          <p:grpSp>
            <p:nvGrpSpPr>
              <p:cNvPr id="35" name="Gruppieren 126"/>
              <p:cNvGrpSpPr/>
              <p:nvPr/>
            </p:nvGrpSpPr>
            <p:grpSpPr bwMode="gray">
              <a:xfrm>
                <a:off x="417673" y="4447388"/>
                <a:ext cx="2508091" cy="1560198"/>
                <a:chOff x="417673" y="4447388"/>
                <a:chExt cx="2508091" cy="1560198"/>
              </a:xfrm>
            </p:grpSpPr>
            <p:sp>
              <p:nvSpPr>
                <p:cNvPr id="40" name="Freeform 7"/>
                <p:cNvSpPr>
                  <a:spLocks noChangeAspect="1"/>
                </p:cNvSpPr>
                <p:nvPr/>
              </p:nvSpPr>
              <p:spPr bwMode="gray">
                <a:xfrm>
                  <a:off x="417673" y="4539896"/>
                  <a:ext cx="2508090" cy="1456983"/>
                </a:xfrm>
                <a:custGeom>
                  <a:avLst/>
                  <a:gdLst>
                    <a:gd name="T0" fmla="*/ 501 w 519"/>
                    <a:gd name="T1" fmla="*/ 0 h 393"/>
                    <a:gd name="T2" fmla="*/ 501 w 519"/>
                    <a:gd name="T3" fmla="*/ 359 h 393"/>
                    <a:gd name="T4" fmla="*/ 18 w 519"/>
                    <a:gd name="T5" fmla="*/ 359 h 393"/>
                    <a:gd name="T6" fmla="*/ 18 w 519"/>
                    <a:gd name="T7" fmla="*/ 0 h 393"/>
                    <a:gd name="T8" fmla="*/ 0 w 519"/>
                    <a:gd name="T9" fmla="*/ 0 h 393"/>
                    <a:gd name="T10" fmla="*/ 0 w 519"/>
                    <a:gd name="T11" fmla="*/ 385 h 393"/>
                    <a:gd name="T12" fmla="*/ 7 w 519"/>
                    <a:gd name="T13" fmla="*/ 393 h 393"/>
                    <a:gd name="T14" fmla="*/ 512 w 519"/>
                    <a:gd name="T15" fmla="*/ 393 h 393"/>
                    <a:gd name="T16" fmla="*/ 519 w 519"/>
                    <a:gd name="T17" fmla="*/ 385 h 393"/>
                    <a:gd name="T18" fmla="*/ 519 w 519"/>
                    <a:gd name="T19" fmla="*/ 0 h 393"/>
                    <a:gd name="T20" fmla="*/ 501 w 519"/>
                    <a:gd name="T21" fmla="*/ 0 h 3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19"/>
                    <a:gd name="T34" fmla="*/ 0 h 393"/>
                    <a:gd name="T35" fmla="*/ 519 w 519"/>
                    <a:gd name="T36" fmla="*/ 393 h 393"/>
                    <a:gd name="connsiteX0" fmla="*/ 9670 w 10000"/>
                    <a:gd name="connsiteY0" fmla="*/ 1105 h 10000"/>
                    <a:gd name="connsiteX1" fmla="*/ 9653 w 10000"/>
                    <a:gd name="connsiteY1" fmla="*/ 9135 h 10000"/>
                    <a:gd name="connsiteX2" fmla="*/ 347 w 10000"/>
                    <a:gd name="connsiteY2" fmla="*/ 9135 h 10000"/>
                    <a:gd name="connsiteX3" fmla="*/ 347 w 10000"/>
                    <a:gd name="connsiteY3" fmla="*/ 0 h 10000"/>
                    <a:gd name="connsiteX4" fmla="*/ 0 w 10000"/>
                    <a:gd name="connsiteY4" fmla="*/ 0 h 10000"/>
                    <a:gd name="connsiteX5" fmla="*/ 0 w 10000"/>
                    <a:gd name="connsiteY5" fmla="*/ 9796 h 10000"/>
                    <a:gd name="connsiteX6" fmla="*/ 135 w 10000"/>
                    <a:gd name="connsiteY6" fmla="*/ 10000 h 10000"/>
                    <a:gd name="connsiteX7" fmla="*/ 9865 w 10000"/>
                    <a:gd name="connsiteY7" fmla="*/ 10000 h 10000"/>
                    <a:gd name="connsiteX8" fmla="*/ 10000 w 10000"/>
                    <a:gd name="connsiteY8" fmla="*/ 9796 h 10000"/>
                    <a:gd name="connsiteX9" fmla="*/ 10000 w 10000"/>
                    <a:gd name="connsiteY9" fmla="*/ 0 h 10000"/>
                    <a:gd name="connsiteX10" fmla="*/ 9670 w 10000"/>
                    <a:gd name="connsiteY10" fmla="*/ 1105 h 10000"/>
                    <a:gd name="connsiteX0" fmla="*/ 9670 w 10000"/>
                    <a:gd name="connsiteY0" fmla="*/ 1105 h 10000"/>
                    <a:gd name="connsiteX1" fmla="*/ 9653 w 10000"/>
                    <a:gd name="connsiteY1" fmla="*/ 9135 h 10000"/>
                    <a:gd name="connsiteX2" fmla="*/ 347 w 10000"/>
                    <a:gd name="connsiteY2" fmla="*/ 9135 h 10000"/>
                    <a:gd name="connsiteX3" fmla="*/ 347 w 10000"/>
                    <a:gd name="connsiteY3" fmla="*/ 0 h 10000"/>
                    <a:gd name="connsiteX4" fmla="*/ 0 w 10000"/>
                    <a:gd name="connsiteY4" fmla="*/ 0 h 10000"/>
                    <a:gd name="connsiteX5" fmla="*/ 0 w 10000"/>
                    <a:gd name="connsiteY5" fmla="*/ 9796 h 10000"/>
                    <a:gd name="connsiteX6" fmla="*/ 135 w 10000"/>
                    <a:gd name="connsiteY6" fmla="*/ 10000 h 10000"/>
                    <a:gd name="connsiteX7" fmla="*/ 9865 w 10000"/>
                    <a:gd name="connsiteY7" fmla="*/ 10000 h 10000"/>
                    <a:gd name="connsiteX8" fmla="*/ 10000 w 10000"/>
                    <a:gd name="connsiteY8" fmla="*/ 9796 h 10000"/>
                    <a:gd name="connsiteX9" fmla="*/ 10000 w 10000"/>
                    <a:gd name="connsiteY9" fmla="*/ 1105 h 10000"/>
                    <a:gd name="connsiteX10" fmla="*/ 9670 w 10000"/>
                    <a:gd name="connsiteY10" fmla="*/ 1105 h 10000"/>
                    <a:gd name="connsiteX0" fmla="*/ 9670 w 10000"/>
                    <a:gd name="connsiteY0" fmla="*/ 1105 h 10000"/>
                    <a:gd name="connsiteX1" fmla="*/ 9653 w 10000"/>
                    <a:gd name="connsiteY1" fmla="*/ 9135 h 10000"/>
                    <a:gd name="connsiteX2" fmla="*/ 347 w 10000"/>
                    <a:gd name="connsiteY2" fmla="*/ 9135 h 10000"/>
                    <a:gd name="connsiteX3" fmla="*/ 340 w 10000"/>
                    <a:gd name="connsiteY3" fmla="*/ 1105 h 10000"/>
                    <a:gd name="connsiteX4" fmla="*/ 0 w 10000"/>
                    <a:gd name="connsiteY4" fmla="*/ 0 h 10000"/>
                    <a:gd name="connsiteX5" fmla="*/ 0 w 10000"/>
                    <a:gd name="connsiteY5" fmla="*/ 9796 h 10000"/>
                    <a:gd name="connsiteX6" fmla="*/ 135 w 10000"/>
                    <a:gd name="connsiteY6" fmla="*/ 10000 h 10000"/>
                    <a:gd name="connsiteX7" fmla="*/ 9865 w 10000"/>
                    <a:gd name="connsiteY7" fmla="*/ 10000 h 10000"/>
                    <a:gd name="connsiteX8" fmla="*/ 10000 w 10000"/>
                    <a:gd name="connsiteY8" fmla="*/ 9796 h 10000"/>
                    <a:gd name="connsiteX9" fmla="*/ 10000 w 10000"/>
                    <a:gd name="connsiteY9" fmla="*/ 1105 h 10000"/>
                    <a:gd name="connsiteX10" fmla="*/ 9670 w 10000"/>
                    <a:gd name="connsiteY10" fmla="*/ 1105 h 10000"/>
                    <a:gd name="connsiteX0" fmla="*/ 9670 w 10000"/>
                    <a:gd name="connsiteY0" fmla="*/ 0 h 8895"/>
                    <a:gd name="connsiteX1" fmla="*/ 9653 w 10000"/>
                    <a:gd name="connsiteY1" fmla="*/ 8030 h 8895"/>
                    <a:gd name="connsiteX2" fmla="*/ 347 w 10000"/>
                    <a:gd name="connsiteY2" fmla="*/ 8030 h 8895"/>
                    <a:gd name="connsiteX3" fmla="*/ 340 w 10000"/>
                    <a:gd name="connsiteY3" fmla="*/ 0 h 8895"/>
                    <a:gd name="connsiteX4" fmla="*/ 0 w 10000"/>
                    <a:gd name="connsiteY4" fmla="*/ 0 h 8895"/>
                    <a:gd name="connsiteX5" fmla="*/ 0 w 10000"/>
                    <a:gd name="connsiteY5" fmla="*/ 8691 h 8895"/>
                    <a:gd name="connsiteX6" fmla="*/ 135 w 10000"/>
                    <a:gd name="connsiteY6" fmla="*/ 8895 h 8895"/>
                    <a:gd name="connsiteX7" fmla="*/ 9865 w 10000"/>
                    <a:gd name="connsiteY7" fmla="*/ 8895 h 8895"/>
                    <a:gd name="connsiteX8" fmla="*/ 10000 w 10000"/>
                    <a:gd name="connsiteY8" fmla="*/ 8691 h 8895"/>
                    <a:gd name="connsiteX9" fmla="*/ 10000 w 10000"/>
                    <a:gd name="connsiteY9" fmla="*/ 0 h 8895"/>
                    <a:gd name="connsiteX10" fmla="*/ 9670 w 10000"/>
                    <a:gd name="connsiteY10" fmla="*/ 0 h 8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00" h="8895">
                      <a:moveTo>
                        <a:pt x="9670" y="0"/>
                      </a:moveTo>
                      <a:cubicBezTo>
                        <a:pt x="9664" y="2677"/>
                        <a:pt x="9659" y="5353"/>
                        <a:pt x="9653" y="8030"/>
                      </a:cubicBezTo>
                      <a:lnTo>
                        <a:pt x="347" y="8030"/>
                      </a:lnTo>
                      <a:cubicBezTo>
                        <a:pt x="345" y="5353"/>
                        <a:pt x="342" y="2677"/>
                        <a:pt x="340" y="0"/>
                      </a:cubicBezTo>
                      <a:lnTo>
                        <a:pt x="0" y="0"/>
                      </a:lnTo>
                      <a:lnTo>
                        <a:pt x="0" y="8691"/>
                      </a:lnTo>
                      <a:cubicBezTo>
                        <a:pt x="0" y="8793"/>
                        <a:pt x="58" y="8895"/>
                        <a:pt x="135" y="8895"/>
                      </a:cubicBezTo>
                      <a:lnTo>
                        <a:pt x="9865" y="8895"/>
                      </a:lnTo>
                      <a:cubicBezTo>
                        <a:pt x="9942" y="8895"/>
                        <a:pt x="10000" y="8793"/>
                        <a:pt x="10000" y="8691"/>
                      </a:cubicBezTo>
                      <a:lnTo>
                        <a:pt x="10000" y="0"/>
                      </a:lnTo>
                      <a:lnTo>
                        <a:pt x="9670" y="0"/>
                      </a:lnTo>
                      <a:close/>
                    </a:path>
                  </a:pathLst>
                </a:custGeom>
                <a:gradFill rotWithShape="1">
                  <a:gsLst>
                    <a:gs pos="0">
                      <a:srgbClr val="949494"/>
                    </a:gs>
                    <a:gs pos="50000">
                      <a:srgbClr val="DDDDDD"/>
                    </a:gs>
                    <a:gs pos="100000">
                      <a:srgbClr val="949494"/>
                    </a:gs>
                  </a:gsLst>
                  <a:lin ang="5400000" scaled="1"/>
                </a:gradFill>
                <a:ln w="9525">
                  <a:noFill/>
                  <a:round/>
                  <a:headEnd/>
                  <a:tailEnd/>
                </a:ln>
              </p:spPr>
              <p:txBody>
                <a:bodyPr/>
                <a:lstStyle/>
                <a:p>
                  <a:endParaRPr lang="de-DE" noProof="1"/>
                </a:p>
              </p:txBody>
            </p:sp>
            <p:sp>
              <p:nvSpPr>
                <p:cNvPr id="41" name="Freeform 9"/>
                <p:cNvSpPr>
                  <a:spLocks noChangeAspect="1"/>
                </p:cNvSpPr>
                <p:nvPr/>
              </p:nvSpPr>
              <p:spPr bwMode="gray">
                <a:xfrm>
                  <a:off x="417673" y="4447388"/>
                  <a:ext cx="2508090" cy="92465"/>
                </a:xfrm>
                <a:custGeom>
                  <a:avLst/>
                  <a:gdLst>
                    <a:gd name="T0" fmla="*/ 18 w 519"/>
                    <a:gd name="T1" fmla="*/ 19 h 19"/>
                    <a:gd name="T2" fmla="*/ 501 w 519"/>
                    <a:gd name="T3" fmla="*/ 19 h 19"/>
                    <a:gd name="T4" fmla="*/ 501 w 519"/>
                    <a:gd name="T5" fmla="*/ 19 h 19"/>
                    <a:gd name="T6" fmla="*/ 519 w 519"/>
                    <a:gd name="T7" fmla="*/ 19 h 19"/>
                    <a:gd name="T8" fmla="*/ 519 w 519"/>
                    <a:gd name="T9" fmla="*/ 8 h 19"/>
                    <a:gd name="T10" fmla="*/ 512 w 519"/>
                    <a:gd name="T11" fmla="*/ 0 h 19"/>
                    <a:gd name="T12" fmla="*/ 7 w 519"/>
                    <a:gd name="T13" fmla="*/ 0 h 19"/>
                    <a:gd name="T14" fmla="*/ 0 w 519"/>
                    <a:gd name="T15" fmla="*/ 8 h 19"/>
                    <a:gd name="T16" fmla="*/ 0 w 519"/>
                    <a:gd name="T17" fmla="*/ 19 h 19"/>
                    <a:gd name="T18" fmla="*/ 18 w 519"/>
                    <a:gd name="T19" fmla="*/ 19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9"/>
                    <a:gd name="T31" fmla="*/ 0 h 19"/>
                    <a:gd name="T32" fmla="*/ 519 w 519"/>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9" h="19">
                      <a:moveTo>
                        <a:pt x="18" y="19"/>
                      </a:moveTo>
                      <a:cubicBezTo>
                        <a:pt x="501" y="19"/>
                        <a:pt x="501" y="19"/>
                        <a:pt x="501" y="19"/>
                      </a:cubicBezTo>
                      <a:cubicBezTo>
                        <a:pt x="501" y="19"/>
                        <a:pt x="501" y="19"/>
                        <a:pt x="501" y="19"/>
                      </a:cubicBezTo>
                      <a:cubicBezTo>
                        <a:pt x="519" y="19"/>
                        <a:pt x="519" y="19"/>
                        <a:pt x="519" y="19"/>
                      </a:cubicBezTo>
                      <a:cubicBezTo>
                        <a:pt x="519" y="8"/>
                        <a:pt x="519" y="8"/>
                        <a:pt x="519" y="8"/>
                      </a:cubicBezTo>
                      <a:cubicBezTo>
                        <a:pt x="519" y="4"/>
                        <a:pt x="516" y="0"/>
                        <a:pt x="512" y="0"/>
                      </a:cubicBezTo>
                      <a:cubicBezTo>
                        <a:pt x="7" y="0"/>
                        <a:pt x="7" y="0"/>
                        <a:pt x="7" y="0"/>
                      </a:cubicBezTo>
                      <a:cubicBezTo>
                        <a:pt x="3" y="0"/>
                        <a:pt x="0" y="4"/>
                        <a:pt x="0" y="8"/>
                      </a:cubicBezTo>
                      <a:cubicBezTo>
                        <a:pt x="0" y="19"/>
                        <a:pt x="0" y="19"/>
                        <a:pt x="0" y="19"/>
                      </a:cubicBezTo>
                      <a:close/>
                    </a:path>
                  </a:pathLst>
                </a:custGeom>
                <a:gradFill rotWithShape="1">
                  <a:gsLst>
                    <a:gs pos="0">
                      <a:srgbClr val="EAEAEA"/>
                    </a:gs>
                    <a:gs pos="100000">
                      <a:srgbClr val="949494"/>
                    </a:gs>
                  </a:gsLst>
                  <a:lin ang="5400000" scaled="1"/>
                </a:gradFill>
                <a:ln w="9525">
                  <a:noFill/>
                  <a:round/>
                  <a:headEnd/>
                  <a:tailEnd/>
                </a:ln>
              </p:spPr>
              <p:txBody>
                <a:bodyPr/>
                <a:lstStyle/>
                <a:p>
                  <a:endParaRPr lang="de-DE" noProof="1"/>
                </a:p>
              </p:txBody>
            </p:sp>
            <p:sp>
              <p:nvSpPr>
                <p:cNvPr id="42" name="Freeform 11"/>
                <p:cNvSpPr>
                  <a:spLocks noChangeAspect="1"/>
                </p:cNvSpPr>
                <p:nvPr/>
              </p:nvSpPr>
              <p:spPr bwMode="gray">
                <a:xfrm>
                  <a:off x="417674" y="5906151"/>
                  <a:ext cx="2508090" cy="84679"/>
                </a:xfrm>
                <a:custGeom>
                  <a:avLst/>
                  <a:gdLst>
                    <a:gd name="T0" fmla="*/ 1271 w 1289"/>
                    <a:gd name="T1" fmla="*/ 20 h 54"/>
                    <a:gd name="T2" fmla="*/ 17 w 1289"/>
                    <a:gd name="T3" fmla="*/ 20 h 54"/>
                    <a:gd name="T4" fmla="*/ 0 w 1289"/>
                    <a:gd name="T5" fmla="*/ 0 h 54"/>
                    <a:gd name="T6" fmla="*/ 0 w 1289"/>
                    <a:gd name="T7" fmla="*/ 34 h 54"/>
                    <a:gd name="T8" fmla="*/ 17 w 1289"/>
                    <a:gd name="T9" fmla="*/ 54 h 54"/>
                    <a:gd name="T10" fmla="*/ 1271 w 1289"/>
                    <a:gd name="T11" fmla="*/ 54 h 54"/>
                    <a:gd name="T12" fmla="*/ 1289 w 1289"/>
                    <a:gd name="T13" fmla="*/ 34 h 54"/>
                    <a:gd name="T14" fmla="*/ 1289 w 1289"/>
                    <a:gd name="T15" fmla="*/ 0 h 54"/>
                    <a:gd name="T16" fmla="*/ 1271 w 1289"/>
                    <a:gd name="T17" fmla="*/ 20 h 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89"/>
                    <a:gd name="T28" fmla="*/ 0 h 54"/>
                    <a:gd name="T29" fmla="*/ 1289 w 1289"/>
                    <a:gd name="T30" fmla="*/ 54 h 5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89" h="54">
                      <a:moveTo>
                        <a:pt x="1271" y="20"/>
                      </a:moveTo>
                      <a:cubicBezTo>
                        <a:pt x="1271" y="20"/>
                        <a:pt x="1271" y="20"/>
                        <a:pt x="17" y="20"/>
                      </a:cubicBezTo>
                      <a:cubicBezTo>
                        <a:pt x="7" y="20"/>
                        <a:pt x="0" y="10"/>
                        <a:pt x="0" y="0"/>
                      </a:cubicBezTo>
                      <a:cubicBezTo>
                        <a:pt x="0" y="34"/>
                        <a:pt x="0" y="34"/>
                        <a:pt x="0" y="34"/>
                      </a:cubicBezTo>
                      <a:cubicBezTo>
                        <a:pt x="0" y="44"/>
                        <a:pt x="7" y="54"/>
                        <a:pt x="17" y="54"/>
                      </a:cubicBezTo>
                      <a:cubicBezTo>
                        <a:pt x="1271" y="54"/>
                        <a:pt x="1271" y="54"/>
                        <a:pt x="1271" y="54"/>
                      </a:cubicBezTo>
                      <a:cubicBezTo>
                        <a:pt x="1281" y="54"/>
                        <a:pt x="1289" y="44"/>
                        <a:pt x="1289" y="34"/>
                      </a:cubicBezTo>
                      <a:cubicBezTo>
                        <a:pt x="1289" y="22"/>
                        <a:pt x="1289" y="11"/>
                        <a:pt x="1289" y="0"/>
                      </a:cubicBezTo>
                      <a:close/>
                    </a:path>
                  </a:pathLst>
                </a:custGeom>
                <a:gradFill rotWithShape="1">
                  <a:gsLst>
                    <a:gs pos="0">
                      <a:srgbClr val="0C0C0C"/>
                    </a:gs>
                    <a:gs pos="100000">
                      <a:srgbClr val="969696"/>
                    </a:gs>
                  </a:gsLst>
                  <a:lin ang="5400000" scaled="1"/>
                </a:gradFill>
                <a:ln w="12700">
                  <a:noFill/>
                  <a:miter lim="800000"/>
                  <a:headEnd/>
                  <a:tailEnd/>
                </a:ln>
              </p:spPr>
              <p:txBody>
                <a:bodyPr/>
                <a:lstStyle/>
                <a:p>
                  <a:endParaRPr lang="de-DE" noProof="1"/>
                </a:p>
              </p:txBody>
            </p:sp>
            <p:grpSp>
              <p:nvGrpSpPr>
                <p:cNvPr id="43" name="Group 12"/>
                <p:cNvGrpSpPr>
                  <a:grpSpLocks noChangeAspect="1"/>
                </p:cNvGrpSpPr>
                <p:nvPr/>
              </p:nvGrpSpPr>
              <p:grpSpPr bwMode="gray">
                <a:xfrm>
                  <a:off x="2092659" y="5996879"/>
                  <a:ext cx="250129" cy="10707"/>
                  <a:chOff x="1974" y="3040"/>
                  <a:chExt cx="319" cy="20"/>
                </a:xfrm>
              </p:grpSpPr>
              <p:sp>
                <p:nvSpPr>
                  <p:cNvPr id="48" name="Freeform 13"/>
                  <p:cNvSpPr>
                    <a:spLocks noChangeAspect="1"/>
                  </p:cNvSpPr>
                  <p:nvPr/>
                </p:nvSpPr>
                <p:spPr bwMode="gray">
                  <a:xfrm>
                    <a:off x="1974" y="3040"/>
                    <a:ext cx="57" cy="20"/>
                  </a:xfrm>
                  <a:custGeom>
                    <a:avLst/>
                    <a:gdLst>
                      <a:gd name="T0" fmla="*/ 0 w 28"/>
                      <a:gd name="T1" fmla="*/ 0 h 10"/>
                      <a:gd name="T2" fmla="*/ 0 w 28"/>
                      <a:gd name="T3" fmla="*/ 6 h 10"/>
                      <a:gd name="T4" fmla="*/ 5 w 28"/>
                      <a:gd name="T5" fmla="*/ 10 h 10"/>
                      <a:gd name="T6" fmla="*/ 23 w 28"/>
                      <a:gd name="T7" fmla="*/ 10 h 10"/>
                      <a:gd name="T8" fmla="*/ 28 w 28"/>
                      <a:gd name="T9" fmla="*/ 6 h 10"/>
                      <a:gd name="T10" fmla="*/ 28 w 28"/>
                      <a:gd name="T11" fmla="*/ 0 h 10"/>
                      <a:gd name="T12" fmla="*/ 0 w 28"/>
                      <a:gd name="T13" fmla="*/ 0 h 10"/>
                      <a:gd name="T14" fmla="*/ 0 60000 65536"/>
                      <a:gd name="T15" fmla="*/ 0 60000 65536"/>
                      <a:gd name="T16" fmla="*/ 0 60000 65536"/>
                      <a:gd name="T17" fmla="*/ 0 60000 65536"/>
                      <a:gd name="T18" fmla="*/ 0 60000 65536"/>
                      <a:gd name="T19" fmla="*/ 0 60000 65536"/>
                      <a:gd name="T20" fmla="*/ 0 60000 65536"/>
                      <a:gd name="T21" fmla="*/ 0 w 28"/>
                      <a:gd name="T22" fmla="*/ 0 h 10"/>
                      <a:gd name="T23" fmla="*/ 28 w 28"/>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10">
                        <a:moveTo>
                          <a:pt x="0" y="0"/>
                        </a:moveTo>
                        <a:cubicBezTo>
                          <a:pt x="0" y="6"/>
                          <a:pt x="0" y="6"/>
                          <a:pt x="0" y="6"/>
                        </a:cubicBezTo>
                        <a:cubicBezTo>
                          <a:pt x="0" y="8"/>
                          <a:pt x="2" y="10"/>
                          <a:pt x="5" y="10"/>
                        </a:cubicBezTo>
                        <a:cubicBezTo>
                          <a:pt x="23" y="10"/>
                          <a:pt x="23" y="10"/>
                          <a:pt x="23" y="10"/>
                        </a:cubicBezTo>
                        <a:cubicBezTo>
                          <a:pt x="26" y="10"/>
                          <a:pt x="28" y="8"/>
                          <a:pt x="28" y="6"/>
                        </a:cubicBezTo>
                        <a:cubicBezTo>
                          <a:pt x="28" y="0"/>
                          <a:pt x="28" y="0"/>
                          <a:pt x="28" y="0"/>
                        </a:cubicBezTo>
                        <a:lnTo>
                          <a:pt x="0" y="0"/>
                        </a:lnTo>
                        <a:close/>
                      </a:path>
                    </a:pathLst>
                  </a:custGeom>
                  <a:solidFill>
                    <a:srgbClr val="5F5F5F"/>
                  </a:solidFill>
                  <a:ln w="9525">
                    <a:noFill/>
                    <a:round/>
                    <a:headEnd/>
                    <a:tailEnd/>
                  </a:ln>
                </p:spPr>
                <p:txBody>
                  <a:bodyPr/>
                  <a:lstStyle/>
                  <a:p>
                    <a:endParaRPr lang="de-DE" noProof="1"/>
                  </a:p>
                </p:txBody>
              </p:sp>
              <p:sp>
                <p:nvSpPr>
                  <p:cNvPr id="49" name="Freeform 14"/>
                  <p:cNvSpPr>
                    <a:spLocks noChangeAspect="1"/>
                  </p:cNvSpPr>
                  <p:nvPr/>
                </p:nvSpPr>
                <p:spPr bwMode="gray">
                  <a:xfrm>
                    <a:off x="2061" y="3040"/>
                    <a:ext cx="58" cy="20"/>
                  </a:xfrm>
                  <a:custGeom>
                    <a:avLst/>
                    <a:gdLst>
                      <a:gd name="T0" fmla="*/ 0 w 29"/>
                      <a:gd name="T1" fmla="*/ 0 h 10"/>
                      <a:gd name="T2" fmla="*/ 0 w 29"/>
                      <a:gd name="T3" fmla="*/ 6 h 10"/>
                      <a:gd name="T4" fmla="*/ 6 w 29"/>
                      <a:gd name="T5" fmla="*/ 10 h 10"/>
                      <a:gd name="T6" fmla="*/ 23 w 29"/>
                      <a:gd name="T7" fmla="*/ 10 h 10"/>
                      <a:gd name="T8" fmla="*/ 29 w 29"/>
                      <a:gd name="T9" fmla="*/ 6 h 10"/>
                      <a:gd name="T10" fmla="*/ 29 w 29"/>
                      <a:gd name="T11" fmla="*/ 0 h 10"/>
                      <a:gd name="T12" fmla="*/ 0 w 29"/>
                      <a:gd name="T13" fmla="*/ 0 h 10"/>
                      <a:gd name="T14" fmla="*/ 0 60000 65536"/>
                      <a:gd name="T15" fmla="*/ 0 60000 65536"/>
                      <a:gd name="T16" fmla="*/ 0 60000 65536"/>
                      <a:gd name="T17" fmla="*/ 0 60000 65536"/>
                      <a:gd name="T18" fmla="*/ 0 60000 65536"/>
                      <a:gd name="T19" fmla="*/ 0 60000 65536"/>
                      <a:gd name="T20" fmla="*/ 0 60000 65536"/>
                      <a:gd name="T21" fmla="*/ 0 w 29"/>
                      <a:gd name="T22" fmla="*/ 0 h 10"/>
                      <a:gd name="T23" fmla="*/ 29 w 29"/>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10">
                        <a:moveTo>
                          <a:pt x="0" y="0"/>
                        </a:moveTo>
                        <a:cubicBezTo>
                          <a:pt x="0" y="6"/>
                          <a:pt x="0" y="6"/>
                          <a:pt x="0" y="6"/>
                        </a:cubicBezTo>
                        <a:cubicBezTo>
                          <a:pt x="0" y="8"/>
                          <a:pt x="3" y="10"/>
                          <a:pt x="6" y="10"/>
                        </a:cubicBezTo>
                        <a:cubicBezTo>
                          <a:pt x="23" y="10"/>
                          <a:pt x="23" y="10"/>
                          <a:pt x="23" y="10"/>
                        </a:cubicBezTo>
                        <a:cubicBezTo>
                          <a:pt x="26" y="10"/>
                          <a:pt x="29" y="8"/>
                          <a:pt x="29" y="6"/>
                        </a:cubicBezTo>
                        <a:cubicBezTo>
                          <a:pt x="29" y="0"/>
                          <a:pt x="29" y="0"/>
                          <a:pt x="29" y="0"/>
                        </a:cubicBezTo>
                        <a:lnTo>
                          <a:pt x="0" y="0"/>
                        </a:lnTo>
                        <a:close/>
                      </a:path>
                    </a:pathLst>
                  </a:custGeom>
                  <a:solidFill>
                    <a:srgbClr val="5F5F5F"/>
                  </a:solidFill>
                  <a:ln w="9525">
                    <a:noFill/>
                    <a:round/>
                    <a:headEnd/>
                    <a:tailEnd/>
                  </a:ln>
                </p:spPr>
                <p:txBody>
                  <a:bodyPr/>
                  <a:lstStyle/>
                  <a:p>
                    <a:endParaRPr lang="de-DE" noProof="1"/>
                  </a:p>
                </p:txBody>
              </p:sp>
              <p:sp>
                <p:nvSpPr>
                  <p:cNvPr id="50" name="Freeform 15"/>
                  <p:cNvSpPr>
                    <a:spLocks noChangeAspect="1"/>
                  </p:cNvSpPr>
                  <p:nvPr/>
                </p:nvSpPr>
                <p:spPr bwMode="gray">
                  <a:xfrm>
                    <a:off x="2149" y="3040"/>
                    <a:ext cx="56" cy="20"/>
                  </a:xfrm>
                  <a:custGeom>
                    <a:avLst/>
                    <a:gdLst>
                      <a:gd name="T0" fmla="*/ 0 w 28"/>
                      <a:gd name="T1" fmla="*/ 0 h 10"/>
                      <a:gd name="T2" fmla="*/ 0 w 28"/>
                      <a:gd name="T3" fmla="*/ 6 h 10"/>
                      <a:gd name="T4" fmla="*/ 5 w 28"/>
                      <a:gd name="T5" fmla="*/ 10 h 10"/>
                      <a:gd name="T6" fmla="*/ 23 w 28"/>
                      <a:gd name="T7" fmla="*/ 10 h 10"/>
                      <a:gd name="T8" fmla="*/ 28 w 28"/>
                      <a:gd name="T9" fmla="*/ 6 h 10"/>
                      <a:gd name="T10" fmla="*/ 28 w 28"/>
                      <a:gd name="T11" fmla="*/ 0 h 10"/>
                      <a:gd name="T12" fmla="*/ 0 w 28"/>
                      <a:gd name="T13" fmla="*/ 0 h 10"/>
                      <a:gd name="T14" fmla="*/ 0 60000 65536"/>
                      <a:gd name="T15" fmla="*/ 0 60000 65536"/>
                      <a:gd name="T16" fmla="*/ 0 60000 65536"/>
                      <a:gd name="T17" fmla="*/ 0 60000 65536"/>
                      <a:gd name="T18" fmla="*/ 0 60000 65536"/>
                      <a:gd name="T19" fmla="*/ 0 60000 65536"/>
                      <a:gd name="T20" fmla="*/ 0 60000 65536"/>
                      <a:gd name="T21" fmla="*/ 0 w 28"/>
                      <a:gd name="T22" fmla="*/ 0 h 10"/>
                      <a:gd name="T23" fmla="*/ 28 w 28"/>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10">
                        <a:moveTo>
                          <a:pt x="0" y="0"/>
                        </a:moveTo>
                        <a:cubicBezTo>
                          <a:pt x="0" y="6"/>
                          <a:pt x="0" y="6"/>
                          <a:pt x="0" y="6"/>
                        </a:cubicBezTo>
                        <a:cubicBezTo>
                          <a:pt x="0" y="8"/>
                          <a:pt x="2" y="10"/>
                          <a:pt x="5" y="10"/>
                        </a:cubicBezTo>
                        <a:cubicBezTo>
                          <a:pt x="23" y="10"/>
                          <a:pt x="23" y="10"/>
                          <a:pt x="23" y="10"/>
                        </a:cubicBezTo>
                        <a:cubicBezTo>
                          <a:pt x="26" y="10"/>
                          <a:pt x="28" y="8"/>
                          <a:pt x="28" y="6"/>
                        </a:cubicBezTo>
                        <a:cubicBezTo>
                          <a:pt x="28" y="0"/>
                          <a:pt x="28" y="0"/>
                          <a:pt x="28" y="0"/>
                        </a:cubicBezTo>
                        <a:lnTo>
                          <a:pt x="0" y="0"/>
                        </a:lnTo>
                        <a:close/>
                      </a:path>
                    </a:pathLst>
                  </a:custGeom>
                  <a:solidFill>
                    <a:srgbClr val="5F5F5F"/>
                  </a:solidFill>
                  <a:ln w="9525">
                    <a:noFill/>
                    <a:round/>
                    <a:headEnd/>
                    <a:tailEnd/>
                  </a:ln>
                </p:spPr>
                <p:txBody>
                  <a:bodyPr/>
                  <a:lstStyle/>
                  <a:p>
                    <a:endParaRPr lang="de-DE" noProof="1"/>
                  </a:p>
                </p:txBody>
              </p:sp>
              <p:sp>
                <p:nvSpPr>
                  <p:cNvPr id="51" name="Freeform 16"/>
                  <p:cNvSpPr>
                    <a:spLocks noChangeAspect="1"/>
                  </p:cNvSpPr>
                  <p:nvPr/>
                </p:nvSpPr>
                <p:spPr bwMode="gray">
                  <a:xfrm>
                    <a:off x="2235" y="3040"/>
                    <a:ext cx="58" cy="20"/>
                  </a:xfrm>
                  <a:custGeom>
                    <a:avLst/>
                    <a:gdLst>
                      <a:gd name="T0" fmla="*/ 0 w 29"/>
                      <a:gd name="T1" fmla="*/ 0 h 10"/>
                      <a:gd name="T2" fmla="*/ 0 w 29"/>
                      <a:gd name="T3" fmla="*/ 6 h 10"/>
                      <a:gd name="T4" fmla="*/ 6 w 29"/>
                      <a:gd name="T5" fmla="*/ 10 h 10"/>
                      <a:gd name="T6" fmla="*/ 23 w 29"/>
                      <a:gd name="T7" fmla="*/ 10 h 10"/>
                      <a:gd name="T8" fmla="*/ 29 w 29"/>
                      <a:gd name="T9" fmla="*/ 6 h 10"/>
                      <a:gd name="T10" fmla="*/ 29 w 29"/>
                      <a:gd name="T11" fmla="*/ 0 h 10"/>
                      <a:gd name="T12" fmla="*/ 0 w 29"/>
                      <a:gd name="T13" fmla="*/ 0 h 10"/>
                      <a:gd name="T14" fmla="*/ 0 60000 65536"/>
                      <a:gd name="T15" fmla="*/ 0 60000 65536"/>
                      <a:gd name="T16" fmla="*/ 0 60000 65536"/>
                      <a:gd name="T17" fmla="*/ 0 60000 65536"/>
                      <a:gd name="T18" fmla="*/ 0 60000 65536"/>
                      <a:gd name="T19" fmla="*/ 0 60000 65536"/>
                      <a:gd name="T20" fmla="*/ 0 60000 65536"/>
                      <a:gd name="T21" fmla="*/ 0 w 29"/>
                      <a:gd name="T22" fmla="*/ 0 h 10"/>
                      <a:gd name="T23" fmla="*/ 29 w 29"/>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10">
                        <a:moveTo>
                          <a:pt x="0" y="0"/>
                        </a:moveTo>
                        <a:cubicBezTo>
                          <a:pt x="0" y="6"/>
                          <a:pt x="0" y="6"/>
                          <a:pt x="0" y="6"/>
                        </a:cubicBezTo>
                        <a:cubicBezTo>
                          <a:pt x="0" y="8"/>
                          <a:pt x="2" y="10"/>
                          <a:pt x="6" y="10"/>
                        </a:cubicBezTo>
                        <a:cubicBezTo>
                          <a:pt x="23" y="10"/>
                          <a:pt x="23" y="10"/>
                          <a:pt x="23" y="10"/>
                        </a:cubicBezTo>
                        <a:cubicBezTo>
                          <a:pt x="26" y="10"/>
                          <a:pt x="29" y="8"/>
                          <a:pt x="29" y="6"/>
                        </a:cubicBezTo>
                        <a:cubicBezTo>
                          <a:pt x="29" y="0"/>
                          <a:pt x="29" y="0"/>
                          <a:pt x="29" y="0"/>
                        </a:cubicBezTo>
                        <a:lnTo>
                          <a:pt x="0" y="0"/>
                        </a:lnTo>
                        <a:close/>
                      </a:path>
                    </a:pathLst>
                  </a:custGeom>
                  <a:solidFill>
                    <a:srgbClr val="5F5F5F"/>
                  </a:solidFill>
                  <a:ln w="9525">
                    <a:noFill/>
                    <a:round/>
                    <a:headEnd/>
                    <a:tailEnd/>
                  </a:ln>
                </p:spPr>
                <p:txBody>
                  <a:bodyPr/>
                  <a:lstStyle/>
                  <a:p>
                    <a:endParaRPr lang="de-DE" noProof="1"/>
                  </a:p>
                </p:txBody>
              </p:sp>
            </p:grpSp>
            <p:grpSp>
              <p:nvGrpSpPr>
                <p:cNvPr id="44" name="Group 19"/>
                <p:cNvGrpSpPr>
                  <a:grpSpLocks noChangeAspect="1"/>
                </p:cNvGrpSpPr>
                <p:nvPr/>
              </p:nvGrpSpPr>
              <p:grpSpPr bwMode="gray">
                <a:xfrm>
                  <a:off x="2708726" y="5919014"/>
                  <a:ext cx="112898" cy="22387"/>
                  <a:chOff x="2601" y="2959"/>
                  <a:chExt cx="139" cy="27"/>
                </a:xfrm>
              </p:grpSpPr>
              <p:sp>
                <p:nvSpPr>
                  <p:cNvPr id="45" name="AutoShape 20"/>
                  <p:cNvSpPr>
                    <a:spLocks noChangeAspect="1" noChangeArrowheads="1"/>
                  </p:cNvSpPr>
                  <p:nvPr/>
                </p:nvSpPr>
                <p:spPr bwMode="gray">
                  <a:xfrm flipV="1">
                    <a:off x="2601" y="2959"/>
                    <a:ext cx="139" cy="27"/>
                  </a:xfrm>
                  <a:prstGeom prst="roundRect">
                    <a:avLst>
                      <a:gd name="adj" fmla="val 46398"/>
                    </a:avLst>
                  </a:prstGeom>
                  <a:gradFill rotWithShape="1">
                    <a:gsLst>
                      <a:gs pos="0">
                        <a:srgbClr val="2B2B2B"/>
                      </a:gs>
                      <a:gs pos="100000">
                        <a:srgbClr val="C0C0C0"/>
                      </a:gs>
                    </a:gsLst>
                    <a:lin ang="5400000" scaled="1"/>
                  </a:gradFill>
                  <a:ln w="3175">
                    <a:solidFill>
                      <a:srgbClr val="969696"/>
                    </a:solidFill>
                    <a:round/>
                    <a:headEnd/>
                    <a:tailEnd/>
                  </a:ln>
                </p:spPr>
                <p:txBody>
                  <a:bodyPr wrap="none" anchor="ctr"/>
                  <a:lstStyle/>
                  <a:p>
                    <a:endParaRPr lang="de-DE" noProof="1"/>
                  </a:p>
                </p:txBody>
              </p:sp>
              <p:sp>
                <p:nvSpPr>
                  <p:cNvPr id="46" name="AutoShape 21"/>
                  <p:cNvSpPr>
                    <a:spLocks noChangeAspect="1" noChangeArrowheads="1"/>
                  </p:cNvSpPr>
                  <p:nvPr/>
                </p:nvSpPr>
                <p:spPr bwMode="gray">
                  <a:xfrm flipV="1">
                    <a:off x="2650" y="2964"/>
                    <a:ext cx="82" cy="16"/>
                  </a:xfrm>
                  <a:prstGeom prst="roundRect">
                    <a:avLst>
                      <a:gd name="adj" fmla="val 50000"/>
                    </a:avLst>
                  </a:prstGeom>
                  <a:gradFill rotWithShape="1">
                    <a:gsLst>
                      <a:gs pos="0">
                        <a:srgbClr val="FFFFFF"/>
                      </a:gs>
                      <a:gs pos="50000">
                        <a:srgbClr val="B2B2B2"/>
                      </a:gs>
                      <a:gs pos="100000">
                        <a:srgbClr val="FFFFFF"/>
                      </a:gs>
                    </a:gsLst>
                    <a:lin ang="5400000" scaled="1"/>
                  </a:gradFill>
                  <a:ln w="3175">
                    <a:solidFill>
                      <a:srgbClr val="969696"/>
                    </a:solidFill>
                    <a:round/>
                    <a:headEnd/>
                    <a:tailEnd/>
                  </a:ln>
                </p:spPr>
                <p:txBody>
                  <a:bodyPr wrap="none" anchor="ctr"/>
                  <a:lstStyle/>
                  <a:p>
                    <a:endParaRPr lang="de-DE" noProof="1"/>
                  </a:p>
                </p:txBody>
              </p:sp>
              <p:sp>
                <p:nvSpPr>
                  <p:cNvPr id="47" name="Oval 22"/>
                  <p:cNvSpPr>
                    <a:spLocks noChangeAspect="1" noChangeArrowheads="1"/>
                  </p:cNvSpPr>
                  <p:nvPr/>
                </p:nvSpPr>
                <p:spPr bwMode="gray">
                  <a:xfrm flipV="1">
                    <a:off x="2606" y="2963"/>
                    <a:ext cx="19" cy="19"/>
                  </a:xfrm>
                  <a:prstGeom prst="ellipse">
                    <a:avLst/>
                  </a:prstGeom>
                  <a:solidFill>
                    <a:srgbClr val="5F5F5F"/>
                  </a:solidFill>
                  <a:ln w="3175">
                    <a:solidFill>
                      <a:srgbClr val="969696"/>
                    </a:solidFill>
                    <a:round/>
                    <a:headEnd/>
                    <a:tailEnd/>
                  </a:ln>
                </p:spPr>
                <p:txBody>
                  <a:bodyPr wrap="none" anchor="ctr"/>
                  <a:lstStyle/>
                  <a:p>
                    <a:endParaRPr lang="de-DE" noProof="1"/>
                  </a:p>
                </p:txBody>
              </p:sp>
            </p:grpSp>
          </p:grpSp>
        </p:grpSp>
        <p:sp>
          <p:nvSpPr>
            <p:cNvPr id="31" name="Freihandform 121"/>
            <p:cNvSpPr/>
            <p:nvPr/>
          </p:nvSpPr>
          <p:spPr bwMode="auto">
            <a:xfrm>
              <a:off x="6817668" y="2220686"/>
              <a:ext cx="1554467" cy="1968137"/>
            </a:xfrm>
            <a:custGeom>
              <a:avLst/>
              <a:gdLst>
                <a:gd name="connsiteX0" fmla="*/ 0 w 1452562"/>
                <a:gd name="connsiteY0" fmla="*/ 0 h 2195512"/>
                <a:gd name="connsiteX1" fmla="*/ 1452562 w 1452562"/>
                <a:gd name="connsiteY1" fmla="*/ 0 h 2195512"/>
                <a:gd name="connsiteX2" fmla="*/ 1452562 w 1452562"/>
                <a:gd name="connsiteY2" fmla="*/ 2195512 h 2195512"/>
                <a:gd name="connsiteX3" fmla="*/ 0 w 1452562"/>
                <a:gd name="connsiteY3" fmla="*/ 2195512 h 2195512"/>
                <a:gd name="connsiteX4" fmla="*/ 0 w 1452562"/>
                <a:gd name="connsiteY4" fmla="*/ 0 h 2195512"/>
                <a:gd name="connsiteX0" fmla="*/ 685800 w 1452562"/>
                <a:gd name="connsiteY0" fmla="*/ 4763 h 2195512"/>
                <a:gd name="connsiteX1" fmla="*/ 1452562 w 1452562"/>
                <a:gd name="connsiteY1" fmla="*/ 0 h 2195512"/>
                <a:gd name="connsiteX2" fmla="*/ 1452562 w 1452562"/>
                <a:gd name="connsiteY2" fmla="*/ 2195512 h 2195512"/>
                <a:gd name="connsiteX3" fmla="*/ 0 w 1452562"/>
                <a:gd name="connsiteY3" fmla="*/ 2195512 h 2195512"/>
                <a:gd name="connsiteX4" fmla="*/ 685800 w 1452562"/>
                <a:gd name="connsiteY4" fmla="*/ 4763 h 2195512"/>
                <a:gd name="connsiteX0" fmla="*/ 1166813 w 1933575"/>
                <a:gd name="connsiteY0" fmla="*/ 4763 h 2205037"/>
                <a:gd name="connsiteX1" fmla="*/ 1933575 w 1933575"/>
                <a:gd name="connsiteY1" fmla="*/ 0 h 2205037"/>
                <a:gd name="connsiteX2" fmla="*/ 1933575 w 1933575"/>
                <a:gd name="connsiteY2" fmla="*/ 2195512 h 2205037"/>
                <a:gd name="connsiteX3" fmla="*/ 0 w 1933575"/>
                <a:gd name="connsiteY3" fmla="*/ 2205037 h 2205037"/>
                <a:gd name="connsiteX4" fmla="*/ 1166813 w 1933575"/>
                <a:gd name="connsiteY4" fmla="*/ 4763 h 2205037"/>
                <a:gd name="connsiteX0" fmla="*/ 1081088 w 1847850"/>
                <a:gd name="connsiteY0" fmla="*/ 4763 h 2205037"/>
                <a:gd name="connsiteX1" fmla="*/ 1847850 w 1847850"/>
                <a:gd name="connsiteY1" fmla="*/ 0 h 2205037"/>
                <a:gd name="connsiteX2" fmla="*/ 1847850 w 1847850"/>
                <a:gd name="connsiteY2" fmla="*/ 2195512 h 2205037"/>
                <a:gd name="connsiteX3" fmla="*/ 0 w 1847850"/>
                <a:gd name="connsiteY3" fmla="*/ 2205037 h 2205037"/>
                <a:gd name="connsiteX4" fmla="*/ 1081088 w 1847850"/>
                <a:gd name="connsiteY4" fmla="*/ 4763 h 2205037"/>
                <a:gd name="connsiteX0" fmla="*/ 1081088 w 1854993"/>
                <a:gd name="connsiteY0" fmla="*/ 0 h 2200274"/>
                <a:gd name="connsiteX1" fmla="*/ 1854993 w 1854993"/>
                <a:gd name="connsiteY1" fmla="*/ 4762 h 2200274"/>
                <a:gd name="connsiteX2" fmla="*/ 1847850 w 1854993"/>
                <a:gd name="connsiteY2" fmla="*/ 2190749 h 2200274"/>
                <a:gd name="connsiteX3" fmla="*/ 0 w 1854993"/>
                <a:gd name="connsiteY3" fmla="*/ 2200274 h 2200274"/>
                <a:gd name="connsiteX4" fmla="*/ 1081088 w 1854993"/>
                <a:gd name="connsiteY4" fmla="*/ 0 h 2200274"/>
                <a:gd name="connsiteX0" fmla="*/ 1081088 w 1854993"/>
                <a:gd name="connsiteY0" fmla="*/ 2382 h 2202656"/>
                <a:gd name="connsiteX1" fmla="*/ 1854993 w 1854993"/>
                <a:gd name="connsiteY1" fmla="*/ 0 h 2202656"/>
                <a:gd name="connsiteX2" fmla="*/ 1847850 w 1854993"/>
                <a:gd name="connsiteY2" fmla="*/ 2193131 h 2202656"/>
                <a:gd name="connsiteX3" fmla="*/ 0 w 1854993"/>
                <a:gd name="connsiteY3" fmla="*/ 2202656 h 2202656"/>
                <a:gd name="connsiteX4" fmla="*/ 1081088 w 1854993"/>
                <a:gd name="connsiteY4" fmla="*/ 2382 h 2202656"/>
                <a:gd name="connsiteX0" fmla="*/ 1081088 w 1857375"/>
                <a:gd name="connsiteY0" fmla="*/ 2382 h 2202656"/>
                <a:gd name="connsiteX1" fmla="*/ 1854993 w 1857375"/>
                <a:gd name="connsiteY1" fmla="*/ 0 h 2202656"/>
                <a:gd name="connsiteX2" fmla="*/ 1857375 w 1857375"/>
                <a:gd name="connsiteY2" fmla="*/ 2188369 h 2202656"/>
                <a:gd name="connsiteX3" fmla="*/ 0 w 1857375"/>
                <a:gd name="connsiteY3" fmla="*/ 2202656 h 2202656"/>
                <a:gd name="connsiteX4" fmla="*/ 1081088 w 1857375"/>
                <a:gd name="connsiteY4" fmla="*/ 2382 h 2202656"/>
                <a:gd name="connsiteX0" fmla="*/ 1073944 w 1850231"/>
                <a:gd name="connsiteY0" fmla="*/ 2382 h 2188369"/>
                <a:gd name="connsiteX1" fmla="*/ 1847849 w 1850231"/>
                <a:gd name="connsiteY1" fmla="*/ 0 h 2188369"/>
                <a:gd name="connsiteX2" fmla="*/ 1850231 w 1850231"/>
                <a:gd name="connsiteY2" fmla="*/ 2188369 h 2188369"/>
                <a:gd name="connsiteX3" fmla="*/ 0 w 1850231"/>
                <a:gd name="connsiteY3" fmla="*/ 2185988 h 2188369"/>
                <a:gd name="connsiteX4" fmla="*/ 1073944 w 1850231"/>
                <a:gd name="connsiteY4" fmla="*/ 2382 h 2188369"/>
                <a:gd name="connsiteX0" fmla="*/ 1073944 w 1847849"/>
                <a:gd name="connsiteY0" fmla="*/ 2382 h 2195512"/>
                <a:gd name="connsiteX1" fmla="*/ 1847849 w 1847849"/>
                <a:gd name="connsiteY1" fmla="*/ 0 h 2195512"/>
                <a:gd name="connsiteX2" fmla="*/ 1847849 w 1847849"/>
                <a:gd name="connsiteY2" fmla="*/ 2195512 h 2195512"/>
                <a:gd name="connsiteX3" fmla="*/ 0 w 1847849"/>
                <a:gd name="connsiteY3" fmla="*/ 2185988 h 2195512"/>
                <a:gd name="connsiteX4" fmla="*/ 1073944 w 1847849"/>
                <a:gd name="connsiteY4" fmla="*/ 2382 h 2195512"/>
                <a:gd name="connsiteX0" fmla="*/ 1116807 w 1890712"/>
                <a:gd name="connsiteY0" fmla="*/ 2382 h 2195513"/>
                <a:gd name="connsiteX1" fmla="*/ 1890712 w 1890712"/>
                <a:gd name="connsiteY1" fmla="*/ 0 h 2195513"/>
                <a:gd name="connsiteX2" fmla="*/ 1890712 w 1890712"/>
                <a:gd name="connsiteY2" fmla="*/ 2195512 h 2195513"/>
                <a:gd name="connsiteX3" fmla="*/ 0 w 1890712"/>
                <a:gd name="connsiteY3" fmla="*/ 2195513 h 2195513"/>
                <a:gd name="connsiteX4" fmla="*/ 1116807 w 1890712"/>
                <a:gd name="connsiteY4" fmla="*/ 2382 h 2195513"/>
                <a:gd name="connsiteX0" fmla="*/ 1116807 w 1890712"/>
                <a:gd name="connsiteY0" fmla="*/ 4764 h 2197895"/>
                <a:gd name="connsiteX1" fmla="*/ 1778794 w 1890712"/>
                <a:gd name="connsiteY1" fmla="*/ 0 h 2197895"/>
                <a:gd name="connsiteX2" fmla="*/ 1890712 w 1890712"/>
                <a:gd name="connsiteY2" fmla="*/ 2382 h 2197895"/>
                <a:gd name="connsiteX3" fmla="*/ 1890712 w 1890712"/>
                <a:gd name="connsiteY3" fmla="*/ 2197894 h 2197895"/>
                <a:gd name="connsiteX4" fmla="*/ 0 w 1890712"/>
                <a:gd name="connsiteY4" fmla="*/ 2197895 h 2197895"/>
                <a:gd name="connsiteX5" fmla="*/ 1116807 w 1890712"/>
                <a:gd name="connsiteY5" fmla="*/ 4764 h 2197895"/>
                <a:gd name="connsiteX0" fmla="*/ 1116807 w 1890713"/>
                <a:gd name="connsiteY0" fmla="*/ 4764 h 2197895"/>
                <a:gd name="connsiteX1" fmla="*/ 1778794 w 1890713"/>
                <a:gd name="connsiteY1" fmla="*/ 0 h 2197895"/>
                <a:gd name="connsiteX2" fmla="*/ 1890712 w 1890713"/>
                <a:gd name="connsiteY2" fmla="*/ 2382 h 2197895"/>
                <a:gd name="connsiteX3" fmla="*/ 1890713 w 1890713"/>
                <a:gd name="connsiteY3" fmla="*/ 78581 h 2197895"/>
                <a:gd name="connsiteX4" fmla="*/ 1890712 w 1890713"/>
                <a:gd name="connsiteY4" fmla="*/ 2197894 h 2197895"/>
                <a:gd name="connsiteX5" fmla="*/ 0 w 1890713"/>
                <a:gd name="connsiteY5" fmla="*/ 2197895 h 2197895"/>
                <a:gd name="connsiteX6" fmla="*/ 1116807 w 1890713"/>
                <a:gd name="connsiteY6" fmla="*/ 4764 h 2197895"/>
                <a:gd name="connsiteX0" fmla="*/ 1116807 w 1890713"/>
                <a:gd name="connsiteY0" fmla="*/ 4764 h 2197895"/>
                <a:gd name="connsiteX1" fmla="*/ 1826419 w 1890713"/>
                <a:gd name="connsiteY1" fmla="*/ 0 h 2197895"/>
                <a:gd name="connsiteX2" fmla="*/ 1890712 w 1890713"/>
                <a:gd name="connsiteY2" fmla="*/ 2382 h 2197895"/>
                <a:gd name="connsiteX3" fmla="*/ 1890713 w 1890713"/>
                <a:gd name="connsiteY3" fmla="*/ 78581 h 2197895"/>
                <a:gd name="connsiteX4" fmla="*/ 1890712 w 1890713"/>
                <a:gd name="connsiteY4" fmla="*/ 2197894 h 2197895"/>
                <a:gd name="connsiteX5" fmla="*/ 0 w 1890713"/>
                <a:gd name="connsiteY5" fmla="*/ 2197895 h 2197895"/>
                <a:gd name="connsiteX6" fmla="*/ 1116807 w 1890713"/>
                <a:gd name="connsiteY6" fmla="*/ 4764 h 2197895"/>
                <a:gd name="connsiteX0" fmla="*/ 1116807 w 1890713"/>
                <a:gd name="connsiteY0" fmla="*/ 4764 h 2197895"/>
                <a:gd name="connsiteX1" fmla="*/ 1826419 w 1890713"/>
                <a:gd name="connsiteY1" fmla="*/ 0 h 2197895"/>
                <a:gd name="connsiteX2" fmla="*/ 1890713 w 1890713"/>
                <a:gd name="connsiteY2" fmla="*/ 78581 h 2197895"/>
                <a:gd name="connsiteX3" fmla="*/ 1890712 w 1890713"/>
                <a:gd name="connsiteY3" fmla="*/ 2197894 h 2197895"/>
                <a:gd name="connsiteX4" fmla="*/ 0 w 1890713"/>
                <a:gd name="connsiteY4" fmla="*/ 2197895 h 2197895"/>
                <a:gd name="connsiteX5" fmla="*/ 1116807 w 1890713"/>
                <a:gd name="connsiteY5" fmla="*/ 4764 h 2197895"/>
                <a:gd name="connsiteX0" fmla="*/ 1116807 w 1905001"/>
                <a:gd name="connsiteY0" fmla="*/ 4764 h 2197895"/>
                <a:gd name="connsiteX1" fmla="*/ 1826419 w 1905001"/>
                <a:gd name="connsiteY1" fmla="*/ 0 h 2197895"/>
                <a:gd name="connsiteX2" fmla="*/ 1890713 w 1905001"/>
                <a:gd name="connsiteY2" fmla="*/ 78581 h 2197895"/>
                <a:gd name="connsiteX3" fmla="*/ 1890712 w 1905001"/>
                <a:gd name="connsiteY3" fmla="*/ 2197894 h 2197895"/>
                <a:gd name="connsiteX4" fmla="*/ 0 w 1905001"/>
                <a:gd name="connsiteY4" fmla="*/ 2197895 h 2197895"/>
                <a:gd name="connsiteX5" fmla="*/ 1116807 w 1905001"/>
                <a:gd name="connsiteY5" fmla="*/ 4764 h 2197895"/>
                <a:gd name="connsiteX0" fmla="*/ 1116807 w 1890713"/>
                <a:gd name="connsiteY0" fmla="*/ 47627 h 2240758"/>
                <a:gd name="connsiteX1" fmla="*/ 1826419 w 1890713"/>
                <a:gd name="connsiteY1" fmla="*/ 42863 h 2240758"/>
                <a:gd name="connsiteX2" fmla="*/ 1890713 w 1890713"/>
                <a:gd name="connsiteY2" fmla="*/ 121444 h 2240758"/>
                <a:gd name="connsiteX3" fmla="*/ 1890712 w 1890713"/>
                <a:gd name="connsiteY3" fmla="*/ 2240757 h 2240758"/>
                <a:gd name="connsiteX4" fmla="*/ 0 w 1890713"/>
                <a:gd name="connsiteY4" fmla="*/ 2240758 h 2240758"/>
                <a:gd name="connsiteX5" fmla="*/ 1116807 w 1890713"/>
                <a:gd name="connsiteY5" fmla="*/ 47627 h 2240758"/>
                <a:gd name="connsiteX0" fmla="*/ 1116807 w 1890713"/>
                <a:gd name="connsiteY0" fmla="*/ 47627 h 2240758"/>
                <a:gd name="connsiteX1" fmla="*/ 1826419 w 1890713"/>
                <a:gd name="connsiteY1" fmla="*/ 42863 h 2240758"/>
                <a:gd name="connsiteX2" fmla="*/ 1890713 w 1890713"/>
                <a:gd name="connsiteY2" fmla="*/ 121444 h 2240758"/>
                <a:gd name="connsiteX3" fmla="*/ 1890712 w 1890713"/>
                <a:gd name="connsiteY3" fmla="*/ 2240757 h 2240758"/>
                <a:gd name="connsiteX4" fmla="*/ 0 w 1890713"/>
                <a:gd name="connsiteY4" fmla="*/ 2240758 h 2240758"/>
                <a:gd name="connsiteX5" fmla="*/ 1116807 w 1890713"/>
                <a:gd name="connsiteY5" fmla="*/ 47627 h 2240758"/>
                <a:gd name="connsiteX0" fmla="*/ 1116807 w 1895476"/>
                <a:gd name="connsiteY0" fmla="*/ 47627 h 2240758"/>
                <a:gd name="connsiteX1" fmla="*/ 1826419 w 1895476"/>
                <a:gd name="connsiteY1" fmla="*/ 42863 h 2240758"/>
                <a:gd name="connsiteX2" fmla="*/ 1890713 w 1895476"/>
                <a:gd name="connsiteY2" fmla="*/ 121444 h 2240758"/>
                <a:gd name="connsiteX3" fmla="*/ 1890712 w 1895476"/>
                <a:gd name="connsiteY3" fmla="*/ 2240757 h 2240758"/>
                <a:gd name="connsiteX4" fmla="*/ 0 w 1895476"/>
                <a:gd name="connsiteY4" fmla="*/ 2240758 h 2240758"/>
                <a:gd name="connsiteX5" fmla="*/ 1116807 w 1895476"/>
                <a:gd name="connsiteY5" fmla="*/ 47627 h 2240758"/>
                <a:gd name="connsiteX0" fmla="*/ 1116807 w 1895476"/>
                <a:gd name="connsiteY0" fmla="*/ 4764 h 2197895"/>
                <a:gd name="connsiteX1" fmla="*/ 1826419 w 1895476"/>
                <a:gd name="connsiteY1" fmla="*/ 0 h 2197895"/>
                <a:gd name="connsiteX2" fmla="*/ 1890713 w 1895476"/>
                <a:gd name="connsiteY2" fmla="*/ 78581 h 2197895"/>
                <a:gd name="connsiteX3" fmla="*/ 1890712 w 1895476"/>
                <a:gd name="connsiteY3" fmla="*/ 2197894 h 2197895"/>
                <a:gd name="connsiteX4" fmla="*/ 0 w 1895476"/>
                <a:gd name="connsiteY4" fmla="*/ 2197895 h 2197895"/>
                <a:gd name="connsiteX5" fmla="*/ 1116807 w 1895476"/>
                <a:gd name="connsiteY5" fmla="*/ 4764 h 2197895"/>
                <a:gd name="connsiteX0" fmla="*/ 1116807 w 1895476"/>
                <a:gd name="connsiteY0" fmla="*/ 4764 h 2197895"/>
                <a:gd name="connsiteX1" fmla="*/ 1826419 w 1895476"/>
                <a:gd name="connsiteY1" fmla="*/ 0 h 2197895"/>
                <a:gd name="connsiteX2" fmla="*/ 1890713 w 1895476"/>
                <a:gd name="connsiteY2" fmla="*/ 78581 h 2197895"/>
                <a:gd name="connsiteX3" fmla="*/ 1890712 w 1895476"/>
                <a:gd name="connsiteY3" fmla="*/ 2197894 h 2197895"/>
                <a:gd name="connsiteX4" fmla="*/ 0 w 1895476"/>
                <a:gd name="connsiteY4" fmla="*/ 2197895 h 2197895"/>
                <a:gd name="connsiteX5" fmla="*/ 1116807 w 1895476"/>
                <a:gd name="connsiteY5" fmla="*/ 4764 h 219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95476" h="2197895">
                  <a:moveTo>
                    <a:pt x="1116807" y="4764"/>
                  </a:moveTo>
                  <a:lnTo>
                    <a:pt x="1826419" y="0"/>
                  </a:lnTo>
                  <a:cubicBezTo>
                    <a:pt x="1895476" y="14288"/>
                    <a:pt x="1885951" y="16669"/>
                    <a:pt x="1890713" y="78581"/>
                  </a:cubicBezTo>
                  <a:cubicBezTo>
                    <a:pt x="1890713" y="785019"/>
                    <a:pt x="1890712" y="1491456"/>
                    <a:pt x="1890712" y="2197894"/>
                  </a:cubicBezTo>
                  <a:lnTo>
                    <a:pt x="0" y="2197895"/>
                  </a:lnTo>
                  <a:lnTo>
                    <a:pt x="1116807" y="4764"/>
                  </a:lnTo>
                  <a:close/>
                </a:path>
              </a:pathLst>
            </a:custGeom>
            <a:gradFill>
              <a:gsLst>
                <a:gs pos="0">
                  <a:srgbClr val="FFFFFF">
                    <a:alpha val="47000"/>
                  </a:srgbClr>
                </a:gs>
                <a:gs pos="100000">
                  <a:schemeClr val="bg2">
                    <a:alpha val="9000"/>
                  </a:schemeClr>
                </a:gs>
              </a:gsLst>
              <a:lin ang="1800000" scaled="0"/>
            </a:gradFill>
            <a:ln w="12700">
              <a:noFill/>
              <a:round/>
              <a:headEnd/>
              <a:tailEnd/>
            </a:ln>
          </p:spPr>
          <p:txBody>
            <a:bodyPr rtlCol="0" anchor="ctr"/>
            <a:lstStyle/>
            <a:p>
              <a:pPr algn="ctr"/>
              <a:endParaRPr lang="de-DE" dirty="0"/>
            </a:p>
          </p:txBody>
        </p:sp>
      </p:grpSp>
      <p:grpSp>
        <p:nvGrpSpPr>
          <p:cNvPr id="66" name="Gruppieren 21"/>
          <p:cNvGrpSpPr/>
          <p:nvPr/>
        </p:nvGrpSpPr>
        <p:grpSpPr bwMode="gray">
          <a:xfrm>
            <a:off x="1199903" y="2335686"/>
            <a:ext cx="2525391" cy="1885402"/>
            <a:chOff x="417673" y="4447388"/>
            <a:chExt cx="2508091" cy="1872486"/>
          </a:xfrm>
        </p:grpSpPr>
        <p:grpSp>
          <p:nvGrpSpPr>
            <p:cNvPr id="68" name="Gruppieren 124"/>
            <p:cNvGrpSpPr/>
            <p:nvPr/>
          </p:nvGrpSpPr>
          <p:grpSpPr bwMode="gray">
            <a:xfrm>
              <a:off x="783497" y="5960680"/>
              <a:ext cx="1776442" cy="359194"/>
              <a:chOff x="6437712" y="4669235"/>
              <a:chExt cx="1776442" cy="359194"/>
            </a:xfrm>
          </p:grpSpPr>
          <p:grpSp>
            <p:nvGrpSpPr>
              <p:cNvPr id="84" name="Gruppieren 141"/>
              <p:cNvGrpSpPr/>
              <p:nvPr/>
            </p:nvGrpSpPr>
            <p:grpSpPr bwMode="gray">
              <a:xfrm>
                <a:off x="6437712" y="4870323"/>
                <a:ext cx="1776442" cy="158106"/>
                <a:chOff x="2566915" y="3248025"/>
                <a:chExt cx="4013274" cy="357188"/>
              </a:xfrm>
            </p:grpSpPr>
            <p:sp>
              <p:nvSpPr>
                <p:cNvPr id="88" name="Freeform 6"/>
                <p:cNvSpPr>
                  <a:spLocks/>
                </p:cNvSpPr>
                <p:nvPr/>
              </p:nvSpPr>
              <p:spPr bwMode="gray">
                <a:xfrm>
                  <a:off x="2566915" y="3254158"/>
                  <a:ext cx="4013274" cy="351039"/>
                </a:xfrm>
                <a:custGeom>
                  <a:avLst/>
                  <a:gdLst>
                    <a:gd name="connsiteX0" fmla="*/ 10000 w 10000"/>
                    <a:gd name="connsiteY0" fmla="*/ 7340 h 11303"/>
                    <a:gd name="connsiteX1" fmla="*/ 8998 w 10000"/>
                    <a:gd name="connsiteY1" fmla="*/ 10000 h 11303"/>
                    <a:gd name="connsiteX2" fmla="*/ 8914 w 10000"/>
                    <a:gd name="connsiteY2" fmla="*/ 10000 h 11303"/>
                    <a:gd name="connsiteX3" fmla="*/ 6011 w 10000"/>
                    <a:gd name="connsiteY3" fmla="*/ 6702 h 11303"/>
                    <a:gd name="connsiteX4" fmla="*/ 5730 w 10000"/>
                    <a:gd name="connsiteY4" fmla="*/ 6702 h 11303"/>
                    <a:gd name="connsiteX5" fmla="*/ 4260 w 10000"/>
                    <a:gd name="connsiteY5" fmla="*/ 6596 h 11303"/>
                    <a:gd name="connsiteX6" fmla="*/ 3970 w 10000"/>
                    <a:gd name="connsiteY6" fmla="*/ 6702 h 11303"/>
                    <a:gd name="connsiteX7" fmla="*/ 1011 w 10000"/>
                    <a:gd name="connsiteY7" fmla="*/ 9894 h 11303"/>
                    <a:gd name="connsiteX8" fmla="*/ 657 w 10000"/>
                    <a:gd name="connsiteY8" fmla="*/ 11303 h 11303"/>
                    <a:gd name="connsiteX9" fmla="*/ 0 w 10000"/>
                    <a:gd name="connsiteY9" fmla="*/ 7553 h 11303"/>
                    <a:gd name="connsiteX10" fmla="*/ 140 w 10000"/>
                    <a:gd name="connsiteY10" fmla="*/ 5532 h 11303"/>
                    <a:gd name="connsiteX11" fmla="*/ 421 w 10000"/>
                    <a:gd name="connsiteY11" fmla="*/ 4255 h 11303"/>
                    <a:gd name="connsiteX12" fmla="*/ 3848 w 10000"/>
                    <a:gd name="connsiteY12" fmla="*/ 851 h 11303"/>
                    <a:gd name="connsiteX13" fmla="*/ 3998 w 10000"/>
                    <a:gd name="connsiteY13" fmla="*/ 0 h 11303"/>
                    <a:gd name="connsiteX14" fmla="*/ 4794 w 10000"/>
                    <a:gd name="connsiteY14" fmla="*/ 0 h 11303"/>
                    <a:gd name="connsiteX15" fmla="*/ 6142 w 10000"/>
                    <a:gd name="connsiteY15" fmla="*/ 0 h 11303"/>
                    <a:gd name="connsiteX16" fmla="*/ 6330 w 10000"/>
                    <a:gd name="connsiteY16" fmla="*/ 957 h 11303"/>
                    <a:gd name="connsiteX17" fmla="*/ 9494 w 10000"/>
                    <a:gd name="connsiteY17" fmla="*/ 4149 h 11303"/>
                    <a:gd name="connsiteX18" fmla="*/ 9888 w 10000"/>
                    <a:gd name="connsiteY18" fmla="*/ 5745 h 11303"/>
                    <a:gd name="connsiteX19" fmla="*/ 10000 w 10000"/>
                    <a:gd name="connsiteY19" fmla="*/ 7340 h 11303"/>
                    <a:gd name="connsiteX0" fmla="*/ 10000 w 10000"/>
                    <a:gd name="connsiteY0" fmla="*/ 7340 h 10000"/>
                    <a:gd name="connsiteX1" fmla="*/ 8998 w 10000"/>
                    <a:gd name="connsiteY1" fmla="*/ 10000 h 10000"/>
                    <a:gd name="connsiteX2" fmla="*/ 8914 w 10000"/>
                    <a:gd name="connsiteY2" fmla="*/ 10000 h 10000"/>
                    <a:gd name="connsiteX3" fmla="*/ 6011 w 10000"/>
                    <a:gd name="connsiteY3" fmla="*/ 6702 h 10000"/>
                    <a:gd name="connsiteX4" fmla="*/ 5730 w 10000"/>
                    <a:gd name="connsiteY4" fmla="*/ 6702 h 10000"/>
                    <a:gd name="connsiteX5" fmla="*/ 4260 w 10000"/>
                    <a:gd name="connsiteY5" fmla="*/ 6596 h 10000"/>
                    <a:gd name="connsiteX6" fmla="*/ 3970 w 10000"/>
                    <a:gd name="connsiteY6" fmla="*/ 6702 h 10000"/>
                    <a:gd name="connsiteX7" fmla="*/ 1011 w 10000"/>
                    <a:gd name="connsiteY7" fmla="*/ 9894 h 10000"/>
                    <a:gd name="connsiteX8" fmla="*/ 0 w 10000"/>
                    <a:gd name="connsiteY8" fmla="*/ 7553 h 10000"/>
                    <a:gd name="connsiteX9" fmla="*/ 140 w 10000"/>
                    <a:gd name="connsiteY9" fmla="*/ 5532 h 10000"/>
                    <a:gd name="connsiteX10" fmla="*/ 421 w 10000"/>
                    <a:gd name="connsiteY10" fmla="*/ 4255 h 10000"/>
                    <a:gd name="connsiteX11" fmla="*/ 3848 w 10000"/>
                    <a:gd name="connsiteY11" fmla="*/ 851 h 10000"/>
                    <a:gd name="connsiteX12" fmla="*/ 3998 w 10000"/>
                    <a:gd name="connsiteY12" fmla="*/ 0 h 10000"/>
                    <a:gd name="connsiteX13" fmla="*/ 4794 w 10000"/>
                    <a:gd name="connsiteY13" fmla="*/ 0 h 10000"/>
                    <a:gd name="connsiteX14" fmla="*/ 6142 w 10000"/>
                    <a:gd name="connsiteY14" fmla="*/ 0 h 10000"/>
                    <a:gd name="connsiteX15" fmla="*/ 6330 w 10000"/>
                    <a:gd name="connsiteY15" fmla="*/ 957 h 10000"/>
                    <a:gd name="connsiteX16" fmla="*/ 9494 w 10000"/>
                    <a:gd name="connsiteY16" fmla="*/ 4149 h 10000"/>
                    <a:gd name="connsiteX17" fmla="*/ 9888 w 10000"/>
                    <a:gd name="connsiteY17" fmla="*/ 5745 h 10000"/>
                    <a:gd name="connsiteX18" fmla="*/ 10000 w 10000"/>
                    <a:gd name="connsiteY18" fmla="*/ 7340 h 10000"/>
                    <a:gd name="connsiteX0" fmla="*/ 10020 w 10020"/>
                    <a:gd name="connsiteY0" fmla="*/ 7340 h 10000"/>
                    <a:gd name="connsiteX1" fmla="*/ 9018 w 10020"/>
                    <a:gd name="connsiteY1" fmla="*/ 10000 h 10000"/>
                    <a:gd name="connsiteX2" fmla="*/ 8934 w 10020"/>
                    <a:gd name="connsiteY2" fmla="*/ 10000 h 10000"/>
                    <a:gd name="connsiteX3" fmla="*/ 6031 w 10020"/>
                    <a:gd name="connsiteY3" fmla="*/ 6702 h 10000"/>
                    <a:gd name="connsiteX4" fmla="*/ 5750 w 10020"/>
                    <a:gd name="connsiteY4" fmla="*/ 6702 h 10000"/>
                    <a:gd name="connsiteX5" fmla="*/ 4280 w 10020"/>
                    <a:gd name="connsiteY5" fmla="*/ 6596 h 10000"/>
                    <a:gd name="connsiteX6" fmla="*/ 3990 w 10020"/>
                    <a:gd name="connsiteY6" fmla="*/ 6702 h 10000"/>
                    <a:gd name="connsiteX7" fmla="*/ 1031 w 10020"/>
                    <a:gd name="connsiteY7" fmla="*/ 9894 h 10000"/>
                    <a:gd name="connsiteX8" fmla="*/ 0 w 10020"/>
                    <a:gd name="connsiteY8" fmla="*/ 7135 h 10000"/>
                    <a:gd name="connsiteX9" fmla="*/ 160 w 10020"/>
                    <a:gd name="connsiteY9" fmla="*/ 5532 h 10000"/>
                    <a:gd name="connsiteX10" fmla="*/ 441 w 10020"/>
                    <a:gd name="connsiteY10" fmla="*/ 4255 h 10000"/>
                    <a:gd name="connsiteX11" fmla="*/ 3868 w 10020"/>
                    <a:gd name="connsiteY11" fmla="*/ 851 h 10000"/>
                    <a:gd name="connsiteX12" fmla="*/ 4018 w 10020"/>
                    <a:gd name="connsiteY12" fmla="*/ 0 h 10000"/>
                    <a:gd name="connsiteX13" fmla="*/ 4814 w 10020"/>
                    <a:gd name="connsiteY13" fmla="*/ 0 h 10000"/>
                    <a:gd name="connsiteX14" fmla="*/ 6162 w 10020"/>
                    <a:gd name="connsiteY14" fmla="*/ 0 h 10000"/>
                    <a:gd name="connsiteX15" fmla="*/ 6350 w 10020"/>
                    <a:gd name="connsiteY15" fmla="*/ 957 h 10000"/>
                    <a:gd name="connsiteX16" fmla="*/ 9514 w 10020"/>
                    <a:gd name="connsiteY16" fmla="*/ 4149 h 10000"/>
                    <a:gd name="connsiteX17" fmla="*/ 9908 w 10020"/>
                    <a:gd name="connsiteY17" fmla="*/ 5745 h 10000"/>
                    <a:gd name="connsiteX18" fmla="*/ 10020 w 10020"/>
                    <a:gd name="connsiteY18" fmla="*/ 7340 h 10000"/>
                    <a:gd name="connsiteX0" fmla="*/ 10020 w 10020"/>
                    <a:gd name="connsiteY0" fmla="*/ 7340 h 10000"/>
                    <a:gd name="connsiteX1" fmla="*/ 8934 w 10020"/>
                    <a:gd name="connsiteY1" fmla="*/ 10000 h 10000"/>
                    <a:gd name="connsiteX2" fmla="*/ 6031 w 10020"/>
                    <a:gd name="connsiteY2" fmla="*/ 6702 h 10000"/>
                    <a:gd name="connsiteX3" fmla="*/ 5750 w 10020"/>
                    <a:gd name="connsiteY3" fmla="*/ 6702 h 10000"/>
                    <a:gd name="connsiteX4" fmla="*/ 4280 w 10020"/>
                    <a:gd name="connsiteY4" fmla="*/ 6596 h 10000"/>
                    <a:gd name="connsiteX5" fmla="*/ 3990 w 10020"/>
                    <a:gd name="connsiteY5" fmla="*/ 6702 h 10000"/>
                    <a:gd name="connsiteX6" fmla="*/ 1031 w 10020"/>
                    <a:gd name="connsiteY6" fmla="*/ 9894 h 10000"/>
                    <a:gd name="connsiteX7" fmla="*/ 0 w 10020"/>
                    <a:gd name="connsiteY7" fmla="*/ 7135 h 10000"/>
                    <a:gd name="connsiteX8" fmla="*/ 160 w 10020"/>
                    <a:gd name="connsiteY8" fmla="*/ 5532 h 10000"/>
                    <a:gd name="connsiteX9" fmla="*/ 441 w 10020"/>
                    <a:gd name="connsiteY9" fmla="*/ 4255 h 10000"/>
                    <a:gd name="connsiteX10" fmla="*/ 3868 w 10020"/>
                    <a:gd name="connsiteY10" fmla="*/ 851 h 10000"/>
                    <a:gd name="connsiteX11" fmla="*/ 4018 w 10020"/>
                    <a:gd name="connsiteY11" fmla="*/ 0 h 10000"/>
                    <a:gd name="connsiteX12" fmla="*/ 4814 w 10020"/>
                    <a:gd name="connsiteY12" fmla="*/ 0 h 10000"/>
                    <a:gd name="connsiteX13" fmla="*/ 6162 w 10020"/>
                    <a:gd name="connsiteY13" fmla="*/ 0 h 10000"/>
                    <a:gd name="connsiteX14" fmla="*/ 6350 w 10020"/>
                    <a:gd name="connsiteY14" fmla="*/ 957 h 10000"/>
                    <a:gd name="connsiteX15" fmla="*/ 9514 w 10020"/>
                    <a:gd name="connsiteY15" fmla="*/ 4149 h 10000"/>
                    <a:gd name="connsiteX16" fmla="*/ 9908 w 10020"/>
                    <a:gd name="connsiteY16" fmla="*/ 5745 h 10000"/>
                    <a:gd name="connsiteX17" fmla="*/ 10020 w 10020"/>
                    <a:gd name="connsiteY17" fmla="*/ 7340 h 10000"/>
                    <a:gd name="connsiteX0" fmla="*/ 10020 w 10020"/>
                    <a:gd name="connsiteY0" fmla="*/ 7340 h 10000"/>
                    <a:gd name="connsiteX1" fmla="*/ 8945 w 10020"/>
                    <a:gd name="connsiteY1" fmla="*/ 10000 h 10000"/>
                    <a:gd name="connsiteX2" fmla="*/ 6031 w 10020"/>
                    <a:gd name="connsiteY2" fmla="*/ 6702 h 10000"/>
                    <a:gd name="connsiteX3" fmla="*/ 5750 w 10020"/>
                    <a:gd name="connsiteY3" fmla="*/ 6702 h 10000"/>
                    <a:gd name="connsiteX4" fmla="*/ 4280 w 10020"/>
                    <a:gd name="connsiteY4" fmla="*/ 6596 h 10000"/>
                    <a:gd name="connsiteX5" fmla="*/ 3990 w 10020"/>
                    <a:gd name="connsiteY5" fmla="*/ 6702 h 10000"/>
                    <a:gd name="connsiteX6" fmla="*/ 1031 w 10020"/>
                    <a:gd name="connsiteY6" fmla="*/ 9894 h 10000"/>
                    <a:gd name="connsiteX7" fmla="*/ 0 w 10020"/>
                    <a:gd name="connsiteY7" fmla="*/ 7135 h 10000"/>
                    <a:gd name="connsiteX8" fmla="*/ 160 w 10020"/>
                    <a:gd name="connsiteY8" fmla="*/ 5532 h 10000"/>
                    <a:gd name="connsiteX9" fmla="*/ 441 w 10020"/>
                    <a:gd name="connsiteY9" fmla="*/ 4255 h 10000"/>
                    <a:gd name="connsiteX10" fmla="*/ 3868 w 10020"/>
                    <a:gd name="connsiteY10" fmla="*/ 851 h 10000"/>
                    <a:gd name="connsiteX11" fmla="*/ 4018 w 10020"/>
                    <a:gd name="connsiteY11" fmla="*/ 0 h 10000"/>
                    <a:gd name="connsiteX12" fmla="*/ 4814 w 10020"/>
                    <a:gd name="connsiteY12" fmla="*/ 0 h 10000"/>
                    <a:gd name="connsiteX13" fmla="*/ 6162 w 10020"/>
                    <a:gd name="connsiteY13" fmla="*/ 0 h 10000"/>
                    <a:gd name="connsiteX14" fmla="*/ 6350 w 10020"/>
                    <a:gd name="connsiteY14" fmla="*/ 957 h 10000"/>
                    <a:gd name="connsiteX15" fmla="*/ 9514 w 10020"/>
                    <a:gd name="connsiteY15" fmla="*/ 4149 h 10000"/>
                    <a:gd name="connsiteX16" fmla="*/ 9908 w 10020"/>
                    <a:gd name="connsiteY16" fmla="*/ 5745 h 10000"/>
                    <a:gd name="connsiteX17" fmla="*/ 10020 w 10020"/>
                    <a:gd name="connsiteY17" fmla="*/ 7340 h 10000"/>
                    <a:gd name="connsiteX0" fmla="*/ 10020 w 10020"/>
                    <a:gd name="connsiteY0" fmla="*/ 7340 h 9916"/>
                    <a:gd name="connsiteX1" fmla="*/ 8923 w 10020"/>
                    <a:gd name="connsiteY1" fmla="*/ 9916 h 9916"/>
                    <a:gd name="connsiteX2" fmla="*/ 6031 w 10020"/>
                    <a:gd name="connsiteY2" fmla="*/ 6702 h 9916"/>
                    <a:gd name="connsiteX3" fmla="*/ 5750 w 10020"/>
                    <a:gd name="connsiteY3" fmla="*/ 6702 h 9916"/>
                    <a:gd name="connsiteX4" fmla="*/ 4280 w 10020"/>
                    <a:gd name="connsiteY4" fmla="*/ 6596 h 9916"/>
                    <a:gd name="connsiteX5" fmla="*/ 3990 w 10020"/>
                    <a:gd name="connsiteY5" fmla="*/ 6702 h 9916"/>
                    <a:gd name="connsiteX6" fmla="*/ 1031 w 10020"/>
                    <a:gd name="connsiteY6" fmla="*/ 9894 h 9916"/>
                    <a:gd name="connsiteX7" fmla="*/ 0 w 10020"/>
                    <a:gd name="connsiteY7" fmla="*/ 7135 h 9916"/>
                    <a:gd name="connsiteX8" fmla="*/ 160 w 10020"/>
                    <a:gd name="connsiteY8" fmla="*/ 5532 h 9916"/>
                    <a:gd name="connsiteX9" fmla="*/ 441 w 10020"/>
                    <a:gd name="connsiteY9" fmla="*/ 4255 h 9916"/>
                    <a:gd name="connsiteX10" fmla="*/ 3868 w 10020"/>
                    <a:gd name="connsiteY10" fmla="*/ 851 h 9916"/>
                    <a:gd name="connsiteX11" fmla="*/ 4018 w 10020"/>
                    <a:gd name="connsiteY11" fmla="*/ 0 h 9916"/>
                    <a:gd name="connsiteX12" fmla="*/ 4814 w 10020"/>
                    <a:gd name="connsiteY12" fmla="*/ 0 h 9916"/>
                    <a:gd name="connsiteX13" fmla="*/ 6162 w 10020"/>
                    <a:gd name="connsiteY13" fmla="*/ 0 h 9916"/>
                    <a:gd name="connsiteX14" fmla="*/ 6350 w 10020"/>
                    <a:gd name="connsiteY14" fmla="*/ 957 h 9916"/>
                    <a:gd name="connsiteX15" fmla="*/ 9514 w 10020"/>
                    <a:gd name="connsiteY15" fmla="*/ 4149 h 9916"/>
                    <a:gd name="connsiteX16" fmla="*/ 9908 w 10020"/>
                    <a:gd name="connsiteY16" fmla="*/ 5745 h 9916"/>
                    <a:gd name="connsiteX17" fmla="*/ 10020 w 10020"/>
                    <a:gd name="connsiteY17" fmla="*/ 7340 h 9916"/>
                    <a:gd name="connsiteX0" fmla="*/ 10000 w 10000"/>
                    <a:gd name="connsiteY0" fmla="*/ 7181 h 10000"/>
                    <a:gd name="connsiteX1" fmla="*/ 8905 w 10000"/>
                    <a:gd name="connsiteY1" fmla="*/ 10000 h 10000"/>
                    <a:gd name="connsiteX2" fmla="*/ 6019 w 10000"/>
                    <a:gd name="connsiteY2" fmla="*/ 6759 h 10000"/>
                    <a:gd name="connsiteX3" fmla="*/ 5739 w 10000"/>
                    <a:gd name="connsiteY3" fmla="*/ 6759 h 10000"/>
                    <a:gd name="connsiteX4" fmla="*/ 4271 w 10000"/>
                    <a:gd name="connsiteY4" fmla="*/ 6652 h 10000"/>
                    <a:gd name="connsiteX5" fmla="*/ 3982 w 10000"/>
                    <a:gd name="connsiteY5" fmla="*/ 6759 h 10000"/>
                    <a:gd name="connsiteX6" fmla="*/ 1029 w 10000"/>
                    <a:gd name="connsiteY6" fmla="*/ 9978 h 10000"/>
                    <a:gd name="connsiteX7" fmla="*/ 0 w 10000"/>
                    <a:gd name="connsiteY7" fmla="*/ 7195 h 10000"/>
                    <a:gd name="connsiteX8" fmla="*/ 160 w 10000"/>
                    <a:gd name="connsiteY8" fmla="*/ 5579 h 10000"/>
                    <a:gd name="connsiteX9" fmla="*/ 440 w 10000"/>
                    <a:gd name="connsiteY9" fmla="*/ 4291 h 10000"/>
                    <a:gd name="connsiteX10" fmla="*/ 3860 w 10000"/>
                    <a:gd name="connsiteY10" fmla="*/ 858 h 10000"/>
                    <a:gd name="connsiteX11" fmla="*/ 4010 w 10000"/>
                    <a:gd name="connsiteY11" fmla="*/ 0 h 10000"/>
                    <a:gd name="connsiteX12" fmla="*/ 4804 w 10000"/>
                    <a:gd name="connsiteY12" fmla="*/ 0 h 10000"/>
                    <a:gd name="connsiteX13" fmla="*/ 6150 w 10000"/>
                    <a:gd name="connsiteY13" fmla="*/ 0 h 10000"/>
                    <a:gd name="connsiteX14" fmla="*/ 6337 w 10000"/>
                    <a:gd name="connsiteY14" fmla="*/ 965 h 10000"/>
                    <a:gd name="connsiteX15" fmla="*/ 9495 w 10000"/>
                    <a:gd name="connsiteY15" fmla="*/ 4184 h 10000"/>
                    <a:gd name="connsiteX16" fmla="*/ 9888 w 10000"/>
                    <a:gd name="connsiteY16" fmla="*/ 5794 h 10000"/>
                    <a:gd name="connsiteX17" fmla="*/ 10000 w 10000"/>
                    <a:gd name="connsiteY17" fmla="*/ 718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000" h="10000">
                      <a:moveTo>
                        <a:pt x="10000" y="7181"/>
                      </a:moveTo>
                      <a:lnTo>
                        <a:pt x="8905" y="10000"/>
                      </a:lnTo>
                      <a:lnTo>
                        <a:pt x="6019" y="6759"/>
                      </a:lnTo>
                      <a:cubicBezTo>
                        <a:pt x="5926" y="6652"/>
                        <a:pt x="5832" y="6652"/>
                        <a:pt x="5739" y="6759"/>
                      </a:cubicBezTo>
                      <a:cubicBezTo>
                        <a:pt x="5355" y="7188"/>
                        <a:pt x="4683" y="7295"/>
                        <a:pt x="4271" y="6652"/>
                      </a:cubicBezTo>
                      <a:lnTo>
                        <a:pt x="3982" y="6759"/>
                      </a:lnTo>
                      <a:lnTo>
                        <a:pt x="1029" y="9978"/>
                      </a:lnTo>
                      <a:lnTo>
                        <a:pt x="0" y="7195"/>
                      </a:lnTo>
                      <a:cubicBezTo>
                        <a:pt x="47" y="6516"/>
                        <a:pt x="113" y="6259"/>
                        <a:pt x="160" y="5579"/>
                      </a:cubicBezTo>
                      <a:cubicBezTo>
                        <a:pt x="226" y="4721"/>
                        <a:pt x="319" y="4399"/>
                        <a:pt x="440" y="4291"/>
                      </a:cubicBezTo>
                      <a:lnTo>
                        <a:pt x="3860" y="858"/>
                      </a:lnTo>
                      <a:cubicBezTo>
                        <a:pt x="3916" y="858"/>
                        <a:pt x="3963" y="537"/>
                        <a:pt x="4010" y="0"/>
                      </a:cubicBezTo>
                      <a:lnTo>
                        <a:pt x="4804" y="0"/>
                      </a:lnTo>
                      <a:lnTo>
                        <a:pt x="6150" y="0"/>
                      </a:lnTo>
                      <a:cubicBezTo>
                        <a:pt x="6197" y="537"/>
                        <a:pt x="6262" y="858"/>
                        <a:pt x="6337" y="965"/>
                      </a:cubicBezTo>
                      <a:lnTo>
                        <a:pt x="9495" y="4184"/>
                      </a:lnTo>
                      <a:cubicBezTo>
                        <a:pt x="9664" y="4291"/>
                        <a:pt x="9794" y="4506"/>
                        <a:pt x="9888" y="5794"/>
                      </a:cubicBezTo>
                      <a:cubicBezTo>
                        <a:pt x="9925" y="6330"/>
                        <a:pt x="9963" y="6645"/>
                        <a:pt x="10000" y="7181"/>
                      </a:cubicBezTo>
                      <a:close/>
                    </a:path>
                  </a:pathLst>
                </a:custGeom>
                <a:gradFill>
                  <a:gsLst>
                    <a:gs pos="40000">
                      <a:srgbClr val="16191E"/>
                    </a:gs>
                    <a:gs pos="42000">
                      <a:srgbClr val="3A3D43"/>
                    </a:gs>
                    <a:gs pos="44000">
                      <a:srgbClr val="16191E"/>
                    </a:gs>
                    <a:gs pos="50000">
                      <a:srgbClr val="4A4F56"/>
                    </a:gs>
                    <a:gs pos="56000">
                      <a:srgbClr val="16191E"/>
                    </a:gs>
                    <a:gs pos="58000">
                      <a:srgbClr val="36393F"/>
                    </a:gs>
                    <a:gs pos="60000">
                      <a:srgbClr val="16191E"/>
                    </a:gs>
                  </a:gsLst>
                  <a:lin ang="0" scaled="1"/>
                </a:gradFill>
                <a:ln w="3"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89" name="Freeform 7"/>
                <p:cNvSpPr>
                  <a:spLocks/>
                </p:cNvSpPr>
                <p:nvPr/>
              </p:nvSpPr>
              <p:spPr bwMode="gray">
                <a:xfrm>
                  <a:off x="2566988" y="3248025"/>
                  <a:ext cx="2011363" cy="357188"/>
                </a:xfrm>
                <a:custGeom>
                  <a:avLst/>
                  <a:gdLst/>
                  <a:ahLst/>
                  <a:cxnLst>
                    <a:cxn ang="0">
                      <a:pos x="0" y="69"/>
                    </a:cxn>
                    <a:cxn ang="0">
                      <a:pos x="107" y="95"/>
                    </a:cxn>
                    <a:cxn ang="0">
                      <a:pos x="117" y="95"/>
                    </a:cxn>
                    <a:cxn ang="0">
                      <a:pos x="162" y="70"/>
                    </a:cxn>
                    <a:cxn ang="0">
                      <a:pos x="426" y="46"/>
                    </a:cxn>
                    <a:cxn ang="0">
                      <a:pos x="456" y="46"/>
                    </a:cxn>
                    <a:cxn ang="0">
                      <a:pos x="536" y="50"/>
                    </a:cxn>
                    <a:cxn ang="0">
                      <a:pos x="536" y="0"/>
                    </a:cxn>
                    <a:cxn ang="0">
                      <a:pos x="412" y="0"/>
                    </a:cxn>
                    <a:cxn ang="0">
                      <a:pos x="392" y="8"/>
                    </a:cxn>
                    <a:cxn ang="0">
                      <a:pos x="54" y="38"/>
                    </a:cxn>
                    <a:cxn ang="0">
                      <a:pos x="13" y="53"/>
                    </a:cxn>
                    <a:cxn ang="0">
                      <a:pos x="0" y="69"/>
                    </a:cxn>
                  </a:cxnLst>
                  <a:rect l="0" t="0" r="r" b="b"/>
                  <a:pathLst>
                    <a:path w="536" h="95">
                      <a:moveTo>
                        <a:pt x="0" y="69"/>
                      </a:moveTo>
                      <a:cubicBezTo>
                        <a:pt x="107" y="95"/>
                        <a:pt x="107" y="95"/>
                        <a:pt x="107" y="95"/>
                      </a:cubicBezTo>
                      <a:cubicBezTo>
                        <a:pt x="117" y="95"/>
                        <a:pt x="117" y="95"/>
                        <a:pt x="117" y="95"/>
                      </a:cubicBezTo>
                      <a:cubicBezTo>
                        <a:pt x="127" y="76"/>
                        <a:pt x="142" y="72"/>
                        <a:pt x="162" y="70"/>
                      </a:cubicBezTo>
                      <a:cubicBezTo>
                        <a:pt x="426" y="46"/>
                        <a:pt x="426" y="46"/>
                        <a:pt x="426" y="46"/>
                      </a:cubicBezTo>
                      <a:cubicBezTo>
                        <a:pt x="436" y="45"/>
                        <a:pt x="446" y="45"/>
                        <a:pt x="456" y="46"/>
                      </a:cubicBezTo>
                      <a:cubicBezTo>
                        <a:pt x="475" y="48"/>
                        <a:pt x="510" y="49"/>
                        <a:pt x="536" y="50"/>
                      </a:cubicBezTo>
                      <a:cubicBezTo>
                        <a:pt x="536" y="0"/>
                        <a:pt x="536" y="0"/>
                        <a:pt x="536" y="0"/>
                      </a:cubicBezTo>
                      <a:cubicBezTo>
                        <a:pt x="412" y="0"/>
                        <a:pt x="412" y="0"/>
                        <a:pt x="412" y="0"/>
                      </a:cubicBezTo>
                      <a:cubicBezTo>
                        <a:pt x="407" y="4"/>
                        <a:pt x="401" y="8"/>
                        <a:pt x="392" y="8"/>
                      </a:cubicBezTo>
                      <a:cubicBezTo>
                        <a:pt x="54" y="38"/>
                        <a:pt x="54" y="38"/>
                        <a:pt x="54" y="38"/>
                      </a:cubicBezTo>
                      <a:cubicBezTo>
                        <a:pt x="36" y="40"/>
                        <a:pt x="23" y="41"/>
                        <a:pt x="13" y="53"/>
                      </a:cubicBezTo>
                      <a:lnTo>
                        <a:pt x="0" y="69"/>
                      </a:lnTo>
                      <a:close/>
                    </a:path>
                  </a:pathLst>
                </a:custGeom>
                <a:gradFill>
                  <a:gsLst>
                    <a:gs pos="0">
                      <a:srgbClr val="53555A"/>
                    </a:gs>
                    <a:gs pos="38000">
                      <a:srgbClr val="E7E8EC"/>
                    </a:gs>
                  </a:gsLst>
                  <a:lin ang="16560000" scaled="0"/>
                </a:gra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90" name="Freeform 8"/>
                <p:cNvSpPr>
                  <a:spLocks/>
                </p:cNvSpPr>
                <p:nvPr/>
              </p:nvSpPr>
              <p:spPr bwMode="gray">
                <a:xfrm>
                  <a:off x="2968626" y="3382963"/>
                  <a:ext cx="1609725" cy="222250"/>
                </a:xfrm>
                <a:custGeom>
                  <a:avLst/>
                  <a:gdLst/>
                  <a:ahLst/>
                  <a:cxnLst>
                    <a:cxn ang="0">
                      <a:pos x="0" y="59"/>
                    </a:cxn>
                    <a:cxn ang="0">
                      <a:pos x="10" y="59"/>
                    </a:cxn>
                    <a:cxn ang="0">
                      <a:pos x="55" y="36"/>
                    </a:cxn>
                    <a:cxn ang="0">
                      <a:pos x="319" y="11"/>
                    </a:cxn>
                    <a:cxn ang="0">
                      <a:pos x="349" y="12"/>
                    </a:cxn>
                    <a:cxn ang="0">
                      <a:pos x="429" y="15"/>
                    </a:cxn>
                    <a:cxn ang="0">
                      <a:pos x="429" y="5"/>
                    </a:cxn>
                    <a:cxn ang="0">
                      <a:pos x="356" y="2"/>
                    </a:cxn>
                    <a:cxn ang="0">
                      <a:pos x="318" y="0"/>
                    </a:cxn>
                    <a:cxn ang="0">
                      <a:pos x="50" y="24"/>
                    </a:cxn>
                    <a:cxn ang="0">
                      <a:pos x="8" y="46"/>
                    </a:cxn>
                    <a:cxn ang="0">
                      <a:pos x="0" y="59"/>
                    </a:cxn>
                  </a:cxnLst>
                  <a:rect l="0" t="0" r="r" b="b"/>
                  <a:pathLst>
                    <a:path w="429" h="59">
                      <a:moveTo>
                        <a:pt x="0" y="59"/>
                      </a:moveTo>
                      <a:cubicBezTo>
                        <a:pt x="10" y="59"/>
                        <a:pt x="10" y="59"/>
                        <a:pt x="10" y="59"/>
                      </a:cubicBezTo>
                      <a:cubicBezTo>
                        <a:pt x="21" y="40"/>
                        <a:pt x="35" y="37"/>
                        <a:pt x="55" y="36"/>
                      </a:cubicBezTo>
                      <a:cubicBezTo>
                        <a:pt x="319" y="11"/>
                        <a:pt x="319" y="11"/>
                        <a:pt x="319" y="11"/>
                      </a:cubicBezTo>
                      <a:cubicBezTo>
                        <a:pt x="329" y="11"/>
                        <a:pt x="339" y="10"/>
                        <a:pt x="349" y="12"/>
                      </a:cubicBezTo>
                      <a:cubicBezTo>
                        <a:pt x="368" y="14"/>
                        <a:pt x="405" y="15"/>
                        <a:pt x="429" y="15"/>
                      </a:cubicBezTo>
                      <a:cubicBezTo>
                        <a:pt x="429" y="5"/>
                        <a:pt x="429" y="5"/>
                        <a:pt x="429" y="5"/>
                      </a:cubicBezTo>
                      <a:cubicBezTo>
                        <a:pt x="356" y="2"/>
                        <a:pt x="356" y="2"/>
                        <a:pt x="356" y="2"/>
                      </a:cubicBezTo>
                      <a:cubicBezTo>
                        <a:pt x="343" y="2"/>
                        <a:pt x="329" y="0"/>
                        <a:pt x="318" y="0"/>
                      </a:cubicBezTo>
                      <a:cubicBezTo>
                        <a:pt x="50" y="24"/>
                        <a:pt x="50" y="24"/>
                        <a:pt x="50" y="24"/>
                      </a:cubicBezTo>
                      <a:cubicBezTo>
                        <a:pt x="32" y="25"/>
                        <a:pt x="17" y="32"/>
                        <a:pt x="8" y="46"/>
                      </a:cubicBezTo>
                      <a:lnTo>
                        <a:pt x="0" y="59"/>
                      </a:lnTo>
                      <a:close/>
                    </a:path>
                  </a:pathLst>
                </a:custGeom>
                <a:gradFill flip="none" rotWithShape="1">
                  <a:gsLst>
                    <a:gs pos="0">
                      <a:srgbClr val="9C9EAA"/>
                    </a:gs>
                    <a:gs pos="16000">
                      <a:srgbClr val="32373B"/>
                    </a:gs>
                    <a:gs pos="20000">
                      <a:srgbClr val="9C9EAA"/>
                    </a:gs>
                    <a:gs pos="24000">
                      <a:srgbClr val="32373B"/>
                    </a:gs>
                    <a:gs pos="74000">
                      <a:srgbClr val="515257"/>
                    </a:gs>
                    <a:gs pos="100000">
                      <a:srgbClr val="4A4F53"/>
                    </a:gs>
                  </a:gsLst>
                  <a:lin ang="108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91" name="Freeform 9"/>
                <p:cNvSpPr>
                  <a:spLocks/>
                </p:cNvSpPr>
                <p:nvPr/>
              </p:nvSpPr>
              <p:spPr bwMode="gray">
                <a:xfrm>
                  <a:off x="2968626" y="3382963"/>
                  <a:ext cx="1604963" cy="222250"/>
                </a:xfrm>
                <a:custGeom>
                  <a:avLst/>
                  <a:gdLst/>
                  <a:ahLst/>
                  <a:cxnLst>
                    <a:cxn ang="0">
                      <a:pos x="428" y="5"/>
                    </a:cxn>
                    <a:cxn ang="0">
                      <a:pos x="356" y="2"/>
                    </a:cxn>
                    <a:cxn ang="0">
                      <a:pos x="318" y="0"/>
                    </a:cxn>
                    <a:cxn ang="0">
                      <a:pos x="50" y="24"/>
                    </a:cxn>
                    <a:cxn ang="0">
                      <a:pos x="8" y="46"/>
                    </a:cxn>
                    <a:cxn ang="0">
                      <a:pos x="0" y="59"/>
                    </a:cxn>
                  </a:cxnLst>
                  <a:rect l="0" t="0" r="r" b="b"/>
                  <a:pathLst>
                    <a:path w="428" h="59">
                      <a:moveTo>
                        <a:pt x="428" y="5"/>
                      </a:moveTo>
                      <a:cubicBezTo>
                        <a:pt x="356" y="2"/>
                        <a:pt x="356" y="2"/>
                        <a:pt x="356" y="2"/>
                      </a:cubicBezTo>
                      <a:cubicBezTo>
                        <a:pt x="343" y="2"/>
                        <a:pt x="329" y="0"/>
                        <a:pt x="318" y="0"/>
                      </a:cubicBezTo>
                      <a:cubicBezTo>
                        <a:pt x="50" y="24"/>
                        <a:pt x="50" y="24"/>
                        <a:pt x="50" y="24"/>
                      </a:cubicBezTo>
                      <a:cubicBezTo>
                        <a:pt x="32" y="25"/>
                        <a:pt x="17" y="32"/>
                        <a:pt x="8" y="46"/>
                      </a:cubicBezTo>
                      <a:cubicBezTo>
                        <a:pt x="0" y="59"/>
                        <a:pt x="0" y="59"/>
                        <a:pt x="0" y="59"/>
                      </a:cubicBezTo>
                    </a:path>
                  </a:pathLst>
                </a:custGeom>
                <a:noFill/>
                <a:ln w="1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94" name="Freeform 10"/>
                <p:cNvSpPr>
                  <a:spLocks/>
                </p:cNvSpPr>
                <p:nvPr/>
              </p:nvSpPr>
              <p:spPr bwMode="gray">
                <a:xfrm>
                  <a:off x="2968626" y="3382963"/>
                  <a:ext cx="1604963" cy="222250"/>
                </a:xfrm>
                <a:custGeom>
                  <a:avLst/>
                  <a:gdLst/>
                  <a:ahLst/>
                  <a:cxnLst>
                    <a:cxn ang="0">
                      <a:pos x="428" y="5"/>
                    </a:cxn>
                    <a:cxn ang="0">
                      <a:pos x="356" y="2"/>
                    </a:cxn>
                    <a:cxn ang="0">
                      <a:pos x="318" y="0"/>
                    </a:cxn>
                    <a:cxn ang="0">
                      <a:pos x="50" y="24"/>
                    </a:cxn>
                    <a:cxn ang="0">
                      <a:pos x="8" y="46"/>
                    </a:cxn>
                    <a:cxn ang="0">
                      <a:pos x="0" y="59"/>
                    </a:cxn>
                  </a:cxnLst>
                  <a:rect l="0" t="0" r="r" b="b"/>
                  <a:pathLst>
                    <a:path w="428" h="59">
                      <a:moveTo>
                        <a:pt x="428" y="5"/>
                      </a:moveTo>
                      <a:cubicBezTo>
                        <a:pt x="356" y="2"/>
                        <a:pt x="356" y="2"/>
                        <a:pt x="356" y="2"/>
                      </a:cubicBezTo>
                      <a:cubicBezTo>
                        <a:pt x="343" y="2"/>
                        <a:pt x="329" y="0"/>
                        <a:pt x="318" y="0"/>
                      </a:cubicBezTo>
                      <a:cubicBezTo>
                        <a:pt x="50" y="24"/>
                        <a:pt x="50" y="24"/>
                        <a:pt x="50" y="24"/>
                      </a:cubicBezTo>
                      <a:cubicBezTo>
                        <a:pt x="32" y="25"/>
                        <a:pt x="17" y="32"/>
                        <a:pt x="8" y="46"/>
                      </a:cubicBezTo>
                      <a:cubicBezTo>
                        <a:pt x="0" y="59"/>
                        <a:pt x="0" y="59"/>
                        <a:pt x="0" y="59"/>
                      </a:cubicBezTo>
                    </a:path>
                  </a:pathLst>
                </a:cu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95" name="Freeform 13"/>
                <p:cNvSpPr>
                  <a:spLocks/>
                </p:cNvSpPr>
                <p:nvPr/>
              </p:nvSpPr>
              <p:spPr bwMode="gray">
                <a:xfrm>
                  <a:off x="4570413" y="3248025"/>
                  <a:ext cx="2009775" cy="357188"/>
                </a:xfrm>
                <a:custGeom>
                  <a:avLst/>
                  <a:gdLst/>
                  <a:ahLst/>
                  <a:cxnLst>
                    <a:cxn ang="0">
                      <a:pos x="536" y="69"/>
                    </a:cxn>
                    <a:cxn ang="0">
                      <a:pos x="429" y="95"/>
                    </a:cxn>
                    <a:cxn ang="0">
                      <a:pos x="419" y="95"/>
                    </a:cxn>
                    <a:cxn ang="0">
                      <a:pos x="375" y="70"/>
                    </a:cxn>
                    <a:cxn ang="0">
                      <a:pos x="110" y="46"/>
                    </a:cxn>
                    <a:cxn ang="0">
                      <a:pos x="80" y="46"/>
                    </a:cxn>
                    <a:cxn ang="0">
                      <a:pos x="0" y="50"/>
                    </a:cxn>
                    <a:cxn ang="0">
                      <a:pos x="0" y="0"/>
                    </a:cxn>
                    <a:cxn ang="0">
                      <a:pos x="124" y="0"/>
                    </a:cxn>
                    <a:cxn ang="0">
                      <a:pos x="144" y="8"/>
                    </a:cxn>
                    <a:cxn ang="0">
                      <a:pos x="482" y="38"/>
                    </a:cxn>
                    <a:cxn ang="0">
                      <a:pos x="524" y="53"/>
                    </a:cxn>
                    <a:cxn ang="0">
                      <a:pos x="536" y="69"/>
                    </a:cxn>
                  </a:cxnLst>
                  <a:rect l="0" t="0" r="r" b="b"/>
                  <a:pathLst>
                    <a:path w="536" h="95">
                      <a:moveTo>
                        <a:pt x="536" y="69"/>
                      </a:moveTo>
                      <a:cubicBezTo>
                        <a:pt x="429" y="95"/>
                        <a:pt x="429" y="95"/>
                        <a:pt x="429" y="95"/>
                      </a:cubicBezTo>
                      <a:cubicBezTo>
                        <a:pt x="419" y="95"/>
                        <a:pt x="419" y="95"/>
                        <a:pt x="419" y="95"/>
                      </a:cubicBezTo>
                      <a:cubicBezTo>
                        <a:pt x="409" y="76"/>
                        <a:pt x="395" y="72"/>
                        <a:pt x="375" y="70"/>
                      </a:cubicBezTo>
                      <a:cubicBezTo>
                        <a:pt x="110" y="46"/>
                        <a:pt x="110" y="46"/>
                        <a:pt x="110" y="46"/>
                      </a:cubicBezTo>
                      <a:cubicBezTo>
                        <a:pt x="100" y="45"/>
                        <a:pt x="90" y="45"/>
                        <a:pt x="80" y="46"/>
                      </a:cubicBezTo>
                      <a:cubicBezTo>
                        <a:pt x="61" y="48"/>
                        <a:pt x="26" y="49"/>
                        <a:pt x="0" y="50"/>
                      </a:cubicBezTo>
                      <a:cubicBezTo>
                        <a:pt x="0" y="0"/>
                        <a:pt x="0" y="0"/>
                        <a:pt x="0" y="0"/>
                      </a:cubicBezTo>
                      <a:cubicBezTo>
                        <a:pt x="124" y="0"/>
                        <a:pt x="124" y="0"/>
                        <a:pt x="124" y="0"/>
                      </a:cubicBezTo>
                      <a:cubicBezTo>
                        <a:pt x="129" y="4"/>
                        <a:pt x="136" y="8"/>
                        <a:pt x="144" y="8"/>
                      </a:cubicBezTo>
                      <a:cubicBezTo>
                        <a:pt x="482" y="38"/>
                        <a:pt x="482" y="38"/>
                        <a:pt x="482" y="38"/>
                      </a:cubicBezTo>
                      <a:cubicBezTo>
                        <a:pt x="500" y="40"/>
                        <a:pt x="514" y="41"/>
                        <a:pt x="524" y="53"/>
                      </a:cubicBezTo>
                      <a:lnTo>
                        <a:pt x="536" y="69"/>
                      </a:lnTo>
                      <a:close/>
                    </a:path>
                  </a:pathLst>
                </a:custGeom>
                <a:gradFill>
                  <a:gsLst>
                    <a:gs pos="0">
                      <a:srgbClr val="53555A"/>
                    </a:gs>
                    <a:gs pos="38000">
                      <a:srgbClr val="E7E8EC"/>
                    </a:gs>
                  </a:gsLst>
                  <a:lin ang="15840000" scaled="0"/>
                </a:gra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96" name="Freeform 14"/>
                <p:cNvSpPr>
                  <a:spLocks/>
                </p:cNvSpPr>
                <p:nvPr/>
              </p:nvSpPr>
              <p:spPr bwMode="gray">
                <a:xfrm>
                  <a:off x="4570413" y="3382963"/>
                  <a:ext cx="1608138" cy="222250"/>
                </a:xfrm>
                <a:custGeom>
                  <a:avLst/>
                  <a:gdLst/>
                  <a:ahLst/>
                  <a:cxnLst>
                    <a:cxn ang="0">
                      <a:pos x="429" y="59"/>
                    </a:cxn>
                    <a:cxn ang="0">
                      <a:pos x="419" y="59"/>
                    </a:cxn>
                    <a:cxn ang="0">
                      <a:pos x="375" y="36"/>
                    </a:cxn>
                    <a:cxn ang="0">
                      <a:pos x="110" y="11"/>
                    </a:cxn>
                    <a:cxn ang="0">
                      <a:pos x="80" y="12"/>
                    </a:cxn>
                    <a:cxn ang="0">
                      <a:pos x="0" y="15"/>
                    </a:cxn>
                    <a:cxn ang="0">
                      <a:pos x="0" y="5"/>
                    </a:cxn>
                    <a:cxn ang="0">
                      <a:pos x="73" y="2"/>
                    </a:cxn>
                    <a:cxn ang="0">
                      <a:pos x="111" y="0"/>
                    </a:cxn>
                    <a:cxn ang="0">
                      <a:pos x="379" y="24"/>
                    </a:cxn>
                    <a:cxn ang="0">
                      <a:pos x="421" y="46"/>
                    </a:cxn>
                    <a:cxn ang="0">
                      <a:pos x="429" y="59"/>
                    </a:cxn>
                  </a:cxnLst>
                  <a:rect l="0" t="0" r="r" b="b"/>
                  <a:pathLst>
                    <a:path w="429" h="59">
                      <a:moveTo>
                        <a:pt x="429" y="59"/>
                      </a:moveTo>
                      <a:cubicBezTo>
                        <a:pt x="419" y="59"/>
                        <a:pt x="419" y="59"/>
                        <a:pt x="419" y="59"/>
                      </a:cubicBezTo>
                      <a:cubicBezTo>
                        <a:pt x="408" y="40"/>
                        <a:pt x="395" y="37"/>
                        <a:pt x="375" y="36"/>
                      </a:cubicBezTo>
                      <a:cubicBezTo>
                        <a:pt x="110" y="11"/>
                        <a:pt x="110" y="11"/>
                        <a:pt x="110" y="11"/>
                      </a:cubicBezTo>
                      <a:cubicBezTo>
                        <a:pt x="100" y="11"/>
                        <a:pt x="90" y="10"/>
                        <a:pt x="80" y="12"/>
                      </a:cubicBezTo>
                      <a:cubicBezTo>
                        <a:pt x="61" y="14"/>
                        <a:pt x="24" y="15"/>
                        <a:pt x="0" y="15"/>
                      </a:cubicBezTo>
                      <a:cubicBezTo>
                        <a:pt x="0" y="5"/>
                        <a:pt x="0" y="5"/>
                        <a:pt x="0" y="5"/>
                      </a:cubicBezTo>
                      <a:cubicBezTo>
                        <a:pt x="73" y="2"/>
                        <a:pt x="73" y="2"/>
                        <a:pt x="73" y="2"/>
                      </a:cubicBezTo>
                      <a:cubicBezTo>
                        <a:pt x="86" y="2"/>
                        <a:pt x="101" y="0"/>
                        <a:pt x="111" y="0"/>
                      </a:cubicBezTo>
                      <a:cubicBezTo>
                        <a:pt x="379" y="24"/>
                        <a:pt x="379" y="24"/>
                        <a:pt x="379" y="24"/>
                      </a:cubicBezTo>
                      <a:cubicBezTo>
                        <a:pt x="398" y="25"/>
                        <a:pt x="413" y="32"/>
                        <a:pt x="421" y="46"/>
                      </a:cubicBezTo>
                      <a:lnTo>
                        <a:pt x="429" y="59"/>
                      </a:lnTo>
                      <a:close/>
                    </a:path>
                  </a:pathLst>
                </a:custGeom>
                <a:gradFill>
                  <a:gsLst>
                    <a:gs pos="0">
                      <a:srgbClr val="9C9EAA"/>
                    </a:gs>
                    <a:gs pos="16000">
                      <a:srgbClr val="32373B"/>
                    </a:gs>
                    <a:gs pos="20000">
                      <a:srgbClr val="9C9EAA"/>
                    </a:gs>
                    <a:gs pos="24000">
                      <a:srgbClr val="32373B"/>
                    </a:gs>
                    <a:gs pos="74000">
                      <a:srgbClr val="515257"/>
                    </a:gs>
                    <a:gs pos="100000">
                      <a:srgbClr val="4A4F53"/>
                    </a:gs>
                  </a:gsLst>
                  <a:lin ang="0" scaled="1"/>
                </a:gra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97" name="Freeform 16"/>
                <p:cNvSpPr>
                  <a:spLocks/>
                </p:cNvSpPr>
                <p:nvPr/>
              </p:nvSpPr>
              <p:spPr bwMode="gray">
                <a:xfrm>
                  <a:off x="4570413" y="3382963"/>
                  <a:ext cx="1608138" cy="222250"/>
                </a:xfrm>
                <a:custGeom>
                  <a:avLst/>
                  <a:gdLst/>
                  <a:ahLst/>
                  <a:cxnLst>
                    <a:cxn ang="0">
                      <a:pos x="0" y="5"/>
                    </a:cxn>
                    <a:cxn ang="0">
                      <a:pos x="71" y="2"/>
                    </a:cxn>
                    <a:cxn ang="0">
                      <a:pos x="109" y="0"/>
                    </a:cxn>
                    <a:cxn ang="0">
                      <a:pos x="377" y="24"/>
                    </a:cxn>
                    <a:cxn ang="0">
                      <a:pos x="419" y="46"/>
                    </a:cxn>
                    <a:cxn ang="0">
                      <a:pos x="427" y="59"/>
                    </a:cxn>
                  </a:cxnLst>
                  <a:rect l="0" t="0" r="r" b="b"/>
                  <a:pathLst>
                    <a:path w="427" h="59">
                      <a:moveTo>
                        <a:pt x="0" y="5"/>
                      </a:moveTo>
                      <a:cubicBezTo>
                        <a:pt x="71" y="2"/>
                        <a:pt x="71" y="2"/>
                        <a:pt x="71" y="2"/>
                      </a:cubicBezTo>
                      <a:cubicBezTo>
                        <a:pt x="84" y="2"/>
                        <a:pt x="99" y="0"/>
                        <a:pt x="109" y="0"/>
                      </a:cubicBezTo>
                      <a:cubicBezTo>
                        <a:pt x="377" y="24"/>
                        <a:pt x="377" y="24"/>
                        <a:pt x="377" y="24"/>
                      </a:cubicBezTo>
                      <a:cubicBezTo>
                        <a:pt x="396" y="25"/>
                        <a:pt x="411" y="32"/>
                        <a:pt x="419" y="46"/>
                      </a:cubicBezTo>
                      <a:cubicBezTo>
                        <a:pt x="427" y="59"/>
                        <a:pt x="427" y="59"/>
                        <a:pt x="427" y="59"/>
                      </a:cubicBezTo>
                    </a:path>
                  </a:pathLst>
                </a:cu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98" name="Oval 19"/>
                <p:cNvSpPr>
                  <a:spLocks noChangeArrowheads="1"/>
                </p:cNvSpPr>
                <p:nvPr/>
              </p:nvSpPr>
              <p:spPr bwMode="gray">
                <a:xfrm>
                  <a:off x="4195763" y="3286125"/>
                  <a:ext cx="787400" cy="96838"/>
                </a:xfrm>
                <a:prstGeom prst="ellipse">
                  <a:avLst/>
                </a:prstGeom>
                <a:gradFill flip="none" rotWithShape="1">
                  <a:gsLst>
                    <a:gs pos="0">
                      <a:srgbClr val="B5B7BB"/>
                    </a:gs>
                    <a:gs pos="100000">
                      <a:srgbClr val="E5E6EA"/>
                    </a:gs>
                  </a:gsLst>
                  <a:lin ang="16200000" scaled="1"/>
                  <a:tileRect/>
                </a:gradFill>
                <a:ln w="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grpSp>
          <p:grpSp>
            <p:nvGrpSpPr>
              <p:cNvPr id="85" name="Gruppieren 142"/>
              <p:cNvGrpSpPr/>
              <p:nvPr/>
            </p:nvGrpSpPr>
            <p:grpSpPr bwMode="gray">
              <a:xfrm>
                <a:off x="7171079" y="4669235"/>
                <a:ext cx="309708" cy="237569"/>
                <a:chOff x="7226249" y="4669235"/>
                <a:chExt cx="237569" cy="237569"/>
              </a:xfrm>
            </p:grpSpPr>
            <p:sp>
              <p:nvSpPr>
                <p:cNvPr id="86" name="Rechteck 312"/>
                <p:cNvSpPr/>
                <p:nvPr/>
              </p:nvSpPr>
              <p:spPr bwMode="gray">
                <a:xfrm>
                  <a:off x="7226249" y="4669235"/>
                  <a:ext cx="237569" cy="237569"/>
                </a:xfrm>
                <a:prstGeom prst="rect">
                  <a:avLst/>
                </a:prstGeom>
                <a:solidFill>
                  <a:srgbClr val="B5B7BB"/>
                </a:solidFill>
                <a:ln w="12700">
                  <a:noFill/>
                  <a:round/>
                  <a:headEnd/>
                  <a:tailEnd/>
                </a:ln>
              </p:spPr>
              <p:txBody>
                <a:bodyPr rtlCol="0" anchor="ctr"/>
                <a:lstStyle/>
                <a:p>
                  <a:pPr algn="ctr"/>
                  <a:endParaRPr lang="de-DE" dirty="0"/>
                </a:p>
              </p:txBody>
            </p:sp>
            <p:sp>
              <p:nvSpPr>
                <p:cNvPr id="87" name="Rechteck 313"/>
                <p:cNvSpPr/>
                <p:nvPr/>
              </p:nvSpPr>
              <p:spPr bwMode="gray">
                <a:xfrm>
                  <a:off x="7242356" y="4685343"/>
                  <a:ext cx="205353" cy="205353"/>
                </a:xfrm>
                <a:prstGeom prst="rect">
                  <a:avLst/>
                </a:prstGeom>
                <a:gradFill flip="none" rotWithShape="1">
                  <a:gsLst>
                    <a:gs pos="0">
                      <a:srgbClr val="B5B7BB"/>
                    </a:gs>
                    <a:gs pos="100000">
                      <a:srgbClr val="E5E6EA"/>
                    </a:gs>
                  </a:gsLst>
                  <a:lin ang="16200000" scaled="1"/>
                  <a:tileRect/>
                </a:gradFill>
                <a:ln w="3"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de-DE" dirty="0"/>
                </a:p>
              </p:txBody>
            </p:sp>
          </p:grpSp>
        </p:grpSp>
        <p:grpSp>
          <p:nvGrpSpPr>
            <p:cNvPr id="70" name="Gruppieren 126"/>
            <p:cNvGrpSpPr/>
            <p:nvPr/>
          </p:nvGrpSpPr>
          <p:grpSpPr bwMode="gray">
            <a:xfrm>
              <a:off x="417673" y="4447388"/>
              <a:ext cx="2508091" cy="1560198"/>
              <a:chOff x="417673" y="4447388"/>
              <a:chExt cx="2508091" cy="1560198"/>
            </a:xfrm>
          </p:grpSpPr>
          <p:sp>
            <p:nvSpPr>
              <p:cNvPr id="72" name="Freeform 7"/>
              <p:cNvSpPr>
                <a:spLocks noChangeAspect="1"/>
              </p:cNvSpPr>
              <p:nvPr/>
            </p:nvSpPr>
            <p:spPr bwMode="gray">
              <a:xfrm>
                <a:off x="417673" y="4539896"/>
                <a:ext cx="2508090" cy="1456983"/>
              </a:xfrm>
              <a:custGeom>
                <a:avLst/>
                <a:gdLst>
                  <a:gd name="T0" fmla="*/ 501 w 519"/>
                  <a:gd name="T1" fmla="*/ 0 h 393"/>
                  <a:gd name="T2" fmla="*/ 501 w 519"/>
                  <a:gd name="T3" fmla="*/ 359 h 393"/>
                  <a:gd name="T4" fmla="*/ 18 w 519"/>
                  <a:gd name="T5" fmla="*/ 359 h 393"/>
                  <a:gd name="T6" fmla="*/ 18 w 519"/>
                  <a:gd name="T7" fmla="*/ 0 h 393"/>
                  <a:gd name="T8" fmla="*/ 0 w 519"/>
                  <a:gd name="T9" fmla="*/ 0 h 393"/>
                  <a:gd name="T10" fmla="*/ 0 w 519"/>
                  <a:gd name="T11" fmla="*/ 385 h 393"/>
                  <a:gd name="T12" fmla="*/ 7 w 519"/>
                  <a:gd name="T13" fmla="*/ 393 h 393"/>
                  <a:gd name="T14" fmla="*/ 512 w 519"/>
                  <a:gd name="T15" fmla="*/ 393 h 393"/>
                  <a:gd name="T16" fmla="*/ 519 w 519"/>
                  <a:gd name="T17" fmla="*/ 385 h 393"/>
                  <a:gd name="T18" fmla="*/ 519 w 519"/>
                  <a:gd name="T19" fmla="*/ 0 h 393"/>
                  <a:gd name="T20" fmla="*/ 501 w 519"/>
                  <a:gd name="T21" fmla="*/ 0 h 3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19"/>
                  <a:gd name="T34" fmla="*/ 0 h 393"/>
                  <a:gd name="T35" fmla="*/ 519 w 519"/>
                  <a:gd name="T36" fmla="*/ 393 h 393"/>
                  <a:gd name="connsiteX0" fmla="*/ 9670 w 10000"/>
                  <a:gd name="connsiteY0" fmla="*/ 1105 h 10000"/>
                  <a:gd name="connsiteX1" fmla="*/ 9653 w 10000"/>
                  <a:gd name="connsiteY1" fmla="*/ 9135 h 10000"/>
                  <a:gd name="connsiteX2" fmla="*/ 347 w 10000"/>
                  <a:gd name="connsiteY2" fmla="*/ 9135 h 10000"/>
                  <a:gd name="connsiteX3" fmla="*/ 347 w 10000"/>
                  <a:gd name="connsiteY3" fmla="*/ 0 h 10000"/>
                  <a:gd name="connsiteX4" fmla="*/ 0 w 10000"/>
                  <a:gd name="connsiteY4" fmla="*/ 0 h 10000"/>
                  <a:gd name="connsiteX5" fmla="*/ 0 w 10000"/>
                  <a:gd name="connsiteY5" fmla="*/ 9796 h 10000"/>
                  <a:gd name="connsiteX6" fmla="*/ 135 w 10000"/>
                  <a:gd name="connsiteY6" fmla="*/ 10000 h 10000"/>
                  <a:gd name="connsiteX7" fmla="*/ 9865 w 10000"/>
                  <a:gd name="connsiteY7" fmla="*/ 10000 h 10000"/>
                  <a:gd name="connsiteX8" fmla="*/ 10000 w 10000"/>
                  <a:gd name="connsiteY8" fmla="*/ 9796 h 10000"/>
                  <a:gd name="connsiteX9" fmla="*/ 10000 w 10000"/>
                  <a:gd name="connsiteY9" fmla="*/ 0 h 10000"/>
                  <a:gd name="connsiteX10" fmla="*/ 9670 w 10000"/>
                  <a:gd name="connsiteY10" fmla="*/ 1105 h 10000"/>
                  <a:gd name="connsiteX0" fmla="*/ 9670 w 10000"/>
                  <a:gd name="connsiteY0" fmla="*/ 1105 h 10000"/>
                  <a:gd name="connsiteX1" fmla="*/ 9653 w 10000"/>
                  <a:gd name="connsiteY1" fmla="*/ 9135 h 10000"/>
                  <a:gd name="connsiteX2" fmla="*/ 347 w 10000"/>
                  <a:gd name="connsiteY2" fmla="*/ 9135 h 10000"/>
                  <a:gd name="connsiteX3" fmla="*/ 347 w 10000"/>
                  <a:gd name="connsiteY3" fmla="*/ 0 h 10000"/>
                  <a:gd name="connsiteX4" fmla="*/ 0 w 10000"/>
                  <a:gd name="connsiteY4" fmla="*/ 0 h 10000"/>
                  <a:gd name="connsiteX5" fmla="*/ 0 w 10000"/>
                  <a:gd name="connsiteY5" fmla="*/ 9796 h 10000"/>
                  <a:gd name="connsiteX6" fmla="*/ 135 w 10000"/>
                  <a:gd name="connsiteY6" fmla="*/ 10000 h 10000"/>
                  <a:gd name="connsiteX7" fmla="*/ 9865 w 10000"/>
                  <a:gd name="connsiteY7" fmla="*/ 10000 h 10000"/>
                  <a:gd name="connsiteX8" fmla="*/ 10000 w 10000"/>
                  <a:gd name="connsiteY8" fmla="*/ 9796 h 10000"/>
                  <a:gd name="connsiteX9" fmla="*/ 10000 w 10000"/>
                  <a:gd name="connsiteY9" fmla="*/ 1105 h 10000"/>
                  <a:gd name="connsiteX10" fmla="*/ 9670 w 10000"/>
                  <a:gd name="connsiteY10" fmla="*/ 1105 h 10000"/>
                  <a:gd name="connsiteX0" fmla="*/ 9670 w 10000"/>
                  <a:gd name="connsiteY0" fmla="*/ 1105 h 10000"/>
                  <a:gd name="connsiteX1" fmla="*/ 9653 w 10000"/>
                  <a:gd name="connsiteY1" fmla="*/ 9135 h 10000"/>
                  <a:gd name="connsiteX2" fmla="*/ 347 w 10000"/>
                  <a:gd name="connsiteY2" fmla="*/ 9135 h 10000"/>
                  <a:gd name="connsiteX3" fmla="*/ 340 w 10000"/>
                  <a:gd name="connsiteY3" fmla="*/ 1105 h 10000"/>
                  <a:gd name="connsiteX4" fmla="*/ 0 w 10000"/>
                  <a:gd name="connsiteY4" fmla="*/ 0 h 10000"/>
                  <a:gd name="connsiteX5" fmla="*/ 0 w 10000"/>
                  <a:gd name="connsiteY5" fmla="*/ 9796 h 10000"/>
                  <a:gd name="connsiteX6" fmla="*/ 135 w 10000"/>
                  <a:gd name="connsiteY6" fmla="*/ 10000 h 10000"/>
                  <a:gd name="connsiteX7" fmla="*/ 9865 w 10000"/>
                  <a:gd name="connsiteY7" fmla="*/ 10000 h 10000"/>
                  <a:gd name="connsiteX8" fmla="*/ 10000 w 10000"/>
                  <a:gd name="connsiteY8" fmla="*/ 9796 h 10000"/>
                  <a:gd name="connsiteX9" fmla="*/ 10000 w 10000"/>
                  <a:gd name="connsiteY9" fmla="*/ 1105 h 10000"/>
                  <a:gd name="connsiteX10" fmla="*/ 9670 w 10000"/>
                  <a:gd name="connsiteY10" fmla="*/ 1105 h 10000"/>
                  <a:gd name="connsiteX0" fmla="*/ 9670 w 10000"/>
                  <a:gd name="connsiteY0" fmla="*/ 0 h 8895"/>
                  <a:gd name="connsiteX1" fmla="*/ 9653 w 10000"/>
                  <a:gd name="connsiteY1" fmla="*/ 8030 h 8895"/>
                  <a:gd name="connsiteX2" fmla="*/ 347 w 10000"/>
                  <a:gd name="connsiteY2" fmla="*/ 8030 h 8895"/>
                  <a:gd name="connsiteX3" fmla="*/ 340 w 10000"/>
                  <a:gd name="connsiteY3" fmla="*/ 0 h 8895"/>
                  <a:gd name="connsiteX4" fmla="*/ 0 w 10000"/>
                  <a:gd name="connsiteY4" fmla="*/ 0 h 8895"/>
                  <a:gd name="connsiteX5" fmla="*/ 0 w 10000"/>
                  <a:gd name="connsiteY5" fmla="*/ 8691 h 8895"/>
                  <a:gd name="connsiteX6" fmla="*/ 135 w 10000"/>
                  <a:gd name="connsiteY6" fmla="*/ 8895 h 8895"/>
                  <a:gd name="connsiteX7" fmla="*/ 9865 w 10000"/>
                  <a:gd name="connsiteY7" fmla="*/ 8895 h 8895"/>
                  <a:gd name="connsiteX8" fmla="*/ 10000 w 10000"/>
                  <a:gd name="connsiteY8" fmla="*/ 8691 h 8895"/>
                  <a:gd name="connsiteX9" fmla="*/ 10000 w 10000"/>
                  <a:gd name="connsiteY9" fmla="*/ 0 h 8895"/>
                  <a:gd name="connsiteX10" fmla="*/ 9670 w 10000"/>
                  <a:gd name="connsiteY10" fmla="*/ 0 h 8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00" h="8895">
                    <a:moveTo>
                      <a:pt x="9670" y="0"/>
                    </a:moveTo>
                    <a:cubicBezTo>
                      <a:pt x="9664" y="2677"/>
                      <a:pt x="9659" y="5353"/>
                      <a:pt x="9653" y="8030"/>
                    </a:cubicBezTo>
                    <a:lnTo>
                      <a:pt x="347" y="8030"/>
                    </a:lnTo>
                    <a:cubicBezTo>
                      <a:pt x="345" y="5353"/>
                      <a:pt x="342" y="2677"/>
                      <a:pt x="340" y="0"/>
                    </a:cubicBezTo>
                    <a:lnTo>
                      <a:pt x="0" y="0"/>
                    </a:lnTo>
                    <a:lnTo>
                      <a:pt x="0" y="8691"/>
                    </a:lnTo>
                    <a:cubicBezTo>
                      <a:pt x="0" y="8793"/>
                      <a:pt x="58" y="8895"/>
                      <a:pt x="135" y="8895"/>
                    </a:cubicBezTo>
                    <a:lnTo>
                      <a:pt x="9865" y="8895"/>
                    </a:lnTo>
                    <a:cubicBezTo>
                      <a:pt x="9942" y="8895"/>
                      <a:pt x="10000" y="8793"/>
                      <a:pt x="10000" y="8691"/>
                    </a:cubicBezTo>
                    <a:lnTo>
                      <a:pt x="10000" y="0"/>
                    </a:lnTo>
                    <a:lnTo>
                      <a:pt x="9670" y="0"/>
                    </a:lnTo>
                    <a:close/>
                  </a:path>
                </a:pathLst>
              </a:custGeom>
              <a:gradFill rotWithShape="1">
                <a:gsLst>
                  <a:gs pos="0">
                    <a:srgbClr val="949494"/>
                  </a:gs>
                  <a:gs pos="50000">
                    <a:srgbClr val="DDDDDD"/>
                  </a:gs>
                  <a:gs pos="100000">
                    <a:srgbClr val="949494"/>
                  </a:gs>
                </a:gsLst>
                <a:lin ang="5400000" scaled="1"/>
              </a:gradFill>
              <a:ln w="9525">
                <a:noFill/>
                <a:round/>
                <a:headEnd/>
                <a:tailEnd/>
              </a:ln>
            </p:spPr>
            <p:txBody>
              <a:bodyPr/>
              <a:lstStyle/>
              <a:p>
                <a:endParaRPr lang="de-DE" noProof="1"/>
              </a:p>
            </p:txBody>
          </p:sp>
          <p:sp>
            <p:nvSpPr>
              <p:cNvPr id="73" name="Freeform 9"/>
              <p:cNvSpPr>
                <a:spLocks noChangeAspect="1"/>
              </p:cNvSpPr>
              <p:nvPr/>
            </p:nvSpPr>
            <p:spPr bwMode="gray">
              <a:xfrm>
                <a:off x="417673" y="4447388"/>
                <a:ext cx="2508090" cy="92465"/>
              </a:xfrm>
              <a:custGeom>
                <a:avLst/>
                <a:gdLst>
                  <a:gd name="T0" fmla="*/ 18 w 519"/>
                  <a:gd name="T1" fmla="*/ 19 h 19"/>
                  <a:gd name="T2" fmla="*/ 501 w 519"/>
                  <a:gd name="T3" fmla="*/ 19 h 19"/>
                  <a:gd name="T4" fmla="*/ 501 w 519"/>
                  <a:gd name="T5" fmla="*/ 19 h 19"/>
                  <a:gd name="T6" fmla="*/ 519 w 519"/>
                  <a:gd name="T7" fmla="*/ 19 h 19"/>
                  <a:gd name="T8" fmla="*/ 519 w 519"/>
                  <a:gd name="T9" fmla="*/ 8 h 19"/>
                  <a:gd name="T10" fmla="*/ 512 w 519"/>
                  <a:gd name="T11" fmla="*/ 0 h 19"/>
                  <a:gd name="T12" fmla="*/ 7 w 519"/>
                  <a:gd name="T13" fmla="*/ 0 h 19"/>
                  <a:gd name="T14" fmla="*/ 0 w 519"/>
                  <a:gd name="T15" fmla="*/ 8 h 19"/>
                  <a:gd name="T16" fmla="*/ 0 w 519"/>
                  <a:gd name="T17" fmla="*/ 19 h 19"/>
                  <a:gd name="T18" fmla="*/ 18 w 519"/>
                  <a:gd name="T19" fmla="*/ 19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9"/>
                  <a:gd name="T31" fmla="*/ 0 h 19"/>
                  <a:gd name="T32" fmla="*/ 519 w 519"/>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9" h="19">
                    <a:moveTo>
                      <a:pt x="18" y="19"/>
                    </a:moveTo>
                    <a:cubicBezTo>
                      <a:pt x="501" y="19"/>
                      <a:pt x="501" y="19"/>
                      <a:pt x="501" y="19"/>
                    </a:cubicBezTo>
                    <a:cubicBezTo>
                      <a:pt x="501" y="19"/>
                      <a:pt x="501" y="19"/>
                      <a:pt x="501" y="19"/>
                    </a:cubicBezTo>
                    <a:cubicBezTo>
                      <a:pt x="519" y="19"/>
                      <a:pt x="519" y="19"/>
                      <a:pt x="519" y="19"/>
                    </a:cubicBezTo>
                    <a:cubicBezTo>
                      <a:pt x="519" y="8"/>
                      <a:pt x="519" y="8"/>
                      <a:pt x="519" y="8"/>
                    </a:cubicBezTo>
                    <a:cubicBezTo>
                      <a:pt x="519" y="4"/>
                      <a:pt x="516" y="0"/>
                      <a:pt x="512" y="0"/>
                    </a:cubicBezTo>
                    <a:cubicBezTo>
                      <a:pt x="7" y="0"/>
                      <a:pt x="7" y="0"/>
                      <a:pt x="7" y="0"/>
                    </a:cubicBezTo>
                    <a:cubicBezTo>
                      <a:pt x="3" y="0"/>
                      <a:pt x="0" y="4"/>
                      <a:pt x="0" y="8"/>
                    </a:cubicBezTo>
                    <a:cubicBezTo>
                      <a:pt x="0" y="19"/>
                      <a:pt x="0" y="19"/>
                      <a:pt x="0" y="19"/>
                    </a:cubicBezTo>
                    <a:close/>
                  </a:path>
                </a:pathLst>
              </a:custGeom>
              <a:gradFill rotWithShape="1">
                <a:gsLst>
                  <a:gs pos="0">
                    <a:srgbClr val="EAEAEA"/>
                  </a:gs>
                  <a:gs pos="100000">
                    <a:srgbClr val="949494"/>
                  </a:gs>
                </a:gsLst>
                <a:lin ang="5400000" scaled="1"/>
              </a:gradFill>
              <a:ln w="9525">
                <a:noFill/>
                <a:round/>
                <a:headEnd/>
                <a:tailEnd/>
              </a:ln>
            </p:spPr>
            <p:txBody>
              <a:bodyPr/>
              <a:lstStyle/>
              <a:p>
                <a:endParaRPr lang="de-DE" noProof="1"/>
              </a:p>
            </p:txBody>
          </p:sp>
          <p:sp>
            <p:nvSpPr>
              <p:cNvPr id="74" name="Freeform 11"/>
              <p:cNvSpPr>
                <a:spLocks noChangeAspect="1"/>
              </p:cNvSpPr>
              <p:nvPr/>
            </p:nvSpPr>
            <p:spPr bwMode="gray">
              <a:xfrm>
                <a:off x="417674" y="5906151"/>
                <a:ext cx="2508090" cy="84679"/>
              </a:xfrm>
              <a:custGeom>
                <a:avLst/>
                <a:gdLst>
                  <a:gd name="T0" fmla="*/ 1271 w 1289"/>
                  <a:gd name="T1" fmla="*/ 20 h 54"/>
                  <a:gd name="T2" fmla="*/ 17 w 1289"/>
                  <a:gd name="T3" fmla="*/ 20 h 54"/>
                  <a:gd name="T4" fmla="*/ 0 w 1289"/>
                  <a:gd name="T5" fmla="*/ 0 h 54"/>
                  <a:gd name="T6" fmla="*/ 0 w 1289"/>
                  <a:gd name="T7" fmla="*/ 34 h 54"/>
                  <a:gd name="T8" fmla="*/ 17 w 1289"/>
                  <a:gd name="T9" fmla="*/ 54 h 54"/>
                  <a:gd name="T10" fmla="*/ 1271 w 1289"/>
                  <a:gd name="T11" fmla="*/ 54 h 54"/>
                  <a:gd name="T12" fmla="*/ 1289 w 1289"/>
                  <a:gd name="T13" fmla="*/ 34 h 54"/>
                  <a:gd name="T14" fmla="*/ 1289 w 1289"/>
                  <a:gd name="T15" fmla="*/ 0 h 54"/>
                  <a:gd name="T16" fmla="*/ 1271 w 1289"/>
                  <a:gd name="T17" fmla="*/ 20 h 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89"/>
                  <a:gd name="T28" fmla="*/ 0 h 54"/>
                  <a:gd name="T29" fmla="*/ 1289 w 1289"/>
                  <a:gd name="T30" fmla="*/ 54 h 5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89" h="54">
                    <a:moveTo>
                      <a:pt x="1271" y="20"/>
                    </a:moveTo>
                    <a:cubicBezTo>
                      <a:pt x="1271" y="20"/>
                      <a:pt x="1271" y="20"/>
                      <a:pt x="17" y="20"/>
                    </a:cubicBezTo>
                    <a:cubicBezTo>
                      <a:pt x="7" y="20"/>
                      <a:pt x="0" y="10"/>
                      <a:pt x="0" y="0"/>
                    </a:cubicBezTo>
                    <a:cubicBezTo>
                      <a:pt x="0" y="34"/>
                      <a:pt x="0" y="34"/>
                      <a:pt x="0" y="34"/>
                    </a:cubicBezTo>
                    <a:cubicBezTo>
                      <a:pt x="0" y="44"/>
                      <a:pt x="7" y="54"/>
                      <a:pt x="17" y="54"/>
                    </a:cubicBezTo>
                    <a:cubicBezTo>
                      <a:pt x="1271" y="54"/>
                      <a:pt x="1271" y="54"/>
                      <a:pt x="1271" y="54"/>
                    </a:cubicBezTo>
                    <a:cubicBezTo>
                      <a:pt x="1281" y="54"/>
                      <a:pt x="1289" y="44"/>
                      <a:pt x="1289" y="34"/>
                    </a:cubicBezTo>
                    <a:cubicBezTo>
                      <a:pt x="1289" y="22"/>
                      <a:pt x="1289" y="11"/>
                      <a:pt x="1289" y="0"/>
                    </a:cubicBezTo>
                    <a:close/>
                  </a:path>
                </a:pathLst>
              </a:custGeom>
              <a:gradFill rotWithShape="1">
                <a:gsLst>
                  <a:gs pos="0">
                    <a:srgbClr val="0C0C0C"/>
                  </a:gs>
                  <a:gs pos="100000">
                    <a:srgbClr val="969696"/>
                  </a:gs>
                </a:gsLst>
                <a:lin ang="5400000" scaled="1"/>
              </a:gradFill>
              <a:ln w="12700">
                <a:noFill/>
                <a:miter lim="800000"/>
                <a:headEnd/>
                <a:tailEnd/>
              </a:ln>
            </p:spPr>
            <p:txBody>
              <a:bodyPr/>
              <a:lstStyle/>
              <a:p>
                <a:endParaRPr lang="de-DE" noProof="1"/>
              </a:p>
            </p:txBody>
          </p:sp>
          <p:grpSp>
            <p:nvGrpSpPr>
              <p:cNvPr id="75" name="Group 12"/>
              <p:cNvGrpSpPr>
                <a:grpSpLocks noChangeAspect="1"/>
              </p:cNvGrpSpPr>
              <p:nvPr/>
            </p:nvGrpSpPr>
            <p:grpSpPr bwMode="gray">
              <a:xfrm>
                <a:off x="2092659" y="5996879"/>
                <a:ext cx="250129" cy="10707"/>
                <a:chOff x="1974" y="3040"/>
                <a:chExt cx="319" cy="20"/>
              </a:xfrm>
            </p:grpSpPr>
            <p:sp>
              <p:nvSpPr>
                <p:cNvPr id="80" name="Freeform 13"/>
                <p:cNvSpPr>
                  <a:spLocks noChangeAspect="1"/>
                </p:cNvSpPr>
                <p:nvPr/>
              </p:nvSpPr>
              <p:spPr bwMode="gray">
                <a:xfrm>
                  <a:off x="1974" y="3040"/>
                  <a:ext cx="57" cy="20"/>
                </a:xfrm>
                <a:custGeom>
                  <a:avLst/>
                  <a:gdLst>
                    <a:gd name="T0" fmla="*/ 0 w 28"/>
                    <a:gd name="T1" fmla="*/ 0 h 10"/>
                    <a:gd name="T2" fmla="*/ 0 w 28"/>
                    <a:gd name="T3" fmla="*/ 6 h 10"/>
                    <a:gd name="T4" fmla="*/ 5 w 28"/>
                    <a:gd name="T5" fmla="*/ 10 h 10"/>
                    <a:gd name="T6" fmla="*/ 23 w 28"/>
                    <a:gd name="T7" fmla="*/ 10 h 10"/>
                    <a:gd name="T8" fmla="*/ 28 w 28"/>
                    <a:gd name="T9" fmla="*/ 6 h 10"/>
                    <a:gd name="T10" fmla="*/ 28 w 28"/>
                    <a:gd name="T11" fmla="*/ 0 h 10"/>
                    <a:gd name="T12" fmla="*/ 0 w 28"/>
                    <a:gd name="T13" fmla="*/ 0 h 10"/>
                    <a:gd name="T14" fmla="*/ 0 60000 65536"/>
                    <a:gd name="T15" fmla="*/ 0 60000 65536"/>
                    <a:gd name="T16" fmla="*/ 0 60000 65536"/>
                    <a:gd name="T17" fmla="*/ 0 60000 65536"/>
                    <a:gd name="T18" fmla="*/ 0 60000 65536"/>
                    <a:gd name="T19" fmla="*/ 0 60000 65536"/>
                    <a:gd name="T20" fmla="*/ 0 60000 65536"/>
                    <a:gd name="T21" fmla="*/ 0 w 28"/>
                    <a:gd name="T22" fmla="*/ 0 h 10"/>
                    <a:gd name="T23" fmla="*/ 28 w 28"/>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10">
                      <a:moveTo>
                        <a:pt x="0" y="0"/>
                      </a:moveTo>
                      <a:cubicBezTo>
                        <a:pt x="0" y="6"/>
                        <a:pt x="0" y="6"/>
                        <a:pt x="0" y="6"/>
                      </a:cubicBezTo>
                      <a:cubicBezTo>
                        <a:pt x="0" y="8"/>
                        <a:pt x="2" y="10"/>
                        <a:pt x="5" y="10"/>
                      </a:cubicBezTo>
                      <a:cubicBezTo>
                        <a:pt x="23" y="10"/>
                        <a:pt x="23" y="10"/>
                        <a:pt x="23" y="10"/>
                      </a:cubicBezTo>
                      <a:cubicBezTo>
                        <a:pt x="26" y="10"/>
                        <a:pt x="28" y="8"/>
                        <a:pt x="28" y="6"/>
                      </a:cubicBezTo>
                      <a:cubicBezTo>
                        <a:pt x="28" y="0"/>
                        <a:pt x="28" y="0"/>
                        <a:pt x="28" y="0"/>
                      </a:cubicBezTo>
                      <a:lnTo>
                        <a:pt x="0" y="0"/>
                      </a:lnTo>
                      <a:close/>
                    </a:path>
                  </a:pathLst>
                </a:custGeom>
                <a:solidFill>
                  <a:srgbClr val="5F5F5F"/>
                </a:solidFill>
                <a:ln w="9525">
                  <a:noFill/>
                  <a:round/>
                  <a:headEnd/>
                  <a:tailEnd/>
                </a:ln>
              </p:spPr>
              <p:txBody>
                <a:bodyPr/>
                <a:lstStyle/>
                <a:p>
                  <a:endParaRPr lang="de-DE" noProof="1"/>
                </a:p>
              </p:txBody>
            </p:sp>
            <p:sp>
              <p:nvSpPr>
                <p:cNvPr id="81" name="Freeform 14"/>
                <p:cNvSpPr>
                  <a:spLocks noChangeAspect="1"/>
                </p:cNvSpPr>
                <p:nvPr/>
              </p:nvSpPr>
              <p:spPr bwMode="gray">
                <a:xfrm>
                  <a:off x="2061" y="3040"/>
                  <a:ext cx="58" cy="20"/>
                </a:xfrm>
                <a:custGeom>
                  <a:avLst/>
                  <a:gdLst>
                    <a:gd name="T0" fmla="*/ 0 w 29"/>
                    <a:gd name="T1" fmla="*/ 0 h 10"/>
                    <a:gd name="T2" fmla="*/ 0 w 29"/>
                    <a:gd name="T3" fmla="*/ 6 h 10"/>
                    <a:gd name="T4" fmla="*/ 6 w 29"/>
                    <a:gd name="T5" fmla="*/ 10 h 10"/>
                    <a:gd name="T6" fmla="*/ 23 w 29"/>
                    <a:gd name="T7" fmla="*/ 10 h 10"/>
                    <a:gd name="T8" fmla="*/ 29 w 29"/>
                    <a:gd name="T9" fmla="*/ 6 h 10"/>
                    <a:gd name="T10" fmla="*/ 29 w 29"/>
                    <a:gd name="T11" fmla="*/ 0 h 10"/>
                    <a:gd name="T12" fmla="*/ 0 w 29"/>
                    <a:gd name="T13" fmla="*/ 0 h 10"/>
                    <a:gd name="T14" fmla="*/ 0 60000 65536"/>
                    <a:gd name="T15" fmla="*/ 0 60000 65536"/>
                    <a:gd name="T16" fmla="*/ 0 60000 65536"/>
                    <a:gd name="T17" fmla="*/ 0 60000 65536"/>
                    <a:gd name="T18" fmla="*/ 0 60000 65536"/>
                    <a:gd name="T19" fmla="*/ 0 60000 65536"/>
                    <a:gd name="T20" fmla="*/ 0 60000 65536"/>
                    <a:gd name="T21" fmla="*/ 0 w 29"/>
                    <a:gd name="T22" fmla="*/ 0 h 10"/>
                    <a:gd name="T23" fmla="*/ 29 w 29"/>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10">
                      <a:moveTo>
                        <a:pt x="0" y="0"/>
                      </a:moveTo>
                      <a:cubicBezTo>
                        <a:pt x="0" y="6"/>
                        <a:pt x="0" y="6"/>
                        <a:pt x="0" y="6"/>
                      </a:cubicBezTo>
                      <a:cubicBezTo>
                        <a:pt x="0" y="8"/>
                        <a:pt x="3" y="10"/>
                        <a:pt x="6" y="10"/>
                      </a:cubicBezTo>
                      <a:cubicBezTo>
                        <a:pt x="23" y="10"/>
                        <a:pt x="23" y="10"/>
                        <a:pt x="23" y="10"/>
                      </a:cubicBezTo>
                      <a:cubicBezTo>
                        <a:pt x="26" y="10"/>
                        <a:pt x="29" y="8"/>
                        <a:pt x="29" y="6"/>
                      </a:cubicBezTo>
                      <a:cubicBezTo>
                        <a:pt x="29" y="0"/>
                        <a:pt x="29" y="0"/>
                        <a:pt x="29" y="0"/>
                      </a:cubicBezTo>
                      <a:lnTo>
                        <a:pt x="0" y="0"/>
                      </a:lnTo>
                      <a:close/>
                    </a:path>
                  </a:pathLst>
                </a:custGeom>
                <a:solidFill>
                  <a:srgbClr val="5F5F5F"/>
                </a:solidFill>
                <a:ln w="9525">
                  <a:noFill/>
                  <a:round/>
                  <a:headEnd/>
                  <a:tailEnd/>
                </a:ln>
              </p:spPr>
              <p:txBody>
                <a:bodyPr/>
                <a:lstStyle/>
                <a:p>
                  <a:endParaRPr lang="de-DE" noProof="1"/>
                </a:p>
              </p:txBody>
            </p:sp>
            <p:sp>
              <p:nvSpPr>
                <p:cNvPr id="82" name="Freeform 15"/>
                <p:cNvSpPr>
                  <a:spLocks noChangeAspect="1"/>
                </p:cNvSpPr>
                <p:nvPr/>
              </p:nvSpPr>
              <p:spPr bwMode="gray">
                <a:xfrm>
                  <a:off x="2149" y="3040"/>
                  <a:ext cx="56" cy="20"/>
                </a:xfrm>
                <a:custGeom>
                  <a:avLst/>
                  <a:gdLst>
                    <a:gd name="T0" fmla="*/ 0 w 28"/>
                    <a:gd name="T1" fmla="*/ 0 h 10"/>
                    <a:gd name="T2" fmla="*/ 0 w 28"/>
                    <a:gd name="T3" fmla="*/ 6 h 10"/>
                    <a:gd name="T4" fmla="*/ 5 w 28"/>
                    <a:gd name="T5" fmla="*/ 10 h 10"/>
                    <a:gd name="T6" fmla="*/ 23 w 28"/>
                    <a:gd name="T7" fmla="*/ 10 h 10"/>
                    <a:gd name="T8" fmla="*/ 28 w 28"/>
                    <a:gd name="T9" fmla="*/ 6 h 10"/>
                    <a:gd name="T10" fmla="*/ 28 w 28"/>
                    <a:gd name="T11" fmla="*/ 0 h 10"/>
                    <a:gd name="T12" fmla="*/ 0 w 28"/>
                    <a:gd name="T13" fmla="*/ 0 h 10"/>
                    <a:gd name="T14" fmla="*/ 0 60000 65536"/>
                    <a:gd name="T15" fmla="*/ 0 60000 65536"/>
                    <a:gd name="T16" fmla="*/ 0 60000 65536"/>
                    <a:gd name="T17" fmla="*/ 0 60000 65536"/>
                    <a:gd name="T18" fmla="*/ 0 60000 65536"/>
                    <a:gd name="T19" fmla="*/ 0 60000 65536"/>
                    <a:gd name="T20" fmla="*/ 0 60000 65536"/>
                    <a:gd name="T21" fmla="*/ 0 w 28"/>
                    <a:gd name="T22" fmla="*/ 0 h 10"/>
                    <a:gd name="T23" fmla="*/ 28 w 28"/>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10">
                      <a:moveTo>
                        <a:pt x="0" y="0"/>
                      </a:moveTo>
                      <a:cubicBezTo>
                        <a:pt x="0" y="6"/>
                        <a:pt x="0" y="6"/>
                        <a:pt x="0" y="6"/>
                      </a:cubicBezTo>
                      <a:cubicBezTo>
                        <a:pt x="0" y="8"/>
                        <a:pt x="2" y="10"/>
                        <a:pt x="5" y="10"/>
                      </a:cubicBezTo>
                      <a:cubicBezTo>
                        <a:pt x="23" y="10"/>
                        <a:pt x="23" y="10"/>
                        <a:pt x="23" y="10"/>
                      </a:cubicBezTo>
                      <a:cubicBezTo>
                        <a:pt x="26" y="10"/>
                        <a:pt x="28" y="8"/>
                        <a:pt x="28" y="6"/>
                      </a:cubicBezTo>
                      <a:cubicBezTo>
                        <a:pt x="28" y="0"/>
                        <a:pt x="28" y="0"/>
                        <a:pt x="28" y="0"/>
                      </a:cubicBezTo>
                      <a:lnTo>
                        <a:pt x="0" y="0"/>
                      </a:lnTo>
                      <a:close/>
                    </a:path>
                  </a:pathLst>
                </a:custGeom>
                <a:solidFill>
                  <a:srgbClr val="5F5F5F"/>
                </a:solidFill>
                <a:ln w="9525">
                  <a:noFill/>
                  <a:round/>
                  <a:headEnd/>
                  <a:tailEnd/>
                </a:ln>
              </p:spPr>
              <p:txBody>
                <a:bodyPr/>
                <a:lstStyle/>
                <a:p>
                  <a:endParaRPr lang="de-DE" noProof="1"/>
                </a:p>
              </p:txBody>
            </p:sp>
            <p:sp>
              <p:nvSpPr>
                <p:cNvPr id="83" name="Freeform 16"/>
                <p:cNvSpPr>
                  <a:spLocks noChangeAspect="1"/>
                </p:cNvSpPr>
                <p:nvPr/>
              </p:nvSpPr>
              <p:spPr bwMode="gray">
                <a:xfrm>
                  <a:off x="2235" y="3040"/>
                  <a:ext cx="58" cy="20"/>
                </a:xfrm>
                <a:custGeom>
                  <a:avLst/>
                  <a:gdLst>
                    <a:gd name="T0" fmla="*/ 0 w 29"/>
                    <a:gd name="T1" fmla="*/ 0 h 10"/>
                    <a:gd name="T2" fmla="*/ 0 w 29"/>
                    <a:gd name="T3" fmla="*/ 6 h 10"/>
                    <a:gd name="T4" fmla="*/ 6 w 29"/>
                    <a:gd name="T5" fmla="*/ 10 h 10"/>
                    <a:gd name="T6" fmla="*/ 23 w 29"/>
                    <a:gd name="T7" fmla="*/ 10 h 10"/>
                    <a:gd name="T8" fmla="*/ 29 w 29"/>
                    <a:gd name="T9" fmla="*/ 6 h 10"/>
                    <a:gd name="T10" fmla="*/ 29 w 29"/>
                    <a:gd name="T11" fmla="*/ 0 h 10"/>
                    <a:gd name="T12" fmla="*/ 0 w 29"/>
                    <a:gd name="T13" fmla="*/ 0 h 10"/>
                    <a:gd name="T14" fmla="*/ 0 60000 65536"/>
                    <a:gd name="T15" fmla="*/ 0 60000 65536"/>
                    <a:gd name="T16" fmla="*/ 0 60000 65536"/>
                    <a:gd name="T17" fmla="*/ 0 60000 65536"/>
                    <a:gd name="T18" fmla="*/ 0 60000 65536"/>
                    <a:gd name="T19" fmla="*/ 0 60000 65536"/>
                    <a:gd name="T20" fmla="*/ 0 60000 65536"/>
                    <a:gd name="T21" fmla="*/ 0 w 29"/>
                    <a:gd name="T22" fmla="*/ 0 h 10"/>
                    <a:gd name="T23" fmla="*/ 29 w 29"/>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10">
                      <a:moveTo>
                        <a:pt x="0" y="0"/>
                      </a:moveTo>
                      <a:cubicBezTo>
                        <a:pt x="0" y="6"/>
                        <a:pt x="0" y="6"/>
                        <a:pt x="0" y="6"/>
                      </a:cubicBezTo>
                      <a:cubicBezTo>
                        <a:pt x="0" y="8"/>
                        <a:pt x="2" y="10"/>
                        <a:pt x="6" y="10"/>
                      </a:cubicBezTo>
                      <a:cubicBezTo>
                        <a:pt x="23" y="10"/>
                        <a:pt x="23" y="10"/>
                        <a:pt x="23" y="10"/>
                      </a:cubicBezTo>
                      <a:cubicBezTo>
                        <a:pt x="26" y="10"/>
                        <a:pt x="29" y="8"/>
                        <a:pt x="29" y="6"/>
                      </a:cubicBezTo>
                      <a:cubicBezTo>
                        <a:pt x="29" y="0"/>
                        <a:pt x="29" y="0"/>
                        <a:pt x="29" y="0"/>
                      </a:cubicBezTo>
                      <a:lnTo>
                        <a:pt x="0" y="0"/>
                      </a:lnTo>
                      <a:close/>
                    </a:path>
                  </a:pathLst>
                </a:custGeom>
                <a:solidFill>
                  <a:srgbClr val="5F5F5F"/>
                </a:solidFill>
                <a:ln w="9525">
                  <a:noFill/>
                  <a:round/>
                  <a:headEnd/>
                  <a:tailEnd/>
                </a:ln>
              </p:spPr>
              <p:txBody>
                <a:bodyPr/>
                <a:lstStyle/>
                <a:p>
                  <a:endParaRPr lang="de-DE" noProof="1"/>
                </a:p>
              </p:txBody>
            </p:sp>
          </p:grpSp>
          <p:grpSp>
            <p:nvGrpSpPr>
              <p:cNvPr id="76" name="Group 19"/>
              <p:cNvGrpSpPr>
                <a:grpSpLocks noChangeAspect="1"/>
              </p:cNvGrpSpPr>
              <p:nvPr/>
            </p:nvGrpSpPr>
            <p:grpSpPr bwMode="gray">
              <a:xfrm>
                <a:off x="2708726" y="5919014"/>
                <a:ext cx="112898" cy="22387"/>
                <a:chOff x="2601" y="2959"/>
                <a:chExt cx="139" cy="27"/>
              </a:xfrm>
            </p:grpSpPr>
            <p:sp>
              <p:nvSpPr>
                <p:cNvPr id="77" name="AutoShape 20"/>
                <p:cNvSpPr>
                  <a:spLocks noChangeAspect="1" noChangeArrowheads="1"/>
                </p:cNvSpPr>
                <p:nvPr/>
              </p:nvSpPr>
              <p:spPr bwMode="gray">
                <a:xfrm flipV="1">
                  <a:off x="2601" y="2959"/>
                  <a:ext cx="139" cy="27"/>
                </a:xfrm>
                <a:prstGeom prst="roundRect">
                  <a:avLst>
                    <a:gd name="adj" fmla="val 46398"/>
                  </a:avLst>
                </a:prstGeom>
                <a:gradFill rotWithShape="1">
                  <a:gsLst>
                    <a:gs pos="0">
                      <a:srgbClr val="2B2B2B"/>
                    </a:gs>
                    <a:gs pos="100000">
                      <a:srgbClr val="C0C0C0"/>
                    </a:gs>
                  </a:gsLst>
                  <a:lin ang="5400000" scaled="1"/>
                </a:gradFill>
                <a:ln w="3175">
                  <a:solidFill>
                    <a:srgbClr val="969696"/>
                  </a:solidFill>
                  <a:round/>
                  <a:headEnd/>
                  <a:tailEnd/>
                </a:ln>
              </p:spPr>
              <p:txBody>
                <a:bodyPr wrap="none" anchor="ctr"/>
                <a:lstStyle/>
                <a:p>
                  <a:endParaRPr lang="de-DE" noProof="1"/>
                </a:p>
              </p:txBody>
            </p:sp>
            <p:sp>
              <p:nvSpPr>
                <p:cNvPr id="78" name="AutoShape 21"/>
                <p:cNvSpPr>
                  <a:spLocks noChangeAspect="1" noChangeArrowheads="1"/>
                </p:cNvSpPr>
                <p:nvPr/>
              </p:nvSpPr>
              <p:spPr bwMode="gray">
                <a:xfrm flipV="1">
                  <a:off x="2650" y="2964"/>
                  <a:ext cx="82" cy="16"/>
                </a:xfrm>
                <a:prstGeom prst="roundRect">
                  <a:avLst>
                    <a:gd name="adj" fmla="val 50000"/>
                  </a:avLst>
                </a:prstGeom>
                <a:gradFill rotWithShape="1">
                  <a:gsLst>
                    <a:gs pos="0">
                      <a:srgbClr val="FFFFFF"/>
                    </a:gs>
                    <a:gs pos="50000">
                      <a:srgbClr val="B2B2B2"/>
                    </a:gs>
                    <a:gs pos="100000">
                      <a:srgbClr val="FFFFFF"/>
                    </a:gs>
                  </a:gsLst>
                  <a:lin ang="5400000" scaled="1"/>
                </a:gradFill>
                <a:ln w="3175">
                  <a:solidFill>
                    <a:srgbClr val="969696"/>
                  </a:solidFill>
                  <a:round/>
                  <a:headEnd/>
                  <a:tailEnd/>
                </a:ln>
              </p:spPr>
              <p:txBody>
                <a:bodyPr wrap="none" anchor="ctr"/>
                <a:lstStyle/>
                <a:p>
                  <a:endParaRPr lang="de-DE" noProof="1"/>
                </a:p>
              </p:txBody>
            </p:sp>
            <p:sp>
              <p:nvSpPr>
                <p:cNvPr id="79" name="Oval 22"/>
                <p:cNvSpPr>
                  <a:spLocks noChangeAspect="1" noChangeArrowheads="1"/>
                </p:cNvSpPr>
                <p:nvPr/>
              </p:nvSpPr>
              <p:spPr bwMode="gray">
                <a:xfrm flipV="1">
                  <a:off x="2606" y="2963"/>
                  <a:ext cx="19" cy="19"/>
                </a:xfrm>
                <a:prstGeom prst="ellipse">
                  <a:avLst/>
                </a:prstGeom>
                <a:solidFill>
                  <a:srgbClr val="5F5F5F"/>
                </a:solidFill>
                <a:ln w="3175">
                  <a:solidFill>
                    <a:srgbClr val="969696"/>
                  </a:solidFill>
                  <a:round/>
                  <a:headEnd/>
                  <a:tailEnd/>
                </a:ln>
              </p:spPr>
              <p:txBody>
                <a:bodyPr wrap="none" anchor="ctr"/>
                <a:lstStyle/>
                <a:p>
                  <a:endParaRPr lang="de-DE" noProof="1"/>
                </a:p>
              </p:txBody>
            </p:sp>
          </p:grpSp>
        </p:grpSp>
      </p:grpSp>
      <p:sp>
        <p:nvSpPr>
          <p:cNvPr id="67" name="Freihandform 119"/>
          <p:cNvSpPr/>
          <p:nvPr/>
        </p:nvSpPr>
        <p:spPr bwMode="auto">
          <a:xfrm>
            <a:off x="3453889" y="2428559"/>
            <a:ext cx="1063000" cy="1345882"/>
          </a:xfrm>
          <a:custGeom>
            <a:avLst/>
            <a:gdLst>
              <a:gd name="connsiteX0" fmla="*/ 0 w 1452562"/>
              <a:gd name="connsiteY0" fmla="*/ 0 h 2195512"/>
              <a:gd name="connsiteX1" fmla="*/ 1452562 w 1452562"/>
              <a:gd name="connsiteY1" fmla="*/ 0 h 2195512"/>
              <a:gd name="connsiteX2" fmla="*/ 1452562 w 1452562"/>
              <a:gd name="connsiteY2" fmla="*/ 2195512 h 2195512"/>
              <a:gd name="connsiteX3" fmla="*/ 0 w 1452562"/>
              <a:gd name="connsiteY3" fmla="*/ 2195512 h 2195512"/>
              <a:gd name="connsiteX4" fmla="*/ 0 w 1452562"/>
              <a:gd name="connsiteY4" fmla="*/ 0 h 2195512"/>
              <a:gd name="connsiteX0" fmla="*/ 685800 w 1452562"/>
              <a:gd name="connsiteY0" fmla="*/ 4763 h 2195512"/>
              <a:gd name="connsiteX1" fmla="*/ 1452562 w 1452562"/>
              <a:gd name="connsiteY1" fmla="*/ 0 h 2195512"/>
              <a:gd name="connsiteX2" fmla="*/ 1452562 w 1452562"/>
              <a:gd name="connsiteY2" fmla="*/ 2195512 h 2195512"/>
              <a:gd name="connsiteX3" fmla="*/ 0 w 1452562"/>
              <a:gd name="connsiteY3" fmla="*/ 2195512 h 2195512"/>
              <a:gd name="connsiteX4" fmla="*/ 685800 w 1452562"/>
              <a:gd name="connsiteY4" fmla="*/ 4763 h 2195512"/>
              <a:gd name="connsiteX0" fmla="*/ 1166813 w 1933575"/>
              <a:gd name="connsiteY0" fmla="*/ 4763 h 2205037"/>
              <a:gd name="connsiteX1" fmla="*/ 1933575 w 1933575"/>
              <a:gd name="connsiteY1" fmla="*/ 0 h 2205037"/>
              <a:gd name="connsiteX2" fmla="*/ 1933575 w 1933575"/>
              <a:gd name="connsiteY2" fmla="*/ 2195512 h 2205037"/>
              <a:gd name="connsiteX3" fmla="*/ 0 w 1933575"/>
              <a:gd name="connsiteY3" fmla="*/ 2205037 h 2205037"/>
              <a:gd name="connsiteX4" fmla="*/ 1166813 w 1933575"/>
              <a:gd name="connsiteY4" fmla="*/ 4763 h 2205037"/>
              <a:gd name="connsiteX0" fmla="*/ 1081088 w 1847850"/>
              <a:gd name="connsiteY0" fmla="*/ 4763 h 2205037"/>
              <a:gd name="connsiteX1" fmla="*/ 1847850 w 1847850"/>
              <a:gd name="connsiteY1" fmla="*/ 0 h 2205037"/>
              <a:gd name="connsiteX2" fmla="*/ 1847850 w 1847850"/>
              <a:gd name="connsiteY2" fmla="*/ 2195512 h 2205037"/>
              <a:gd name="connsiteX3" fmla="*/ 0 w 1847850"/>
              <a:gd name="connsiteY3" fmla="*/ 2205037 h 2205037"/>
              <a:gd name="connsiteX4" fmla="*/ 1081088 w 1847850"/>
              <a:gd name="connsiteY4" fmla="*/ 4763 h 2205037"/>
              <a:gd name="connsiteX0" fmla="*/ 1081088 w 1854993"/>
              <a:gd name="connsiteY0" fmla="*/ 0 h 2200274"/>
              <a:gd name="connsiteX1" fmla="*/ 1854993 w 1854993"/>
              <a:gd name="connsiteY1" fmla="*/ 4762 h 2200274"/>
              <a:gd name="connsiteX2" fmla="*/ 1847850 w 1854993"/>
              <a:gd name="connsiteY2" fmla="*/ 2190749 h 2200274"/>
              <a:gd name="connsiteX3" fmla="*/ 0 w 1854993"/>
              <a:gd name="connsiteY3" fmla="*/ 2200274 h 2200274"/>
              <a:gd name="connsiteX4" fmla="*/ 1081088 w 1854993"/>
              <a:gd name="connsiteY4" fmla="*/ 0 h 2200274"/>
              <a:gd name="connsiteX0" fmla="*/ 1081088 w 1854993"/>
              <a:gd name="connsiteY0" fmla="*/ 2382 h 2202656"/>
              <a:gd name="connsiteX1" fmla="*/ 1854993 w 1854993"/>
              <a:gd name="connsiteY1" fmla="*/ 0 h 2202656"/>
              <a:gd name="connsiteX2" fmla="*/ 1847850 w 1854993"/>
              <a:gd name="connsiteY2" fmla="*/ 2193131 h 2202656"/>
              <a:gd name="connsiteX3" fmla="*/ 0 w 1854993"/>
              <a:gd name="connsiteY3" fmla="*/ 2202656 h 2202656"/>
              <a:gd name="connsiteX4" fmla="*/ 1081088 w 1854993"/>
              <a:gd name="connsiteY4" fmla="*/ 2382 h 2202656"/>
              <a:gd name="connsiteX0" fmla="*/ 1081088 w 1857375"/>
              <a:gd name="connsiteY0" fmla="*/ 2382 h 2202656"/>
              <a:gd name="connsiteX1" fmla="*/ 1854993 w 1857375"/>
              <a:gd name="connsiteY1" fmla="*/ 0 h 2202656"/>
              <a:gd name="connsiteX2" fmla="*/ 1857375 w 1857375"/>
              <a:gd name="connsiteY2" fmla="*/ 2188369 h 2202656"/>
              <a:gd name="connsiteX3" fmla="*/ 0 w 1857375"/>
              <a:gd name="connsiteY3" fmla="*/ 2202656 h 2202656"/>
              <a:gd name="connsiteX4" fmla="*/ 1081088 w 1857375"/>
              <a:gd name="connsiteY4" fmla="*/ 2382 h 2202656"/>
              <a:gd name="connsiteX0" fmla="*/ 1073944 w 1850231"/>
              <a:gd name="connsiteY0" fmla="*/ 2382 h 2188369"/>
              <a:gd name="connsiteX1" fmla="*/ 1847849 w 1850231"/>
              <a:gd name="connsiteY1" fmla="*/ 0 h 2188369"/>
              <a:gd name="connsiteX2" fmla="*/ 1850231 w 1850231"/>
              <a:gd name="connsiteY2" fmla="*/ 2188369 h 2188369"/>
              <a:gd name="connsiteX3" fmla="*/ 0 w 1850231"/>
              <a:gd name="connsiteY3" fmla="*/ 2185988 h 2188369"/>
              <a:gd name="connsiteX4" fmla="*/ 1073944 w 1850231"/>
              <a:gd name="connsiteY4" fmla="*/ 2382 h 2188369"/>
              <a:gd name="connsiteX0" fmla="*/ 1073944 w 1847849"/>
              <a:gd name="connsiteY0" fmla="*/ 2382 h 2195512"/>
              <a:gd name="connsiteX1" fmla="*/ 1847849 w 1847849"/>
              <a:gd name="connsiteY1" fmla="*/ 0 h 2195512"/>
              <a:gd name="connsiteX2" fmla="*/ 1847849 w 1847849"/>
              <a:gd name="connsiteY2" fmla="*/ 2195512 h 2195512"/>
              <a:gd name="connsiteX3" fmla="*/ 0 w 1847849"/>
              <a:gd name="connsiteY3" fmla="*/ 2185988 h 2195512"/>
              <a:gd name="connsiteX4" fmla="*/ 1073944 w 1847849"/>
              <a:gd name="connsiteY4" fmla="*/ 2382 h 2195512"/>
              <a:gd name="connsiteX0" fmla="*/ 1116807 w 1890712"/>
              <a:gd name="connsiteY0" fmla="*/ 2382 h 2195513"/>
              <a:gd name="connsiteX1" fmla="*/ 1890712 w 1890712"/>
              <a:gd name="connsiteY1" fmla="*/ 0 h 2195513"/>
              <a:gd name="connsiteX2" fmla="*/ 1890712 w 1890712"/>
              <a:gd name="connsiteY2" fmla="*/ 2195512 h 2195513"/>
              <a:gd name="connsiteX3" fmla="*/ 0 w 1890712"/>
              <a:gd name="connsiteY3" fmla="*/ 2195513 h 2195513"/>
              <a:gd name="connsiteX4" fmla="*/ 1116807 w 1890712"/>
              <a:gd name="connsiteY4" fmla="*/ 2382 h 2195513"/>
              <a:gd name="connsiteX0" fmla="*/ 1116807 w 1890712"/>
              <a:gd name="connsiteY0" fmla="*/ 4764 h 2197895"/>
              <a:gd name="connsiteX1" fmla="*/ 1778794 w 1890712"/>
              <a:gd name="connsiteY1" fmla="*/ 0 h 2197895"/>
              <a:gd name="connsiteX2" fmla="*/ 1890712 w 1890712"/>
              <a:gd name="connsiteY2" fmla="*/ 2382 h 2197895"/>
              <a:gd name="connsiteX3" fmla="*/ 1890712 w 1890712"/>
              <a:gd name="connsiteY3" fmla="*/ 2197894 h 2197895"/>
              <a:gd name="connsiteX4" fmla="*/ 0 w 1890712"/>
              <a:gd name="connsiteY4" fmla="*/ 2197895 h 2197895"/>
              <a:gd name="connsiteX5" fmla="*/ 1116807 w 1890712"/>
              <a:gd name="connsiteY5" fmla="*/ 4764 h 2197895"/>
              <a:gd name="connsiteX0" fmla="*/ 1116807 w 1890713"/>
              <a:gd name="connsiteY0" fmla="*/ 4764 h 2197895"/>
              <a:gd name="connsiteX1" fmla="*/ 1778794 w 1890713"/>
              <a:gd name="connsiteY1" fmla="*/ 0 h 2197895"/>
              <a:gd name="connsiteX2" fmla="*/ 1890712 w 1890713"/>
              <a:gd name="connsiteY2" fmla="*/ 2382 h 2197895"/>
              <a:gd name="connsiteX3" fmla="*/ 1890713 w 1890713"/>
              <a:gd name="connsiteY3" fmla="*/ 78581 h 2197895"/>
              <a:gd name="connsiteX4" fmla="*/ 1890712 w 1890713"/>
              <a:gd name="connsiteY4" fmla="*/ 2197894 h 2197895"/>
              <a:gd name="connsiteX5" fmla="*/ 0 w 1890713"/>
              <a:gd name="connsiteY5" fmla="*/ 2197895 h 2197895"/>
              <a:gd name="connsiteX6" fmla="*/ 1116807 w 1890713"/>
              <a:gd name="connsiteY6" fmla="*/ 4764 h 2197895"/>
              <a:gd name="connsiteX0" fmla="*/ 1116807 w 1890713"/>
              <a:gd name="connsiteY0" fmla="*/ 4764 h 2197895"/>
              <a:gd name="connsiteX1" fmla="*/ 1826419 w 1890713"/>
              <a:gd name="connsiteY1" fmla="*/ 0 h 2197895"/>
              <a:gd name="connsiteX2" fmla="*/ 1890712 w 1890713"/>
              <a:gd name="connsiteY2" fmla="*/ 2382 h 2197895"/>
              <a:gd name="connsiteX3" fmla="*/ 1890713 w 1890713"/>
              <a:gd name="connsiteY3" fmla="*/ 78581 h 2197895"/>
              <a:gd name="connsiteX4" fmla="*/ 1890712 w 1890713"/>
              <a:gd name="connsiteY4" fmla="*/ 2197894 h 2197895"/>
              <a:gd name="connsiteX5" fmla="*/ 0 w 1890713"/>
              <a:gd name="connsiteY5" fmla="*/ 2197895 h 2197895"/>
              <a:gd name="connsiteX6" fmla="*/ 1116807 w 1890713"/>
              <a:gd name="connsiteY6" fmla="*/ 4764 h 2197895"/>
              <a:gd name="connsiteX0" fmla="*/ 1116807 w 1890713"/>
              <a:gd name="connsiteY0" fmla="*/ 4764 h 2197895"/>
              <a:gd name="connsiteX1" fmla="*/ 1826419 w 1890713"/>
              <a:gd name="connsiteY1" fmla="*/ 0 h 2197895"/>
              <a:gd name="connsiteX2" fmla="*/ 1890713 w 1890713"/>
              <a:gd name="connsiteY2" fmla="*/ 78581 h 2197895"/>
              <a:gd name="connsiteX3" fmla="*/ 1890712 w 1890713"/>
              <a:gd name="connsiteY3" fmla="*/ 2197894 h 2197895"/>
              <a:gd name="connsiteX4" fmla="*/ 0 w 1890713"/>
              <a:gd name="connsiteY4" fmla="*/ 2197895 h 2197895"/>
              <a:gd name="connsiteX5" fmla="*/ 1116807 w 1890713"/>
              <a:gd name="connsiteY5" fmla="*/ 4764 h 2197895"/>
              <a:gd name="connsiteX0" fmla="*/ 1116807 w 1905001"/>
              <a:gd name="connsiteY0" fmla="*/ 4764 h 2197895"/>
              <a:gd name="connsiteX1" fmla="*/ 1826419 w 1905001"/>
              <a:gd name="connsiteY1" fmla="*/ 0 h 2197895"/>
              <a:gd name="connsiteX2" fmla="*/ 1890713 w 1905001"/>
              <a:gd name="connsiteY2" fmla="*/ 78581 h 2197895"/>
              <a:gd name="connsiteX3" fmla="*/ 1890712 w 1905001"/>
              <a:gd name="connsiteY3" fmla="*/ 2197894 h 2197895"/>
              <a:gd name="connsiteX4" fmla="*/ 0 w 1905001"/>
              <a:gd name="connsiteY4" fmla="*/ 2197895 h 2197895"/>
              <a:gd name="connsiteX5" fmla="*/ 1116807 w 1905001"/>
              <a:gd name="connsiteY5" fmla="*/ 4764 h 2197895"/>
              <a:gd name="connsiteX0" fmla="*/ 1116807 w 1890713"/>
              <a:gd name="connsiteY0" fmla="*/ 47627 h 2240758"/>
              <a:gd name="connsiteX1" fmla="*/ 1826419 w 1890713"/>
              <a:gd name="connsiteY1" fmla="*/ 42863 h 2240758"/>
              <a:gd name="connsiteX2" fmla="*/ 1890713 w 1890713"/>
              <a:gd name="connsiteY2" fmla="*/ 121444 h 2240758"/>
              <a:gd name="connsiteX3" fmla="*/ 1890712 w 1890713"/>
              <a:gd name="connsiteY3" fmla="*/ 2240757 h 2240758"/>
              <a:gd name="connsiteX4" fmla="*/ 0 w 1890713"/>
              <a:gd name="connsiteY4" fmla="*/ 2240758 h 2240758"/>
              <a:gd name="connsiteX5" fmla="*/ 1116807 w 1890713"/>
              <a:gd name="connsiteY5" fmla="*/ 47627 h 2240758"/>
              <a:gd name="connsiteX0" fmla="*/ 1116807 w 1890713"/>
              <a:gd name="connsiteY0" fmla="*/ 47627 h 2240758"/>
              <a:gd name="connsiteX1" fmla="*/ 1826419 w 1890713"/>
              <a:gd name="connsiteY1" fmla="*/ 42863 h 2240758"/>
              <a:gd name="connsiteX2" fmla="*/ 1890713 w 1890713"/>
              <a:gd name="connsiteY2" fmla="*/ 121444 h 2240758"/>
              <a:gd name="connsiteX3" fmla="*/ 1890712 w 1890713"/>
              <a:gd name="connsiteY3" fmla="*/ 2240757 h 2240758"/>
              <a:gd name="connsiteX4" fmla="*/ 0 w 1890713"/>
              <a:gd name="connsiteY4" fmla="*/ 2240758 h 2240758"/>
              <a:gd name="connsiteX5" fmla="*/ 1116807 w 1890713"/>
              <a:gd name="connsiteY5" fmla="*/ 47627 h 2240758"/>
              <a:gd name="connsiteX0" fmla="*/ 1116807 w 1895476"/>
              <a:gd name="connsiteY0" fmla="*/ 47627 h 2240758"/>
              <a:gd name="connsiteX1" fmla="*/ 1826419 w 1895476"/>
              <a:gd name="connsiteY1" fmla="*/ 42863 h 2240758"/>
              <a:gd name="connsiteX2" fmla="*/ 1890713 w 1895476"/>
              <a:gd name="connsiteY2" fmla="*/ 121444 h 2240758"/>
              <a:gd name="connsiteX3" fmla="*/ 1890712 w 1895476"/>
              <a:gd name="connsiteY3" fmla="*/ 2240757 h 2240758"/>
              <a:gd name="connsiteX4" fmla="*/ 0 w 1895476"/>
              <a:gd name="connsiteY4" fmla="*/ 2240758 h 2240758"/>
              <a:gd name="connsiteX5" fmla="*/ 1116807 w 1895476"/>
              <a:gd name="connsiteY5" fmla="*/ 47627 h 2240758"/>
              <a:gd name="connsiteX0" fmla="*/ 1116807 w 1895476"/>
              <a:gd name="connsiteY0" fmla="*/ 4764 h 2197895"/>
              <a:gd name="connsiteX1" fmla="*/ 1826419 w 1895476"/>
              <a:gd name="connsiteY1" fmla="*/ 0 h 2197895"/>
              <a:gd name="connsiteX2" fmla="*/ 1890713 w 1895476"/>
              <a:gd name="connsiteY2" fmla="*/ 78581 h 2197895"/>
              <a:gd name="connsiteX3" fmla="*/ 1890712 w 1895476"/>
              <a:gd name="connsiteY3" fmla="*/ 2197894 h 2197895"/>
              <a:gd name="connsiteX4" fmla="*/ 0 w 1895476"/>
              <a:gd name="connsiteY4" fmla="*/ 2197895 h 2197895"/>
              <a:gd name="connsiteX5" fmla="*/ 1116807 w 1895476"/>
              <a:gd name="connsiteY5" fmla="*/ 4764 h 2197895"/>
              <a:gd name="connsiteX0" fmla="*/ 1116807 w 1895476"/>
              <a:gd name="connsiteY0" fmla="*/ 4764 h 2197895"/>
              <a:gd name="connsiteX1" fmla="*/ 1826419 w 1895476"/>
              <a:gd name="connsiteY1" fmla="*/ 0 h 2197895"/>
              <a:gd name="connsiteX2" fmla="*/ 1890713 w 1895476"/>
              <a:gd name="connsiteY2" fmla="*/ 78581 h 2197895"/>
              <a:gd name="connsiteX3" fmla="*/ 1890712 w 1895476"/>
              <a:gd name="connsiteY3" fmla="*/ 2197894 h 2197895"/>
              <a:gd name="connsiteX4" fmla="*/ 0 w 1895476"/>
              <a:gd name="connsiteY4" fmla="*/ 2197895 h 2197895"/>
              <a:gd name="connsiteX5" fmla="*/ 1116807 w 1895476"/>
              <a:gd name="connsiteY5" fmla="*/ 4764 h 219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95476" h="2197895">
                <a:moveTo>
                  <a:pt x="1116807" y="4764"/>
                </a:moveTo>
                <a:lnTo>
                  <a:pt x="1826419" y="0"/>
                </a:lnTo>
                <a:cubicBezTo>
                  <a:pt x="1895476" y="14288"/>
                  <a:pt x="1885951" y="16669"/>
                  <a:pt x="1890713" y="78581"/>
                </a:cubicBezTo>
                <a:cubicBezTo>
                  <a:pt x="1890713" y="785019"/>
                  <a:pt x="1890712" y="1491456"/>
                  <a:pt x="1890712" y="2197894"/>
                </a:cubicBezTo>
                <a:lnTo>
                  <a:pt x="0" y="2197895"/>
                </a:lnTo>
                <a:lnTo>
                  <a:pt x="1116807" y="4764"/>
                </a:lnTo>
                <a:close/>
              </a:path>
            </a:pathLst>
          </a:custGeom>
          <a:gradFill>
            <a:gsLst>
              <a:gs pos="0">
                <a:srgbClr val="FFFFFF">
                  <a:alpha val="47000"/>
                </a:srgbClr>
              </a:gs>
              <a:gs pos="100000">
                <a:schemeClr val="bg2">
                  <a:alpha val="9000"/>
                </a:schemeClr>
              </a:gs>
            </a:gsLst>
            <a:lin ang="1800000" scaled="0"/>
          </a:gradFill>
          <a:ln w="12700">
            <a:noFill/>
            <a:round/>
            <a:headEnd/>
            <a:tailEnd/>
          </a:ln>
        </p:spPr>
        <p:txBody>
          <a:bodyPr rtlCol="0" anchor="ctr"/>
          <a:lstStyle/>
          <a:p>
            <a:pPr algn="ctr"/>
            <a:endParaRPr lang="de-DE" dirty="0"/>
          </a:p>
        </p:txBody>
      </p:sp>
      <p:pic>
        <p:nvPicPr>
          <p:cNvPr id="99" name="_effect"/>
          <p:cNvPicPr>
            <a:picLocks noChangeAspect="1" noChangeArrowheads="1"/>
          </p:cNvPicPr>
          <p:nvPr/>
        </p:nvPicPr>
        <p:blipFill>
          <a:blip r:embed="rId3" cstate="print"/>
          <a:srcRect/>
          <a:stretch>
            <a:fillRect/>
          </a:stretch>
        </p:blipFill>
        <p:spPr bwMode="gray">
          <a:xfrm>
            <a:off x="7794887" y="3565377"/>
            <a:ext cx="3131387" cy="367883"/>
          </a:xfrm>
          <a:prstGeom prst="rect">
            <a:avLst/>
          </a:prstGeom>
          <a:noFill/>
        </p:spPr>
      </p:pic>
      <p:pic>
        <p:nvPicPr>
          <p:cNvPr id="100" name="_effect"/>
          <p:cNvPicPr>
            <a:picLocks noChangeAspect="1" noChangeArrowheads="1"/>
          </p:cNvPicPr>
          <p:nvPr/>
        </p:nvPicPr>
        <p:blipFill>
          <a:blip r:embed="rId3" cstate="print"/>
          <a:srcRect/>
          <a:stretch>
            <a:fillRect/>
          </a:stretch>
        </p:blipFill>
        <p:spPr bwMode="gray">
          <a:xfrm>
            <a:off x="3773520" y="5592148"/>
            <a:ext cx="3131387" cy="372978"/>
          </a:xfrm>
          <a:prstGeom prst="rect">
            <a:avLst/>
          </a:prstGeom>
          <a:noFill/>
        </p:spPr>
      </p:pic>
      <p:pic>
        <p:nvPicPr>
          <p:cNvPr id="101" name="_effect"/>
          <p:cNvPicPr>
            <a:picLocks noChangeAspect="1" noChangeArrowheads="1"/>
          </p:cNvPicPr>
          <p:nvPr/>
        </p:nvPicPr>
        <p:blipFill>
          <a:blip r:embed="rId3" cstate="print"/>
          <a:srcRect/>
          <a:stretch>
            <a:fillRect/>
          </a:stretch>
        </p:blipFill>
        <p:spPr bwMode="gray">
          <a:xfrm>
            <a:off x="890906" y="4051948"/>
            <a:ext cx="3131387" cy="297775"/>
          </a:xfrm>
          <a:prstGeom prst="rect">
            <a:avLst/>
          </a:prstGeom>
          <a:noFill/>
        </p:spPr>
      </p:pic>
      <p:sp>
        <p:nvSpPr>
          <p:cNvPr id="102" name="_h1"/>
          <p:cNvSpPr txBox="1">
            <a:spLocks/>
          </p:cNvSpPr>
          <p:nvPr/>
        </p:nvSpPr>
        <p:spPr bwMode="gray">
          <a:xfrm>
            <a:off x="1847056" y="238540"/>
            <a:ext cx="8497092" cy="616455"/>
          </a:xfrm>
          <a:prstGeom prst="rect">
            <a:avLst/>
          </a:prstGeom>
        </p:spPr>
        <p:txBody>
          <a:bodyPr>
            <a:noAutofit/>
          </a:bodyPr>
          <a:lstStyle>
            <a:lvl1pPr algn="l" defTabSz="914400" rtl="0" eaLnBrk="1" latinLnBrk="0" hangingPunct="1">
              <a:spcBef>
                <a:spcPct val="0"/>
              </a:spcBef>
              <a:buNone/>
              <a:defRPr sz="3000" b="1" kern="1200">
                <a:solidFill>
                  <a:schemeClr val="tx1"/>
                </a:solidFill>
                <a:latin typeface="+mj-lt"/>
                <a:ea typeface="+mj-ea"/>
                <a:cs typeface="+mj-cs"/>
              </a:defRPr>
            </a:lvl1pPr>
          </a:lstStyle>
          <a:p>
            <a:r>
              <a:rPr lang="en-US" noProof="1"/>
              <a:t>Do More With PresentationPoint Products</a:t>
            </a:r>
          </a:p>
        </p:txBody>
      </p:sp>
      <p:grpSp>
        <p:nvGrpSpPr>
          <p:cNvPr id="104" name="Gruppieren 123"/>
          <p:cNvGrpSpPr/>
          <p:nvPr/>
        </p:nvGrpSpPr>
        <p:grpSpPr>
          <a:xfrm>
            <a:off x="4305324" y="4041381"/>
            <a:ext cx="2850585" cy="2128185"/>
            <a:chOff x="1830074" y="2859090"/>
            <a:chExt cx="3984074" cy="2974423"/>
          </a:xfrm>
        </p:grpSpPr>
        <p:grpSp>
          <p:nvGrpSpPr>
            <p:cNvPr id="105" name="Gruppieren 21"/>
            <p:cNvGrpSpPr/>
            <p:nvPr/>
          </p:nvGrpSpPr>
          <p:grpSpPr bwMode="gray">
            <a:xfrm>
              <a:off x="1830074" y="2859090"/>
              <a:ext cx="3984074" cy="2974423"/>
              <a:chOff x="417673" y="4447388"/>
              <a:chExt cx="2508091" cy="1872486"/>
            </a:xfrm>
          </p:grpSpPr>
          <p:grpSp>
            <p:nvGrpSpPr>
              <p:cNvPr id="107" name="Gruppieren 124"/>
              <p:cNvGrpSpPr/>
              <p:nvPr/>
            </p:nvGrpSpPr>
            <p:grpSpPr bwMode="gray">
              <a:xfrm>
                <a:off x="783497" y="5960680"/>
                <a:ext cx="1776442" cy="359194"/>
                <a:chOff x="6437712" y="4669235"/>
                <a:chExt cx="1776442" cy="359194"/>
              </a:xfrm>
            </p:grpSpPr>
            <p:grpSp>
              <p:nvGrpSpPr>
                <p:cNvPr id="123" name="Gruppieren 141"/>
                <p:cNvGrpSpPr/>
                <p:nvPr/>
              </p:nvGrpSpPr>
              <p:grpSpPr bwMode="gray">
                <a:xfrm>
                  <a:off x="6437712" y="4870323"/>
                  <a:ext cx="1776442" cy="158106"/>
                  <a:chOff x="2566915" y="3248025"/>
                  <a:chExt cx="4013274" cy="357188"/>
                </a:xfrm>
              </p:grpSpPr>
              <p:sp>
                <p:nvSpPr>
                  <p:cNvPr id="127" name="Freeform 6"/>
                  <p:cNvSpPr>
                    <a:spLocks/>
                  </p:cNvSpPr>
                  <p:nvPr/>
                </p:nvSpPr>
                <p:spPr bwMode="gray">
                  <a:xfrm>
                    <a:off x="2566915" y="3254158"/>
                    <a:ext cx="4013274" cy="351039"/>
                  </a:xfrm>
                  <a:custGeom>
                    <a:avLst/>
                    <a:gdLst>
                      <a:gd name="connsiteX0" fmla="*/ 10000 w 10000"/>
                      <a:gd name="connsiteY0" fmla="*/ 7340 h 11303"/>
                      <a:gd name="connsiteX1" fmla="*/ 8998 w 10000"/>
                      <a:gd name="connsiteY1" fmla="*/ 10000 h 11303"/>
                      <a:gd name="connsiteX2" fmla="*/ 8914 w 10000"/>
                      <a:gd name="connsiteY2" fmla="*/ 10000 h 11303"/>
                      <a:gd name="connsiteX3" fmla="*/ 6011 w 10000"/>
                      <a:gd name="connsiteY3" fmla="*/ 6702 h 11303"/>
                      <a:gd name="connsiteX4" fmla="*/ 5730 w 10000"/>
                      <a:gd name="connsiteY4" fmla="*/ 6702 h 11303"/>
                      <a:gd name="connsiteX5" fmla="*/ 4260 w 10000"/>
                      <a:gd name="connsiteY5" fmla="*/ 6596 h 11303"/>
                      <a:gd name="connsiteX6" fmla="*/ 3970 w 10000"/>
                      <a:gd name="connsiteY6" fmla="*/ 6702 h 11303"/>
                      <a:gd name="connsiteX7" fmla="*/ 1011 w 10000"/>
                      <a:gd name="connsiteY7" fmla="*/ 9894 h 11303"/>
                      <a:gd name="connsiteX8" fmla="*/ 657 w 10000"/>
                      <a:gd name="connsiteY8" fmla="*/ 11303 h 11303"/>
                      <a:gd name="connsiteX9" fmla="*/ 0 w 10000"/>
                      <a:gd name="connsiteY9" fmla="*/ 7553 h 11303"/>
                      <a:gd name="connsiteX10" fmla="*/ 140 w 10000"/>
                      <a:gd name="connsiteY10" fmla="*/ 5532 h 11303"/>
                      <a:gd name="connsiteX11" fmla="*/ 421 w 10000"/>
                      <a:gd name="connsiteY11" fmla="*/ 4255 h 11303"/>
                      <a:gd name="connsiteX12" fmla="*/ 3848 w 10000"/>
                      <a:gd name="connsiteY12" fmla="*/ 851 h 11303"/>
                      <a:gd name="connsiteX13" fmla="*/ 3998 w 10000"/>
                      <a:gd name="connsiteY13" fmla="*/ 0 h 11303"/>
                      <a:gd name="connsiteX14" fmla="*/ 4794 w 10000"/>
                      <a:gd name="connsiteY14" fmla="*/ 0 h 11303"/>
                      <a:gd name="connsiteX15" fmla="*/ 6142 w 10000"/>
                      <a:gd name="connsiteY15" fmla="*/ 0 h 11303"/>
                      <a:gd name="connsiteX16" fmla="*/ 6330 w 10000"/>
                      <a:gd name="connsiteY16" fmla="*/ 957 h 11303"/>
                      <a:gd name="connsiteX17" fmla="*/ 9494 w 10000"/>
                      <a:gd name="connsiteY17" fmla="*/ 4149 h 11303"/>
                      <a:gd name="connsiteX18" fmla="*/ 9888 w 10000"/>
                      <a:gd name="connsiteY18" fmla="*/ 5745 h 11303"/>
                      <a:gd name="connsiteX19" fmla="*/ 10000 w 10000"/>
                      <a:gd name="connsiteY19" fmla="*/ 7340 h 11303"/>
                      <a:gd name="connsiteX0" fmla="*/ 10000 w 10000"/>
                      <a:gd name="connsiteY0" fmla="*/ 7340 h 10000"/>
                      <a:gd name="connsiteX1" fmla="*/ 8998 w 10000"/>
                      <a:gd name="connsiteY1" fmla="*/ 10000 h 10000"/>
                      <a:gd name="connsiteX2" fmla="*/ 8914 w 10000"/>
                      <a:gd name="connsiteY2" fmla="*/ 10000 h 10000"/>
                      <a:gd name="connsiteX3" fmla="*/ 6011 w 10000"/>
                      <a:gd name="connsiteY3" fmla="*/ 6702 h 10000"/>
                      <a:gd name="connsiteX4" fmla="*/ 5730 w 10000"/>
                      <a:gd name="connsiteY4" fmla="*/ 6702 h 10000"/>
                      <a:gd name="connsiteX5" fmla="*/ 4260 w 10000"/>
                      <a:gd name="connsiteY5" fmla="*/ 6596 h 10000"/>
                      <a:gd name="connsiteX6" fmla="*/ 3970 w 10000"/>
                      <a:gd name="connsiteY6" fmla="*/ 6702 h 10000"/>
                      <a:gd name="connsiteX7" fmla="*/ 1011 w 10000"/>
                      <a:gd name="connsiteY7" fmla="*/ 9894 h 10000"/>
                      <a:gd name="connsiteX8" fmla="*/ 0 w 10000"/>
                      <a:gd name="connsiteY8" fmla="*/ 7553 h 10000"/>
                      <a:gd name="connsiteX9" fmla="*/ 140 w 10000"/>
                      <a:gd name="connsiteY9" fmla="*/ 5532 h 10000"/>
                      <a:gd name="connsiteX10" fmla="*/ 421 w 10000"/>
                      <a:gd name="connsiteY10" fmla="*/ 4255 h 10000"/>
                      <a:gd name="connsiteX11" fmla="*/ 3848 w 10000"/>
                      <a:gd name="connsiteY11" fmla="*/ 851 h 10000"/>
                      <a:gd name="connsiteX12" fmla="*/ 3998 w 10000"/>
                      <a:gd name="connsiteY12" fmla="*/ 0 h 10000"/>
                      <a:gd name="connsiteX13" fmla="*/ 4794 w 10000"/>
                      <a:gd name="connsiteY13" fmla="*/ 0 h 10000"/>
                      <a:gd name="connsiteX14" fmla="*/ 6142 w 10000"/>
                      <a:gd name="connsiteY14" fmla="*/ 0 h 10000"/>
                      <a:gd name="connsiteX15" fmla="*/ 6330 w 10000"/>
                      <a:gd name="connsiteY15" fmla="*/ 957 h 10000"/>
                      <a:gd name="connsiteX16" fmla="*/ 9494 w 10000"/>
                      <a:gd name="connsiteY16" fmla="*/ 4149 h 10000"/>
                      <a:gd name="connsiteX17" fmla="*/ 9888 w 10000"/>
                      <a:gd name="connsiteY17" fmla="*/ 5745 h 10000"/>
                      <a:gd name="connsiteX18" fmla="*/ 10000 w 10000"/>
                      <a:gd name="connsiteY18" fmla="*/ 7340 h 10000"/>
                      <a:gd name="connsiteX0" fmla="*/ 10020 w 10020"/>
                      <a:gd name="connsiteY0" fmla="*/ 7340 h 10000"/>
                      <a:gd name="connsiteX1" fmla="*/ 9018 w 10020"/>
                      <a:gd name="connsiteY1" fmla="*/ 10000 h 10000"/>
                      <a:gd name="connsiteX2" fmla="*/ 8934 w 10020"/>
                      <a:gd name="connsiteY2" fmla="*/ 10000 h 10000"/>
                      <a:gd name="connsiteX3" fmla="*/ 6031 w 10020"/>
                      <a:gd name="connsiteY3" fmla="*/ 6702 h 10000"/>
                      <a:gd name="connsiteX4" fmla="*/ 5750 w 10020"/>
                      <a:gd name="connsiteY4" fmla="*/ 6702 h 10000"/>
                      <a:gd name="connsiteX5" fmla="*/ 4280 w 10020"/>
                      <a:gd name="connsiteY5" fmla="*/ 6596 h 10000"/>
                      <a:gd name="connsiteX6" fmla="*/ 3990 w 10020"/>
                      <a:gd name="connsiteY6" fmla="*/ 6702 h 10000"/>
                      <a:gd name="connsiteX7" fmla="*/ 1031 w 10020"/>
                      <a:gd name="connsiteY7" fmla="*/ 9894 h 10000"/>
                      <a:gd name="connsiteX8" fmla="*/ 0 w 10020"/>
                      <a:gd name="connsiteY8" fmla="*/ 7135 h 10000"/>
                      <a:gd name="connsiteX9" fmla="*/ 160 w 10020"/>
                      <a:gd name="connsiteY9" fmla="*/ 5532 h 10000"/>
                      <a:gd name="connsiteX10" fmla="*/ 441 w 10020"/>
                      <a:gd name="connsiteY10" fmla="*/ 4255 h 10000"/>
                      <a:gd name="connsiteX11" fmla="*/ 3868 w 10020"/>
                      <a:gd name="connsiteY11" fmla="*/ 851 h 10000"/>
                      <a:gd name="connsiteX12" fmla="*/ 4018 w 10020"/>
                      <a:gd name="connsiteY12" fmla="*/ 0 h 10000"/>
                      <a:gd name="connsiteX13" fmla="*/ 4814 w 10020"/>
                      <a:gd name="connsiteY13" fmla="*/ 0 h 10000"/>
                      <a:gd name="connsiteX14" fmla="*/ 6162 w 10020"/>
                      <a:gd name="connsiteY14" fmla="*/ 0 h 10000"/>
                      <a:gd name="connsiteX15" fmla="*/ 6350 w 10020"/>
                      <a:gd name="connsiteY15" fmla="*/ 957 h 10000"/>
                      <a:gd name="connsiteX16" fmla="*/ 9514 w 10020"/>
                      <a:gd name="connsiteY16" fmla="*/ 4149 h 10000"/>
                      <a:gd name="connsiteX17" fmla="*/ 9908 w 10020"/>
                      <a:gd name="connsiteY17" fmla="*/ 5745 h 10000"/>
                      <a:gd name="connsiteX18" fmla="*/ 10020 w 10020"/>
                      <a:gd name="connsiteY18" fmla="*/ 7340 h 10000"/>
                      <a:gd name="connsiteX0" fmla="*/ 10020 w 10020"/>
                      <a:gd name="connsiteY0" fmla="*/ 7340 h 10000"/>
                      <a:gd name="connsiteX1" fmla="*/ 8934 w 10020"/>
                      <a:gd name="connsiteY1" fmla="*/ 10000 h 10000"/>
                      <a:gd name="connsiteX2" fmla="*/ 6031 w 10020"/>
                      <a:gd name="connsiteY2" fmla="*/ 6702 h 10000"/>
                      <a:gd name="connsiteX3" fmla="*/ 5750 w 10020"/>
                      <a:gd name="connsiteY3" fmla="*/ 6702 h 10000"/>
                      <a:gd name="connsiteX4" fmla="*/ 4280 w 10020"/>
                      <a:gd name="connsiteY4" fmla="*/ 6596 h 10000"/>
                      <a:gd name="connsiteX5" fmla="*/ 3990 w 10020"/>
                      <a:gd name="connsiteY5" fmla="*/ 6702 h 10000"/>
                      <a:gd name="connsiteX6" fmla="*/ 1031 w 10020"/>
                      <a:gd name="connsiteY6" fmla="*/ 9894 h 10000"/>
                      <a:gd name="connsiteX7" fmla="*/ 0 w 10020"/>
                      <a:gd name="connsiteY7" fmla="*/ 7135 h 10000"/>
                      <a:gd name="connsiteX8" fmla="*/ 160 w 10020"/>
                      <a:gd name="connsiteY8" fmla="*/ 5532 h 10000"/>
                      <a:gd name="connsiteX9" fmla="*/ 441 w 10020"/>
                      <a:gd name="connsiteY9" fmla="*/ 4255 h 10000"/>
                      <a:gd name="connsiteX10" fmla="*/ 3868 w 10020"/>
                      <a:gd name="connsiteY10" fmla="*/ 851 h 10000"/>
                      <a:gd name="connsiteX11" fmla="*/ 4018 w 10020"/>
                      <a:gd name="connsiteY11" fmla="*/ 0 h 10000"/>
                      <a:gd name="connsiteX12" fmla="*/ 4814 w 10020"/>
                      <a:gd name="connsiteY12" fmla="*/ 0 h 10000"/>
                      <a:gd name="connsiteX13" fmla="*/ 6162 w 10020"/>
                      <a:gd name="connsiteY13" fmla="*/ 0 h 10000"/>
                      <a:gd name="connsiteX14" fmla="*/ 6350 w 10020"/>
                      <a:gd name="connsiteY14" fmla="*/ 957 h 10000"/>
                      <a:gd name="connsiteX15" fmla="*/ 9514 w 10020"/>
                      <a:gd name="connsiteY15" fmla="*/ 4149 h 10000"/>
                      <a:gd name="connsiteX16" fmla="*/ 9908 w 10020"/>
                      <a:gd name="connsiteY16" fmla="*/ 5745 h 10000"/>
                      <a:gd name="connsiteX17" fmla="*/ 10020 w 10020"/>
                      <a:gd name="connsiteY17" fmla="*/ 7340 h 10000"/>
                      <a:gd name="connsiteX0" fmla="*/ 10020 w 10020"/>
                      <a:gd name="connsiteY0" fmla="*/ 7340 h 10000"/>
                      <a:gd name="connsiteX1" fmla="*/ 8945 w 10020"/>
                      <a:gd name="connsiteY1" fmla="*/ 10000 h 10000"/>
                      <a:gd name="connsiteX2" fmla="*/ 6031 w 10020"/>
                      <a:gd name="connsiteY2" fmla="*/ 6702 h 10000"/>
                      <a:gd name="connsiteX3" fmla="*/ 5750 w 10020"/>
                      <a:gd name="connsiteY3" fmla="*/ 6702 h 10000"/>
                      <a:gd name="connsiteX4" fmla="*/ 4280 w 10020"/>
                      <a:gd name="connsiteY4" fmla="*/ 6596 h 10000"/>
                      <a:gd name="connsiteX5" fmla="*/ 3990 w 10020"/>
                      <a:gd name="connsiteY5" fmla="*/ 6702 h 10000"/>
                      <a:gd name="connsiteX6" fmla="*/ 1031 w 10020"/>
                      <a:gd name="connsiteY6" fmla="*/ 9894 h 10000"/>
                      <a:gd name="connsiteX7" fmla="*/ 0 w 10020"/>
                      <a:gd name="connsiteY7" fmla="*/ 7135 h 10000"/>
                      <a:gd name="connsiteX8" fmla="*/ 160 w 10020"/>
                      <a:gd name="connsiteY8" fmla="*/ 5532 h 10000"/>
                      <a:gd name="connsiteX9" fmla="*/ 441 w 10020"/>
                      <a:gd name="connsiteY9" fmla="*/ 4255 h 10000"/>
                      <a:gd name="connsiteX10" fmla="*/ 3868 w 10020"/>
                      <a:gd name="connsiteY10" fmla="*/ 851 h 10000"/>
                      <a:gd name="connsiteX11" fmla="*/ 4018 w 10020"/>
                      <a:gd name="connsiteY11" fmla="*/ 0 h 10000"/>
                      <a:gd name="connsiteX12" fmla="*/ 4814 w 10020"/>
                      <a:gd name="connsiteY12" fmla="*/ 0 h 10000"/>
                      <a:gd name="connsiteX13" fmla="*/ 6162 w 10020"/>
                      <a:gd name="connsiteY13" fmla="*/ 0 h 10000"/>
                      <a:gd name="connsiteX14" fmla="*/ 6350 w 10020"/>
                      <a:gd name="connsiteY14" fmla="*/ 957 h 10000"/>
                      <a:gd name="connsiteX15" fmla="*/ 9514 w 10020"/>
                      <a:gd name="connsiteY15" fmla="*/ 4149 h 10000"/>
                      <a:gd name="connsiteX16" fmla="*/ 9908 w 10020"/>
                      <a:gd name="connsiteY16" fmla="*/ 5745 h 10000"/>
                      <a:gd name="connsiteX17" fmla="*/ 10020 w 10020"/>
                      <a:gd name="connsiteY17" fmla="*/ 7340 h 10000"/>
                      <a:gd name="connsiteX0" fmla="*/ 10020 w 10020"/>
                      <a:gd name="connsiteY0" fmla="*/ 7340 h 9916"/>
                      <a:gd name="connsiteX1" fmla="*/ 8923 w 10020"/>
                      <a:gd name="connsiteY1" fmla="*/ 9916 h 9916"/>
                      <a:gd name="connsiteX2" fmla="*/ 6031 w 10020"/>
                      <a:gd name="connsiteY2" fmla="*/ 6702 h 9916"/>
                      <a:gd name="connsiteX3" fmla="*/ 5750 w 10020"/>
                      <a:gd name="connsiteY3" fmla="*/ 6702 h 9916"/>
                      <a:gd name="connsiteX4" fmla="*/ 4280 w 10020"/>
                      <a:gd name="connsiteY4" fmla="*/ 6596 h 9916"/>
                      <a:gd name="connsiteX5" fmla="*/ 3990 w 10020"/>
                      <a:gd name="connsiteY5" fmla="*/ 6702 h 9916"/>
                      <a:gd name="connsiteX6" fmla="*/ 1031 w 10020"/>
                      <a:gd name="connsiteY6" fmla="*/ 9894 h 9916"/>
                      <a:gd name="connsiteX7" fmla="*/ 0 w 10020"/>
                      <a:gd name="connsiteY7" fmla="*/ 7135 h 9916"/>
                      <a:gd name="connsiteX8" fmla="*/ 160 w 10020"/>
                      <a:gd name="connsiteY8" fmla="*/ 5532 h 9916"/>
                      <a:gd name="connsiteX9" fmla="*/ 441 w 10020"/>
                      <a:gd name="connsiteY9" fmla="*/ 4255 h 9916"/>
                      <a:gd name="connsiteX10" fmla="*/ 3868 w 10020"/>
                      <a:gd name="connsiteY10" fmla="*/ 851 h 9916"/>
                      <a:gd name="connsiteX11" fmla="*/ 4018 w 10020"/>
                      <a:gd name="connsiteY11" fmla="*/ 0 h 9916"/>
                      <a:gd name="connsiteX12" fmla="*/ 4814 w 10020"/>
                      <a:gd name="connsiteY12" fmla="*/ 0 h 9916"/>
                      <a:gd name="connsiteX13" fmla="*/ 6162 w 10020"/>
                      <a:gd name="connsiteY13" fmla="*/ 0 h 9916"/>
                      <a:gd name="connsiteX14" fmla="*/ 6350 w 10020"/>
                      <a:gd name="connsiteY14" fmla="*/ 957 h 9916"/>
                      <a:gd name="connsiteX15" fmla="*/ 9514 w 10020"/>
                      <a:gd name="connsiteY15" fmla="*/ 4149 h 9916"/>
                      <a:gd name="connsiteX16" fmla="*/ 9908 w 10020"/>
                      <a:gd name="connsiteY16" fmla="*/ 5745 h 9916"/>
                      <a:gd name="connsiteX17" fmla="*/ 10020 w 10020"/>
                      <a:gd name="connsiteY17" fmla="*/ 7340 h 9916"/>
                      <a:gd name="connsiteX0" fmla="*/ 10000 w 10000"/>
                      <a:gd name="connsiteY0" fmla="*/ 7181 h 10000"/>
                      <a:gd name="connsiteX1" fmla="*/ 8905 w 10000"/>
                      <a:gd name="connsiteY1" fmla="*/ 10000 h 10000"/>
                      <a:gd name="connsiteX2" fmla="*/ 6019 w 10000"/>
                      <a:gd name="connsiteY2" fmla="*/ 6759 h 10000"/>
                      <a:gd name="connsiteX3" fmla="*/ 5739 w 10000"/>
                      <a:gd name="connsiteY3" fmla="*/ 6759 h 10000"/>
                      <a:gd name="connsiteX4" fmla="*/ 4271 w 10000"/>
                      <a:gd name="connsiteY4" fmla="*/ 6652 h 10000"/>
                      <a:gd name="connsiteX5" fmla="*/ 3982 w 10000"/>
                      <a:gd name="connsiteY5" fmla="*/ 6759 h 10000"/>
                      <a:gd name="connsiteX6" fmla="*/ 1029 w 10000"/>
                      <a:gd name="connsiteY6" fmla="*/ 9978 h 10000"/>
                      <a:gd name="connsiteX7" fmla="*/ 0 w 10000"/>
                      <a:gd name="connsiteY7" fmla="*/ 7195 h 10000"/>
                      <a:gd name="connsiteX8" fmla="*/ 160 w 10000"/>
                      <a:gd name="connsiteY8" fmla="*/ 5579 h 10000"/>
                      <a:gd name="connsiteX9" fmla="*/ 440 w 10000"/>
                      <a:gd name="connsiteY9" fmla="*/ 4291 h 10000"/>
                      <a:gd name="connsiteX10" fmla="*/ 3860 w 10000"/>
                      <a:gd name="connsiteY10" fmla="*/ 858 h 10000"/>
                      <a:gd name="connsiteX11" fmla="*/ 4010 w 10000"/>
                      <a:gd name="connsiteY11" fmla="*/ 0 h 10000"/>
                      <a:gd name="connsiteX12" fmla="*/ 4804 w 10000"/>
                      <a:gd name="connsiteY12" fmla="*/ 0 h 10000"/>
                      <a:gd name="connsiteX13" fmla="*/ 6150 w 10000"/>
                      <a:gd name="connsiteY13" fmla="*/ 0 h 10000"/>
                      <a:gd name="connsiteX14" fmla="*/ 6337 w 10000"/>
                      <a:gd name="connsiteY14" fmla="*/ 965 h 10000"/>
                      <a:gd name="connsiteX15" fmla="*/ 9495 w 10000"/>
                      <a:gd name="connsiteY15" fmla="*/ 4184 h 10000"/>
                      <a:gd name="connsiteX16" fmla="*/ 9888 w 10000"/>
                      <a:gd name="connsiteY16" fmla="*/ 5794 h 10000"/>
                      <a:gd name="connsiteX17" fmla="*/ 10000 w 10000"/>
                      <a:gd name="connsiteY17" fmla="*/ 718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000" h="10000">
                        <a:moveTo>
                          <a:pt x="10000" y="7181"/>
                        </a:moveTo>
                        <a:lnTo>
                          <a:pt x="8905" y="10000"/>
                        </a:lnTo>
                        <a:lnTo>
                          <a:pt x="6019" y="6759"/>
                        </a:lnTo>
                        <a:cubicBezTo>
                          <a:pt x="5926" y="6652"/>
                          <a:pt x="5832" y="6652"/>
                          <a:pt x="5739" y="6759"/>
                        </a:cubicBezTo>
                        <a:cubicBezTo>
                          <a:pt x="5355" y="7188"/>
                          <a:pt x="4683" y="7295"/>
                          <a:pt x="4271" y="6652"/>
                        </a:cubicBezTo>
                        <a:lnTo>
                          <a:pt x="3982" y="6759"/>
                        </a:lnTo>
                        <a:lnTo>
                          <a:pt x="1029" y="9978"/>
                        </a:lnTo>
                        <a:lnTo>
                          <a:pt x="0" y="7195"/>
                        </a:lnTo>
                        <a:cubicBezTo>
                          <a:pt x="47" y="6516"/>
                          <a:pt x="113" y="6259"/>
                          <a:pt x="160" y="5579"/>
                        </a:cubicBezTo>
                        <a:cubicBezTo>
                          <a:pt x="226" y="4721"/>
                          <a:pt x="319" y="4399"/>
                          <a:pt x="440" y="4291"/>
                        </a:cubicBezTo>
                        <a:lnTo>
                          <a:pt x="3860" y="858"/>
                        </a:lnTo>
                        <a:cubicBezTo>
                          <a:pt x="3916" y="858"/>
                          <a:pt x="3963" y="537"/>
                          <a:pt x="4010" y="0"/>
                        </a:cubicBezTo>
                        <a:lnTo>
                          <a:pt x="4804" y="0"/>
                        </a:lnTo>
                        <a:lnTo>
                          <a:pt x="6150" y="0"/>
                        </a:lnTo>
                        <a:cubicBezTo>
                          <a:pt x="6197" y="537"/>
                          <a:pt x="6262" y="858"/>
                          <a:pt x="6337" y="965"/>
                        </a:cubicBezTo>
                        <a:lnTo>
                          <a:pt x="9495" y="4184"/>
                        </a:lnTo>
                        <a:cubicBezTo>
                          <a:pt x="9664" y="4291"/>
                          <a:pt x="9794" y="4506"/>
                          <a:pt x="9888" y="5794"/>
                        </a:cubicBezTo>
                        <a:cubicBezTo>
                          <a:pt x="9925" y="6330"/>
                          <a:pt x="9963" y="6645"/>
                          <a:pt x="10000" y="7181"/>
                        </a:cubicBezTo>
                        <a:close/>
                      </a:path>
                    </a:pathLst>
                  </a:custGeom>
                  <a:gradFill>
                    <a:gsLst>
                      <a:gs pos="40000">
                        <a:srgbClr val="16191E"/>
                      </a:gs>
                      <a:gs pos="42000">
                        <a:srgbClr val="3A3D43"/>
                      </a:gs>
                      <a:gs pos="44000">
                        <a:srgbClr val="16191E"/>
                      </a:gs>
                      <a:gs pos="50000">
                        <a:srgbClr val="4A4F56"/>
                      </a:gs>
                      <a:gs pos="56000">
                        <a:srgbClr val="16191E"/>
                      </a:gs>
                      <a:gs pos="58000">
                        <a:srgbClr val="36393F"/>
                      </a:gs>
                      <a:gs pos="60000">
                        <a:srgbClr val="16191E"/>
                      </a:gs>
                    </a:gsLst>
                    <a:lin ang="0" scaled="1"/>
                  </a:gradFill>
                  <a:ln w="3"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128" name="Freeform 7"/>
                  <p:cNvSpPr>
                    <a:spLocks/>
                  </p:cNvSpPr>
                  <p:nvPr/>
                </p:nvSpPr>
                <p:spPr bwMode="gray">
                  <a:xfrm>
                    <a:off x="2566988" y="3248025"/>
                    <a:ext cx="2011363" cy="357188"/>
                  </a:xfrm>
                  <a:custGeom>
                    <a:avLst/>
                    <a:gdLst/>
                    <a:ahLst/>
                    <a:cxnLst>
                      <a:cxn ang="0">
                        <a:pos x="0" y="69"/>
                      </a:cxn>
                      <a:cxn ang="0">
                        <a:pos x="107" y="95"/>
                      </a:cxn>
                      <a:cxn ang="0">
                        <a:pos x="117" y="95"/>
                      </a:cxn>
                      <a:cxn ang="0">
                        <a:pos x="162" y="70"/>
                      </a:cxn>
                      <a:cxn ang="0">
                        <a:pos x="426" y="46"/>
                      </a:cxn>
                      <a:cxn ang="0">
                        <a:pos x="456" y="46"/>
                      </a:cxn>
                      <a:cxn ang="0">
                        <a:pos x="536" y="50"/>
                      </a:cxn>
                      <a:cxn ang="0">
                        <a:pos x="536" y="0"/>
                      </a:cxn>
                      <a:cxn ang="0">
                        <a:pos x="412" y="0"/>
                      </a:cxn>
                      <a:cxn ang="0">
                        <a:pos x="392" y="8"/>
                      </a:cxn>
                      <a:cxn ang="0">
                        <a:pos x="54" y="38"/>
                      </a:cxn>
                      <a:cxn ang="0">
                        <a:pos x="13" y="53"/>
                      </a:cxn>
                      <a:cxn ang="0">
                        <a:pos x="0" y="69"/>
                      </a:cxn>
                    </a:cxnLst>
                    <a:rect l="0" t="0" r="r" b="b"/>
                    <a:pathLst>
                      <a:path w="536" h="95">
                        <a:moveTo>
                          <a:pt x="0" y="69"/>
                        </a:moveTo>
                        <a:cubicBezTo>
                          <a:pt x="107" y="95"/>
                          <a:pt x="107" y="95"/>
                          <a:pt x="107" y="95"/>
                        </a:cubicBezTo>
                        <a:cubicBezTo>
                          <a:pt x="117" y="95"/>
                          <a:pt x="117" y="95"/>
                          <a:pt x="117" y="95"/>
                        </a:cubicBezTo>
                        <a:cubicBezTo>
                          <a:pt x="127" y="76"/>
                          <a:pt x="142" y="72"/>
                          <a:pt x="162" y="70"/>
                        </a:cubicBezTo>
                        <a:cubicBezTo>
                          <a:pt x="426" y="46"/>
                          <a:pt x="426" y="46"/>
                          <a:pt x="426" y="46"/>
                        </a:cubicBezTo>
                        <a:cubicBezTo>
                          <a:pt x="436" y="45"/>
                          <a:pt x="446" y="45"/>
                          <a:pt x="456" y="46"/>
                        </a:cubicBezTo>
                        <a:cubicBezTo>
                          <a:pt x="475" y="48"/>
                          <a:pt x="510" y="49"/>
                          <a:pt x="536" y="50"/>
                        </a:cubicBezTo>
                        <a:cubicBezTo>
                          <a:pt x="536" y="0"/>
                          <a:pt x="536" y="0"/>
                          <a:pt x="536" y="0"/>
                        </a:cubicBezTo>
                        <a:cubicBezTo>
                          <a:pt x="412" y="0"/>
                          <a:pt x="412" y="0"/>
                          <a:pt x="412" y="0"/>
                        </a:cubicBezTo>
                        <a:cubicBezTo>
                          <a:pt x="407" y="4"/>
                          <a:pt x="401" y="8"/>
                          <a:pt x="392" y="8"/>
                        </a:cubicBezTo>
                        <a:cubicBezTo>
                          <a:pt x="54" y="38"/>
                          <a:pt x="54" y="38"/>
                          <a:pt x="54" y="38"/>
                        </a:cubicBezTo>
                        <a:cubicBezTo>
                          <a:pt x="36" y="40"/>
                          <a:pt x="23" y="41"/>
                          <a:pt x="13" y="53"/>
                        </a:cubicBezTo>
                        <a:lnTo>
                          <a:pt x="0" y="69"/>
                        </a:lnTo>
                        <a:close/>
                      </a:path>
                    </a:pathLst>
                  </a:custGeom>
                  <a:gradFill>
                    <a:gsLst>
                      <a:gs pos="0">
                        <a:srgbClr val="53555A"/>
                      </a:gs>
                      <a:gs pos="38000">
                        <a:srgbClr val="E7E8EC"/>
                      </a:gs>
                    </a:gsLst>
                    <a:lin ang="16560000" scaled="0"/>
                  </a:gra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129" name="Freeform 8"/>
                  <p:cNvSpPr>
                    <a:spLocks/>
                  </p:cNvSpPr>
                  <p:nvPr/>
                </p:nvSpPr>
                <p:spPr bwMode="gray">
                  <a:xfrm>
                    <a:off x="2968626" y="3382963"/>
                    <a:ext cx="1609725" cy="222250"/>
                  </a:xfrm>
                  <a:custGeom>
                    <a:avLst/>
                    <a:gdLst/>
                    <a:ahLst/>
                    <a:cxnLst>
                      <a:cxn ang="0">
                        <a:pos x="0" y="59"/>
                      </a:cxn>
                      <a:cxn ang="0">
                        <a:pos x="10" y="59"/>
                      </a:cxn>
                      <a:cxn ang="0">
                        <a:pos x="55" y="36"/>
                      </a:cxn>
                      <a:cxn ang="0">
                        <a:pos x="319" y="11"/>
                      </a:cxn>
                      <a:cxn ang="0">
                        <a:pos x="349" y="12"/>
                      </a:cxn>
                      <a:cxn ang="0">
                        <a:pos x="429" y="15"/>
                      </a:cxn>
                      <a:cxn ang="0">
                        <a:pos x="429" y="5"/>
                      </a:cxn>
                      <a:cxn ang="0">
                        <a:pos x="356" y="2"/>
                      </a:cxn>
                      <a:cxn ang="0">
                        <a:pos x="318" y="0"/>
                      </a:cxn>
                      <a:cxn ang="0">
                        <a:pos x="50" y="24"/>
                      </a:cxn>
                      <a:cxn ang="0">
                        <a:pos x="8" y="46"/>
                      </a:cxn>
                      <a:cxn ang="0">
                        <a:pos x="0" y="59"/>
                      </a:cxn>
                    </a:cxnLst>
                    <a:rect l="0" t="0" r="r" b="b"/>
                    <a:pathLst>
                      <a:path w="429" h="59">
                        <a:moveTo>
                          <a:pt x="0" y="59"/>
                        </a:moveTo>
                        <a:cubicBezTo>
                          <a:pt x="10" y="59"/>
                          <a:pt x="10" y="59"/>
                          <a:pt x="10" y="59"/>
                        </a:cubicBezTo>
                        <a:cubicBezTo>
                          <a:pt x="21" y="40"/>
                          <a:pt x="35" y="37"/>
                          <a:pt x="55" y="36"/>
                        </a:cubicBezTo>
                        <a:cubicBezTo>
                          <a:pt x="319" y="11"/>
                          <a:pt x="319" y="11"/>
                          <a:pt x="319" y="11"/>
                        </a:cubicBezTo>
                        <a:cubicBezTo>
                          <a:pt x="329" y="11"/>
                          <a:pt x="339" y="10"/>
                          <a:pt x="349" y="12"/>
                        </a:cubicBezTo>
                        <a:cubicBezTo>
                          <a:pt x="368" y="14"/>
                          <a:pt x="405" y="15"/>
                          <a:pt x="429" y="15"/>
                        </a:cubicBezTo>
                        <a:cubicBezTo>
                          <a:pt x="429" y="5"/>
                          <a:pt x="429" y="5"/>
                          <a:pt x="429" y="5"/>
                        </a:cubicBezTo>
                        <a:cubicBezTo>
                          <a:pt x="356" y="2"/>
                          <a:pt x="356" y="2"/>
                          <a:pt x="356" y="2"/>
                        </a:cubicBezTo>
                        <a:cubicBezTo>
                          <a:pt x="343" y="2"/>
                          <a:pt x="329" y="0"/>
                          <a:pt x="318" y="0"/>
                        </a:cubicBezTo>
                        <a:cubicBezTo>
                          <a:pt x="50" y="24"/>
                          <a:pt x="50" y="24"/>
                          <a:pt x="50" y="24"/>
                        </a:cubicBezTo>
                        <a:cubicBezTo>
                          <a:pt x="32" y="25"/>
                          <a:pt x="17" y="32"/>
                          <a:pt x="8" y="46"/>
                        </a:cubicBezTo>
                        <a:lnTo>
                          <a:pt x="0" y="59"/>
                        </a:lnTo>
                        <a:close/>
                      </a:path>
                    </a:pathLst>
                  </a:custGeom>
                  <a:gradFill flip="none" rotWithShape="1">
                    <a:gsLst>
                      <a:gs pos="0">
                        <a:srgbClr val="9C9EAA"/>
                      </a:gs>
                      <a:gs pos="16000">
                        <a:srgbClr val="32373B"/>
                      </a:gs>
                      <a:gs pos="20000">
                        <a:srgbClr val="9C9EAA"/>
                      </a:gs>
                      <a:gs pos="24000">
                        <a:srgbClr val="32373B"/>
                      </a:gs>
                      <a:gs pos="74000">
                        <a:srgbClr val="515257"/>
                      </a:gs>
                      <a:gs pos="100000">
                        <a:srgbClr val="4A4F53"/>
                      </a:gs>
                    </a:gsLst>
                    <a:lin ang="108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130" name="Freeform 9"/>
                  <p:cNvSpPr>
                    <a:spLocks/>
                  </p:cNvSpPr>
                  <p:nvPr/>
                </p:nvSpPr>
                <p:spPr bwMode="gray">
                  <a:xfrm>
                    <a:off x="2968626" y="3382963"/>
                    <a:ext cx="1604963" cy="222250"/>
                  </a:xfrm>
                  <a:custGeom>
                    <a:avLst/>
                    <a:gdLst/>
                    <a:ahLst/>
                    <a:cxnLst>
                      <a:cxn ang="0">
                        <a:pos x="428" y="5"/>
                      </a:cxn>
                      <a:cxn ang="0">
                        <a:pos x="356" y="2"/>
                      </a:cxn>
                      <a:cxn ang="0">
                        <a:pos x="318" y="0"/>
                      </a:cxn>
                      <a:cxn ang="0">
                        <a:pos x="50" y="24"/>
                      </a:cxn>
                      <a:cxn ang="0">
                        <a:pos x="8" y="46"/>
                      </a:cxn>
                      <a:cxn ang="0">
                        <a:pos x="0" y="59"/>
                      </a:cxn>
                    </a:cxnLst>
                    <a:rect l="0" t="0" r="r" b="b"/>
                    <a:pathLst>
                      <a:path w="428" h="59">
                        <a:moveTo>
                          <a:pt x="428" y="5"/>
                        </a:moveTo>
                        <a:cubicBezTo>
                          <a:pt x="356" y="2"/>
                          <a:pt x="356" y="2"/>
                          <a:pt x="356" y="2"/>
                        </a:cubicBezTo>
                        <a:cubicBezTo>
                          <a:pt x="343" y="2"/>
                          <a:pt x="329" y="0"/>
                          <a:pt x="318" y="0"/>
                        </a:cubicBezTo>
                        <a:cubicBezTo>
                          <a:pt x="50" y="24"/>
                          <a:pt x="50" y="24"/>
                          <a:pt x="50" y="24"/>
                        </a:cubicBezTo>
                        <a:cubicBezTo>
                          <a:pt x="32" y="25"/>
                          <a:pt x="17" y="32"/>
                          <a:pt x="8" y="46"/>
                        </a:cubicBezTo>
                        <a:cubicBezTo>
                          <a:pt x="0" y="59"/>
                          <a:pt x="0" y="59"/>
                          <a:pt x="0" y="59"/>
                        </a:cubicBezTo>
                      </a:path>
                    </a:pathLst>
                  </a:custGeom>
                  <a:noFill/>
                  <a:ln w="1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131" name="Freeform 10"/>
                  <p:cNvSpPr>
                    <a:spLocks/>
                  </p:cNvSpPr>
                  <p:nvPr/>
                </p:nvSpPr>
                <p:spPr bwMode="gray">
                  <a:xfrm>
                    <a:off x="2968626" y="3382963"/>
                    <a:ext cx="1604963" cy="222250"/>
                  </a:xfrm>
                  <a:custGeom>
                    <a:avLst/>
                    <a:gdLst/>
                    <a:ahLst/>
                    <a:cxnLst>
                      <a:cxn ang="0">
                        <a:pos x="428" y="5"/>
                      </a:cxn>
                      <a:cxn ang="0">
                        <a:pos x="356" y="2"/>
                      </a:cxn>
                      <a:cxn ang="0">
                        <a:pos x="318" y="0"/>
                      </a:cxn>
                      <a:cxn ang="0">
                        <a:pos x="50" y="24"/>
                      </a:cxn>
                      <a:cxn ang="0">
                        <a:pos x="8" y="46"/>
                      </a:cxn>
                      <a:cxn ang="0">
                        <a:pos x="0" y="59"/>
                      </a:cxn>
                    </a:cxnLst>
                    <a:rect l="0" t="0" r="r" b="b"/>
                    <a:pathLst>
                      <a:path w="428" h="59">
                        <a:moveTo>
                          <a:pt x="428" y="5"/>
                        </a:moveTo>
                        <a:cubicBezTo>
                          <a:pt x="356" y="2"/>
                          <a:pt x="356" y="2"/>
                          <a:pt x="356" y="2"/>
                        </a:cubicBezTo>
                        <a:cubicBezTo>
                          <a:pt x="343" y="2"/>
                          <a:pt x="329" y="0"/>
                          <a:pt x="318" y="0"/>
                        </a:cubicBezTo>
                        <a:cubicBezTo>
                          <a:pt x="50" y="24"/>
                          <a:pt x="50" y="24"/>
                          <a:pt x="50" y="24"/>
                        </a:cubicBezTo>
                        <a:cubicBezTo>
                          <a:pt x="32" y="25"/>
                          <a:pt x="17" y="32"/>
                          <a:pt x="8" y="46"/>
                        </a:cubicBezTo>
                        <a:cubicBezTo>
                          <a:pt x="0" y="59"/>
                          <a:pt x="0" y="59"/>
                          <a:pt x="0" y="59"/>
                        </a:cubicBezTo>
                      </a:path>
                    </a:pathLst>
                  </a:cu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132" name="Freeform 13"/>
                  <p:cNvSpPr>
                    <a:spLocks/>
                  </p:cNvSpPr>
                  <p:nvPr/>
                </p:nvSpPr>
                <p:spPr bwMode="gray">
                  <a:xfrm>
                    <a:off x="4570413" y="3248025"/>
                    <a:ext cx="2009775" cy="357188"/>
                  </a:xfrm>
                  <a:custGeom>
                    <a:avLst/>
                    <a:gdLst/>
                    <a:ahLst/>
                    <a:cxnLst>
                      <a:cxn ang="0">
                        <a:pos x="536" y="69"/>
                      </a:cxn>
                      <a:cxn ang="0">
                        <a:pos x="429" y="95"/>
                      </a:cxn>
                      <a:cxn ang="0">
                        <a:pos x="419" y="95"/>
                      </a:cxn>
                      <a:cxn ang="0">
                        <a:pos x="375" y="70"/>
                      </a:cxn>
                      <a:cxn ang="0">
                        <a:pos x="110" y="46"/>
                      </a:cxn>
                      <a:cxn ang="0">
                        <a:pos x="80" y="46"/>
                      </a:cxn>
                      <a:cxn ang="0">
                        <a:pos x="0" y="50"/>
                      </a:cxn>
                      <a:cxn ang="0">
                        <a:pos x="0" y="0"/>
                      </a:cxn>
                      <a:cxn ang="0">
                        <a:pos x="124" y="0"/>
                      </a:cxn>
                      <a:cxn ang="0">
                        <a:pos x="144" y="8"/>
                      </a:cxn>
                      <a:cxn ang="0">
                        <a:pos x="482" y="38"/>
                      </a:cxn>
                      <a:cxn ang="0">
                        <a:pos x="524" y="53"/>
                      </a:cxn>
                      <a:cxn ang="0">
                        <a:pos x="536" y="69"/>
                      </a:cxn>
                    </a:cxnLst>
                    <a:rect l="0" t="0" r="r" b="b"/>
                    <a:pathLst>
                      <a:path w="536" h="95">
                        <a:moveTo>
                          <a:pt x="536" y="69"/>
                        </a:moveTo>
                        <a:cubicBezTo>
                          <a:pt x="429" y="95"/>
                          <a:pt x="429" y="95"/>
                          <a:pt x="429" y="95"/>
                        </a:cubicBezTo>
                        <a:cubicBezTo>
                          <a:pt x="419" y="95"/>
                          <a:pt x="419" y="95"/>
                          <a:pt x="419" y="95"/>
                        </a:cubicBezTo>
                        <a:cubicBezTo>
                          <a:pt x="409" y="76"/>
                          <a:pt x="395" y="72"/>
                          <a:pt x="375" y="70"/>
                        </a:cubicBezTo>
                        <a:cubicBezTo>
                          <a:pt x="110" y="46"/>
                          <a:pt x="110" y="46"/>
                          <a:pt x="110" y="46"/>
                        </a:cubicBezTo>
                        <a:cubicBezTo>
                          <a:pt x="100" y="45"/>
                          <a:pt x="90" y="45"/>
                          <a:pt x="80" y="46"/>
                        </a:cubicBezTo>
                        <a:cubicBezTo>
                          <a:pt x="61" y="48"/>
                          <a:pt x="26" y="49"/>
                          <a:pt x="0" y="50"/>
                        </a:cubicBezTo>
                        <a:cubicBezTo>
                          <a:pt x="0" y="0"/>
                          <a:pt x="0" y="0"/>
                          <a:pt x="0" y="0"/>
                        </a:cubicBezTo>
                        <a:cubicBezTo>
                          <a:pt x="124" y="0"/>
                          <a:pt x="124" y="0"/>
                          <a:pt x="124" y="0"/>
                        </a:cubicBezTo>
                        <a:cubicBezTo>
                          <a:pt x="129" y="4"/>
                          <a:pt x="136" y="8"/>
                          <a:pt x="144" y="8"/>
                        </a:cubicBezTo>
                        <a:cubicBezTo>
                          <a:pt x="482" y="38"/>
                          <a:pt x="482" y="38"/>
                          <a:pt x="482" y="38"/>
                        </a:cubicBezTo>
                        <a:cubicBezTo>
                          <a:pt x="500" y="40"/>
                          <a:pt x="514" y="41"/>
                          <a:pt x="524" y="53"/>
                        </a:cubicBezTo>
                        <a:lnTo>
                          <a:pt x="536" y="69"/>
                        </a:lnTo>
                        <a:close/>
                      </a:path>
                    </a:pathLst>
                  </a:custGeom>
                  <a:gradFill>
                    <a:gsLst>
                      <a:gs pos="0">
                        <a:srgbClr val="53555A"/>
                      </a:gs>
                      <a:gs pos="38000">
                        <a:srgbClr val="E7E8EC"/>
                      </a:gs>
                    </a:gsLst>
                    <a:lin ang="15840000" scaled="0"/>
                  </a:gra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133" name="Freeform 14"/>
                  <p:cNvSpPr>
                    <a:spLocks/>
                  </p:cNvSpPr>
                  <p:nvPr/>
                </p:nvSpPr>
                <p:spPr bwMode="gray">
                  <a:xfrm>
                    <a:off x="4570413" y="3382963"/>
                    <a:ext cx="1608138" cy="222250"/>
                  </a:xfrm>
                  <a:custGeom>
                    <a:avLst/>
                    <a:gdLst/>
                    <a:ahLst/>
                    <a:cxnLst>
                      <a:cxn ang="0">
                        <a:pos x="429" y="59"/>
                      </a:cxn>
                      <a:cxn ang="0">
                        <a:pos x="419" y="59"/>
                      </a:cxn>
                      <a:cxn ang="0">
                        <a:pos x="375" y="36"/>
                      </a:cxn>
                      <a:cxn ang="0">
                        <a:pos x="110" y="11"/>
                      </a:cxn>
                      <a:cxn ang="0">
                        <a:pos x="80" y="12"/>
                      </a:cxn>
                      <a:cxn ang="0">
                        <a:pos x="0" y="15"/>
                      </a:cxn>
                      <a:cxn ang="0">
                        <a:pos x="0" y="5"/>
                      </a:cxn>
                      <a:cxn ang="0">
                        <a:pos x="73" y="2"/>
                      </a:cxn>
                      <a:cxn ang="0">
                        <a:pos x="111" y="0"/>
                      </a:cxn>
                      <a:cxn ang="0">
                        <a:pos x="379" y="24"/>
                      </a:cxn>
                      <a:cxn ang="0">
                        <a:pos x="421" y="46"/>
                      </a:cxn>
                      <a:cxn ang="0">
                        <a:pos x="429" y="59"/>
                      </a:cxn>
                    </a:cxnLst>
                    <a:rect l="0" t="0" r="r" b="b"/>
                    <a:pathLst>
                      <a:path w="429" h="59">
                        <a:moveTo>
                          <a:pt x="429" y="59"/>
                        </a:moveTo>
                        <a:cubicBezTo>
                          <a:pt x="419" y="59"/>
                          <a:pt x="419" y="59"/>
                          <a:pt x="419" y="59"/>
                        </a:cubicBezTo>
                        <a:cubicBezTo>
                          <a:pt x="408" y="40"/>
                          <a:pt x="395" y="37"/>
                          <a:pt x="375" y="36"/>
                        </a:cubicBezTo>
                        <a:cubicBezTo>
                          <a:pt x="110" y="11"/>
                          <a:pt x="110" y="11"/>
                          <a:pt x="110" y="11"/>
                        </a:cubicBezTo>
                        <a:cubicBezTo>
                          <a:pt x="100" y="11"/>
                          <a:pt x="90" y="10"/>
                          <a:pt x="80" y="12"/>
                        </a:cubicBezTo>
                        <a:cubicBezTo>
                          <a:pt x="61" y="14"/>
                          <a:pt x="24" y="15"/>
                          <a:pt x="0" y="15"/>
                        </a:cubicBezTo>
                        <a:cubicBezTo>
                          <a:pt x="0" y="5"/>
                          <a:pt x="0" y="5"/>
                          <a:pt x="0" y="5"/>
                        </a:cubicBezTo>
                        <a:cubicBezTo>
                          <a:pt x="73" y="2"/>
                          <a:pt x="73" y="2"/>
                          <a:pt x="73" y="2"/>
                        </a:cubicBezTo>
                        <a:cubicBezTo>
                          <a:pt x="86" y="2"/>
                          <a:pt x="101" y="0"/>
                          <a:pt x="111" y="0"/>
                        </a:cubicBezTo>
                        <a:cubicBezTo>
                          <a:pt x="379" y="24"/>
                          <a:pt x="379" y="24"/>
                          <a:pt x="379" y="24"/>
                        </a:cubicBezTo>
                        <a:cubicBezTo>
                          <a:pt x="398" y="25"/>
                          <a:pt x="413" y="32"/>
                          <a:pt x="421" y="46"/>
                        </a:cubicBezTo>
                        <a:lnTo>
                          <a:pt x="429" y="59"/>
                        </a:lnTo>
                        <a:close/>
                      </a:path>
                    </a:pathLst>
                  </a:custGeom>
                  <a:gradFill>
                    <a:gsLst>
                      <a:gs pos="0">
                        <a:srgbClr val="9C9EAA"/>
                      </a:gs>
                      <a:gs pos="16000">
                        <a:srgbClr val="32373B"/>
                      </a:gs>
                      <a:gs pos="20000">
                        <a:srgbClr val="9C9EAA"/>
                      </a:gs>
                      <a:gs pos="24000">
                        <a:srgbClr val="32373B"/>
                      </a:gs>
                      <a:gs pos="74000">
                        <a:srgbClr val="515257"/>
                      </a:gs>
                      <a:gs pos="100000">
                        <a:srgbClr val="4A4F53"/>
                      </a:gs>
                    </a:gsLst>
                    <a:lin ang="0" scaled="1"/>
                  </a:gra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134" name="Freeform 16"/>
                  <p:cNvSpPr>
                    <a:spLocks/>
                  </p:cNvSpPr>
                  <p:nvPr/>
                </p:nvSpPr>
                <p:spPr bwMode="gray">
                  <a:xfrm>
                    <a:off x="4570413" y="3382963"/>
                    <a:ext cx="1608138" cy="222250"/>
                  </a:xfrm>
                  <a:custGeom>
                    <a:avLst/>
                    <a:gdLst/>
                    <a:ahLst/>
                    <a:cxnLst>
                      <a:cxn ang="0">
                        <a:pos x="0" y="5"/>
                      </a:cxn>
                      <a:cxn ang="0">
                        <a:pos x="71" y="2"/>
                      </a:cxn>
                      <a:cxn ang="0">
                        <a:pos x="109" y="0"/>
                      </a:cxn>
                      <a:cxn ang="0">
                        <a:pos x="377" y="24"/>
                      </a:cxn>
                      <a:cxn ang="0">
                        <a:pos x="419" y="46"/>
                      </a:cxn>
                      <a:cxn ang="0">
                        <a:pos x="427" y="59"/>
                      </a:cxn>
                    </a:cxnLst>
                    <a:rect l="0" t="0" r="r" b="b"/>
                    <a:pathLst>
                      <a:path w="427" h="59">
                        <a:moveTo>
                          <a:pt x="0" y="5"/>
                        </a:moveTo>
                        <a:cubicBezTo>
                          <a:pt x="71" y="2"/>
                          <a:pt x="71" y="2"/>
                          <a:pt x="71" y="2"/>
                        </a:cubicBezTo>
                        <a:cubicBezTo>
                          <a:pt x="84" y="2"/>
                          <a:pt x="99" y="0"/>
                          <a:pt x="109" y="0"/>
                        </a:cubicBezTo>
                        <a:cubicBezTo>
                          <a:pt x="377" y="24"/>
                          <a:pt x="377" y="24"/>
                          <a:pt x="377" y="24"/>
                        </a:cubicBezTo>
                        <a:cubicBezTo>
                          <a:pt x="396" y="25"/>
                          <a:pt x="411" y="32"/>
                          <a:pt x="419" y="46"/>
                        </a:cubicBezTo>
                        <a:cubicBezTo>
                          <a:pt x="427" y="59"/>
                          <a:pt x="427" y="59"/>
                          <a:pt x="427" y="59"/>
                        </a:cubicBezTo>
                      </a:path>
                    </a:pathLst>
                  </a:cu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135" name="Oval 19"/>
                  <p:cNvSpPr>
                    <a:spLocks noChangeArrowheads="1"/>
                  </p:cNvSpPr>
                  <p:nvPr/>
                </p:nvSpPr>
                <p:spPr bwMode="gray">
                  <a:xfrm>
                    <a:off x="4195763" y="3286125"/>
                    <a:ext cx="787400" cy="96838"/>
                  </a:xfrm>
                  <a:prstGeom prst="ellipse">
                    <a:avLst/>
                  </a:prstGeom>
                  <a:gradFill flip="none" rotWithShape="1">
                    <a:gsLst>
                      <a:gs pos="0">
                        <a:srgbClr val="B5B7BB"/>
                      </a:gs>
                      <a:gs pos="100000">
                        <a:srgbClr val="E5E6EA"/>
                      </a:gs>
                    </a:gsLst>
                    <a:lin ang="16200000" scaled="1"/>
                    <a:tileRect/>
                  </a:gradFill>
                  <a:ln w="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grpSp>
            <p:grpSp>
              <p:nvGrpSpPr>
                <p:cNvPr id="124" name="Gruppieren 142"/>
                <p:cNvGrpSpPr/>
                <p:nvPr/>
              </p:nvGrpSpPr>
              <p:grpSpPr bwMode="gray">
                <a:xfrm>
                  <a:off x="7171079" y="4669235"/>
                  <a:ext cx="309708" cy="237569"/>
                  <a:chOff x="7226249" y="4669235"/>
                  <a:chExt cx="237569" cy="237569"/>
                </a:xfrm>
              </p:grpSpPr>
              <p:sp>
                <p:nvSpPr>
                  <p:cNvPr id="125" name="Rechteck 342"/>
                  <p:cNvSpPr/>
                  <p:nvPr/>
                </p:nvSpPr>
                <p:spPr bwMode="gray">
                  <a:xfrm>
                    <a:off x="7226249" y="4669235"/>
                    <a:ext cx="237569" cy="237569"/>
                  </a:xfrm>
                  <a:prstGeom prst="rect">
                    <a:avLst/>
                  </a:prstGeom>
                  <a:solidFill>
                    <a:srgbClr val="B5B7BB"/>
                  </a:solidFill>
                  <a:ln w="12700">
                    <a:noFill/>
                    <a:round/>
                    <a:headEnd/>
                    <a:tailEnd/>
                  </a:ln>
                </p:spPr>
                <p:txBody>
                  <a:bodyPr rtlCol="0" anchor="ctr"/>
                  <a:lstStyle/>
                  <a:p>
                    <a:pPr algn="ctr"/>
                    <a:endParaRPr lang="de-DE" dirty="0"/>
                  </a:p>
                </p:txBody>
              </p:sp>
              <p:sp>
                <p:nvSpPr>
                  <p:cNvPr id="126" name="Rechteck 343"/>
                  <p:cNvSpPr/>
                  <p:nvPr/>
                </p:nvSpPr>
                <p:spPr bwMode="gray">
                  <a:xfrm>
                    <a:off x="7242356" y="4685343"/>
                    <a:ext cx="205353" cy="205353"/>
                  </a:xfrm>
                  <a:prstGeom prst="rect">
                    <a:avLst/>
                  </a:prstGeom>
                  <a:gradFill flip="none" rotWithShape="1">
                    <a:gsLst>
                      <a:gs pos="0">
                        <a:srgbClr val="B5B7BB"/>
                      </a:gs>
                      <a:gs pos="100000">
                        <a:srgbClr val="E5E6EA"/>
                      </a:gs>
                    </a:gsLst>
                    <a:lin ang="16200000" scaled="1"/>
                    <a:tileRect/>
                  </a:gradFill>
                  <a:ln w="3"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de-DE" dirty="0"/>
                  </a:p>
                </p:txBody>
              </p:sp>
            </p:grpSp>
          </p:grpSp>
          <p:grpSp>
            <p:nvGrpSpPr>
              <p:cNvPr id="109" name="Gruppieren 126"/>
              <p:cNvGrpSpPr/>
              <p:nvPr/>
            </p:nvGrpSpPr>
            <p:grpSpPr bwMode="gray">
              <a:xfrm>
                <a:off x="417673" y="4447388"/>
                <a:ext cx="2508091" cy="1560198"/>
                <a:chOff x="417673" y="4447388"/>
                <a:chExt cx="2508091" cy="1560198"/>
              </a:xfrm>
            </p:grpSpPr>
            <p:sp>
              <p:nvSpPr>
                <p:cNvPr id="111" name="Freeform 7"/>
                <p:cNvSpPr>
                  <a:spLocks noChangeAspect="1"/>
                </p:cNvSpPr>
                <p:nvPr/>
              </p:nvSpPr>
              <p:spPr bwMode="gray">
                <a:xfrm>
                  <a:off x="417673" y="4539896"/>
                  <a:ext cx="2508090" cy="1456983"/>
                </a:xfrm>
                <a:custGeom>
                  <a:avLst/>
                  <a:gdLst>
                    <a:gd name="T0" fmla="*/ 501 w 519"/>
                    <a:gd name="T1" fmla="*/ 0 h 393"/>
                    <a:gd name="T2" fmla="*/ 501 w 519"/>
                    <a:gd name="T3" fmla="*/ 359 h 393"/>
                    <a:gd name="T4" fmla="*/ 18 w 519"/>
                    <a:gd name="T5" fmla="*/ 359 h 393"/>
                    <a:gd name="T6" fmla="*/ 18 w 519"/>
                    <a:gd name="T7" fmla="*/ 0 h 393"/>
                    <a:gd name="T8" fmla="*/ 0 w 519"/>
                    <a:gd name="T9" fmla="*/ 0 h 393"/>
                    <a:gd name="T10" fmla="*/ 0 w 519"/>
                    <a:gd name="T11" fmla="*/ 385 h 393"/>
                    <a:gd name="T12" fmla="*/ 7 w 519"/>
                    <a:gd name="T13" fmla="*/ 393 h 393"/>
                    <a:gd name="T14" fmla="*/ 512 w 519"/>
                    <a:gd name="T15" fmla="*/ 393 h 393"/>
                    <a:gd name="T16" fmla="*/ 519 w 519"/>
                    <a:gd name="T17" fmla="*/ 385 h 393"/>
                    <a:gd name="T18" fmla="*/ 519 w 519"/>
                    <a:gd name="T19" fmla="*/ 0 h 393"/>
                    <a:gd name="T20" fmla="*/ 501 w 519"/>
                    <a:gd name="T21" fmla="*/ 0 h 3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19"/>
                    <a:gd name="T34" fmla="*/ 0 h 393"/>
                    <a:gd name="T35" fmla="*/ 519 w 519"/>
                    <a:gd name="T36" fmla="*/ 393 h 393"/>
                    <a:gd name="connsiteX0" fmla="*/ 9670 w 10000"/>
                    <a:gd name="connsiteY0" fmla="*/ 1105 h 10000"/>
                    <a:gd name="connsiteX1" fmla="*/ 9653 w 10000"/>
                    <a:gd name="connsiteY1" fmla="*/ 9135 h 10000"/>
                    <a:gd name="connsiteX2" fmla="*/ 347 w 10000"/>
                    <a:gd name="connsiteY2" fmla="*/ 9135 h 10000"/>
                    <a:gd name="connsiteX3" fmla="*/ 347 w 10000"/>
                    <a:gd name="connsiteY3" fmla="*/ 0 h 10000"/>
                    <a:gd name="connsiteX4" fmla="*/ 0 w 10000"/>
                    <a:gd name="connsiteY4" fmla="*/ 0 h 10000"/>
                    <a:gd name="connsiteX5" fmla="*/ 0 w 10000"/>
                    <a:gd name="connsiteY5" fmla="*/ 9796 h 10000"/>
                    <a:gd name="connsiteX6" fmla="*/ 135 w 10000"/>
                    <a:gd name="connsiteY6" fmla="*/ 10000 h 10000"/>
                    <a:gd name="connsiteX7" fmla="*/ 9865 w 10000"/>
                    <a:gd name="connsiteY7" fmla="*/ 10000 h 10000"/>
                    <a:gd name="connsiteX8" fmla="*/ 10000 w 10000"/>
                    <a:gd name="connsiteY8" fmla="*/ 9796 h 10000"/>
                    <a:gd name="connsiteX9" fmla="*/ 10000 w 10000"/>
                    <a:gd name="connsiteY9" fmla="*/ 0 h 10000"/>
                    <a:gd name="connsiteX10" fmla="*/ 9670 w 10000"/>
                    <a:gd name="connsiteY10" fmla="*/ 1105 h 10000"/>
                    <a:gd name="connsiteX0" fmla="*/ 9670 w 10000"/>
                    <a:gd name="connsiteY0" fmla="*/ 1105 h 10000"/>
                    <a:gd name="connsiteX1" fmla="*/ 9653 w 10000"/>
                    <a:gd name="connsiteY1" fmla="*/ 9135 h 10000"/>
                    <a:gd name="connsiteX2" fmla="*/ 347 w 10000"/>
                    <a:gd name="connsiteY2" fmla="*/ 9135 h 10000"/>
                    <a:gd name="connsiteX3" fmla="*/ 347 w 10000"/>
                    <a:gd name="connsiteY3" fmla="*/ 0 h 10000"/>
                    <a:gd name="connsiteX4" fmla="*/ 0 w 10000"/>
                    <a:gd name="connsiteY4" fmla="*/ 0 h 10000"/>
                    <a:gd name="connsiteX5" fmla="*/ 0 w 10000"/>
                    <a:gd name="connsiteY5" fmla="*/ 9796 h 10000"/>
                    <a:gd name="connsiteX6" fmla="*/ 135 w 10000"/>
                    <a:gd name="connsiteY6" fmla="*/ 10000 h 10000"/>
                    <a:gd name="connsiteX7" fmla="*/ 9865 w 10000"/>
                    <a:gd name="connsiteY7" fmla="*/ 10000 h 10000"/>
                    <a:gd name="connsiteX8" fmla="*/ 10000 w 10000"/>
                    <a:gd name="connsiteY8" fmla="*/ 9796 h 10000"/>
                    <a:gd name="connsiteX9" fmla="*/ 10000 w 10000"/>
                    <a:gd name="connsiteY9" fmla="*/ 1105 h 10000"/>
                    <a:gd name="connsiteX10" fmla="*/ 9670 w 10000"/>
                    <a:gd name="connsiteY10" fmla="*/ 1105 h 10000"/>
                    <a:gd name="connsiteX0" fmla="*/ 9670 w 10000"/>
                    <a:gd name="connsiteY0" fmla="*/ 1105 h 10000"/>
                    <a:gd name="connsiteX1" fmla="*/ 9653 w 10000"/>
                    <a:gd name="connsiteY1" fmla="*/ 9135 h 10000"/>
                    <a:gd name="connsiteX2" fmla="*/ 347 w 10000"/>
                    <a:gd name="connsiteY2" fmla="*/ 9135 h 10000"/>
                    <a:gd name="connsiteX3" fmla="*/ 340 w 10000"/>
                    <a:gd name="connsiteY3" fmla="*/ 1105 h 10000"/>
                    <a:gd name="connsiteX4" fmla="*/ 0 w 10000"/>
                    <a:gd name="connsiteY4" fmla="*/ 0 h 10000"/>
                    <a:gd name="connsiteX5" fmla="*/ 0 w 10000"/>
                    <a:gd name="connsiteY5" fmla="*/ 9796 h 10000"/>
                    <a:gd name="connsiteX6" fmla="*/ 135 w 10000"/>
                    <a:gd name="connsiteY6" fmla="*/ 10000 h 10000"/>
                    <a:gd name="connsiteX7" fmla="*/ 9865 w 10000"/>
                    <a:gd name="connsiteY7" fmla="*/ 10000 h 10000"/>
                    <a:gd name="connsiteX8" fmla="*/ 10000 w 10000"/>
                    <a:gd name="connsiteY8" fmla="*/ 9796 h 10000"/>
                    <a:gd name="connsiteX9" fmla="*/ 10000 w 10000"/>
                    <a:gd name="connsiteY9" fmla="*/ 1105 h 10000"/>
                    <a:gd name="connsiteX10" fmla="*/ 9670 w 10000"/>
                    <a:gd name="connsiteY10" fmla="*/ 1105 h 10000"/>
                    <a:gd name="connsiteX0" fmla="*/ 9670 w 10000"/>
                    <a:gd name="connsiteY0" fmla="*/ 0 h 8895"/>
                    <a:gd name="connsiteX1" fmla="*/ 9653 w 10000"/>
                    <a:gd name="connsiteY1" fmla="*/ 8030 h 8895"/>
                    <a:gd name="connsiteX2" fmla="*/ 347 w 10000"/>
                    <a:gd name="connsiteY2" fmla="*/ 8030 h 8895"/>
                    <a:gd name="connsiteX3" fmla="*/ 340 w 10000"/>
                    <a:gd name="connsiteY3" fmla="*/ 0 h 8895"/>
                    <a:gd name="connsiteX4" fmla="*/ 0 w 10000"/>
                    <a:gd name="connsiteY4" fmla="*/ 0 h 8895"/>
                    <a:gd name="connsiteX5" fmla="*/ 0 w 10000"/>
                    <a:gd name="connsiteY5" fmla="*/ 8691 h 8895"/>
                    <a:gd name="connsiteX6" fmla="*/ 135 w 10000"/>
                    <a:gd name="connsiteY6" fmla="*/ 8895 h 8895"/>
                    <a:gd name="connsiteX7" fmla="*/ 9865 w 10000"/>
                    <a:gd name="connsiteY7" fmla="*/ 8895 h 8895"/>
                    <a:gd name="connsiteX8" fmla="*/ 10000 w 10000"/>
                    <a:gd name="connsiteY8" fmla="*/ 8691 h 8895"/>
                    <a:gd name="connsiteX9" fmla="*/ 10000 w 10000"/>
                    <a:gd name="connsiteY9" fmla="*/ 0 h 8895"/>
                    <a:gd name="connsiteX10" fmla="*/ 9670 w 10000"/>
                    <a:gd name="connsiteY10" fmla="*/ 0 h 8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00" h="8895">
                      <a:moveTo>
                        <a:pt x="9670" y="0"/>
                      </a:moveTo>
                      <a:cubicBezTo>
                        <a:pt x="9664" y="2677"/>
                        <a:pt x="9659" y="5353"/>
                        <a:pt x="9653" y="8030"/>
                      </a:cubicBezTo>
                      <a:lnTo>
                        <a:pt x="347" y="8030"/>
                      </a:lnTo>
                      <a:cubicBezTo>
                        <a:pt x="345" y="5353"/>
                        <a:pt x="342" y="2677"/>
                        <a:pt x="340" y="0"/>
                      </a:cubicBezTo>
                      <a:lnTo>
                        <a:pt x="0" y="0"/>
                      </a:lnTo>
                      <a:lnTo>
                        <a:pt x="0" y="8691"/>
                      </a:lnTo>
                      <a:cubicBezTo>
                        <a:pt x="0" y="8793"/>
                        <a:pt x="58" y="8895"/>
                        <a:pt x="135" y="8895"/>
                      </a:cubicBezTo>
                      <a:lnTo>
                        <a:pt x="9865" y="8895"/>
                      </a:lnTo>
                      <a:cubicBezTo>
                        <a:pt x="9942" y="8895"/>
                        <a:pt x="10000" y="8793"/>
                        <a:pt x="10000" y="8691"/>
                      </a:cubicBezTo>
                      <a:lnTo>
                        <a:pt x="10000" y="0"/>
                      </a:lnTo>
                      <a:lnTo>
                        <a:pt x="9670" y="0"/>
                      </a:lnTo>
                      <a:close/>
                    </a:path>
                  </a:pathLst>
                </a:custGeom>
                <a:gradFill rotWithShape="1">
                  <a:gsLst>
                    <a:gs pos="0">
                      <a:srgbClr val="949494"/>
                    </a:gs>
                    <a:gs pos="50000">
                      <a:srgbClr val="DDDDDD"/>
                    </a:gs>
                    <a:gs pos="100000">
                      <a:srgbClr val="949494"/>
                    </a:gs>
                  </a:gsLst>
                  <a:lin ang="5400000" scaled="1"/>
                </a:gradFill>
                <a:ln w="9525">
                  <a:noFill/>
                  <a:round/>
                  <a:headEnd/>
                  <a:tailEnd/>
                </a:ln>
              </p:spPr>
              <p:txBody>
                <a:bodyPr/>
                <a:lstStyle/>
                <a:p>
                  <a:endParaRPr lang="de-DE" noProof="1"/>
                </a:p>
              </p:txBody>
            </p:sp>
            <p:sp>
              <p:nvSpPr>
                <p:cNvPr id="112" name="Freeform 9"/>
                <p:cNvSpPr>
                  <a:spLocks noChangeAspect="1"/>
                </p:cNvSpPr>
                <p:nvPr/>
              </p:nvSpPr>
              <p:spPr bwMode="gray">
                <a:xfrm>
                  <a:off x="417673" y="4447388"/>
                  <a:ext cx="2508090" cy="92465"/>
                </a:xfrm>
                <a:custGeom>
                  <a:avLst/>
                  <a:gdLst>
                    <a:gd name="T0" fmla="*/ 18 w 519"/>
                    <a:gd name="T1" fmla="*/ 19 h 19"/>
                    <a:gd name="T2" fmla="*/ 501 w 519"/>
                    <a:gd name="T3" fmla="*/ 19 h 19"/>
                    <a:gd name="T4" fmla="*/ 501 w 519"/>
                    <a:gd name="T5" fmla="*/ 19 h 19"/>
                    <a:gd name="T6" fmla="*/ 519 w 519"/>
                    <a:gd name="T7" fmla="*/ 19 h 19"/>
                    <a:gd name="T8" fmla="*/ 519 w 519"/>
                    <a:gd name="T9" fmla="*/ 8 h 19"/>
                    <a:gd name="T10" fmla="*/ 512 w 519"/>
                    <a:gd name="T11" fmla="*/ 0 h 19"/>
                    <a:gd name="T12" fmla="*/ 7 w 519"/>
                    <a:gd name="T13" fmla="*/ 0 h 19"/>
                    <a:gd name="T14" fmla="*/ 0 w 519"/>
                    <a:gd name="T15" fmla="*/ 8 h 19"/>
                    <a:gd name="T16" fmla="*/ 0 w 519"/>
                    <a:gd name="T17" fmla="*/ 19 h 19"/>
                    <a:gd name="T18" fmla="*/ 18 w 519"/>
                    <a:gd name="T19" fmla="*/ 19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9"/>
                    <a:gd name="T31" fmla="*/ 0 h 19"/>
                    <a:gd name="T32" fmla="*/ 519 w 519"/>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9" h="19">
                      <a:moveTo>
                        <a:pt x="18" y="19"/>
                      </a:moveTo>
                      <a:cubicBezTo>
                        <a:pt x="501" y="19"/>
                        <a:pt x="501" y="19"/>
                        <a:pt x="501" y="19"/>
                      </a:cubicBezTo>
                      <a:cubicBezTo>
                        <a:pt x="501" y="19"/>
                        <a:pt x="501" y="19"/>
                        <a:pt x="501" y="19"/>
                      </a:cubicBezTo>
                      <a:cubicBezTo>
                        <a:pt x="519" y="19"/>
                        <a:pt x="519" y="19"/>
                        <a:pt x="519" y="19"/>
                      </a:cubicBezTo>
                      <a:cubicBezTo>
                        <a:pt x="519" y="8"/>
                        <a:pt x="519" y="8"/>
                        <a:pt x="519" y="8"/>
                      </a:cubicBezTo>
                      <a:cubicBezTo>
                        <a:pt x="519" y="4"/>
                        <a:pt x="516" y="0"/>
                        <a:pt x="512" y="0"/>
                      </a:cubicBezTo>
                      <a:cubicBezTo>
                        <a:pt x="7" y="0"/>
                        <a:pt x="7" y="0"/>
                        <a:pt x="7" y="0"/>
                      </a:cubicBezTo>
                      <a:cubicBezTo>
                        <a:pt x="3" y="0"/>
                        <a:pt x="0" y="4"/>
                        <a:pt x="0" y="8"/>
                      </a:cubicBezTo>
                      <a:cubicBezTo>
                        <a:pt x="0" y="19"/>
                        <a:pt x="0" y="19"/>
                        <a:pt x="0" y="19"/>
                      </a:cubicBezTo>
                      <a:close/>
                    </a:path>
                  </a:pathLst>
                </a:custGeom>
                <a:gradFill rotWithShape="1">
                  <a:gsLst>
                    <a:gs pos="0">
                      <a:srgbClr val="EAEAEA"/>
                    </a:gs>
                    <a:gs pos="100000">
                      <a:srgbClr val="949494"/>
                    </a:gs>
                  </a:gsLst>
                  <a:lin ang="5400000" scaled="1"/>
                </a:gradFill>
                <a:ln w="9525">
                  <a:noFill/>
                  <a:round/>
                  <a:headEnd/>
                  <a:tailEnd/>
                </a:ln>
              </p:spPr>
              <p:txBody>
                <a:bodyPr/>
                <a:lstStyle/>
                <a:p>
                  <a:endParaRPr lang="de-DE" noProof="1"/>
                </a:p>
              </p:txBody>
            </p:sp>
            <p:sp>
              <p:nvSpPr>
                <p:cNvPr id="113" name="Freeform 11"/>
                <p:cNvSpPr>
                  <a:spLocks noChangeAspect="1"/>
                </p:cNvSpPr>
                <p:nvPr/>
              </p:nvSpPr>
              <p:spPr bwMode="gray">
                <a:xfrm>
                  <a:off x="417674" y="5906151"/>
                  <a:ext cx="2508090" cy="84679"/>
                </a:xfrm>
                <a:custGeom>
                  <a:avLst/>
                  <a:gdLst>
                    <a:gd name="T0" fmla="*/ 1271 w 1289"/>
                    <a:gd name="T1" fmla="*/ 20 h 54"/>
                    <a:gd name="T2" fmla="*/ 17 w 1289"/>
                    <a:gd name="T3" fmla="*/ 20 h 54"/>
                    <a:gd name="T4" fmla="*/ 0 w 1289"/>
                    <a:gd name="T5" fmla="*/ 0 h 54"/>
                    <a:gd name="T6" fmla="*/ 0 w 1289"/>
                    <a:gd name="T7" fmla="*/ 34 h 54"/>
                    <a:gd name="T8" fmla="*/ 17 w 1289"/>
                    <a:gd name="T9" fmla="*/ 54 h 54"/>
                    <a:gd name="T10" fmla="*/ 1271 w 1289"/>
                    <a:gd name="T11" fmla="*/ 54 h 54"/>
                    <a:gd name="T12" fmla="*/ 1289 w 1289"/>
                    <a:gd name="T13" fmla="*/ 34 h 54"/>
                    <a:gd name="T14" fmla="*/ 1289 w 1289"/>
                    <a:gd name="T15" fmla="*/ 0 h 54"/>
                    <a:gd name="T16" fmla="*/ 1271 w 1289"/>
                    <a:gd name="T17" fmla="*/ 20 h 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89"/>
                    <a:gd name="T28" fmla="*/ 0 h 54"/>
                    <a:gd name="T29" fmla="*/ 1289 w 1289"/>
                    <a:gd name="T30" fmla="*/ 54 h 5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89" h="54">
                      <a:moveTo>
                        <a:pt x="1271" y="20"/>
                      </a:moveTo>
                      <a:cubicBezTo>
                        <a:pt x="1271" y="20"/>
                        <a:pt x="1271" y="20"/>
                        <a:pt x="17" y="20"/>
                      </a:cubicBezTo>
                      <a:cubicBezTo>
                        <a:pt x="7" y="20"/>
                        <a:pt x="0" y="10"/>
                        <a:pt x="0" y="0"/>
                      </a:cubicBezTo>
                      <a:cubicBezTo>
                        <a:pt x="0" y="34"/>
                        <a:pt x="0" y="34"/>
                        <a:pt x="0" y="34"/>
                      </a:cubicBezTo>
                      <a:cubicBezTo>
                        <a:pt x="0" y="44"/>
                        <a:pt x="7" y="54"/>
                        <a:pt x="17" y="54"/>
                      </a:cubicBezTo>
                      <a:cubicBezTo>
                        <a:pt x="1271" y="54"/>
                        <a:pt x="1271" y="54"/>
                        <a:pt x="1271" y="54"/>
                      </a:cubicBezTo>
                      <a:cubicBezTo>
                        <a:pt x="1281" y="54"/>
                        <a:pt x="1289" y="44"/>
                        <a:pt x="1289" y="34"/>
                      </a:cubicBezTo>
                      <a:cubicBezTo>
                        <a:pt x="1289" y="22"/>
                        <a:pt x="1289" y="11"/>
                        <a:pt x="1289" y="0"/>
                      </a:cubicBezTo>
                      <a:close/>
                    </a:path>
                  </a:pathLst>
                </a:custGeom>
                <a:gradFill rotWithShape="1">
                  <a:gsLst>
                    <a:gs pos="0">
                      <a:srgbClr val="0C0C0C"/>
                    </a:gs>
                    <a:gs pos="100000">
                      <a:srgbClr val="969696"/>
                    </a:gs>
                  </a:gsLst>
                  <a:lin ang="5400000" scaled="1"/>
                </a:gradFill>
                <a:ln w="12700">
                  <a:noFill/>
                  <a:miter lim="800000"/>
                  <a:headEnd/>
                  <a:tailEnd/>
                </a:ln>
              </p:spPr>
              <p:txBody>
                <a:bodyPr/>
                <a:lstStyle/>
                <a:p>
                  <a:endParaRPr lang="de-DE" noProof="1"/>
                </a:p>
              </p:txBody>
            </p:sp>
            <p:grpSp>
              <p:nvGrpSpPr>
                <p:cNvPr id="114" name="Group 12"/>
                <p:cNvGrpSpPr>
                  <a:grpSpLocks noChangeAspect="1"/>
                </p:cNvGrpSpPr>
                <p:nvPr/>
              </p:nvGrpSpPr>
              <p:grpSpPr bwMode="gray">
                <a:xfrm>
                  <a:off x="2092659" y="5996879"/>
                  <a:ext cx="250129" cy="10707"/>
                  <a:chOff x="1974" y="3040"/>
                  <a:chExt cx="319" cy="20"/>
                </a:xfrm>
              </p:grpSpPr>
              <p:sp>
                <p:nvSpPr>
                  <p:cNvPr id="119" name="Freeform 13"/>
                  <p:cNvSpPr>
                    <a:spLocks noChangeAspect="1"/>
                  </p:cNvSpPr>
                  <p:nvPr/>
                </p:nvSpPr>
                <p:spPr bwMode="gray">
                  <a:xfrm>
                    <a:off x="1974" y="3040"/>
                    <a:ext cx="57" cy="20"/>
                  </a:xfrm>
                  <a:custGeom>
                    <a:avLst/>
                    <a:gdLst>
                      <a:gd name="T0" fmla="*/ 0 w 28"/>
                      <a:gd name="T1" fmla="*/ 0 h 10"/>
                      <a:gd name="T2" fmla="*/ 0 w 28"/>
                      <a:gd name="T3" fmla="*/ 6 h 10"/>
                      <a:gd name="T4" fmla="*/ 5 w 28"/>
                      <a:gd name="T5" fmla="*/ 10 h 10"/>
                      <a:gd name="T6" fmla="*/ 23 w 28"/>
                      <a:gd name="T7" fmla="*/ 10 h 10"/>
                      <a:gd name="T8" fmla="*/ 28 w 28"/>
                      <a:gd name="T9" fmla="*/ 6 h 10"/>
                      <a:gd name="T10" fmla="*/ 28 w 28"/>
                      <a:gd name="T11" fmla="*/ 0 h 10"/>
                      <a:gd name="T12" fmla="*/ 0 w 28"/>
                      <a:gd name="T13" fmla="*/ 0 h 10"/>
                      <a:gd name="T14" fmla="*/ 0 60000 65536"/>
                      <a:gd name="T15" fmla="*/ 0 60000 65536"/>
                      <a:gd name="T16" fmla="*/ 0 60000 65536"/>
                      <a:gd name="T17" fmla="*/ 0 60000 65536"/>
                      <a:gd name="T18" fmla="*/ 0 60000 65536"/>
                      <a:gd name="T19" fmla="*/ 0 60000 65536"/>
                      <a:gd name="T20" fmla="*/ 0 60000 65536"/>
                      <a:gd name="T21" fmla="*/ 0 w 28"/>
                      <a:gd name="T22" fmla="*/ 0 h 10"/>
                      <a:gd name="T23" fmla="*/ 28 w 28"/>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10">
                        <a:moveTo>
                          <a:pt x="0" y="0"/>
                        </a:moveTo>
                        <a:cubicBezTo>
                          <a:pt x="0" y="6"/>
                          <a:pt x="0" y="6"/>
                          <a:pt x="0" y="6"/>
                        </a:cubicBezTo>
                        <a:cubicBezTo>
                          <a:pt x="0" y="8"/>
                          <a:pt x="2" y="10"/>
                          <a:pt x="5" y="10"/>
                        </a:cubicBezTo>
                        <a:cubicBezTo>
                          <a:pt x="23" y="10"/>
                          <a:pt x="23" y="10"/>
                          <a:pt x="23" y="10"/>
                        </a:cubicBezTo>
                        <a:cubicBezTo>
                          <a:pt x="26" y="10"/>
                          <a:pt x="28" y="8"/>
                          <a:pt x="28" y="6"/>
                        </a:cubicBezTo>
                        <a:cubicBezTo>
                          <a:pt x="28" y="0"/>
                          <a:pt x="28" y="0"/>
                          <a:pt x="28" y="0"/>
                        </a:cubicBezTo>
                        <a:lnTo>
                          <a:pt x="0" y="0"/>
                        </a:lnTo>
                        <a:close/>
                      </a:path>
                    </a:pathLst>
                  </a:custGeom>
                  <a:solidFill>
                    <a:srgbClr val="5F5F5F"/>
                  </a:solidFill>
                  <a:ln w="9525">
                    <a:noFill/>
                    <a:round/>
                    <a:headEnd/>
                    <a:tailEnd/>
                  </a:ln>
                </p:spPr>
                <p:txBody>
                  <a:bodyPr/>
                  <a:lstStyle/>
                  <a:p>
                    <a:endParaRPr lang="de-DE" noProof="1"/>
                  </a:p>
                </p:txBody>
              </p:sp>
              <p:sp>
                <p:nvSpPr>
                  <p:cNvPr id="120" name="Freeform 14"/>
                  <p:cNvSpPr>
                    <a:spLocks noChangeAspect="1"/>
                  </p:cNvSpPr>
                  <p:nvPr/>
                </p:nvSpPr>
                <p:spPr bwMode="gray">
                  <a:xfrm>
                    <a:off x="2061" y="3040"/>
                    <a:ext cx="58" cy="20"/>
                  </a:xfrm>
                  <a:custGeom>
                    <a:avLst/>
                    <a:gdLst>
                      <a:gd name="T0" fmla="*/ 0 w 29"/>
                      <a:gd name="T1" fmla="*/ 0 h 10"/>
                      <a:gd name="T2" fmla="*/ 0 w 29"/>
                      <a:gd name="T3" fmla="*/ 6 h 10"/>
                      <a:gd name="T4" fmla="*/ 6 w 29"/>
                      <a:gd name="T5" fmla="*/ 10 h 10"/>
                      <a:gd name="T6" fmla="*/ 23 w 29"/>
                      <a:gd name="T7" fmla="*/ 10 h 10"/>
                      <a:gd name="T8" fmla="*/ 29 w 29"/>
                      <a:gd name="T9" fmla="*/ 6 h 10"/>
                      <a:gd name="T10" fmla="*/ 29 w 29"/>
                      <a:gd name="T11" fmla="*/ 0 h 10"/>
                      <a:gd name="T12" fmla="*/ 0 w 29"/>
                      <a:gd name="T13" fmla="*/ 0 h 10"/>
                      <a:gd name="T14" fmla="*/ 0 60000 65536"/>
                      <a:gd name="T15" fmla="*/ 0 60000 65536"/>
                      <a:gd name="T16" fmla="*/ 0 60000 65536"/>
                      <a:gd name="T17" fmla="*/ 0 60000 65536"/>
                      <a:gd name="T18" fmla="*/ 0 60000 65536"/>
                      <a:gd name="T19" fmla="*/ 0 60000 65536"/>
                      <a:gd name="T20" fmla="*/ 0 60000 65536"/>
                      <a:gd name="T21" fmla="*/ 0 w 29"/>
                      <a:gd name="T22" fmla="*/ 0 h 10"/>
                      <a:gd name="T23" fmla="*/ 29 w 29"/>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10">
                        <a:moveTo>
                          <a:pt x="0" y="0"/>
                        </a:moveTo>
                        <a:cubicBezTo>
                          <a:pt x="0" y="6"/>
                          <a:pt x="0" y="6"/>
                          <a:pt x="0" y="6"/>
                        </a:cubicBezTo>
                        <a:cubicBezTo>
                          <a:pt x="0" y="8"/>
                          <a:pt x="3" y="10"/>
                          <a:pt x="6" y="10"/>
                        </a:cubicBezTo>
                        <a:cubicBezTo>
                          <a:pt x="23" y="10"/>
                          <a:pt x="23" y="10"/>
                          <a:pt x="23" y="10"/>
                        </a:cubicBezTo>
                        <a:cubicBezTo>
                          <a:pt x="26" y="10"/>
                          <a:pt x="29" y="8"/>
                          <a:pt x="29" y="6"/>
                        </a:cubicBezTo>
                        <a:cubicBezTo>
                          <a:pt x="29" y="0"/>
                          <a:pt x="29" y="0"/>
                          <a:pt x="29" y="0"/>
                        </a:cubicBezTo>
                        <a:lnTo>
                          <a:pt x="0" y="0"/>
                        </a:lnTo>
                        <a:close/>
                      </a:path>
                    </a:pathLst>
                  </a:custGeom>
                  <a:solidFill>
                    <a:srgbClr val="5F5F5F"/>
                  </a:solidFill>
                  <a:ln w="9525">
                    <a:noFill/>
                    <a:round/>
                    <a:headEnd/>
                    <a:tailEnd/>
                  </a:ln>
                </p:spPr>
                <p:txBody>
                  <a:bodyPr/>
                  <a:lstStyle/>
                  <a:p>
                    <a:endParaRPr lang="de-DE" noProof="1"/>
                  </a:p>
                </p:txBody>
              </p:sp>
              <p:sp>
                <p:nvSpPr>
                  <p:cNvPr id="121" name="Freeform 15"/>
                  <p:cNvSpPr>
                    <a:spLocks noChangeAspect="1"/>
                  </p:cNvSpPr>
                  <p:nvPr/>
                </p:nvSpPr>
                <p:spPr bwMode="gray">
                  <a:xfrm>
                    <a:off x="2149" y="3040"/>
                    <a:ext cx="56" cy="20"/>
                  </a:xfrm>
                  <a:custGeom>
                    <a:avLst/>
                    <a:gdLst>
                      <a:gd name="T0" fmla="*/ 0 w 28"/>
                      <a:gd name="T1" fmla="*/ 0 h 10"/>
                      <a:gd name="T2" fmla="*/ 0 w 28"/>
                      <a:gd name="T3" fmla="*/ 6 h 10"/>
                      <a:gd name="T4" fmla="*/ 5 w 28"/>
                      <a:gd name="T5" fmla="*/ 10 h 10"/>
                      <a:gd name="T6" fmla="*/ 23 w 28"/>
                      <a:gd name="T7" fmla="*/ 10 h 10"/>
                      <a:gd name="T8" fmla="*/ 28 w 28"/>
                      <a:gd name="T9" fmla="*/ 6 h 10"/>
                      <a:gd name="T10" fmla="*/ 28 w 28"/>
                      <a:gd name="T11" fmla="*/ 0 h 10"/>
                      <a:gd name="T12" fmla="*/ 0 w 28"/>
                      <a:gd name="T13" fmla="*/ 0 h 10"/>
                      <a:gd name="T14" fmla="*/ 0 60000 65536"/>
                      <a:gd name="T15" fmla="*/ 0 60000 65536"/>
                      <a:gd name="T16" fmla="*/ 0 60000 65536"/>
                      <a:gd name="T17" fmla="*/ 0 60000 65536"/>
                      <a:gd name="T18" fmla="*/ 0 60000 65536"/>
                      <a:gd name="T19" fmla="*/ 0 60000 65536"/>
                      <a:gd name="T20" fmla="*/ 0 60000 65536"/>
                      <a:gd name="T21" fmla="*/ 0 w 28"/>
                      <a:gd name="T22" fmla="*/ 0 h 10"/>
                      <a:gd name="T23" fmla="*/ 28 w 28"/>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10">
                        <a:moveTo>
                          <a:pt x="0" y="0"/>
                        </a:moveTo>
                        <a:cubicBezTo>
                          <a:pt x="0" y="6"/>
                          <a:pt x="0" y="6"/>
                          <a:pt x="0" y="6"/>
                        </a:cubicBezTo>
                        <a:cubicBezTo>
                          <a:pt x="0" y="8"/>
                          <a:pt x="2" y="10"/>
                          <a:pt x="5" y="10"/>
                        </a:cubicBezTo>
                        <a:cubicBezTo>
                          <a:pt x="23" y="10"/>
                          <a:pt x="23" y="10"/>
                          <a:pt x="23" y="10"/>
                        </a:cubicBezTo>
                        <a:cubicBezTo>
                          <a:pt x="26" y="10"/>
                          <a:pt x="28" y="8"/>
                          <a:pt x="28" y="6"/>
                        </a:cubicBezTo>
                        <a:cubicBezTo>
                          <a:pt x="28" y="0"/>
                          <a:pt x="28" y="0"/>
                          <a:pt x="28" y="0"/>
                        </a:cubicBezTo>
                        <a:lnTo>
                          <a:pt x="0" y="0"/>
                        </a:lnTo>
                        <a:close/>
                      </a:path>
                    </a:pathLst>
                  </a:custGeom>
                  <a:solidFill>
                    <a:srgbClr val="5F5F5F"/>
                  </a:solidFill>
                  <a:ln w="9525">
                    <a:noFill/>
                    <a:round/>
                    <a:headEnd/>
                    <a:tailEnd/>
                  </a:ln>
                </p:spPr>
                <p:txBody>
                  <a:bodyPr/>
                  <a:lstStyle/>
                  <a:p>
                    <a:endParaRPr lang="de-DE" noProof="1"/>
                  </a:p>
                </p:txBody>
              </p:sp>
              <p:sp>
                <p:nvSpPr>
                  <p:cNvPr id="122" name="Freeform 16"/>
                  <p:cNvSpPr>
                    <a:spLocks noChangeAspect="1"/>
                  </p:cNvSpPr>
                  <p:nvPr/>
                </p:nvSpPr>
                <p:spPr bwMode="gray">
                  <a:xfrm>
                    <a:off x="2235" y="3040"/>
                    <a:ext cx="58" cy="20"/>
                  </a:xfrm>
                  <a:custGeom>
                    <a:avLst/>
                    <a:gdLst>
                      <a:gd name="T0" fmla="*/ 0 w 29"/>
                      <a:gd name="T1" fmla="*/ 0 h 10"/>
                      <a:gd name="T2" fmla="*/ 0 w 29"/>
                      <a:gd name="T3" fmla="*/ 6 h 10"/>
                      <a:gd name="T4" fmla="*/ 6 w 29"/>
                      <a:gd name="T5" fmla="*/ 10 h 10"/>
                      <a:gd name="T6" fmla="*/ 23 w 29"/>
                      <a:gd name="T7" fmla="*/ 10 h 10"/>
                      <a:gd name="T8" fmla="*/ 29 w 29"/>
                      <a:gd name="T9" fmla="*/ 6 h 10"/>
                      <a:gd name="T10" fmla="*/ 29 w 29"/>
                      <a:gd name="T11" fmla="*/ 0 h 10"/>
                      <a:gd name="T12" fmla="*/ 0 w 29"/>
                      <a:gd name="T13" fmla="*/ 0 h 10"/>
                      <a:gd name="T14" fmla="*/ 0 60000 65536"/>
                      <a:gd name="T15" fmla="*/ 0 60000 65536"/>
                      <a:gd name="T16" fmla="*/ 0 60000 65536"/>
                      <a:gd name="T17" fmla="*/ 0 60000 65536"/>
                      <a:gd name="T18" fmla="*/ 0 60000 65536"/>
                      <a:gd name="T19" fmla="*/ 0 60000 65536"/>
                      <a:gd name="T20" fmla="*/ 0 60000 65536"/>
                      <a:gd name="T21" fmla="*/ 0 w 29"/>
                      <a:gd name="T22" fmla="*/ 0 h 10"/>
                      <a:gd name="T23" fmla="*/ 29 w 29"/>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10">
                        <a:moveTo>
                          <a:pt x="0" y="0"/>
                        </a:moveTo>
                        <a:cubicBezTo>
                          <a:pt x="0" y="6"/>
                          <a:pt x="0" y="6"/>
                          <a:pt x="0" y="6"/>
                        </a:cubicBezTo>
                        <a:cubicBezTo>
                          <a:pt x="0" y="8"/>
                          <a:pt x="2" y="10"/>
                          <a:pt x="6" y="10"/>
                        </a:cubicBezTo>
                        <a:cubicBezTo>
                          <a:pt x="23" y="10"/>
                          <a:pt x="23" y="10"/>
                          <a:pt x="23" y="10"/>
                        </a:cubicBezTo>
                        <a:cubicBezTo>
                          <a:pt x="26" y="10"/>
                          <a:pt x="29" y="8"/>
                          <a:pt x="29" y="6"/>
                        </a:cubicBezTo>
                        <a:cubicBezTo>
                          <a:pt x="29" y="0"/>
                          <a:pt x="29" y="0"/>
                          <a:pt x="29" y="0"/>
                        </a:cubicBezTo>
                        <a:lnTo>
                          <a:pt x="0" y="0"/>
                        </a:lnTo>
                        <a:close/>
                      </a:path>
                    </a:pathLst>
                  </a:custGeom>
                  <a:solidFill>
                    <a:srgbClr val="5F5F5F"/>
                  </a:solidFill>
                  <a:ln w="9525">
                    <a:noFill/>
                    <a:round/>
                    <a:headEnd/>
                    <a:tailEnd/>
                  </a:ln>
                </p:spPr>
                <p:txBody>
                  <a:bodyPr/>
                  <a:lstStyle/>
                  <a:p>
                    <a:endParaRPr lang="de-DE" noProof="1"/>
                  </a:p>
                </p:txBody>
              </p:sp>
            </p:grpSp>
            <p:grpSp>
              <p:nvGrpSpPr>
                <p:cNvPr id="115" name="Group 19"/>
                <p:cNvGrpSpPr>
                  <a:grpSpLocks noChangeAspect="1"/>
                </p:cNvGrpSpPr>
                <p:nvPr/>
              </p:nvGrpSpPr>
              <p:grpSpPr bwMode="gray">
                <a:xfrm>
                  <a:off x="2708726" y="5919014"/>
                  <a:ext cx="112898" cy="22387"/>
                  <a:chOff x="2601" y="2959"/>
                  <a:chExt cx="139" cy="27"/>
                </a:xfrm>
              </p:grpSpPr>
              <p:sp>
                <p:nvSpPr>
                  <p:cNvPr id="116" name="AutoShape 20"/>
                  <p:cNvSpPr>
                    <a:spLocks noChangeAspect="1" noChangeArrowheads="1"/>
                  </p:cNvSpPr>
                  <p:nvPr/>
                </p:nvSpPr>
                <p:spPr bwMode="gray">
                  <a:xfrm flipV="1">
                    <a:off x="2601" y="2959"/>
                    <a:ext cx="139" cy="27"/>
                  </a:xfrm>
                  <a:prstGeom prst="roundRect">
                    <a:avLst>
                      <a:gd name="adj" fmla="val 46398"/>
                    </a:avLst>
                  </a:prstGeom>
                  <a:gradFill rotWithShape="1">
                    <a:gsLst>
                      <a:gs pos="0">
                        <a:srgbClr val="2B2B2B"/>
                      </a:gs>
                      <a:gs pos="100000">
                        <a:srgbClr val="C0C0C0"/>
                      </a:gs>
                    </a:gsLst>
                    <a:lin ang="5400000" scaled="1"/>
                  </a:gradFill>
                  <a:ln w="3175">
                    <a:solidFill>
                      <a:srgbClr val="969696"/>
                    </a:solidFill>
                    <a:round/>
                    <a:headEnd/>
                    <a:tailEnd/>
                  </a:ln>
                </p:spPr>
                <p:txBody>
                  <a:bodyPr wrap="none" anchor="ctr"/>
                  <a:lstStyle/>
                  <a:p>
                    <a:endParaRPr lang="de-DE" noProof="1"/>
                  </a:p>
                </p:txBody>
              </p:sp>
              <p:sp>
                <p:nvSpPr>
                  <p:cNvPr id="117" name="AutoShape 21"/>
                  <p:cNvSpPr>
                    <a:spLocks noChangeAspect="1" noChangeArrowheads="1"/>
                  </p:cNvSpPr>
                  <p:nvPr/>
                </p:nvSpPr>
                <p:spPr bwMode="gray">
                  <a:xfrm flipV="1">
                    <a:off x="2650" y="2964"/>
                    <a:ext cx="82" cy="16"/>
                  </a:xfrm>
                  <a:prstGeom prst="roundRect">
                    <a:avLst>
                      <a:gd name="adj" fmla="val 50000"/>
                    </a:avLst>
                  </a:prstGeom>
                  <a:gradFill rotWithShape="1">
                    <a:gsLst>
                      <a:gs pos="0">
                        <a:srgbClr val="FFFFFF"/>
                      </a:gs>
                      <a:gs pos="50000">
                        <a:srgbClr val="B2B2B2"/>
                      </a:gs>
                      <a:gs pos="100000">
                        <a:srgbClr val="FFFFFF"/>
                      </a:gs>
                    </a:gsLst>
                    <a:lin ang="5400000" scaled="1"/>
                  </a:gradFill>
                  <a:ln w="3175">
                    <a:solidFill>
                      <a:srgbClr val="969696"/>
                    </a:solidFill>
                    <a:round/>
                    <a:headEnd/>
                    <a:tailEnd/>
                  </a:ln>
                </p:spPr>
                <p:txBody>
                  <a:bodyPr wrap="none" anchor="ctr"/>
                  <a:lstStyle/>
                  <a:p>
                    <a:endParaRPr lang="de-DE" noProof="1"/>
                  </a:p>
                </p:txBody>
              </p:sp>
              <p:sp>
                <p:nvSpPr>
                  <p:cNvPr id="118" name="Oval 22"/>
                  <p:cNvSpPr>
                    <a:spLocks noChangeAspect="1" noChangeArrowheads="1"/>
                  </p:cNvSpPr>
                  <p:nvPr/>
                </p:nvSpPr>
                <p:spPr bwMode="gray">
                  <a:xfrm flipV="1">
                    <a:off x="2606" y="2963"/>
                    <a:ext cx="19" cy="19"/>
                  </a:xfrm>
                  <a:prstGeom prst="ellipse">
                    <a:avLst/>
                  </a:prstGeom>
                  <a:solidFill>
                    <a:srgbClr val="5F5F5F"/>
                  </a:solidFill>
                  <a:ln w="3175">
                    <a:solidFill>
                      <a:srgbClr val="969696"/>
                    </a:solidFill>
                    <a:round/>
                    <a:headEnd/>
                    <a:tailEnd/>
                  </a:ln>
                </p:spPr>
                <p:txBody>
                  <a:bodyPr wrap="none" anchor="ctr"/>
                  <a:lstStyle/>
                  <a:p>
                    <a:endParaRPr lang="de-DE" noProof="1"/>
                  </a:p>
                </p:txBody>
              </p:sp>
            </p:grpSp>
          </p:grpSp>
        </p:grpSp>
        <p:sp>
          <p:nvSpPr>
            <p:cNvPr id="106" name="Freihandform 120"/>
            <p:cNvSpPr/>
            <p:nvPr/>
          </p:nvSpPr>
          <p:spPr bwMode="auto">
            <a:xfrm>
              <a:off x="4039132" y="3004459"/>
              <a:ext cx="1650761" cy="2090056"/>
            </a:xfrm>
            <a:custGeom>
              <a:avLst/>
              <a:gdLst>
                <a:gd name="connsiteX0" fmla="*/ 0 w 1452562"/>
                <a:gd name="connsiteY0" fmla="*/ 0 h 2195512"/>
                <a:gd name="connsiteX1" fmla="*/ 1452562 w 1452562"/>
                <a:gd name="connsiteY1" fmla="*/ 0 h 2195512"/>
                <a:gd name="connsiteX2" fmla="*/ 1452562 w 1452562"/>
                <a:gd name="connsiteY2" fmla="*/ 2195512 h 2195512"/>
                <a:gd name="connsiteX3" fmla="*/ 0 w 1452562"/>
                <a:gd name="connsiteY3" fmla="*/ 2195512 h 2195512"/>
                <a:gd name="connsiteX4" fmla="*/ 0 w 1452562"/>
                <a:gd name="connsiteY4" fmla="*/ 0 h 2195512"/>
                <a:gd name="connsiteX0" fmla="*/ 685800 w 1452562"/>
                <a:gd name="connsiteY0" fmla="*/ 4763 h 2195512"/>
                <a:gd name="connsiteX1" fmla="*/ 1452562 w 1452562"/>
                <a:gd name="connsiteY1" fmla="*/ 0 h 2195512"/>
                <a:gd name="connsiteX2" fmla="*/ 1452562 w 1452562"/>
                <a:gd name="connsiteY2" fmla="*/ 2195512 h 2195512"/>
                <a:gd name="connsiteX3" fmla="*/ 0 w 1452562"/>
                <a:gd name="connsiteY3" fmla="*/ 2195512 h 2195512"/>
                <a:gd name="connsiteX4" fmla="*/ 685800 w 1452562"/>
                <a:gd name="connsiteY4" fmla="*/ 4763 h 2195512"/>
                <a:gd name="connsiteX0" fmla="*/ 1166813 w 1933575"/>
                <a:gd name="connsiteY0" fmla="*/ 4763 h 2205037"/>
                <a:gd name="connsiteX1" fmla="*/ 1933575 w 1933575"/>
                <a:gd name="connsiteY1" fmla="*/ 0 h 2205037"/>
                <a:gd name="connsiteX2" fmla="*/ 1933575 w 1933575"/>
                <a:gd name="connsiteY2" fmla="*/ 2195512 h 2205037"/>
                <a:gd name="connsiteX3" fmla="*/ 0 w 1933575"/>
                <a:gd name="connsiteY3" fmla="*/ 2205037 h 2205037"/>
                <a:gd name="connsiteX4" fmla="*/ 1166813 w 1933575"/>
                <a:gd name="connsiteY4" fmla="*/ 4763 h 2205037"/>
                <a:gd name="connsiteX0" fmla="*/ 1081088 w 1847850"/>
                <a:gd name="connsiteY0" fmla="*/ 4763 h 2205037"/>
                <a:gd name="connsiteX1" fmla="*/ 1847850 w 1847850"/>
                <a:gd name="connsiteY1" fmla="*/ 0 h 2205037"/>
                <a:gd name="connsiteX2" fmla="*/ 1847850 w 1847850"/>
                <a:gd name="connsiteY2" fmla="*/ 2195512 h 2205037"/>
                <a:gd name="connsiteX3" fmla="*/ 0 w 1847850"/>
                <a:gd name="connsiteY3" fmla="*/ 2205037 h 2205037"/>
                <a:gd name="connsiteX4" fmla="*/ 1081088 w 1847850"/>
                <a:gd name="connsiteY4" fmla="*/ 4763 h 2205037"/>
                <a:gd name="connsiteX0" fmla="*/ 1081088 w 1854993"/>
                <a:gd name="connsiteY0" fmla="*/ 0 h 2200274"/>
                <a:gd name="connsiteX1" fmla="*/ 1854993 w 1854993"/>
                <a:gd name="connsiteY1" fmla="*/ 4762 h 2200274"/>
                <a:gd name="connsiteX2" fmla="*/ 1847850 w 1854993"/>
                <a:gd name="connsiteY2" fmla="*/ 2190749 h 2200274"/>
                <a:gd name="connsiteX3" fmla="*/ 0 w 1854993"/>
                <a:gd name="connsiteY3" fmla="*/ 2200274 h 2200274"/>
                <a:gd name="connsiteX4" fmla="*/ 1081088 w 1854993"/>
                <a:gd name="connsiteY4" fmla="*/ 0 h 2200274"/>
                <a:gd name="connsiteX0" fmla="*/ 1081088 w 1854993"/>
                <a:gd name="connsiteY0" fmla="*/ 2382 h 2202656"/>
                <a:gd name="connsiteX1" fmla="*/ 1854993 w 1854993"/>
                <a:gd name="connsiteY1" fmla="*/ 0 h 2202656"/>
                <a:gd name="connsiteX2" fmla="*/ 1847850 w 1854993"/>
                <a:gd name="connsiteY2" fmla="*/ 2193131 h 2202656"/>
                <a:gd name="connsiteX3" fmla="*/ 0 w 1854993"/>
                <a:gd name="connsiteY3" fmla="*/ 2202656 h 2202656"/>
                <a:gd name="connsiteX4" fmla="*/ 1081088 w 1854993"/>
                <a:gd name="connsiteY4" fmla="*/ 2382 h 2202656"/>
                <a:gd name="connsiteX0" fmla="*/ 1081088 w 1857375"/>
                <a:gd name="connsiteY0" fmla="*/ 2382 h 2202656"/>
                <a:gd name="connsiteX1" fmla="*/ 1854993 w 1857375"/>
                <a:gd name="connsiteY1" fmla="*/ 0 h 2202656"/>
                <a:gd name="connsiteX2" fmla="*/ 1857375 w 1857375"/>
                <a:gd name="connsiteY2" fmla="*/ 2188369 h 2202656"/>
                <a:gd name="connsiteX3" fmla="*/ 0 w 1857375"/>
                <a:gd name="connsiteY3" fmla="*/ 2202656 h 2202656"/>
                <a:gd name="connsiteX4" fmla="*/ 1081088 w 1857375"/>
                <a:gd name="connsiteY4" fmla="*/ 2382 h 2202656"/>
                <a:gd name="connsiteX0" fmla="*/ 1073944 w 1850231"/>
                <a:gd name="connsiteY0" fmla="*/ 2382 h 2188369"/>
                <a:gd name="connsiteX1" fmla="*/ 1847849 w 1850231"/>
                <a:gd name="connsiteY1" fmla="*/ 0 h 2188369"/>
                <a:gd name="connsiteX2" fmla="*/ 1850231 w 1850231"/>
                <a:gd name="connsiteY2" fmla="*/ 2188369 h 2188369"/>
                <a:gd name="connsiteX3" fmla="*/ 0 w 1850231"/>
                <a:gd name="connsiteY3" fmla="*/ 2185988 h 2188369"/>
                <a:gd name="connsiteX4" fmla="*/ 1073944 w 1850231"/>
                <a:gd name="connsiteY4" fmla="*/ 2382 h 2188369"/>
                <a:gd name="connsiteX0" fmla="*/ 1073944 w 1847849"/>
                <a:gd name="connsiteY0" fmla="*/ 2382 h 2195512"/>
                <a:gd name="connsiteX1" fmla="*/ 1847849 w 1847849"/>
                <a:gd name="connsiteY1" fmla="*/ 0 h 2195512"/>
                <a:gd name="connsiteX2" fmla="*/ 1847849 w 1847849"/>
                <a:gd name="connsiteY2" fmla="*/ 2195512 h 2195512"/>
                <a:gd name="connsiteX3" fmla="*/ 0 w 1847849"/>
                <a:gd name="connsiteY3" fmla="*/ 2185988 h 2195512"/>
                <a:gd name="connsiteX4" fmla="*/ 1073944 w 1847849"/>
                <a:gd name="connsiteY4" fmla="*/ 2382 h 2195512"/>
                <a:gd name="connsiteX0" fmla="*/ 1116807 w 1890712"/>
                <a:gd name="connsiteY0" fmla="*/ 2382 h 2195513"/>
                <a:gd name="connsiteX1" fmla="*/ 1890712 w 1890712"/>
                <a:gd name="connsiteY1" fmla="*/ 0 h 2195513"/>
                <a:gd name="connsiteX2" fmla="*/ 1890712 w 1890712"/>
                <a:gd name="connsiteY2" fmla="*/ 2195512 h 2195513"/>
                <a:gd name="connsiteX3" fmla="*/ 0 w 1890712"/>
                <a:gd name="connsiteY3" fmla="*/ 2195513 h 2195513"/>
                <a:gd name="connsiteX4" fmla="*/ 1116807 w 1890712"/>
                <a:gd name="connsiteY4" fmla="*/ 2382 h 2195513"/>
                <a:gd name="connsiteX0" fmla="*/ 1116807 w 1890712"/>
                <a:gd name="connsiteY0" fmla="*/ 4764 h 2197895"/>
                <a:gd name="connsiteX1" fmla="*/ 1778794 w 1890712"/>
                <a:gd name="connsiteY1" fmla="*/ 0 h 2197895"/>
                <a:gd name="connsiteX2" fmla="*/ 1890712 w 1890712"/>
                <a:gd name="connsiteY2" fmla="*/ 2382 h 2197895"/>
                <a:gd name="connsiteX3" fmla="*/ 1890712 w 1890712"/>
                <a:gd name="connsiteY3" fmla="*/ 2197894 h 2197895"/>
                <a:gd name="connsiteX4" fmla="*/ 0 w 1890712"/>
                <a:gd name="connsiteY4" fmla="*/ 2197895 h 2197895"/>
                <a:gd name="connsiteX5" fmla="*/ 1116807 w 1890712"/>
                <a:gd name="connsiteY5" fmla="*/ 4764 h 2197895"/>
                <a:gd name="connsiteX0" fmla="*/ 1116807 w 1890713"/>
                <a:gd name="connsiteY0" fmla="*/ 4764 h 2197895"/>
                <a:gd name="connsiteX1" fmla="*/ 1778794 w 1890713"/>
                <a:gd name="connsiteY1" fmla="*/ 0 h 2197895"/>
                <a:gd name="connsiteX2" fmla="*/ 1890712 w 1890713"/>
                <a:gd name="connsiteY2" fmla="*/ 2382 h 2197895"/>
                <a:gd name="connsiteX3" fmla="*/ 1890713 w 1890713"/>
                <a:gd name="connsiteY3" fmla="*/ 78581 h 2197895"/>
                <a:gd name="connsiteX4" fmla="*/ 1890712 w 1890713"/>
                <a:gd name="connsiteY4" fmla="*/ 2197894 h 2197895"/>
                <a:gd name="connsiteX5" fmla="*/ 0 w 1890713"/>
                <a:gd name="connsiteY5" fmla="*/ 2197895 h 2197895"/>
                <a:gd name="connsiteX6" fmla="*/ 1116807 w 1890713"/>
                <a:gd name="connsiteY6" fmla="*/ 4764 h 2197895"/>
                <a:gd name="connsiteX0" fmla="*/ 1116807 w 1890713"/>
                <a:gd name="connsiteY0" fmla="*/ 4764 h 2197895"/>
                <a:gd name="connsiteX1" fmla="*/ 1826419 w 1890713"/>
                <a:gd name="connsiteY1" fmla="*/ 0 h 2197895"/>
                <a:gd name="connsiteX2" fmla="*/ 1890712 w 1890713"/>
                <a:gd name="connsiteY2" fmla="*/ 2382 h 2197895"/>
                <a:gd name="connsiteX3" fmla="*/ 1890713 w 1890713"/>
                <a:gd name="connsiteY3" fmla="*/ 78581 h 2197895"/>
                <a:gd name="connsiteX4" fmla="*/ 1890712 w 1890713"/>
                <a:gd name="connsiteY4" fmla="*/ 2197894 h 2197895"/>
                <a:gd name="connsiteX5" fmla="*/ 0 w 1890713"/>
                <a:gd name="connsiteY5" fmla="*/ 2197895 h 2197895"/>
                <a:gd name="connsiteX6" fmla="*/ 1116807 w 1890713"/>
                <a:gd name="connsiteY6" fmla="*/ 4764 h 2197895"/>
                <a:gd name="connsiteX0" fmla="*/ 1116807 w 1890713"/>
                <a:gd name="connsiteY0" fmla="*/ 4764 h 2197895"/>
                <a:gd name="connsiteX1" fmla="*/ 1826419 w 1890713"/>
                <a:gd name="connsiteY1" fmla="*/ 0 h 2197895"/>
                <a:gd name="connsiteX2" fmla="*/ 1890713 w 1890713"/>
                <a:gd name="connsiteY2" fmla="*/ 78581 h 2197895"/>
                <a:gd name="connsiteX3" fmla="*/ 1890712 w 1890713"/>
                <a:gd name="connsiteY3" fmla="*/ 2197894 h 2197895"/>
                <a:gd name="connsiteX4" fmla="*/ 0 w 1890713"/>
                <a:gd name="connsiteY4" fmla="*/ 2197895 h 2197895"/>
                <a:gd name="connsiteX5" fmla="*/ 1116807 w 1890713"/>
                <a:gd name="connsiteY5" fmla="*/ 4764 h 2197895"/>
                <a:gd name="connsiteX0" fmla="*/ 1116807 w 1905001"/>
                <a:gd name="connsiteY0" fmla="*/ 4764 h 2197895"/>
                <a:gd name="connsiteX1" fmla="*/ 1826419 w 1905001"/>
                <a:gd name="connsiteY1" fmla="*/ 0 h 2197895"/>
                <a:gd name="connsiteX2" fmla="*/ 1890713 w 1905001"/>
                <a:gd name="connsiteY2" fmla="*/ 78581 h 2197895"/>
                <a:gd name="connsiteX3" fmla="*/ 1890712 w 1905001"/>
                <a:gd name="connsiteY3" fmla="*/ 2197894 h 2197895"/>
                <a:gd name="connsiteX4" fmla="*/ 0 w 1905001"/>
                <a:gd name="connsiteY4" fmla="*/ 2197895 h 2197895"/>
                <a:gd name="connsiteX5" fmla="*/ 1116807 w 1905001"/>
                <a:gd name="connsiteY5" fmla="*/ 4764 h 2197895"/>
                <a:gd name="connsiteX0" fmla="*/ 1116807 w 1890713"/>
                <a:gd name="connsiteY0" fmla="*/ 47627 h 2240758"/>
                <a:gd name="connsiteX1" fmla="*/ 1826419 w 1890713"/>
                <a:gd name="connsiteY1" fmla="*/ 42863 h 2240758"/>
                <a:gd name="connsiteX2" fmla="*/ 1890713 w 1890713"/>
                <a:gd name="connsiteY2" fmla="*/ 121444 h 2240758"/>
                <a:gd name="connsiteX3" fmla="*/ 1890712 w 1890713"/>
                <a:gd name="connsiteY3" fmla="*/ 2240757 h 2240758"/>
                <a:gd name="connsiteX4" fmla="*/ 0 w 1890713"/>
                <a:gd name="connsiteY4" fmla="*/ 2240758 h 2240758"/>
                <a:gd name="connsiteX5" fmla="*/ 1116807 w 1890713"/>
                <a:gd name="connsiteY5" fmla="*/ 47627 h 2240758"/>
                <a:gd name="connsiteX0" fmla="*/ 1116807 w 1890713"/>
                <a:gd name="connsiteY0" fmla="*/ 47627 h 2240758"/>
                <a:gd name="connsiteX1" fmla="*/ 1826419 w 1890713"/>
                <a:gd name="connsiteY1" fmla="*/ 42863 h 2240758"/>
                <a:gd name="connsiteX2" fmla="*/ 1890713 w 1890713"/>
                <a:gd name="connsiteY2" fmla="*/ 121444 h 2240758"/>
                <a:gd name="connsiteX3" fmla="*/ 1890712 w 1890713"/>
                <a:gd name="connsiteY3" fmla="*/ 2240757 h 2240758"/>
                <a:gd name="connsiteX4" fmla="*/ 0 w 1890713"/>
                <a:gd name="connsiteY4" fmla="*/ 2240758 h 2240758"/>
                <a:gd name="connsiteX5" fmla="*/ 1116807 w 1890713"/>
                <a:gd name="connsiteY5" fmla="*/ 47627 h 2240758"/>
                <a:gd name="connsiteX0" fmla="*/ 1116807 w 1895476"/>
                <a:gd name="connsiteY0" fmla="*/ 47627 h 2240758"/>
                <a:gd name="connsiteX1" fmla="*/ 1826419 w 1895476"/>
                <a:gd name="connsiteY1" fmla="*/ 42863 h 2240758"/>
                <a:gd name="connsiteX2" fmla="*/ 1890713 w 1895476"/>
                <a:gd name="connsiteY2" fmla="*/ 121444 h 2240758"/>
                <a:gd name="connsiteX3" fmla="*/ 1890712 w 1895476"/>
                <a:gd name="connsiteY3" fmla="*/ 2240757 h 2240758"/>
                <a:gd name="connsiteX4" fmla="*/ 0 w 1895476"/>
                <a:gd name="connsiteY4" fmla="*/ 2240758 h 2240758"/>
                <a:gd name="connsiteX5" fmla="*/ 1116807 w 1895476"/>
                <a:gd name="connsiteY5" fmla="*/ 47627 h 2240758"/>
                <a:gd name="connsiteX0" fmla="*/ 1116807 w 1895476"/>
                <a:gd name="connsiteY0" fmla="*/ 4764 h 2197895"/>
                <a:gd name="connsiteX1" fmla="*/ 1826419 w 1895476"/>
                <a:gd name="connsiteY1" fmla="*/ 0 h 2197895"/>
                <a:gd name="connsiteX2" fmla="*/ 1890713 w 1895476"/>
                <a:gd name="connsiteY2" fmla="*/ 78581 h 2197895"/>
                <a:gd name="connsiteX3" fmla="*/ 1890712 w 1895476"/>
                <a:gd name="connsiteY3" fmla="*/ 2197894 h 2197895"/>
                <a:gd name="connsiteX4" fmla="*/ 0 w 1895476"/>
                <a:gd name="connsiteY4" fmla="*/ 2197895 h 2197895"/>
                <a:gd name="connsiteX5" fmla="*/ 1116807 w 1895476"/>
                <a:gd name="connsiteY5" fmla="*/ 4764 h 2197895"/>
                <a:gd name="connsiteX0" fmla="*/ 1116807 w 1895476"/>
                <a:gd name="connsiteY0" fmla="*/ 4764 h 2197895"/>
                <a:gd name="connsiteX1" fmla="*/ 1826419 w 1895476"/>
                <a:gd name="connsiteY1" fmla="*/ 0 h 2197895"/>
                <a:gd name="connsiteX2" fmla="*/ 1890713 w 1895476"/>
                <a:gd name="connsiteY2" fmla="*/ 78581 h 2197895"/>
                <a:gd name="connsiteX3" fmla="*/ 1890712 w 1895476"/>
                <a:gd name="connsiteY3" fmla="*/ 2197894 h 2197895"/>
                <a:gd name="connsiteX4" fmla="*/ 0 w 1895476"/>
                <a:gd name="connsiteY4" fmla="*/ 2197895 h 2197895"/>
                <a:gd name="connsiteX5" fmla="*/ 1116807 w 1895476"/>
                <a:gd name="connsiteY5" fmla="*/ 4764 h 219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95476" h="2197895">
                  <a:moveTo>
                    <a:pt x="1116807" y="4764"/>
                  </a:moveTo>
                  <a:lnTo>
                    <a:pt x="1826419" y="0"/>
                  </a:lnTo>
                  <a:cubicBezTo>
                    <a:pt x="1895476" y="14288"/>
                    <a:pt x="1885951" y="16669"/>
                    <a:pt x="1890713" y="78581"/>
                  </a:cubicBezTo>
                  <a:cubicBezTo>
                    <a:pt x="1890713" y="785019"/>
                    <a:pt x="1890712" y="1491456"/>
                    <a:pt x="1890712" y="2197894"/>
                  </a:cubicBezTo>
                  <a:lnTo>
                    <a:pt x="0" y="2197895"/>
                  </a:lnTo>
                  <a:lnTo>
                    <a:pt x="1116807" y="4764"/>
                  </a:lnTo>
                  <a:close/>
                </a:path>
              </a:pathLst>
            </a:custGeom>
            <a:gradFill>
              <a:gsLst>
                <a:gs pos="0">
                  <a:srgbClr val="FFFFFF">
                    <a:alpha val="47000"/>
                  </a:srgbClr>
                </a:gs>
                <a:gs pos="100000">
                  <a:schemeClr val="bg2">
                    <a:alpha val="9000"/>
                  </a:schemeClr>
                </a:gs>
              </a:gsLst>
              <a:lin ang="1800000" scaled="0"/>
            </a:gradFill>
            <a:ln w="12700">
              <a:noFill/>
              <a:round/>
              <a:headEnd/>
              <a:tailEnd/>
            </a:ln>
          </p:spPr>
          <p:txBody>
            <a:bodyPr rtlCol="0" anchor="ctr"/>
            <a:lstStyle/>
            <a:p>
              <a:pPr algn="ctr"/>
              <a:endParaRPr lang="de-DE" dirty="0"/>
            </a:p>
          </p:txBody>
        </p:sp>
      </p:grpSp>
      <p:sp>
        <p:nvSpPr>
          <p:cNvPr id="136" name="_h1"/>
          <p:cNvSpPr txBox="1">
            <a:spLocks/>
          </p:cNvSpPr>
          <p:nvPr/>
        </p:nvSpPr>
        <p:spPr bwMode="gray">
          <a:xfrm>
            <a:off x="1151710" y="1527215"/>
            <a:ext cx="2573582" cy="792253"/>
          </a:xfrm>
          <a:prstGeom prst="rect">
            <a:avLst/>
          </a:prstGeom>
        </p:spPr>
        <p:txBody>
          <a:bodyPr anchor="b">
            <a:noAutofit/>
          </a:bodyPr>
          <a:lstStyle>
            <a:lvl1pPr algn="l" defTabSz="914400" rtl="0" eaLnBrk="1" latinLnBrk="0" hangingPunct="1">
              <a:spcBef>
                <a:spcPct val="0"/>
              </a:spcBef>
              <a:buNone/>
              <a:defRPr sz="3000" b="1" kern="1200">
                <a:solidFill>
                  <a:schemeClr val="tx1"/>
                </a:solidFill>
                <a:latin typeface="+mj-lt"/>
                <a:ea typeface="+mj-ea"/>
                <a:cs typeface="+mj-cs"/>
              </a:defRPr>
            </a:lvl1pPr>
          </a:lstStyle>
          <a:p>
            <a:pPr algn="ctr"/>
            <a:r>
              <a:rPr lang="en-US" sz="1400" b="0" noProof="1"/>
              <a:t>Add a clock or countdown to your presentations</a:t>
            </a:r>
          </a:p>
        </p:txBody>
      </p:sp>
      <p:sp>
        <p:nvSpPr>
          <p:cNvPr id="137" name="_h1"/>
          <p:cNvSpPr txBox="1">
            <a:spLocks/>
          </p:cNvSpPr>
          <p:nvPr/>
        </p:nvSpPr>
        <p:spPr bwMode="gray">
          <a:xfrm>
            <a:off x="8014594" y="836665"/>
            <a:ext cx="2573582" cy="792253"/>
          </a:xfrm>
          <a:prstGeom prst="rect">
            <a:avLst/>
          </a:prstGeom>
        </p:spPr>
        <p:txBody>
          <a:bodyPr anchor="b">
            <a:noAutofit/>
          </a:bodyPr>
          <a:lstStyle>
            <a:lvl1pPr algn="l" defTabSz="914400" rtl="0" eaLnBrk="1" latinLnBrk="0" hangingPunct="1">
              <a:spcBef>
                <a:spcPct val="0"/>
              </a:spcBef>
              <a:buNone/>
              <a:defRPr sz="3000" b="1" kern="1200">
                <a:solidFill>
                  <a:schemeClr val="tx1"/>
                </a:solidFill>
                <a:latin typeface="+mj-lt"/>
                <a:ea typeface="+mj-ea"/>
                <a:cs typeface="+mj-cs"/>
              </a:defRPr>
            </a:lvl1pPr>
          </a:lstStyle>
          <a:p>
            <a:pPr algn="ctr"/>
            <a:r>
              <a:rPr lang="en-US" sz="1400" b="0" noProof="1"/>
              <a:t>Real-time weather and forecasts</a:t>
            </a:r>
          </a:p>
        </p:txBody>
      </p:sp>
      <p:sp>
        <p:nvSpPr>
          <p:cNvPr id="138" name="_h1"/>
          <p:cNvSpPr txBox="1">
            <a:spLocks/>
          </p:cNvSpPr>
          <p:nvPr/>
        </p:nvSpPr>
        <p:spPr bwMode="gray">
          <a:xfrm>
            <a:off x="4427456" y="3216728"/>
            <a:ext cx="2573582" cy="792253"/>
          </a:xfrm>
          <a:prstGeom prst="rect">
            <a:avLst/>
          </a:prstGeom>
        </p:spPr>
        <p:txBody>
          <a:bodyPr anchor="b">
            <a:noAutofit/>
          </a:bodyPr>
          <a:lstStyle>
            <a:lvl1pPr algn="l" defTabSz="914400" rtl="0" eaLnBrk="1" latinLnBrk="0" hangingPunct="1">
              <a:spcBef>
                <a:spcPct val="0"/>
              </a:spcBef>
              <a:buNone/>
              <a:defRPr sz="3000" b="1" kern="1200">
                <a:solidFill>
                  <a:schemeClr val="tx1"/>
                </a:solidFill>
                <a:latin typeface="+mj-lt"/>
                <a:ea typeface="+mj-ea"/>
                <a:cs typeface="+mj-cs"/>
              </a:defRPr>
            </a:lvl1pPr>
          </a:lstStyle>
          <a:p>
            <a:pPr algn="ctr"/>
            <a:r>
              <a:rPr lang="en-US" sz="1400" b="0" noProof="1"/>
              <a:t>Live RSS feed in your PowerPoint</a:t>
            </a:r>
          </a:p>
        </p:txBody>
      </p:sp>
      <p:pic>
        <p:nvPicPr>
          <p:cNvPr id="139" name="_effect"/>
          <p:cNvPicPr>
            <a:picLocks noChangeAspect="1" noChangeArrowheads="1"/>
          </p:cNvPicPr>
          <p:nvPr/>
        </p:nvPicPr>
        <p:blipFill>
          <a:blip r:embed="rId3" cstate="print"/>
          <a:srcRect/>
          <a:stretch>
            <a:fillRect/>
          </a:stretch>
        </p:blipFill>
        <p:spPr bwMode="gray">
          <a:xfrm>
            <a:off x="4120045" y="5985621"/>
            <a:ext cx="3131387" cy="367883"/>
          </a:xfrm>
          <a:prstGeom prst="rect">
            <a:avLst/>
          </a:prstGeom>
          <a:noFill/>
        </p:spPr>
      </p:pic>
      <p:pic>
        <p:nvPicPr>
          <p:cNvPr id="4" name="Picture 3">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04152" y="4144605"/>
            <a:ext cx="2662852" cy="1497854"/>
          </a:xfrm>
          <a:prstGeom prst="rect">
            <a:avLst/>
          </a:prstGeom>
        </p:spPr>
      </p:pic>
      <p:pic>
        <p:nvPicPr>
          <p:cNvPr id="6" name="Picture 5">
            <a:hlinkClick r:id="rId6"/>
          </p:cNvPr>
          <p:cNvPicPr>
            <a:picLocks noChangeAspect="1"/>
          </p:cNvPicPr>
          <p:nvPr/>
        </p:nvPicPr>
        <p:blipFill rotWithShape="1">
          <a:blip r:embed="rId7" cstate="print">
            <a:extLst>
              <a:ext uri="{28A0092B-C50C-407E-A947-70E740481C1C}">
                <a14:useLocalDpi xmlns:a14="http://schemas.microsoft.com/office/drawing/2010/main" val="0"/>
              </a:ext>
            </a:extLst>
          </a:blip>
          <a:srcRect l="-1" t="11564" r="1407" b="15203"/>
          <a:stretch/>
        </p:blipFill>
        <p:spPr>
          <a:xfrm>
            <a:off x="8040266" y="1780302"/>
            <a:ext cx="2493712" cy="1393545"/>
          </a:xfrm>
          <a:prstGeom prst="rect">
            <a:avLst/>
          </a:prstGeom>
        </p:spPr>
      </p:pic>
      <p:pic>
        <p:nvPicPr>
          <p:cNvPr id="7" name="Picture 6">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21501" y="2452197"/>
            <a:ext cx="2270199" cy="1276987"/>
          </a:xfrm>
          <a:prstGeom prst="rect">
            <a:avLst/>
          </a:prstGeom>
        </p:spPr>
      </p:pic>
    </p:spTree>
    <p:extLst>
      <p:ext uri="{BB962C8B-B14F-4D97-AF65-F5344CB8AC3E}">
        <p14:creationId xmlns:p14="http://schemas.microsoft.com/office/powerpoint/2010/main" val="841393131"/>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Larissa-Design">
  <a:themeElements>
    <a:clrScheme name="Standard">
      <a:dk1>
        <a:sysClr val="windowText" lastClr="000000"/>
      </a:dk1>
      <a:lt1>
        <a:sysClr val="window" lastClr="FFFFFF"/>
      </a:lt1>
      <a:dk2>
        <a:srgbClr val="000000"/>
      </a:dk2>
      <a:lt2>
        <a:srgbClr val="F8F8F8"/>
      </a:lt2>
      <a:accent1>
        <a:srgbClr val="2A79FF"/>
      </a:accent1>
      <a:accent2>
        <a:srgbClr val="B2B2B2"/>
      </a:accent2>
      <a:accent3>
        <a:srgbClr val="969696"/>
      </a:accent3>
      <a:accent4>
        <a:srgbClr val="808080"/>
      </a:accent4>
      <a:accent5>
        <a:srgbClr val="5F5F5F"/>
      </a:accent5>
      <a:accent6>
        <a:srgbClr val="474747"/>
      </a:accent6>
      <a:hlink>
        <a:srgbClr val="C00000"/>
      </a:hlink>
      <a:folHlink>
        <a:srgbClr val="FFC0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rgbClr val="A50021"/>
          </a:solidFill>
          <a:round/>
          <a:headEnd/>
          <a:tailEnd/>
        </a:ln>
      </a:spPr>
      <a:bodyPr/>
      <a:lstStyle>
        <a:defPPr>
          <a:defRPr dirty="0"/>
        </a:defPPr>
      </a:lstStyle>
    </a:spDef>
  </a:objectDefaults>
  <a:extraClrSchemeLst/>
</a:theme>
</file>

<file path=ppt/theme/theme2.xml><?xml version="1.0" encoding="utf-8"?>
<a:theme xmlns:a="http://schemas.openxmlformats.org/drawingml/2006/main" name="Office Theme">
  <a:themeElements>
    <a:clrScheme name="Custom 10">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954F72"/>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TotalTime>
  <Words>311</Words>
  <Application>Microsoft Office PowerPoint</Application>
  <PresentationFormat>Custom</PresentationFormat>
  <Paragraphs>98</Paragraphs>
  <Slides>9</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Calibri</vt:lpstr>
      <vt:lpstr>Calibri Light</vt:lpstr>
      <vt:lpstr>Segoe UI</vt:lpstr>
      <vt:lpstr>Segoe UI Semilight</vt:lpstr>
      <vt:lpstr>Symbol</vt:lpstr>
      <vt:lpstr>Wingdings</vt:lpstr>
      <vt:lpstr>Larissa-Design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Presentationpoint</Company>
  <LinksUpToDate>false</LinksUpToDate>
  <SharedDoc>false</SharedDoc>
  <HyperlinkBase>http://www.presentationpoint.com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Weather Info</dc:title>
  <dc:creator>Presentationpoint</dc:creator>
  <dc:description/>
  <cp:lastModifiedBy>Presentation Point</cp:lastModifiedBy>
  <cp:revision>365</cp:revision>
  <dcterms:created xsi:type="dcterms:W3CDTF">2010-05-21T10:35:54Z</dcterms:created>
  <dcterms:modified xsi:type="dcterms:W3CDTF">2017-02-10T17:41:44Z</dcterms:modified>
</cp:coreProperties>
</file>