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14"/>
  </p:notesMasterIdLst>
  <p:sldIdLst>
    <p:sldId id="399" r:id="rId3"/>
    <p:sldId id="400" r:id="rId4"/>
    <p:sldId id="401" r:id="rId5"/>
    <p:sldId id="402" r:id="rId6"/>
    <p:sldId id="403" r:id="rId7"/>
    <p:sldId id="404" r:id="rId8"/>
    <p:sldId id="389" r:id="rId9"/>
    <p:sldId id="395" r:id="rId10"/>
    <p:sldId id="396" r:id="rId11"/>
    <p:sldId id="397" r:id="rId12"/>
    <p:sldId id="398" r:id="rId13"/>
  </p:sldIdLst>
  <p:sldSz cx="12190413" cy="6858000"/>
  <p:notesSz cx="6669088" cy="9926638"/>
  <p:custDataLst>
    <p:tags r:id="rId1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9900"/>
    <a:srgbClr val="000000"/>
    <a:srgbClr val="336600"/>
    <a:srgbClr val="CCFF66"/>
    <a:srgbClr val="CCFF99"/>
    <a:srgbClr val="DFFF9F"/>
    <a:srgbClr val="2A1500"/>
    <a:srgbClr val="663300"/>
    <a:srgbClr val="162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8818" autoAdjust="0"/>
  </p:normalViewPr>
  <p:slideViewPr>
    <p:cSldViewPr snapToGrid="0" snapToObjects="1" showGuides="1">
      <p:cViewPr varScale="1">
        <p:scale>
          <a:sx n="124" d="100"/>
          <a:sy n="124" d="100"/>
        </p:scale>
        <p:origin x="648" y="102"/>
      </p:cViewPr>
      <p:guideLst>
        <p:guide orient="horz"/>
        <p:guide/>
      </p:guideLst>
    </p:cSldViewPr>
  </p:slideViewPr>
  <p:notesTextViewPr>
    <p:cViewPr>
      <p:scale>
        <a:sx n="100" d="100"/>
        <a:sy n="100" d="100"/>
      </p:scale>
      <p:origin x="0" y="0"/>
    </p:cViewPr>
  </p:notesTextViewPr>
  <p:sorterViewPr>
    <p:cViewPr>
      <p:scale>
        <a:sx n="50" d="100"/>
        <a:sy n="50" d="100"/>
      </p:scale>
      <p:origin x="0" y="0"/>
    </p:cViewPr>
  </p:sorterViewPr>
  <p:notesViewPr>
    <p:cSldViewPr snapToGrid="0" snapToObjects="1">
      <p:cViewPr varScale="1">
        <p:scale>
          <a:sx n="86" d="100"/>
          <a:sy n="86" d="100"/>
        </p:scale>
        <p:origin x="-2250" y="-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69C9874-DE1E-48CB-A603-4C70CD126593}" type="datetimeFigureOut">
              <a:rPr lang="de-DE" smtClean="0"/>
              <a:pPr/>
              <a:t>10.02.2017</a:t>
            </a:fld>
            <a:endParaRPr lang="de-DE" dirty="0"/>
          </a:p>
        </p:txBody>
      </p:sp>
      <p:sp>
        <p:nvSpPr>
          <p:cNvPr id="4" name="Folienbildplatzhalter 3"/>
          <p:cNvSpPr>
            <a:spLocks noGrp="1" noRot="1" noChangeAspect="1"/>
          </p:cNvSpPr>
          <p:nvPr>
            <p:ph type="sldImg" idx="2"/>
          </p:nvPr>
        </p:nvSpPr>
        <p:spPr>
          <a:xfrm>
            <a:off x="25400" y="744538"/>
            <a:ext cx="6618288" cy="3722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C14CEB38-DA38-4F43-AFB8-94FE45CA5866}" type="slidenum">
              <a:rPr lang="de-DE" smtClean="0"/>
              <a:pPr/>
              <a:t>‹#›</a:t>
            </a:fld>
            <a:endParaRPr lang="de-DE" dirty="0"/>
          </a:p>
        </p:txBody>
      </p:sp>
    </p:spTree>
    <p:extLst>
      <p:ext uri="{BB962C8B-B14F-4D97-AF65-F5344CB8AC3E}">
        <p14:creationId xmlns:p14="http://schemas.microsoft.com/office/powerpoint/2010/main" val="210976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8529644-27C0-4655-9503-40E917BF2C41}" type="slidenum">
              <a:rPr/>
              <a:pPr/>
              <a:t>11</a:t>
            </a:fld>
            <a:endParaRPr lang="de-DE" dirty="0"/>
          </a:p>
        </p:txBody>
      </p:sp>
      <p:sp>
        <p:nvSpPr>
          <p:cNvPr id="97283" name="Rectangle 7"/>
          <p:cNvSpPr txBox="1">
            <a:spLocks noGrp="1" noChangeArrowheads="1"/>
          </p:cNvSpPr>
          <p:nvPr/>
        </p:nvSpPr>
        <p:spPr bwMode="auto">
          <a:xfrm>
            <a:off x="3780694" y="9433753"/>
            <a:ext cx="2888394" cy="492885"/>
          </a:xfrm>
          <a:prstGeom prst="rect">
            <a:avLst/>
          </a:prstGeom>
          <a:noFill/>
          <a:ln w="9525">
            <a:noFill/>
            <a:miter lim="800000"/>
            <a:headEnd/>
            <a:tailEnd/>
          </a:ln>
        </p:spPr>
        <p:txBody>
          <a:bodyPr lIns="94824" tIns="47416" rIns="94824" bIns="47416" anchor="b"/>
          <a:lstStyle/>
          <a:p>
            <a:pPr algn="r" defTabSz="947738"/>
            <a:fld id="{0C7B8A1B-A169-42ED-96E3-CF5B68CF2C7A}" type="slidenum">
              <a:rPr lang="en-GB" sz="1300"/>
              <a:pPr algn="r" defTabSz="947738"/>
              <a:t>11</a:t>
            </a:fld>
            <a:endParaRPr lang="en-GB" sz="1300" dirty="0"/>
          </a:p>
        </p:txBody>
      </p:sp>
      <p:sp>
        <p:nvSpPr>
          <p:cNvPr id="97284" name="Rectangle 2"/>
          <p:cNvSpPr>
            <a:spLocks noGrp="1" noRot="1" noChangeAspect="1" noChangeArrowheads="1" noTextEdit="1"/>
          </p:cNvSpPr>
          <p:nvPr>
            <p:ph type="sldImg"/>
          </p:nvPr>
        </p:nvSpPr>
        <p:spPr>
          <a:xfrm>
            <a:off x="25400" y="744538"/>
            <a:ext cx="6619875" cy="3724275"/>
          </a:xfrm>
          <a:ln/>
        </p:spPr>
      </p:sp>
      <p:sp>
        <p:nvSpPr>
          <p:cNvPr id="97285" name="Rectangle 3"/>
          <p:cNvSpPr>
            <a:spLocks noGrp="1" noChangeArrowheads="1"/>
          </p:cNvSpPr>
          <p:nvPr>
            <p:ph type="body" idx="1"/>
          </p:nvPr>
        </p:nvSpPr>
        <p:spPr>
          <a:xfrm>
            <a:off x="889212" y="4715153"/>
            <a:ext cx="4890665" cy="4466987"/>
          </a:xfrm>
          <a:noFill/>
          <a:ln/>
        </p:spPr>
        <p:txBody>
          <a:bodyPr lIns="94824" tIns="47416" rIns="94824" bIns="47416"/>
          <a:lstStyle/>
          <a:p>
            <a:pPr eaLnBrk="1" hangingPunct="1"/>
            <a:endParaRPr lang="de-DE" noProof="1">
              <a:cs typeface="Arial" pitchFamily="34" charset="0"/>
            </a:endParaRPr>
          </a:p>
        </p:txBody>
      </p:sp>
    </p:spTree>
    <p:extLst>
      <p:ext uri="{BB962C8B-B14F-4D97-AF65-F5344CB8AC3E}">
        <p14:creationId xmlns:p14="http://schemas.microsoft.com/office/powerpoint/2010/main" val="361438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12190413" cy="3886200"/>
          </a:xfrm>
          <a:prstGeom prst="rect">
            <a:avLst/>
          </a:prstGeom>
          <a:gradFill flip="none" rotWithShape="1">
            <a:gsLst>
              <a:gs pos="42000">
                <a:srgbClr val="4D4D4D"/>
              </a:gs>
              <a:gs pos="100000">
                <a:srgbClr val="000000"/>
              </a:gs>
            </a:gsLst>
            <a:lin ang="16200000" scaled="1"/>
            <a:tileRect/>
          </a:gradFill>
          <a:ln w="9525">
            <a:noFill/>
            <a:miter lim="800000"/>
            <a:headEnd/>
            <a:tailEnd/>
          </a:ln>
        </p:spPr>
        <p:txBody>
          <a:bodyPr wrap="none" anchor="ctr"/>
          <a:lstStyle/>
          <a:p>
            <a:pPr marL="0" algn="ctr" defTabSz="914400" rtl="0" eaLnBrk="1" latinLnBrk="0" hangingPunct="1"/>
            <a:endParaRPr lang="de-DE" sz="8000" kern="1200" dirty="0">
              <a:solidFill>
                <a:schemeClr val="bg1"/>
              </a:solidFill>
              <a:latin typeface="+mn-lt"/>
              <a:ea typeface="+mn-ea"/>
              <a:cs typeface="+mn-cs"/>
            </a:endParaRPr>
          </a:p>
        </p:txBody>
      </p:sp>
      <p:sp>
        <p:nvSpPr>
          <p:cNvPr id="2" name="Titel 1"/>
          <p:cNvSpPr>
            <a:spLocks noGrp="1"/>
          </p:cNvSpPr>
          <p:nvPr>
            <p:ph type="ctrTitle"/>
          </p:nvPr>
        </p:nvSpPr>
        <p:spPr>
          <a:xfrm>
            <a:off x="323847" y="1998133"/>
            <a:ext cx="9360000" cy="1416050"/>
          </a:xfrm>
        </p:spPr>
        <p:txBody>
          <a:bodyPr>
            <a:noAutofit/>
          </a:bodyPr>
          <a:lstStyle>
            <a:lvl1pPr>
              <a:defRPr sz="4800">
                <a:solidFill>
                  <a:schemeClr val="bg1"/>
                </a:solidFill>
              </a:defRPr>
            </a:lvl1pPr>
          </a:lstStyle>
          <a:p>
            <a:r>
              <a:rPr lang="en-US" dirty="0"/>
              <a:t>Click to edit Master title style</a:t>
            </a:r>
            <a:endParaRPr lang="de-DE" dirty="0"/>
          </a:p>
        </p:txBody>
      </p:sp>
      <p:sp>
        <p:nvSpPr>
          <p:cNvPr id="3" name="Untertitel 2"/>
          <p:cNvSpPr>
            <a:spLocks noGrp="1"/>
          </p:cNvSpPr>
          <p:nvPr>
            <p:ph type="subTitle" idx="1"/>
          </p:nvPr>
        </p:nvSpPr>
        <p:spPr>
          <a:xfrm>
            <a:off x="323847" y="4037202"/>
            <a:ext cx="9360000" cy="1271398"/>
          </a:xfrm>
        </p:spPr>
        <p:txBody>
          <a:bodyPr>
            <a:noAutofit/>
          </a:bodyPr>
          <a:lstStyle>
            <a:lvl1pPr marL="0" indent="0" algn="l">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umsplatzhalter 7"/>
          <p:cNvSpPr>
            <a:spLocks noGrp="1"/>
          </p:cNvSpPr>
          <p:nvPr>
            <p:ph type="dt" sz="half" idx="10"/>
          </p:nvPr>
        </p:nvSpPr>
        <p:spPr>
          <a:xfrm>
            <a:off x="323847" y="6356350"/>
            <a:ext cx="2134800" cy="360000"/>
          </a:xfrm>
        </p:spPr>
        <p:txBody>
          <a:bodyPr/>
          <a:lstStyle/>
          <a:p>
            <a:fld id="{E373F149-83C4-4179-9681-702531CCFDAC}" type="datetimeFigureOut">
              <a:rPr lang="de-DE" smtClean="0"/>
              <a:pPr/>
              <a:t>10.02.2017</a:t>
            </a:fld>
            <a:endParaRPr lang="de-DE" dirty="0"/>
          </a:p>
        </p:txBody>
      </p:sp>
      <p:sp>
        <p:nvSpPr>
          <p:cNvPr id="9" name="Fußzeilenplatzhalter 8"/>
          <p:cNvSpPr>
            <a:spLocks noGrp="1"/>
          </p:cNvSpPr>
          <p:nvPr>
            <p:ph type="ftr" sz="quarter" idx="11"/>
          </p:nvPr>
        </p:nvSpPr>
        <p:spPr/>
        <p:txBody>
          <a:bodyPr/>
          <a:lstStyle/>
          <a:p>
            <a:endParaRPr lang="de-DE" dirty="0"/>
          </a:p>
        </p:txBody>
      </p:sp>
      <p:sp>
        <p:nvSpPr>
          <p:cNvPr id="10" name="Foliennummernplatzhalter 9"/>
          <p:cNvSpPr>
            <a:spLocks noGrp="1"/>
          </p:cNvSpPr>
          <p:nvPr>
            <p:ph type="sldNum" sz="quarter" idx="12"/>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4000" y="238542"/>
            <a:ext cx="11541600" cy="616455"/>
          </a:xfrm>
        </p:spPr>
        <p:txBody>
          <a:bodyPr anchor="ctr" anchorCtr="0">
            <a:noAutofit/>
          </a:bodyPr>
          <a:lstStyle>
            <a:lvl1pPr>
              <a:lnSpc>
                <a:spcPct val="100000"/>
              </a:lnSpc>
              <a:defRPr/>
            </a:lvl1pPr>
          </a:lstStyle>
          <a:p>
            <a:endParaRPr lang="de-DE" dirty="0"/>
          </a:p>
        </p:txBody>
      </p:sp>
      <p:sp>
        <p:nvSpPr>
          <p:cNvPr id="9" name="Textplatzhalter 7"/>
          <p:cNvSpPr>
            <a:spLocks noGrp="1"/>
          </p:cNvSpPr>
          <p:nvPr>
            <p:ph type="body" sz="quarter" idx="13"/>
          </p:nvPr>
        </p:nvSpPr>
        <p:spPr>
          <a:xfrm>
            <a:off x="323999" y="854994"/>
            <a:ext cx="11541600" cy="336244"/>
          </a:xfrm>
        </p:spPr>
        <p:txBody>
          <a:bodyPr lIns="0" tIns="0" rIns="0" bIns="0" anchor="t" anchorCtr="0">
            <a:noAutofit/>
          </a:bodyPr>
          <a:lstStyle>
            <a:lvl1pPr marL="0" indent="0">
              <a:buNone/>
              <a:defRPr sz="2000"/>
            </a:lvl1pPr>
          </a:lstStyle>
          <a:p>
            <a:pPr lvl="0"/>
            <a:r>
              <a:rPr lang="en-US" dirty="0"/>
              <a:t>Click to edit Master text styles</a:t>
            </a:r>
          </a:p>
        </p:txBody>
      </p:sp>
      <p:sp>
        <p:nvSpPr>
          <p:cNvPr id="11" name="Datumsplatzhalter 10"/>
          <p:cNvSpPr>
            <a:spLocks noGrp="1"/>
          </p:cNvSpPr>
          <p:nvPr>
            <p:ph type="dt" sz="half" idx="14"/>
          </p:nvPr>
        </p:nvSpPr>
        <p:spPr/>
        <p:txBody>
          <a:bodyPr/>
          <a:lstStyle/>
          <a:p>
            <a:fld id="{E373F149-83C4-4179-9681-702531CCFDAC}" type="datetimeFigureOut">
              <a:rPr lang="de-DE" smtClean="0"/>
              <a:pPr/>
              <a:t>10.02.2017</a:t>
            </a:fld>
            <a:endParaRPr lang="de-DE" dirty="0"/>
          </a:p>
        </p:txBody>
      </p:sp>
      <p:sp>
        <p:nvSpPr>
          <p:cNvPr id="12" name="Fußzeilenplatzhalter 11"/>
          <p:cNvSpPr>
            <a:spLocks noGrp="1"/>
          </p:cNvSpPr>
          <p:nvPr>
            <p:ph type="ftr" sz="quarter" idx="15"/>
          </p:nvPr>
        </p:nvSpPr>
        <p:spPr/>
        <p:txBody>
          <a:bodyPr/>
          <a:lstStyle/>
          <a:p>
            <a:endParaRPr lang="de-DE" dirty="0"/>
          </a:p>
        </p:txBody>
      </p:sp>
      <p:sp>
        <p:nvSpPr>
          <p:cNvPr id="13" name="Foliennummernplatzhalter 12"/>
          <p:cNvSpPr>
            <a:spLocks noGrp="1"/>
          </p:cNvSpPr>
          <p:nvPr>
            <p:ph type="sldNum" sz="quarter" idx="16"/>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E373F149-83C4-4179-9681-702531CCFDAC}" type="datetimeFigureOut">
              <a:rPr lang="de-DE" smtClean="0"/>
              <a:pPr/>
              <a:t>10.02.2017</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9DC1E638-3F78-4E0D-883A-B278700C48C0}"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363"/>
            <a:ext cx="9142810" cy="2387600"/>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defTabSz="914309"/>
            <a:fld id="{5B5746FD-7827-4151-B06F-1EAC5F82C007}" type="datetimeFigureOut">
              <a:rPr lang="en-US" smtClean="0">
                <a:solidFill>
                  <a:prstClr val="black">
                    <a:tint val="75000"/>
                  </a:prstClr>
                </a:solidFill>
              </a:rPr>
              <a:pPr defTabSz="914309"/>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309"/>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09"/>
            <a:fld id="{4CF7B521-3CF4-4710-97FB-C29AEC6AFC87}" type="slidenum">
              <a:rPr lang="en-US" smtClean="0">
                <a:solidFill>
                  <a:prstClr val="black">
                    <a:tint val="75000"/>
                  </a:prstClr>
                </a:solidFill>
              </a:rPr>
              <a:pPr defTabSz="914309"/>
              <a:t>‹#›</a:t>
            </a:fld>
            <a:endParaRPr lang="en-US">
              <a:solidFill>
                <a:prstClr val="black">
                  <a:tint val="75000"/>
                </a:prstClr>
              </a:solidFill>
            </a:endParaRPr>
          </a:p>
        </p:txBody>
      </p:sp>
    </p:spTree>
    <p:extLst>
      <p:ext uri="{BB962C8B-B14F-4D97-AF65-F5344CB8AC3E}">
        <p14:creationId xmlns:p14="http://schemas.microsoft.com/office/powerpoint/2010/main" val="2664254288"/>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914309"/>
            <a:fld id="{5B5746FD-7827-4151-B06F-1EAC5F82C007}" type="datetimeFigureOut">
              <a:rPr lang="en-US" smtClean="0">
                <a:solidFill>
                  <a:prstClr val="black">
                    <a:tint val="75000"/>
                  </a:prstClr>
                </a:solidFill>
              </a:rPr>
              <a:pPr defTabSz="914309"/>
              <a:t>2/10/2017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309"/>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309"/>
            <a:fld id="{4CF7B521-3CF4-4710-97FB-C29AEC6AFC87}" type="slidenum">
              <a:rPr lang="en-US" smtClean="0">
                <a:solidFill>
                  <a:prstClr val="black">
                    <a:tint val="75000"/>
                  </a:prstClr>
                </a:solidFill>
              </a:rPr>
              <a:pPr defTabSz="914309"/>
              <a:t>‹#›</a:t>
            </a:fld>
            <a:endParaRPr lang="en-US">
              <a:solidFill>
                <a:prstClr val="black">
                  <a:tint val="75000"/>
                </a:prstClr>
              </a:solidFill>
            </a:endParaRPr>
          </a:p>
        </p:txBody>
      </p:sp>
    </p:spTree>
    <p:extLst>
      <p:ext uri="{BB962C8B-B14F-4D97-AF65-F5344CB8AC3E}">
        <p14:creationId xmlns:p14="http://schemas.microsoft.com/office/powerpoint/2010/main" val="118096787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5"/>
          <p:cNvSpPr>
            <a:spLocks noChangeArrowheads="1"/>
          </p:cNvSpPr>
          <p:nvPr userDrawn="1"/>
        </p:nvSpPr>
        <p:spPr bwMode="gray">
          <a:xfrm>
            <a:off x="1" y="2017714"/>
            <a:ext cx="12190412" cy="4840286"/>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108000" tIns="108000" rIns="144000" bIns="72000"/>
          <a:lstStyle/>
          <a:p>
            <a:pPr marL="190500" indent="-190500">
              <a:lnSpc>
                <a:spcPct val="95000"/>
              </a:lnSpc>
              <a:spcAft>
                <a:spcPts val="800"/>
              </a:spcAft>
              <a:buClr>
                <a:srgbClr val="969696"/>
              </a:buClr>
              <a:buFont typeface="Wingdings" pitchFamily="2" charset="2"/>
              <a:buChar char="§"/>
              <a:defRPr/>
            </a:pPr>
            <a:endParaRPr lang="de-DE" noProof="1">
              <a:solidFill>
                <a:srgbClr val="000000"/>
              </a:solidFill>
              <a:cs typeface="Arial" charset="0"/>
            </a:endParaRPr>
          </a:p>
        </p:txBody>
      </p:sp>
      <p:sp>
        <p:nvSpPr>
          <p:cNvPr id="3" name="Textplatzhalter 2"/>
          <p:cNvSpPr>
            <a:spLocks noGrp="1"/>
          </p:cNvSpPr>
          <p:nvPr>
            <p:ph type="body" idx="1"/>
          </p:nvPr>
        </p:nvSpPr>
        <p:spPr>
          <a:xfrm>
            <a:off x="323847" y="1554957"/>
            <a:ext cx="11542714" cy="424735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Titelplatzhalter 1"/>
          <p:cNvSpPr>
            <a:spLocks noGrp="1"/>
          </p:cNvSpPr>
          <p:nvPr>
            <p:ph type="title"/>
          </p:nvPr>
        </p:nvSpPr>
        <p:spPr>
          <a:xfrm>
            <a:off x="323849" y="-1"/>
            <a:ext cx="11542713" cy="1090810"/>
          </a:xfrm>
          <a:prstGeom prst="rect">
            <a:avLst/>
          </a:prstGeom>
        </p:spPr>
        <p:txBody>
          <a:bodyPr vert="horz" lIns="0" tIns="0" rIns="0" bIns="0" rtlCol="0" anchor="ctr">
            <a:normAutofit/>
          </a:bodyPr>
          <a:lstStyle/>
          <a:p>
            <a:endParaRPr lang="de-DE" dirty="0"/>
          </a:p>
        </p:txBody>
      </p:sp>
      <p:sp>
        <p:nvSpPr>
          <p:cNvPr id="4" name="Datumsplatzhalter 3"/>
          <p:cNvSpPr>
            <a:spLocks noGrp="1"/>
          </p:cNvSpPr>
          <p:nvPr>
            <p:ph type="dt" sz="half" idx="2"/>
          </p:nvPr>
        </p:nvSpPr>
        <p:spPr>
          <a:xfrm>
            <a:off x="323847" y="6356350"/>
            <a:ext cx="2134800" cy="360000"/>
          </a:xfrm>
          <a:prstGeom prst="rect">
            <a:avLst/>
          </a:prstGeom>
        </p:spPr>
        <p:txBody>
          <a:bodyPr vert="horz" lIns="0" tIns="0" rIns="0" bIns="0" rtlCol="0" anchor="ctr"/>
          <a:lstStyle>
            <a:lvl1pPr algn="l">
              <a:defRPr sz="1200">
                <a:solidFill>
                  <a:schemeClr val="tx1">
                    <a:tint val="75000"/>
                  </a:schemeClr>
                </a:solidFill>
              </a:defRPr>
            </a:lvl1pPr>
          </a:lstStyle>
          <a:p>
            <a:fld id="{E373F149-83C4-4179-9681-702531CCFDAC}" type="datetimeFigureOut">
              <a:rPr lang="de-DE" smtClean="0"/>
              <a:pPr/>
              <a:t>10.02.2017</a:t>
            </a:fld>
            <a:endParaRPr lang="de-DE" dirty="0"/>
          </a:p>
        </p:txBody>
      </p:sp>
      <p:sp>
        <p:nvSpPr>
          <p:cNvPr id="5" name="Fußzeilenplatzhalter 4"/>
          <p:cNvSpPr>
            <a:spLocks noGrp="1"/>
          </p:cNvSpPr>
          <p:nvPr>
            <p:ph type="ftr" sz="quarter" idx="3"/>
          </p:nvPr>
        </p:nvSpPr>
        <p:spPr>
          <a:xfrm>
            <a:off x="2458648" y="6356350"/>
            <a:ext cx="7273114" cy="360000"/>
          </a:xfrm>
          <a:prstGeom prst="rect">
            <a:avLst/>
          </a:prstGeom>
        </p:spPr>
        <p:txBody>
          <a:bodyPr vert="horz" lIns="0" tIns="0" rIns="0" bIns="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9731761" y="6356350"/>
            <a:ext cx="2134800" cy="360000"/>
          </a:xfrm>
          <a:prstGeom prst="rect">
            <a:avLst/>
          </a:prstGeom>
        </p:spPr>
        <p:txBody>
          <a:bodyPr vert="horz" lIns="0" tIns="0" rIns="0" bIns="0" rtlCol="0" anchor="ctr"/>
          <a:lstStyle>
            <a:lvl1pPr algn="r">
              <a:defRPr sz="1200">
                <a:solidFill>
                  <a:schemeClr val="tx1">
                    <a:tint val="75000"/>
                  </a:schemeClr>
                </a:solidFill>
              </a:defRPr>
            </a:lvl1pPr>
          </a:lstStyle>
          <a:p>
            <a:fld id="{9DC1E638-3F78-4E0D-883A-B278700C48C0}"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Lst>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xStyles>
    <p:titleStyle>
      <a:lvl1pPr algn="l" defTabSz="914400" rtl="0" eaLnBrk="1" latinLnBrk="0" hangingPunct="1">
        <a:spcBef>
          <a:spcPct val="0"/>
        </a:spcBef>
        <a:buNone/>
        <a:defRPr sz="3000" b="1" kern="1200">
          <a:solidFill>
            <a:schemeClr val="tx1"/>
          </a:solidFill>
          <a:latin typeface="+mj-lt"/>
          <a:ea typeface="+mj-ea"/>
          <a:cs typeface="+mj-cs"/>
        </a:defRPr>
      </a:lvl1pPr>
    </p:titleStyle>
    <p:bodyStyle>
      <a:lvl1pPr marL="176213"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1pPr>
      <a:lvl2pPr marL="360363"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2pPr>
      <a:lvl3pPr marL="536575"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3pPr>
      <a:lvl4pPr marL="720725" indent="-184150" algn="l" defTabSz="914400" rtl="0" eaLnBrk="1" latinLnBrk="0" hangingPunct="1">
        <a:spcBef>
          <a:spcPct val="20000"/>
        </a:spcBef>
        <a:buFont typeface="Symbol" pitchFamily="18" charset="2"/>
        <a:buChar char="-"/>
        <a:defRPr sz="1800" kern="1200">
          <a:solidFill>
            <a:schemeClr val="tx1"/>
          </a:solidFill>
          <a:latin typeface="+mn-lt"/>
          <a:ea typeface="+mn-ea"/>
          <a:cs typeface="+mn-cs"/>
        </a:defRPr>
      </a:lvl4pPr>
      <a:lvl5pPr marL="896938" indent="-176213"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126"/>
            <a:ext cx="1051423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091" y="1825625"/>
            <a:ext cx="1051423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091" y="6356351"/>
            <a:ext cx="27428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46FD-7827-4151-B06F-1EAC5F82C007}" type="datetimeFigureOut">
              <a:rPr lang="en-US" smtClean="0"/>
              <a:t>2/10/2017</a:t>
            </a:fld>
            <a:endParaRPr lang="en-US"/>
          </a:p>
        </p:txBody>
      </p:sp>
      <p:sp>
        <p:nvSpPr>
          <p:cNvPr id="5" name="Footer Placeholder 4"/>
          <p:cNvSpPr>
            <a:spLocks noGrp="1"/>
          </p:cNvSpPr>
          <p:nvPr>
            <p:ph type="ftr" sz="quarter" idx="3"/>
          </p:nvPr>
        </p:nvSpPr>
        <p:spPr>
          <a:xfrm>
            <a:off x="4038075" y="6356351"/>
            <a:ext cx="411426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9479" y="6356351"/>
            <a:ext cx="27428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7B521-3CF4-4710-97FB-C29AEC6AFC87}" type="slidenum">
              <a:rPr lang="en-US" smtClean="0"/>
              <a:t>‹#›</a:t>
            </a:fld>
            <a:endParaRPr lang="en-US"/>
          </a:p>
        </p:txBody>
      </p:sp>
    </p:spTree>
    <p:extLst>
      <p:ext uri="{BB962C8B-B14F-4D97-AF65-F5344CB8AC3E}">
        <p14:creationId xmlns:p14="http://schemas.microsoft.com/office/powerpoint/2010/main" val="293839454"/>
      </p:ext>
    </p:extLst>
  </p:cSld>
  <p:clrMap bg1="lt1" tx1="dk1" bg2="lt2" tx2="dk2" accent1="accent1" accent2="accent2" accent3="accent3" accent4="accent4" accent5="accent5" accent6="accent6" hlink="hlink" folHlink="folHlink"/>
  <p:sldLayoutIdLst>
    <p:sldLayoutId id="2147483657" r:id="rId1"/>
    <p:sldLayoutId id="2147483658" r:id="rId2"/>
  </p:sldLayoutIdLst>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resentationpoint.com/"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hyperlink" Target="http://www.presentationpoint.com/software/datapoin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presentationpoint.com/software/dynamicelements/time/" TargetMode="External"/><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www.presentationpoint.com/software/dynamicelements/weather/" TargetMode="External"/><Relationship Id="rId5" Type="http://schemas.openxmlformats.org/officeDocument/2006/relationships/image" Target="../media/image6.jpeg"/><Relationship Id="rId4" Type="http://schemas.openxmlformats.org/officeDocument/2006/relationships/hyperlink" Target="http://www.presentationpoint.com/software/dynamicelements/news/" TargetMode="External"/><Relationship Id="rId9"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presentationpoint.com/software/ipoin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www.presentationpoint.com/software/datapoint/"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www.presentationpoint.com/software/dynamicelement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www.presentationpoint.com/software/dynamicelements/tim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ww.presentationpoint.com/software/datapoin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www.presentationpoint.com/software/datapoin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hyperlink" Target="http://www.presentationpoint.com/software/datapoint/"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7812" b="7812"/>
          <a:stretch/>
        </p:blipFill>
        <p:spPr>
          <a:xfrm>
            <a:off x="-1" y="447"/>
            <a:ext cx="12190413" cy="6857108"/>
          </a:xfrm>
          <a:prstGeom prst="rect">
            <a:avLst/>
          </a:prstGeom>
        </p:spPr>
      </p:pic>
      <p:sp>
        <p:nvSpPr>
          <p:cNvPr id="5" name="Rectangle 4">
            <a:hlinkClick r:id="rId3"/>
          </p:cNvPr>
          <p:cNvSpPr/>
          <p:nvPr/>
        </p:nvSpPr>
        <p:spPr>
          <a:xfrm>
            <a:off x="-1" y="447"/>
            <a:ext cx="12190413" cy="6857108"/>
          </a:xfrm>
          <a:prstGeom prst="rect">
            <a:avLst/>
          </a:prstGeom>
          <a:gradFill flip="none" rotWithShape="1">
            <a:gsLst>
              <a:gs pos="0">
                <a:srgbClr val="A63060">
                  <a:alpha val="0"/>
                </a:srgbClr>
              </a:gs>
              <a:gs pos="55000">
                <a:srgbClr val="A63060">
                  <a:alpha val="73000"/>
                </a:srgbClr>
              </a:gs>
              <a:gs pos="100000">
                <a:srgbClr val="A6306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sp>
        <p:nvSpPr>
          <p:cNvPr id="6" name="Rectangle 5">
            <a:hlinkClick r:id="rId3"/>
          </p:cNvPr>
          <p:cNvSpPr/>
          <p:nvPr/>
        </p:nvSpPr>
        <p:spPr>
          <a:xfrm>
            <a:off x="145515" y="1736450"/>
            <a:ext cx="7498889" cy="2308023"/>
          </a:xfrm>
          <a:prstGeom prst="rect">
            <a:avLst/>
          </a:prstGeom>
        </p:spPr>
        <p:txBody>
          <a:bodyPr wrap="square">
            <a:spAutoFit/>
          </a:bodyPr>
          <a:lstStyle/>
          <a:p>
            <a:pPr defTabSz="914309"/>
            <a:r>
              <a:rPr lang="en-US" sz="4800" dirty="0">
                <a:solidFill>
                  <a:prstClr val="white"/>
                </a:solidFill>
                <a:latin typeface="Segoe UI" panose="020B0502040204020203" pitchFamily="34" charset="0"/>
                <a:cs typeface="Segoe UI" panose="020B0502040204020203" pitchFamily="34" charset="0"/>
              </a:rPr>
              <a:t>PowerPoint Templates provided by </a:t>
            </a:r>
            <a:r>
              <a:rPr lang="en-US" sz="4800" b="1" dirty="0">
                <a:solidFill>
                  <a:prstClr val="white"/>
                </a:solidFill>
                <a:latin typeface="Segoe UI" panose="020B0502040204020203" pitchFamily="34" charset="0"/>
                <a:cs typeface="Segoe UI" panose="020B0502040204020203" pitchFamily="34" charset="0"/>
              </a:rPr>
              <a:t>PresentationPoint.com</a:t>
            </a:r>
          </a:p>
        </p:txBody>
      </p:sp>
      <p:pic>
        <p:nvPicPr>
          <p:cNvPr id="1026" name="Picture 2" descr="PresentationPoi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95" y="270286"/>
            <a:ext cx="2380940" cy="2857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hlinkClick r:id="rId3"/>
          </p:cNvPr>
          <p:cNvSpPr/>
          <p:nvPr/>
        </p:nvSpPr>
        <p:spPr>
          <a:xfrm>
            <a:off x="145514" y="6302001"/>
            <a:ext cx="11870749" cy="369284"/>
          </a:xfrm>
          <a:prstGeom prst="rect">
            <a:avLst/>
          </a:prstGeom>
        </p:spPr>
        <p:txBody>
          <a:bodyPr wrap="square">
            <a:spAutoFit/>
          </a:bodyPr>
          <a:lstStyle/>
          <a:p>
            <a:pPr defTabSz="914309"/>
            <a:r>
              <a:rPr lang="en-US" dirty="0">
                <a:solidFill>
                  <a:prstClr val="white"/>
                </a:solidFill>
                <a:latin typeface="Segoe UI" panose="020B0502040204020203" pitchFamily="34" charset="0"/>
                <a:cs typeface="Segoe UI" panose="020B0502040204020203" pitchFamily="34" charset="0"/>
              </a:rPr>
              <a:t>www.PresentationPoint.com</a:t>
            </a:r>
          </a:p>
        </p:txBody>
      </p:sp>
      <p:sp>
        <p:nvSpPr>
          <p:cNvPr id="7" name="Rectangle 6"/>
          <p:cNvSpPr/>
          <p:nvPr/>
        </p:nvSpPr>
        <p:spPr>
          <a:xfrm>
            <a:off x="145515" y="4044473"/>
            <a:ext cx="6725730" cy="1077078"/>
          </a:xfrm>
          <a:prstGeom prst="rect">
            <a:avLst/>
          </a:prstGeom>
        </p:spPr>
        <p:txBody>
          <a:bodyPr wrap="square">
            <a:spAutoFit/>
          </a:bodyPr>
          <a:lstStyle/>
          <a:p>
            <a:pPr defTabSz="914309"/>
            <a:r>
              <a:rPr lang="en-US" sz="3200" dirty="0">
                <a:solidFill>
                  <a:prstClr val="white"/>
                </a:solidFill>
                <a:latin typeface="Segoe UI Semilight" panose="020B0402040204020203" pitchFamily="34" charset="0"/>
                <a:cs typeface="Segoe UI Semilight" panose="020B0402040204020203" pitchFamily="34" charset="0"/>
              </a:rPr>
              <a:t>Software solutions for digital signage and data driven presentations</a:t>
            </a:r>
            <a:endParaRPr lang="en-US" sz="3200" b="1" dirty="0">
              <a:solidFill>
                <a:prstClr val="white"/>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1184913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rgbClr val="1F392D">
                <a:lumMod val="83000"/>
              </a:srgbClr>
            </a:gs>
            <a:gs pos="45000">
              <a:srgbClr val="1F392D">
                <a:lumMod val="90000"/>
                <a:lumOff val="10000"/>
              </a:srgbClr>
            </a:gs>
            <a:gs pos="100000">
              <a:srgbClr val="202C2A"/>
            </a:gs>
          </a:gsLst>
          <a:lin ang="8100000" scaled="1"/>
          <a:tileRect/>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200" dirty="0">
                <a:solidFill>
                  <a:srgbClr val="FFFFFF"/>
                </a:solidFill>
              </a:rPr>
              <a:t>Work schedule</a:t>
            </a:r>
            <a:endParaRPr lang="en-US" dirty="0"/>
          </a:p>
        </p:txBody>
      </p:sp>
      <p:sp>
        <p:nvSpPr>
          <p:cNvPr id="7" name="Textfeld 6"/>
          <p:cNvSpPr txBox="1"/>
          <p:nvPr/>
        </p:nvSpPr>
        <p:spPr>
          <a:xfrm>
            <a:off x="1618347" y="1144494"/>
            <a:ext cx="3288080" cy="461665"/>
          </a:xfrm>
          <a:prstGeom prst="rect">
            <a:avLst/>
          </a:prstGeom>
          <a:noFill/>
        </p:spPr>
        <p:txBody>
          <a:bodyPr wrap="none" rtlCol="0">
            <a:spAutoFit/>
          </a:bodyPr>
          <a:lstStyle/>
          <a:p>
            <a:r>
              <a:rPr lang="en-US" sz="2400" b="1" dirty="0">
                <a:solidFill>
                  <a:srgbClr val="FFFFFF"/>
                </a:solidFill>
              </a:rPr>
              <a:t>08 /01 / 14 – 08 /15 / 14</a:t>
            </a:r>
          </a:p>
        </p:txBody>
      </p:sp>
      <p:sp>
        <p:nvSpPr>
          <p:cNvPr id="373" name="Textfeld 372"/>
          <p:cNvSpPr txBox="1"/>
          <p:nvPr/>
        </p:nvSpPr>
        <p:spPr>
          <a:xfrm>
            <a:off x="8161496" y="1144495"/>
            <a:ext cx="2026709" cy="461665"/>
          </a:xfrm>
          <a:prstGeom prst="rect">
            <a:avLst/>
          </a:prstGeom>
          <a:noFill/>
        </p:spPr>
        <p:txBody>
          <a:bodyPr wrap="none" rtlCol="0">
            <a:spAutoFit/>
          </a:bodyPr>
          <a:lstStyle/>
          <a:p>
            <a:r>
              <a:rPr lang="en-US" sz="2400" b="1" dirty="0">
                <a:solidFill>
                  <a:srgbClr val="FFFFFF"/>
                </a:solidFill>
              </a:rPr>
              <a:t>3 pm to 11 pm</a:t>
            </a:r>
          </a:p>
        </p:txBody>
      </p:sp>
      <p:sp>
        <p:nvSpPr>
          <p:cNvPr id="8" name="Rechteck 7"/>
          <p:cNvSpPr/>
          <p:nvPr/>
        </p:nvSpPr>
        <p:spPr>
          <a:xfrm>
            <a:off x="1460257" y="4848258"/>
            <a:ext cx="3604260" cy="923330"/>
          </a:xfrm>
          <a:prstGeom prst="rect">
            <a:avLst/>
          </a:prstGeom>
        </p:spPr>
        <p:txBody>
          <a:bodyPr wrap="square">
            <a:spAutoFit/>
          </a:bodyPr>
          <a:lstStyle/>
          <a:p>
            <a:pPr algn="ctr"/>
            <a:r>
              <a:rPr lang="en-US" altLang="de-DE" b="1" noProof="1">
                <a:solidFill>
                  <a:srgbClr val="FFFFFF"/>
                </a:solidFill>
              </a:rPr>
              <a:t>Placeholder</a:t>
            </a:r>
          </a:p>
          <a:p>
            <a:pPr algn="ctr"/>
            <a:r>
              <a:rPr lang="en-US" altLang="de-DE" noProof="1">
                <a:solidFill>
                  <a:srgbClr val="FFFFFF"/>
                </a:solidFill>
              </a:rPr>
              <a:t>Lorem ipsum dolor sit amet, consectetur adipisicing elit.</a:t>
            </a:r>
            <a:endParaRPr lang="en-US" dirty="0"/>
          </a:p>
        </p:txBody>
      </p:sp>
      <p:sp>
        <p:nvSpPr>
          <p:cNvPr id="374" name="Rechteck 373"/>
          <p:cNvSpPr/>
          <p:nvPr/>
        </p:nvSpPr>
        <p:spPr bwMode="auto">
          <a:xfrm>
            <a:off x="-2170" y="6300132"/>
            <a:ext cx="12192586" cy="557868"/>
          </a:xfrm>
          <a:prstGeom prst="rect">
            <a:avLst/>
          </a:prstGeom>
          <a:solidFill>
            <a:srgbClr val="FFFFFF">
              <a:alpha val="50000"/>
            </a:srgbClr>
          </a:solidFill>
          <a:ln w="12700">
            <a:noFill/>
            <a:round/>
            <a:headEnd/>
            <a:tailEnd/>
          </a:ln>
        </p:spPr>
        <p:txBody>
          <a:bodyPr rtlCol="0" anchor="ctr"/>
          <a:lstStyle/>
          <a:p>
            <a:pPr algn="ctr">
              <a:lnSpc>
                <a:spcPct val="95000"/>
              </a:lnSpc>
              <a:spcAft>
                <a:spcPts val="800"/>
              </a:spcAft>
              <a:buClr>
                <a:srgbClr val="969696"/>
              </a:buClr>
            </a:pPr>
            <a:r>
              <a:rPr lang="en-US" sz="1600" noProof="1">
                <a:solidFill>
                  <a:srgbClr val="000000"/>
                </a:solidFill>
              </a:rPr>
              <a:t>+++ Newsticker +++ Newsticker +++ Newsticker +++ Newsticker +++ Newsticker +++ Newsticker +++Newsticker +++Newsticker</a:t>
            </a:r>
          </a:p>
        </p:txBody>
      </p:sp>
      <p:grpSp>
        <p:nvGrpSpPr>
          <p:cNvPr id="5" name="Gruppieren 4"/>
          <p:cNvGrpSpPr/>
          <p:nvPr/>
        </p:nvGrpSpPr>
        <p:grpSpPr>
          <a:xfrm>
            <a:off x="7820224" y="1917307"/>
            <a:ext cx="2727379" cy="2712165"/>
            <a:chOff x="8260741" y="2610089"/>
            <a:chExt cx="3192068" cy="3174262"/>
          </a:xfrm>
        </p:grpSpPr>
        <p:sp>
          <p:nvSpPr>
            <p:cNvPr id="372" name="Kreis 371"/>
            <p:cNvSpPr/>
            <p:nvPr/>
          </p:nvSpPr>
          <p:spPr bwMode="auto">
            <a:xfrm>
              <a:off x="8260741" y="2610089"/>
              <a:ext cx="3192068" cy="3174262"/>
            </a:xfrm>
            <a:prstGeom prst="pie">
              <a:avLst>
                <a:gd name="adj1" fmla="val 21555671"/>
                <a:gd name="adj2" fmla="val 14432845"/>
              </a:avLst>
            </a:prstGeom>
            <a:solidFill>
              <a:srgbClr val="669900">
                <a:alpha val="70000"/>
              </a:srgbClr>
            </a:solidFill>
            <a:ln>
              <a:noFill/>
            </a:ln>
          </p:spPr>
          <p:txBody>
            <a:bodyPr/>
            <a:lstStyle/>
            <a:p>
              <a:endParaRPr lang="en-US" dirty="0"/>
            </a:p>
          </p:txBody>
        </p:sp>
        <p:grpSp>
          <p:nvGrpSpPr>
            <p:cNvPr id="290" name="Group 10"/>
            <p:cNvGrpSpPr>
              <a:grpSpLocks noChangeAspect="1"/>
            </p:cNvGrpSpPr>
            <p:nvPr/>
          </p:nvGrpSpPr>
          <p:grpSpPr bwMode="auto">
            <a:xfrm>
              <a:off x="8271342" y="2610089"/>
              <a:ext cx="3170238" cy="3170237"/>
              <a:chOff x="3436" y="1400"/>
              <a:chExt cx="1848" cy="1848"/>
            </a:xfrm>
          </p:grpSpPr>
          <p:sp>
            <p:nvSpPr>
              <p:cNvPr id="291" name="Oval 12"/>
              <p:cNvSpPr>
                <a:spLocks noChangeAspect="1" noChangeArrowheads="1"/>
              </p:cNvSpPr>
              <p:nvPr/>
            </p:nvSpPr>
            <p:spPr bwMode="auto">
              <a:xfrm>
                <a:off x="3436" y="1400"/>
                <a:ext cx="1848" cy="1848"/>
              </a:xfrm>
              <a:prstGeom prst="ellipse">
                <a:avLst/>
              </a:prstGeom>
              <a:noFill/>
              <a:ln w="9525">
                <a:solidFill>
                  <a:srgbClr val="FFFFFF"/>
                </a:solidFill>
                <a:round/>
                <a:headEnd/>
                <a:tailEnd/>
              </a:ln>
            </p:spPr>
            <p:txBody>
              <a:bodyPr/>
              <a:lstStyle/>
              <a:p>
                <a:endParaRPr lang="en-US" dirty="0"/>
              </a:p>
            </p:txBody>
          </p:sp>
          <p:sp>
            <p:nvSpPr>
              <p:cNvPr id="292" name="Freeform 19"/>
              <p:cNvSpPr>
                <a:spLocks noChangeAspect="1" noEditPoints="1"/>
              </p:cNvSpPr>
              <p:nvPr/>
            </p:nvSpPr>
            <p:spPr bwMode="auto">
              <a:xfrm>
                <a:off x="3710" y="2278"/>
                <a:ext cx="67" cy="103"/>
              </a:xfrm>
              <a:custGeom>
                <a:avLst/>
                <a:gdLst>
                  <a:gd name="T0" fmla="*/ 0 w 17"/>
                  <a:gd name="T1" fmla="*/ 8 h 27"/>
                  <a:gd name="T2" fmla="*/ 2 w 17"/>
                  <a:gd name="T3" fmla="*/ 2 h 27"/>
                  <a:gd name="T4" fmla="*/ 8 w 17"/>
                  <a:gd name="T5" fmla="*/ 0 h 27"/>
                  <a:gd name="T6" fmla="*/ 15 w 17"/>
                  <a:gd name="T7" fmla="*/ 4 h 27"/>
                  <a:gd name="T8" fmla="*/ 17 w 17"/>
                  <a:gd name="T9" fmla="*/ 13 h 27"/>
                  <a:gd name="T10" fmla="*/ 14 w 17"/>
                  <a:gd name="T11" fmla="*/ 23 h 27"/>
                  <a:gd name="T12" fmla="*/ 6 w 17"/>
                  <a:gd name="T13" fmla="*/ 27 h 27"/>
                  <a:gd name="T14" fmla="*/ 1 w 17"/>
                  <a:gd name="T15" fmla="*/ 26 h 27"/>
                  <a:gd name="T16" fmla="*/ 1 w 17"/>
                  <a:gd name="T17" fmla="*/ 23 h 27"/>
                  <a:gd name="T18" fmla="*/ 6 w 17"/>
                  <a:gd name="T19" fmla="*/ 24 h 27"/>
                  <a:gd name="T20" fmla="*/ 13 w 17"/>
                  <a:gd name="T21" fmla="*/ 13 h 27"/>
                  <a:gd name="T22" fmla="*/ 8 w 17"/>
                  <a:gd name="T23" fmla="*/ 16 h 27"/>
                  <a:gd name="T24" fmla="*/ 2 w 17"/>
                  <a:gd name="T25" fmla="*/ 13 h 27"/>
                  <a:gd name="T26" fmla="*/ 0 w 17"/>
                  <a:gd name="T27" fmla="*/ 8 h 27"/>
                  <a:gd name="T28" fmla="*/ 3 w 17"/>
                  <a:gd name="T29" fmla="*/ 8 h 27"/>
                  <a:gd name="T30" fmla="*/ 5 w 17"/>
                  <a:gd name="T31" fmla="*/ 11 h 27"/>
                  <a:gd name="T32" fmla="*/ 8 w 17"/>
                  <a:gd name="T33" fmla="*/ 13 h 27"/>
                  <a:gd name="T34" fmla="*/ 11 w 17"/>
                  <a:gd name="T35" fmla="*/ 12 h 27"/>
                  <a:gd name="T36" fmla="*/ 13 w 17"/>
                  <a:gd name="T37" fmla="*/ 9 h 27"/>
                  <a:gd name="T38" fmla="*/ 12 w 17"/>
                  <a:gd name="T39" fmla="*/ 5 h 27"/>
                  <a:gd name="T40" fmla="*/ 8 w 17"/>
                  <a:gd name="T41" fmla="*/ 3 h 27"/>
                  <a:gd name="T42" fmla="*/ 5 w 17"/>
                  <a:gd name="T43" fmla="*/ 4 h 27"/>
                  <a:gd name="T44" fmla="*/ 3 w 17"/>
                  <a:gd name="T45"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27">
                    <a:moveTo>
                      <a:pt x="0" y="8"/>
                    </a:moveTo>
                    <a:cubicBezTo>
                      <a:pt x="0" y="5"/>
                      <a:pt x="1" y="3"/>
                      <a:pt x="2" y="2"/>
                    </a:cubicBezTo>
                    <a:cubicBezTo>
                      <a:pt x="4" y="0"/>
                      <a:pt x="6" y="0"/>
                      <a:pt x="8" y="0"/>
                    </a:cubicBezTo>
                    <a:cubicBezTo>
                      <a:pt x="11" y="0"/>
                      <a:pt x="13" y="1"/>
                      <a:pt x="15" y="4"/>
                    </a:cubicBezTo>
                    <a:cubicBezTo>
                      <a:pt x="16" y="7"/>
                      <a:pt x="17" y="10"/>
                      <a:pt x="17" y="13"/>
                    </a:cubicBezTo>
                    <a:cubicBezTo>
                      <a:pt x="17" y="17"/>
                      <a:pt x="16" y="21"/>
                      <a:pt x="14" y="23"/>
                    </a:cubicBezTo>
                    <a:cubicBezTo>
                      <a:pt x="12" y="26"/>
                      <a:pt x="10" y="27"/>
                      <a:pt x="6" y="27"/>
                    </a:cubicBezTo>
                    <a:cubicBezTo>
                      <a:pt x="4" y="27"/>
                      <a:pt x="3" y="27"/>
                      <a:pt x="1" y="26"/>
                    </a:cubicBezTo>
                    <a:cubicBezTo>
                      <a:pt x="1" y="23"/>
                      <a:pt x="1" y="23"/>
                      <a:pt x="1" y="23"/>
                    </a:cubicBezTo>
                    <a:cubicBezTo>
                      <a:pt x="3" y="23"/>
                      <a:pt x="4" y="24"/>
                      <a:pt x="6" y="24"/>
                    </a:cubicBezTo>
                    <a:cubicBezTo>
                      <a:pt x="11" y="24"/>
                      <a:pt x="13" y="20"/>
                      <a:pt x="13" y="13"/>
                    </a:cubicBezTo>
                    <a:cubicBezTo>
                      <a:pt x="12" y="15"/>
                      <a:pt x="10" y="16"/>
                      <a:pt x="8" y="16"/>
                    </a:cubicBezTo>
                    <a:cubicBezTo>
                      <a:pt x="5" y="16"/>
                      <a:pt x="4" y="15"/>
                      <a:pt x="2" y="13"/>
                    </a:cubicBezTo>
                    <a:cubicBezTo>
                      <a:pt x="1" y="12"/>
                      <a:pt x="0" y="10"/>
                      <a:pt x="0" y="8"/>
                    </a:cubicBezTo>
                    <a:close/>
                    <a:moveTo>
                      <a:pt x="3" y="8"/>
                    </a:moveTo>
                    <a:cubicBezTo>
                      <a:pt x="3" y="9"/>
                      <a:pt x="4" y="10"/>
                      <a:pt x="5" y="11"/>
                    </a:cubicBezTo>
                    <a:cubicBezTo>
                      <a:pt x="5" y="12"/>
                      <a:pt x="6" y="13"/>
                      <a:pt x="8" y="13"/>
                    </a:cubicBezTo>
                    <a:cubicBezTo>
                      <a:pt x="9" y="13"/>
                      <a:pt x="10" y="12"/>
                      <a:pt x="11" y="12"/>
                    </a:cubicBezTo>
                    <a:cubicBezTo>
                      <a:pt x="12" y="11"/>
                      <a:pt x="12" y="10"/>
                      <a:pt x="13" y="9"/>
                    </a:cubicBezTo>
                    <a:cubicBezTo>
                      <a:pt x="13" y="8"/>
                      <a:pt x="12" y="6"/>
                      <a:pt x="12" y="5"/>
                    </a:cubicBezTo>
                    <a:cubicBezTo>
                      <a:pt x="11" y="4"/>
                      <a:pt x="9" y="3"/>
                      <a:pt x="8" y="3"/>
                    </a:cubicBezTo>
                    <a:cubicBezTo>
                      <a:pt x="7" y="3"/>
                      <a:pt x="6" y="3"/>
                      <a:pt x="5" y="4"/>
                    </a:cubicBezTo>
                    <a:cubicBezTo>
                      <a:pt x="4" y="5"/>
                      <a:pt x="3" y="6"/>
                      <a:pt x="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3" name="Freeform 21"/>
              <p:cNvSpPr>
                <a:spLocks noChangeAspect="1" noEditPoints="1"/>
              </p:cNvSpPr>
              <p:nvPr/>
            </p:nvSpPr>
            <p:spPr bwMode="auto">
              <a:xfrm>
                <a:off x="4330" y="2889"/>
                <a:ext cx="63" cy="108"/>
              </a:xfrm>
              <a:custGeom>
                <a:avLst/>
                <a:gdLst>
                  <a:gd name="T0" fmla="*/ 16 w 16"/>
                  <a:gd name="T1" fmla="*/ 20 h 28"/>
                  <a:gd name="T2" fmla="*/ 14 w 16"/>
                  <a:gd name="T3" fmla="*/ 25 h 28"/>
                  <a:gd name="T4" fmla="*/ 9 w 16"/>
                  <a:gd name="T5" fmla="*/ 28 h 28"/>
                  <a:gd name="T6" fmla="*/ 1 w 16"/>
                  <a:gd name="T7" fmla="*/ 23 h 28"/>
                  <a:gd name="T8" fmla="*/ 0 w 16"/>
                  <a:gd name="T9" fmla="*/ 14 h 28"/>
                  <a:gd name="T10" fmla="*/ 2 w 16"/>
                  <a:gd name="T11" fmla="*/ 5 h 28"/>
                  <a:gd name="T12" fmla="*/ 11 w 16"/>
                  <a:gd name="T13" fmla="*/ 0 h 28"/>
                  <a:gd name="T14" fmla="*/ 14 w 16"/>
                  <a:gd name="T15" fmla="*/ 1 h 28"/>
                  <a:gd name="T16" fmla="*/ 14 w 16"/>
                  <a:gd name="T17" fmla="*/ 4 h 28"/>
                  <a:gd name="T18" fmla="*/ 11 w 16"/>
                  <a:gd name="T19" fmla="*/ 4 h 28"/>
                  <a:gd name="T20" fmla="*/ 5 w 16"/>
                  <a:gd name="T21" fmla="*/ 7 h 28"/>
                  <a:gd name="T22" fmla="*/ 3 w 16"/>
                  <a:gd name="T23" fmla="*/ 14 h 28"/>
                  <a:gd name="T24" fmla="*/ 9 w 16"/>
                  <a:gd name="T25" fmla="*/ 11 h 28"/>
                  <a:gd name="T26" fmla="*/ 14 w 16"/>
                  <a:gd name="T27" fmla="*/ 14 h 28"/>
                  <a:gd name="T28" fmla="*/ 16 w 16"/>
                  <a:gd name="T29" fmla="*/ 20 h 28"/>
                  <a:gd name="T30" fmla="*/ 13 w 16"/>
                  <a:gd name="T31" fmla="*/ 19 h 28"/>
                  <a:gd name="T32" fmla="*/ 12 w 16"/>
                  <a:gd name="T33" fmla="*/ 16 h 28"/>
                  <a:gd name="T34" fmla="*/ 9 w 16"/>
                  <a:gd name="T35" fmla="*/ 15 h 28"/>
                  <a:gd name="T36" fmla="*/ 6 w 16"/>
                  <a:gd name="T37" fmla="*/ 16 h 28"/>
                  <a:gd name="T38" fmla="*/ 3 w 16"/>
                  <a:gd name="T39" fmla="*/ 18 h 28"/>
                  <a:gd name="T40" fmla="*/ 5 w 16"/>
                  <a:gd name="T41" fmla="*/ 22 h 28"/>
                  <a:gd name="T42" fmla="*/ 9 w 16"/>
                  <a:gd name="T43" fmla="*/ 24 h 28"/>
                  <a:gd name="T44" fmla="*/ 12 w 16"/>
                  <a:gd name="T45" fmla="*/ 23 h 28"/>
                  <a:gd name="T46" fmla="*/ 13 w 16"/>
                  <a:gd name="T47"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28">
                    <a:moveTo>
                      <a:pt x="16" y="20"/>
                    </a:moveTo>
                    <a:cubicBezTo>
                      <a:pt x="16" y="22"/>
                      <a:pt x="15" y="24"/>
                      <a:pt x="14" y="25"/>
                    </a:cubicBezTo>
                    <a:cubicBezTo>
                      <a:pt x="12" y="27"/>
                      <a:pt x="11" y="28"/>
                      <a:pt x="9" y="28"/>
                    </a:cubicBezTo>
                    <a:cubicBezTo>
                      <a:pt x="5" y="28"/>
                      <a:pt x="3" y="26"/>
                      <a:pt x="1" y="23"/>
                    </a:cubicBezTo>
                    <a:cubicBezTo>
                      <a:pt x="0" y="21"/>
                      <a:pt x="0" y="18"/>
                      <a:pt x="0" y="14"/>
                    </a:cubicBezTo>
                    <a:cubicBezTo>
                      <a:pt x="0" y="10"/>
                      <a:pt x="0" y="7"/>
                      <a:pt x="2" y="5"/>
                    </a:cubicBezTo>
                    <a:cubicBezTo>
                      <a:pt x="4" y="2"/>
                      <a:pt x="7" y="0"/>
                      <a:pt x="11" y="0"/>
                    </a:cubicBezTo>
                    <a:cubicBezTo>
                      <a:pt x="12" y="0"/>
                      <a:pt x="13" y="0"/>
                      <a:pt x="14" y="1"/>
                    </a:cubicBezTo>
                    <a:cubicBezTo>
                      <a:pt x="14" y="4"/>
                      <a:pt x="14" y="4"/>
                      <a:pt x="14" y="4"/>
                    </a:cubicBezTo>
                    <a:cubicBezTo>
                      <a:pt x="13" y="4"/>
                      <a:pt x="12" y="4"/>
                      <a:pt x="11" y="4"/>
                    </a:cubicBezTo>
                    <a:cubicBezTo>
                      <a:pt x="8" y="4"/>
                      <a:pt x="6" y="5"/>
                      <a:pt x="5" y="7"/>
                    </a:cubicBezTo>
                    <a:cubicBezTo>
                      <a:pt x="4" y="9"/>
                      <a:pt x="3" y="11"/>
                      <a:pt x="3" y="14"/>
                    </a:cubicBezTo>
                    <a:cubicBezTo>
                      <a:pt x="5" y="12"/>
                      <a:pt x="7" y="11"/>
                      <a:pt x="9" y="11"/>
                    </a:cubicBezTo>
                    <a:cubicBezTo>
                      <a:pt x="11" y="11"/>
                      <a:pt x="13" y="12"/>
                      <a:pt x="14" y="14"/>
                    </a:cubicBezTo>
                    <a:cubicBezTo>
                      <a:pt x="15" y="15"/>
                      <a:pt x="16" y="17"/>
                      <a:pt x="16" y="20"/>
                    </a:cubicBezTo>
                    <a:close/>
                    <a:moveTo>
                      <a:pt x="13" y="19"/>
                    </a:moveTo>
                    <a:cubicBezTo>
                      <a:pt x="13" y="18"/>
                      <a:pt x="12" y="17"/>
                      <a:pt x="12" y="16"/>
                    </a:cubicBezTo>
                    <a:cubicBezTo>
                      <a:pt x="11" y="15"/>
                      <a:pt x="10" y="15"/>
                      <a:pt x="9" y="15"/>
                    </a:cubicBezTo>
                    <a:cubicBezTo>
                      <a:pt x="8" y="15"/>
                      <a:pt x="7" y="15"/>
                      <a:pt x="6" y="16"/>
                    </a:cubicBezTo>
                    <a:cubicBezTo>
                      <a:pt x="5" y="16"/>
                      <a:pt x="4" y="17"/>
                      <a:pt x="3" y="18"/>
                    </a:cubicBezTo>
                    <a:cubicBezTo>
                      <a:pt x="3" y="20"/>
                      <a:pt x="4" y="21"/>
                      <a:pt x="5" y="22"/>
                    </a:cubicBezTo>
                    <a:cubicBezTo>
                      <a:pt x="6" y="24"/>
                      <a:pt x="7" y="24"/>
                      <a:pt x="9" y="24"/>
                    </a:cubicBezTo>
                    <a:cubicBezTo>
                      <a:pt x="10" y="24"/>
                      <a:pt x="11" y="24"/>
                      <a:pt x="12" y="23"/>
                    </a:cubicBezTo>
                    <a:cubicBezTo>
                      <a:pt x="12" y="22"/>
                      <a:pt x="13" y="21"/>
                      <a:pt x="1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4" name="Rectangle 22"/>
              <p:cNvSpPr>
                <a:spLocks noChangeAspect="1" noChangeArrowheads="1"/>
              </p:cNvSpPr>
              <p:nvPr/>
            </p:nvSpPr>
            <p:spPr bwMode="auto">
              <a:xfrm rot="3249147">
                <a:off x="4343" y="1623"/>
                <a:ext cx="24" cy="14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295" name="Group 24"/>
              <p:cNvGrpSpPr>
                <a:grpSpLocks noChangeAspect="1"/>
              </p:cNvGrpSpPr>
              <p:nvPr/>
            </p:nvGrpSpPr>
            <p:grpSpPr bwMode="auto">
              <a:xfrm rot="-4500000">
                <a:off x="4336" y="1745"/>
                <a:ext cx="44" cy="1139"/>
                <a:chOff x="3208" y="2876"/>
                <a:chExt cx="27" cy="693"/>
              </a:xfrm>
            </p:grpSpPr>
            <p:sp>
              <p:nvSpPr>
                <p:cNvPr id="309" name="Rectangle 25"/>
                <p:cNvSpPr>
                  <a:spLocks noChangeAspect="1" noChangeArrowheads="1"/>
                </p:cNvSpPr>
                <p:nvPr/>
              </p:nvSpPr>
              <p:spPr bwMode="auto">
                <a:xfrm>
                  <a:off x="3208" y="2876"/>
                  <a:ext cx="27" cy="69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0" name="Freeform 26"/>
                <p:cNvSpPr>
                  <a:spLocks noChangeAspect="1"/>
                </p:cNvSpPr>
                <p:nvPr/>
              </p:nvSpPr>
              <p:spPr bwMode="auto">
                <a:xfrm rot="21600000">
                  <a:off x="3215" y="2885"/>
                  <a:ext cx="12" cy="340"/>
                </a:xfrm>
                <a:custGeom>
                  <a:avLst/>
                  <a:gdLst>
                    <a:gd name="T0" fmla="*/ 5 w 5"/>
                    <a:gd name="T1" fmla="*/ 3 h 180"/>
                    <a:gd name="T2" fmla="*/ 2 w 5"/>
                    <a:gd name="T3" fmla="*/ 0 h 180"/>
                    <a:gd name="T4" fmla="*/ 2 w 5"/>
                    <a:gd name="T5" fmla="*/ 0 h 180"/>
                    <a:gd name="T6" fmla="*/ 0 w 5"/>
                    <a:gd name="T7" fmla="*/ 3 h 180"/>
                    <a:gd name="T8" fmla="*/ 0 w 5"/>
                    <a:gd name="T9" fmla="*/ 177 h 180"/>
                    <a:gd name="T10" fmla="*/ 2 w 5"/>
                    <a:gd name="T11" fmla="*/ 180 h 180"/>
                    <a:gd name="T12" fmla="*/ 2 w 5"/>
                    <a:gd name="T13" fmla="*/ 180 h 180"/>
                    <a:gd name="T14" fmla="*/ 5 w 5"/>
                    <a:gd name="T15" fmla="*/ 177 h 180"/>
                    <a:gd name="T16" fmla="*/ 5 w 5"/>
                    <a:gd name="T17" fmla="*/ 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80">
                      <a:moveTo>
                        <a:pt x="5" y="3"/>
                      </a:moveTo>
                      <a:cubicBezTo>
                        <a:pt x="5" y="2"/>
                        <a:pt x="4" y="0"/>
                        <a:pt x="2" y="0"/>
                      </a:cubicBezTo>
                      <a:cubicBezTo>
                        <a:pt x="2" y="0"/>
                        <a:pt x="2" y="0"/>
                        <a:pt x="2" y="0"/>
                      </a:cubicBezTo>
                      <a:cubicBezTo>
                        <a:pt x="1" y="0"/>
                        <a:pt x="0" y="2"/>
                        <a:pt x="0" y="3"/>
                      </a:cubicBezTo>
                      <a:cubicBezTo>
                        <a:pt x="0" y="177"/>
                        <a:pt x="0" y="177"/>
                        <a:pt x="0" y="177"/>
                      </a:cubicBezTo>
                      <a:cubicBezTo>
                        <a:pt x="0" y="178"/>
                        <a:pt x="1" y="180"/>
                        <a:pt x="2" y="180"/>
                      </a:cubicBezTo>
                      <a:cubicBezTo>
                        <a:pt x="2" y="180"/>
                        <a:pt x="2" y="180"/>
                        <a:pt x="2" y="180"/>
                      </a:cubicBezTo>
                      <a:cubicBezTo>
                        <a:pt x="4" y="180"/>
                        <a:pt x="5" y="178"/>
                        <a:pt x="5" y="177"/>
                      </a:cubicBezTo>
                      <a:lnTo>
                        <a:pt x="5" y="3"/>
                      </a:lnTo>
                      <a:close/>
                    </a:path>
                  </a:pathLst>
                </a:custGeom>
                <a:solidFill>
                  <a:srgbClr val="FF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28398" dir="1593903" algn="ctr" rotWithShape="0">
                          <a:srgbClr val="808080"/>
                        </a:outerShdw>
                      </a:effectLst>
                    </a14:hiddenEffects>
                  </a:ext>
                </a:extLst>
              </p:spPr>
              <p:txBody>
                <a:bodyPr/>
                <a:lstStyle/>
                <a:p>
                  <a:endParaRPr lang="en-US" dirty="0"/>
                </a:p>
              </p:txBody>
            </p:sp>
          </p:grpSp>
          <p:sp>
            <p:nvSpPr>
              <p:cNvPr id="296" name="Rectangle 27"/>
              <p:cNvSpPr>
                <a:spLocks noChangeAspect="1" noChangeArrowheads="1"/>
              </p:cNvSpPr>
              <p:nvPr/>
            </p:nvSpPr>
            <p:spPr bwMode="auto">
              <a:xfrm rot="5400000">
                <a:off x="4344" y="1621"/>
                <a:ext cx="25" cy="139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297" name="Group 28"/>
              <p:cNvGrpSpPr>
                <a:grpSpLocks noChangeAspect="1"/>
              </p:cNvGrpSpPr>
              <p:nvPr/>
            </p:nvGrpSpPr>
            <p:grpSpPr bwMode="auto">
              <a:xfrm rot="8100000">
                <a:off x="3652" y="2311"/>
                <a:ext cx="1403" cy="26"/>
                <a:chOff x="3345" y="1671"/>
                <a:chExt cx="854" cy="17"/>
              </a:xfrm>
            </p:grpSpPr>
            <p:sp>
              <p:nvSpPr>
                <p:cNvPr id="306" name="Rectangle 29"/>
                <p:cNvSpPr>
                  <a:spLocks noChangeAspect="1" noChangeArrowheads="1"/>
                </p:cNvSpPr>
                <p:nvPr/>
              </p:nvSpPr>
              <p:spPr bwMode="auto">
                <a:xfrm>
                  <a:off x="3345" y="1671"/>
                  <a:ext cx="854" cy="1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7" name="Freeform 30"/>
                <p:cNvSpPr>
                  <a:spLocks noChangeAspect="1"/>
                </p:cNvSpPr>
                <p:nvPr/>
              </p:nvSpPr>
              <p:spPr bwMode="auto">
                <a:xfrm rot="120000">
                  <a:off x="3748" y="1676"/>
                  <a:ext cx="300" cy="12"/>
                </a:xfrm>
                <a:custGeom>
                  <a:avLst/>
                  <a:gdLst>
                    <a:gd name="T0" fmla="*/ 127 w 127"/>
                    <a:gd name="T1" fmla="*/ 3 h 5"/>
                    <a:gd name="T2" fmla="*/ 124 w 127"/>
                    <a:gd name="T3" fmla="*/ 5 h 5"/>
                    <a:gd name="T4" fmla="*/ 3 w 127"/>
                    <a:gd name="T5" fmla="*/ 5 h 5"/>
                    <a:gd name="T6" fmla="*/ 0 w 127"/>
                    <a:gd name="T7" fmla="*/ 3 h 5"/>
                    <a:gd name="T8" fmla="*/ 0 w 127"/>
                    <a:gd name="T9" fmla="*/ 3 h 5"/>
                    <a:gd name="T10" fmla="*/ 3 w 127"/>
                    <a:gd name="T11" fmla="*/ 0 h 5"/>
                    <a:gd name="T12" fmla="*/ 124 w 127"/>
                    <a:gd name="T13" fmla="*/ 0 h 5"/>
                    <a:gd name="T14" fmla="*/ 127 w 127"/>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5">
                      <a:moveTo>
                        <a:pt x="127" y="3"/>
                      </a:moveTo>
                      <a:cubicBezTo>
                        <a:pt x="127" y="4"/>
                        <a:pt x="126" y="5"/>
                        <a:pt x="124" y="5"/>
                      </a:cubicBezTo>
                      <a:cubicBezTo>
                        <a:pt x="3" y="5"/>
                        <a:pt x="3" y="5"/>
                        <a:pt x="3" y="5"/>
                      </a:cubicBezTo>
                      <a:cubicBezTo>
                        <a:pt x="2" y="5"/>
                        <a:pt x="0" y="4"/>
                        <a:pt x="0" y="3"/>
                      </a:cubicBezTo>
                      <a:cubicBezTo>
                        <a:pt x="0" y="3"/>
                        <a:pt x="0" y="3"/>
                        <a:pt x="0" y="3"/>
                      </a:cubicBezTo>
                      <a:cubicBezTo>
                        <a:pt x="0" y="1"/>
                        <a:pt x="2" y="0"/>
                        <a:pt x="3" y="0"/>
                      </a:cubicBezTo>
                      <a:cubicBezTo>
                        <a:pt x="124" y="0"/>
                        <a:pt x="124" y="0"/>
                        <a:pt x="124" y="0"/>
                      </a:cubicBezTo>
                      <a:cubicBezTo>
                        <a:pt x="126" y="0"/>
                        <a:pt x="127" y="1"/>
                        <a:pt x="127" y="3"/>
                      </a:cubicBezTo>
                      <a:close/>
                    </a:path>
                  </a:pathLst>
                </a:custGeom>
                <a:solidFill>
                  <a:srgbClr val="4D4D4D">
                    <a:alpha val="600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8" name="Freeform 31"/>
                <p:cNvSpPr>
                  <a:spLocks noChangeAspect="1"/>
                </p:cNvSpPr>
                <p:nvPr/>
              </p:nvSpPr>
              <p:spPr bwMode="auto">
                <a:xfrm>
                  <a:off x="3765" y="1672"/>
                  <a:ext cx="300" cy="12"/>
                </a:xfrm>
                <a:custGeom>
                  <a:avLst/>
                  <a:gdLst>
                    <a:gd name="T0" fmla="*/ 127 w 127"/>
                    <a:gd name="T1" fmla="*/ 3 h 5"/>
                    <a:gd name="T2" fmla="*/ 124 w 127"/>
                    <a:gd name="T3" fmla="*/ 5 h 5"/>
                    <a:gd name="T4" fmla="*/ 3 w 127"/>
                    <a:gd name="T5" fmla="*/ 5 h 5"/>
                    <a:gd name="T6" fmla="*/ 0 w 127"/>
                    <a:gd name="T7" fmla="*/ 3 h 5"/>
                    <a:gd name="T8" fmla="*/ 0 w 127"/>
                    <a:gd name="T9" fmla="*/ 3 h 5"/>
                    <a:gd name="T10" fmla="*/ 3 w 127"/>
                    <a:gd name="T11" fmla="*/ 0 h 5"/>
                    <a:gd name="T12" fmla="*/ 124 w 127"/>
                    <a:gd name="T13" fmla="*/ 0 h 5"/>
                    <a:gd name="T14" fmla="*/ 127 w 127"/>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5">
                      <a:moveTo>
                        <a:pt x="127" y="3"/>
                      </a:moveTo>
                      <a:cubicBezTo>
                        <a:pt x="127" y="4"/>
                        <a:pt x="126" y="5"/>
                        <a:pt x="124" y="5"/>
                      </a:cubicBezTo>
                      <a:cubicBezTo>
                        <a:pt x="3" y="5"/>
                        <a:pt x="3" y="5"/>
                        <a:pt x="3" y="5"/>
                      </a:cubicBezTo>
                      <a:cubicBezTo>
                        <a:pt x="2" y="5"/>
                        <a:pt x="0" y="4"/>
                        <a:pt x="0" y="3"/>
                      </a:cubicBezTo>
                      <a:cubicBezTo>
                        <a:pt x="0" y="3"/>
                        <a:pt x="0" y="3"/>
                        <a:pt x="0" y="3"/>
                      </a:cubicBezTo>
                      <a:cubicBezTo>
                        <a:pt x="0" y="1"/>
                        <a:pt x="2" y="0"/>
                        <a:pt x="3" y="0"/>
                      </a:cubicBezTo>
                      <a:cubicBezTo>
                        <a:pt x="124" y="0"/>
                        <a:pt x="124" y="0"/>
                        <a:pt x="124" y="0"/>
                      </a:cubicBezTo>
                      <a:cubicBezTo>
                        <a:pt x="126" y="0"/>
                        <a:pt x="127" y="1"/>
                        <a:pt x="12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98" name="Freeform 32"/>
              <p:cNvSpPr>
                <a:spLocks noChangeAspect="1"/>
              </p:cNvSpPr>
              <p:nvPr/>
            </p:nvSpPr>
            <p:spPr bwMode="auto">
              <a:xfrm>
                <a:off x="4307" y="1677"/>
                <a:ext cx="32" cy="102"/>
              </a:xfrm>
              <a:custGeom>
                <a:avLst/>
                <a:gdLst>
                  <a:gd name="T0" fmla="*/ 19 w 19"/>
                  <a:gd name="T1" fmla="*/ 0 h 62"/>
                  <a:gd name="T2" fmla="*/ 19 w 19"/>
                  <a:gd name="T3" fmla="*/ 62 h 62"/>
                  <a:gd name="T4" fmla="*/ 10 w 19"/>
                  <a:gd name="T5" fmla="*/ 62 h 62"/>
                  <a:gd name="T6" fmla="*/ 10 w 19"/>
                  <a:gd name="T7" fmla="*/ 12 h 62"/>
                  <a:gd name="T8" fmla="*/ 5 w 19"/>
                  <a:gd name="T9" fmla="*/ 17 h 62"/>
                  <a:gd name="T10" fmla="*/ 0 w 19"/>
                  <a:gd name="T11" fmla="*/ 12 h 62"/>
                  <a:gd name="T12" fmla="*/ 12 w 19"/>
                  <a:gd name="T13" fmla="*/ 0 h 62"/>
                  <a:gd name="T14" fmla="*/ 19 w 19"/>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62">
                    <a:moveTo>
                      <a:pt x="19" y="0"/>
                    </a:moveTo>
                    <a:lnTo>
                      <a:pt x="19" y="62"/>
                    </a:lnTo>
                    <a:lnTo>
                      <a:pt x="10" y="62"/>
                    </a:lnTo>
                    <a:lnTo>
                      <a:pt x="10" y="12"/>
                    </a:lnTo>
                    <a:lnTo>
                      <a:pt x="5" y="17"/>
                    </a:lnTo>
                    <a:lnTo>
                      <a:pt x="0" y="12"/>
                    </a:lnTo>
                    <a:lnTo>
                      <a:pt x="12" y="0"/>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9" name="Freeform 33"/>
              <p:cNvSpPr>
                <a:spLocks noChangeAspect="1"/>
              </p:cNvSpPr>
              <p:nvPr/>
            </p:nvSpPr>
            <p:spPr bwMode="auto">
              <a:xfrm>
                <a:off x="4373" y="1674"/>
                <a:ext cx="59" cy="105"/>
              </a:xfrm>
              <a:custGeom>
                <a:avLst/>
                <a:gdLst>
                  <a:gd name="T0" fmla="*/ 0 w 15"/>
                  <a:gd name="T1" fmla="*/ 25 h 27"/>
                  <a:gd name="T2" fmla="*/ 3 w 15"/>
                  <a:gd name="T3" fmla="*/ 16 h 27"/>
                  <a:gd name="T4" fmla="*/ 9 w 15"/>
                  <a:gd name="T5" fmla="*/ 11 h 27"/>
                  <a:gd name="T6" fmla="*/ 12 w 15"/>
                  <a:gd name="T7" fmla="*/ 7 h 27"/>
                  <a:gd name="T8" fmla="*/ 8 w 15"/>
                  <a:gd name="T9" fmla="*/ 3 h 27"/>
                  <a:gd name="T10" fmla="*/ 2 w 15"/>
                  <a:gd name="T11" fmla="*/ 6 h 27"/>
                  <a:gd name="T12" fmla="*/ 0 w 15"/>
                  <a:gd name="T13" fmla="*/ 4 h 27"/>
                  <a:gd name="T14" fmla="*/ 4 w 15"/>
                  <a:gd name="T15" fmla="*/ 1 h 27"/>
                  <a:gd name="T16" fmla="*/ 8 w 15"/>
                  <a:gd name="T17" fmla="*/ 0 h 27"/>
                  <a:gd name="T18" fmla="*/ 13 w 15"/>
                  <a:gd name="T19" fmla="*/ 2 h 27"/>
                  <a:gd name="T20" fmla="*/ 15 w 15"/>
                  <a:gd name="T21" fmla="*/ 7 h 27"/>
                  <a:gd name="T22" fmla="*/ 12 w 15"/>
                  <a:gd name="T23" fmla="*/ 13 h 27"/>
                  <a:gd name="T24" fmla="*/ 7 w 15"/>
                  <a:gd name="T25" fmla="*/ 17 h 27"/>
                  <a:gd name="T26" fmla="*/ 4 w 15"/>
                  <a:gd name="T27" fmla="*/ 23 h 27"/>
                  <a:gd name="T28" fmla="*/ 15 w 15"/>
                  <a:gd name="T29" fmla="*/ 23 h 27"/>
                  <a:gd name="T30" fmla="*/ 15 w 15"/>
                  <a:gd name="T31" fmla="*/ 27 h 27"/>
                  <a:gd name="T32" fmla="*/ 0 w 15"/>
                  <a:gd name="T33" fmla="*/ 27 h 27"/>
                  <a:gd name="T34" fmla="*/ 0 w 15"/>
                  <a:gd name="T3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7">
                    <a:moveTo>
                      <a:pt x="0" y="25"/>
                    </a:moveTo>
                    <a:cubicBezTo>
                      <a:pt x="0" y="21"/>
                      <a:pt x="1" y="18"/>
                      <a:pt x="3" y="16"/>
                    </a:cubicBezTo>
                    <a:cubicBezTo>
                      <a:pt x="4" y="15"/>
                      <a:pt x="6" y="14"/>
                      <a:pt x="9" y="11"/>
                    </a:cubicBezTo>
                    <a:cubicBezTo>
                      <a:pt x="11" y="10"/>
                      <a:pt x="12" y="9"/>
                      <a:pt x="12" y="7"/>
                    </a:cubicBezTo>
                    <a:cubicBezTo>
                      <a:pt x="12" y="5"/>
                      <a:pt x="10" y="3"/>
                      <a:pt x="8" y="3"/>
                    </a:cubicBezTo>
                    <a:cubicBezTo>
                      <a:pt x="5" y="3"/>
                      <a:pt x="3" y="4"/>
                      <a:pt x="2" y="6"/>
                    </a:cubicBezTo>
                    <a:cubicBezTo>
                      <a:pt x="0" y="4"/>
                      <a:pt x="0" y="4"/>
                      <a:pt x="0" y="4"/>
                    </a:cubicBezTo>
                    <a:cubicBezTo>
                      <a:pt x="1" y="3"/>
                      <a:pt x="2" y="2"/>
                      <a:pt x="4" y="1"/>
                    </a:cubicBezTo>
                    <a:cubicBezTo>
                      <a:pt x="5" y="0"/>
                      <a:pt x="7" y="0"/>
                      <a:pt x="8" y="0"/>
                    </a:cubicBezTo>
                    <a:cubicBezTo>
                      <a:pt x="10" y="0"/>
                      <a:pt x="12" y="1"/>
                      <a:pt x="13" y="2"/>
                    </a:cubicBezTo>
                    <a:cubicBezTo>
                      <a:pt x="15" y="3"/>
                      <a:pt x="15" y="5"/>
                      <a:pt x="15" y="7"/>
                    </a:cubicBezTo>
                    <a:cubicBezTo>
                      <a:pt x="15" y="9"/>
                      <a:pt x="14" y="11"/>
                      <a:pt x="12" y="13"/>
                    </a:cubicBezTo>
                    <a:cubicBezTo>
                      <a:pt x="11" y="14"/>
                      <a:pt x="9" y="16"/>
                      <a:pt x="7" y="17"/>
                    </a:cubicBezTo>
                    <a:cubicBezTo>
                      <a:pt x="5" y="19"/>
                      <a:pt x="4" y="21"/>
                      <a:pt x="4" y="23"/>
                    </a:cubicBezTo>
                    <a:cubicBezTo>
                      <a:pt x="15" y="23"/>
                      <a:pt x="15" y="23"/>
                      <a:pt x="15" y="23"/>
                    </a:cubicBezTo>
                    <a:cubicBezTo>
                      <a:pt x="15" y="27"/>
                      <a:pt x="15" y="27"/>
                      <a:pt x="15" y="27"/>
                    </a:cubicBezTo>
                    <a:cubicBezTo>
                      <a:pt x="0" y="27"/>
                      <a:pt x="0" y="27"/>
                      <a:pt x="0" y="27"/>
                    </a:cubicBezTo>
                    <a:cubicBezTo>
                      <a:pt x="0" y="26"/>
                      <a:pt x="0" y="25"/>
                      <a:pt x="0"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300" name="Group 34"/>
              <p:cNvGrpSpPr>
                <a:grpSpLocks noChangeAspect="1"/>
              </p:cNvGrpSpPr>
              <p:nvPr/>
            </p:nvGrpSpPr>
            <p:grpSpPr bwMode="auto">
              <a:xfrm>
                <a:off x="4342" y="1618"/>
                <a:ext cx="36" cy="1397"/>
                <a:chOff x="3765" y="1249"/>
                <a:chExt cx="22" cy="852"/>
              </a:xfrm>
            </p:grpSpPr>
            <p:sp>
              <p:nvSpPr>
                <p:cNvPr id="303" name="Freeform 35"/>
                <p:cNvSpPr>
                  <a:spLocks noChangeAspect="1"/>
                </p:cNvSpPr>
                <p:nvPr/>
              </p:nvSpPr>
              <p:spPr bwMode="auto">
                <a:xfrm rot="120000">
                  <a:off x="3775" y="1273"/>
                  <a:ext cx="12" cy="425"/>
                </a:xfrm>
                <a:custGeom>
                  <a:avLst/>
                  <a:gdLst>
                    <a:gd name="T0" fmla="*/ 5 w 5"/>
                    <a:gd name="T1" fmla="*/ 3 h 180"/>
                    <a:gd name="T2" fmla="*/ 2 w 5"/>
                    <a:gd name="T3" fmla="*/ 0 h 180"/>
                    <a:gd name="T4" fmla="*/ 2 w 5"/>
                    <a:gd name="T5" fmla="*/ 0 h 180"/>
                    <a:gd name="T6" fmla="*/ 0 w 5"/>
                    <a:gd name="T7" fmla="*/ 3 h 180"/>
                    <a:gd name="T8" fmla="*/ 0 w 5"/>
                    <a:gd name="T9" fmla="*/ 177 h 180"/>
                    <a:gd name="T10" fmla="*/ 2 w 5"/>
                    <a:gd name="T11" fmla="*/ 180 h 180"/>
                    <a:gd name="T12" fmla="*/ 2 w 5"/>
                    <a:gd name="T13" fmla="*/ 180 h 180"/>
                    <a:gd name="T14" fmla="*/ 5 w 5"/>
                    <a:gd name="T15" fmla="*/ 177 h 180"/>
                    <a:gd name="T16" fmla="*/ 5 w 5"/>
                    <a:gd name="T17" fmla="*/ 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80">
                      <a:moveTo>
                        <a:pt x="5" y="3"/>
                      </a:moveTo>
                      <a:cubicBezTo>
                        <a:pt x="5" y="2"/>
                        <a:pt x="4" y="0"/>
                        <a:pt x="2" y="0"/>
                      </a:cubicBezTo>
                      <a:cubicBezTo>
                        <a:pt x="2" y="0"/>
                        <a:pt x="2" y="0"/>
                        <a:pt x="2" y="0"/>
                      </a:cubicBezTo>
                      <a:cubicBezTo>
                        <a:pt x="1" y="0"/>
                        <a:pt x="0" y="2"/>
                        <a:pt x="0" y="3"/>
                      </a:cubicBezTo>
                      <a:cubicBezTo>
                        <a:pt x="0" y="177"/>
                        <a:pt x="0" y="177"/>
                        <a:pt x="0" y="177"/>
                      </a:cubicBezTo>
                      <a:cubicBezTo>
                        <a:pt x="0" y="178"/>
                        <a:pt x="1" y="180"/>
                        <a:pt x="2" y="180"/>
                      </a:cubicBezTo>
                      <a:cubicBezTo>
                        <a:pt x="2" y="180"/>
                        <a:pt x="2" y="180"/>
                        <a:pt x="2" y="180"/>
                      </a:cubicBezTo>
                      <a:cubicBezTo>
                        <a:pt x="4" y="180"/>
                        <a:pt x="5" y="178"/>
                        <a:pt x="5" y="177"/>
                      </a:cubicBezTo>
                      <a:lnTo>
                        <a:pt x="5" y="3"/>
                      </a:lnTo>
                      <a:close/>
                    </a:path>
                  </a:pathLst>
                </a:custGeom>
                <a:solidFill>
                  <a:srgbClr val="4D4D4D">
                    <a:alpha val="60001"/>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28398" dir="1593903" algn="ctr" rotWithShape="0">
                          <a:srgbClr val="808080"/>
                        </a:outerShdw>
                      </a:effectLst>
                    </a14:hiddenEffects>
                  </a:ext>
                </a:extLst>
              </p:spPr>
              <p:txBody>
                <a:bodyPr/>
                <a:lstStyle/>
                <a:p>
                  <a:endParaRPr lang="en-US" dirty="0"/>
                </a:p>
              </p:txBody>
            </p:sp>
            <p:sp>
              <p:nvSpPr>
                <p:cNvPr id="304" name="Rectangle 36"/>
                <p:cNvSpPr>
                  <a:spLocks noChangeAspect="1" noChangeArrowheads="1"/>
                </p:cNvSpPr>
                <p:nvPr/>
              </p:nvSpPr>
              <p:spPr bwMode="auto">
                <a:xfrm>
                  <a:off x="3765" y="1249"/>
                  <a:ext cx="16" cy="85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5" name="Freeform 37"/>
                <p:cNvSpPr>
                  <a:spLocks noChangeAspect="1"/>
                </p:cNvSpPr>
                <p:nvPr/>
              </p:nvSpPr>
              <p:spPr bwMode="auto">
                <a:xfrm>
                  <a:off x="3768" y="1257"/>
                  <a:ext cx="12" cy="425"/>
                </a:xfrm>
                <a:custGeom>
                  <a:avLst/>
                  <a:gdLst>
                    <a:gd name="T0" fmla="*/ 5 w 5"/>
                    <a:gd name="T1" fmla="*/ 3 h 180"/>
                    <a:gd name="T2" fmla="*/ 2 w 5"/>
                    <a:gd name="T3" fmla="*/ 0 h 180"/>
                    <a:gd name="T4" fmla="*/ 2 w 5"/>
                    <a:gd name="T5" fmla="*/ 0 h 180"/>
                    <a:gd name="T6" fmla="*/ 0 w 5"/>
                    <a:gd name="T7" fmla="*/ 3 h 180"/>
                    <a:gd name="T8" fmla="*/ 0 w 5"/>
                    <a:gd name="T9" fmla="*/ 177 h 180"/>
                    <a:gd name="T10" fmla="*/ 2 w 5"/>
                    <a:gd name="T11" fmla="*/ 180 h 180"/>
                    <a:gd name="T12" fmla="*/ 2 w 5"/>
                    <a:gd name="T13" fmla="*/ 180 h 180"/>
                    <a:gd name="T14" fmla="*/ 5 w 5"/>
                    <a:gd name="T15" fmla="*/ 177 h 180"/>
                    <a:gd name="T16" fmla="*/ 5 w 5"/>
                    <a:gd name="T17" fmla="*/ 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80">
                      <a:moveTo>
                        <a:pt x="5" y="3"/>
                      </a:moveTo>
                      <a:cubicBezTo>
                        <a:pt x="5" y="2"/>
                        <a:pt x="4" y="0"/>
                        <a:pt x="2" y="0"/>
                      </a:cubicBezTo>
                      <a:cubicBezTo>
                        <a:pt x="2" y="0"/>
                        <a:pt x="2" y="0"/>
                        <a:pt x="2" y="0"/>
                      </a:cubicBezTo>
                      <a:cubicBezTo>
                        <a:pt x="1" y="0"/>
                        <a:pt x="0" y="2"/>
                        <a:pt x="0" y="3"/>
                      </a:cubicBezTo>
                      <a:cubicBezTo>
                        <a:pt x="0" y="177"/>
                        <a:pt x="0" y="177"/>
                        <a:pt x="0" y="177"/>
                      </a:cubicBezTo>
                      <a:cubicBezTo>
                        <a:pt x="0" y="178"/>
                        <a:pt x="1" y="180"/>
                        <a:pt x="2" y="180"/>
                      </a:cubicBezTo>
                      <a:cubicBezTo>
                        <a:pt x="2" y="180"/>
                        <a:pt x="2" y="180"/>
                        <a:pt x="2" y="180"/>
                      </a:cubicBezTo>
                      <a:cubicBezTo>
                        <a:pt x="4" y="180"/>
                        <a:pt x="5" y="178"/>
                        <a:pt x="5" y="177"/>
                      </a:cubicBezTo>
                      <a:lnTo>
                        <a:pt x="5" y="3"/>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28398" dir="1593903" algn="ctr" rotWithShape="0">
                          <a:srgbClr val="808080"/>
                        </a:outerShdw>
                      </a:effectLst>
                    </a14:hiddenEffects>
                  </a:ext>
                </a:extLst>
              </p:spPr>
              <p:txBody>
                <a:bodyPr/>
                <a:lstStyle/>
                <a:p>
                  <a:endParaRPr lang="en-US" dirty="0"/>
                </a:p>
              </p:txBody>
            </p:sp>
          </p:grpSp>
          <p:sp>
            <p:nvSpPr>
              <p:cNvPr id="301" name="Freeform 38"/>
              <p:cNvSpPr>
                <a:spLocks noChangeAspect="1"/>
              </p:cNvSpPr>
              <p:nvPr/>
            </p:nvSpPr>
            <p:spPr bwMode="auto">
              <a:xfrm>
                <a:off x="4956" y="2278"/>
                <a:ext cx="61" cy="103"/>
              </a:xfrm>
              <a:custGeom>
                <a:avLst/>
                <a:gdLst>
                  <a:gd name="T0" fmla="*/ 7 w 16"/>
                  <a:gd name="T1" fmla="*/ 24 h 27"/>
                  <a:gd name="T2" fmla="*/ 11 w 16"/>
                  <a:gd name="T3" fmla="*/ 22 h 27"/>
                  <a:gd name="T4" fmla="*/ 13 w 16"/>
                  <a:gd name="T5" fmla="*/ 19 h 27"/>
                  <a:gd name="T6" fmla="*/ 11 w 16"/>
                  <a:gd name="T7" fmla="*/ 15 h 27"/>
                  <a:gd name="T8" fmla="*/ 7 w 16"/>
                  <a:gd name="T9" fmla="*/ 14 h 27"/>
                  <a:gd name="T10" fmla="*/ 5 w 16"/>
                  <a:gd name="T11" fmla="*/ 14 h 27"/>
                  <a:gd name="T12" fmla="*/ 5 w 16"/>
                  <a:gd name="T13" fmla="*/ 11 h 27"/>
                  <a:gd name="T14" fmla="*/ 7 w 16"/>
                  <a:gd name="T15" fmla="*/ 11 h 27"/>
                  <a:gd name="T16" fmla="*/ 10 w 16"/>
                  <a:gd name="T17" fmla="*/ 10 h 27"/>
                  <a:gd name="T18" fmla="*/ 11 w 16"/>
                  <a:gd name="T19" fmla="*/ 7 h 27"/>
                  <a:gd name="T20" fmla="*/ 10 w 16"/>
                  <a:gd name="T21" fmla="*/ 4 h 27"/>
                  <a:gd name="T22" fmla="*/ 7 w 16"/>
                  <a:gd name="T23" fmla="*/ 3 h 27"/>
                  <a:gd name="T24" fmla="*/ 5 w 16"/>
                  <a:gd name="T25" fmla="*/ 3 h 27"/>
                  <a:gd name="T26" fmla="*/ 3 w 16"/>
                  <a:gd name="T27" fmla="*/ 4 h 27"/>
                  <a:gd name="T28" fmla="*/ 3 w 16"/>
                  <a:gd name="T29" fmla="*/ 1 h 27"/>
                  <a:gd name="T30" fmla="*/ 7 w 16"/>
                  <a:gd name="T31" fmla="*/ 0 h 27"/>
                  <a:gd name="T32" fmla="*/ 12 w 16"/>
                  <a:gd name="T33" fmla="*/ 2 h 27"/>
                  <a:gd name="T34" fmla="*/ 14 w 16"/>
                  <a:gd name="T35" fmla="*/ 7 h 27"/>
                  <a:gd name="T36" fmla="*/ 12 w 16"/>
                  <a:gd name="T37" fmla="*/ 12 h 27"/>
                  <a:gd name="T38" fmla="*/ 16 w 16"/>
                  <a:gd name="T39" fmla="*/ 19 h 27"/>
                  <a:gd name="T40" fmla="*/ 14 w 16"/>
                  <a:gd name="T41" fmla="*/ 24 h 27"/>
                  <a:gd name="T42" fmla="*/ 7 w 16"/>
                  <a:gd name="T43" fmla="*/ 27 h 27"/>
                  <a:gd name="T44" fmla="*/ 0 w 16"/>
                  <a:gd name="T45" fmla="*/ 25 h 27"/>
                  <a:gd name="T46" fmla="*/ 0 w 16"/>
                  <a:gd name="T47" fmla="*/ 21 h 27"/>
                  <a:gd name="T48" fmla="*/ 7 w 16"/>
                  <a:gd name="T4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7">
                    <a:moveTo>
                      <a:pt x="7" y="24"/>
                    </a:moveTo>
                    <a:cubicBezTo>
                      <a:pt x="9" y="24"/>
                      <a:pt x="10" y="23"/>
                      <a:pt x="11" y="22"/>
                    </a:cubicBezTo>
                    <a:cubicBezTo>
                      <a:pt x="12" y="21"/>
                      <a:pt x="13" y="20"/>
                      <a:pt x="13" y="19"/>
                    </a:cubicBezTo>
                    <a:cubicBezTo>
                      <a:pt x="13" y="18"/>
                      <a:pt x="12" y="16"/>
                      <a:pt x="11" y="15"/>
                    </a:cubicBezTo>
                    <a:cubicBezTo>
                      <a:pt x="10" y="15"/>
                      <a:pt x="9" y="14"/>
                      <a:pt x="7" y="14"/>
                    </a:cubicBezTo>
                    <a:cubicBezTo>
                      <a:pt x="5" y="14"/>
                      <a:pt x="5" y="14"/>
                      <a:pt x="5" y="14"/>
                    </a:cubicBezTo>
                    <a:cubicBezTo>
                      <a:pt x="5" y="11"/>
                      <a:pt x="5" y="11"/>
                      <a:pt x="5" y="11"/>
                    </a:cubicBezTo>
                    <a:cubicBezTo>
                      <a:pt x="7" y="11"/>
                      <a:pt x="7" y="11"/>
                      <a:pt x="7" y="11"/>
                    </a:cubicBezTo>
                    <a:cubicBezTo>
                      <a:pt x="8" y="11"/>
                      <a:pt x="9" y="10"/>
                      <a:pt x="10" y="10"/>
                    </a:cubicBezTo>
                    <a:cubicBezTo>
                      <a:pt x="11" y="9"/>
                      <a:pt x="11" y="8"/>
                      <a:pt x="11" y="7"/>
                    </a:cubicBezTo>
                    <a:cubicBezTo>
                      <a:pt x="11" y="6"/>
                      <a:pt x="11" y="5"/>
                      <a:pt x="10" y="4"/>
                    </a:cubicBezTo>
                    <a:cubicBezTo>
                      <a:pt x="9" y="3"/>
                      <a:pt x="8" y="3"/>
                      <a:pt x="7" y="3"/>
                    </a:cubicBezTo>
                    <a:cubicBezTo>
                      <a:pt x="7" y="3"/>
                      <a:pt x="6" y="3"/>
                      <a:pt x="5" y="3"/>
                    </a:cubicBezTo>
                    <a:cubicBezTo>
                      <a:pt x="4" y="4"/>
                      <a:pt x="3" y="4"/>
                      <a:pt x="3" y="4"/>
                    </a:cubicBezTo>
                    <a:cubicBezTo>
                      <a:pt x="3" y="1"/>
                      <a:pt x="3" y="1"/>
                      <a:pt x="3" y="1"/>
                    </a:cubicBezTo>
                    <a:cubicBezTo>
                      <a:pt x="4" y="0"/>
                      <a:pt x="6" y="0"/>
                      <a:pt x="7" y="0"/>
                    </a:cubicBezTo>
                    <a:cubicBezTo>
                      <a:pt x="9" y="0"/>
                      <a:pt x="11" y="0"/>
                      <a:pt x="12" y="2"/>
                    </a:cubicBezTo>
                    <a:cubicBezTo>
                      <a:pt x="14" y="3"/>
                      <a:pt x="14" y="5"/>
                      <a:pt x="14" y="7"/>
                    </a:cubicBezTo>
                    <a:cubicBezTo>
                      <a:pt x="14" y="9"/>
                      <a:pt x="14" y="11"/>
                      <a:pt x="12" y="12"/>
                    </a:cubicBezTo>
                    <a:cubicBezTo>
                      <a:pt x="15" y="14"/>
                      <a:pt x="16" y="16"/>
                      <a:pt x="16" y="19"/>
                    </a:cubicBezTo>
                    <a:cubicBezTo>
                      <a:pt x="16" y="21"/>
                      <a:pt x="15" y="23"/>
                      <a:pt x="14" y="24"/>
                    </a:cubicBezTo>
                    <a:cubicBezTo>
                      <a:pt x="12" y="26"/>
                      <a:pt x="10" y="27"/>
                      <a:pt x="7" y="27"/>
                    </a:cubicBezTo>
                    <a:cubicBezTo>
                      <a:pt x="5" y="27"/>
                      <a:pt x="2" y="26"/>
                      <a:pt x="0" y="25"/>
                    </a:cubicBezTo>
                    <a:cubicBezTo>
                      <a:pt x="0" y="21"/>
                      <a:pt x="0" y="21"/>
                      <a:pt x="0" y="21"/>
                    </a:cubicBezTo>
                    <a:cubicBezTo>
                      <a:pt x="3" y="23"/>
                      <a:pt x="5" y="24"/>
                      <a:pt x="7"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02" name="Oval 39"/>
              <p:cNvSpPr>
                <a:spLocks noChangeAspect="1" noChangeArrowheads="1"/>
              </p:cNvSpPr>
              <p:nvPr/>
            </p:nvSpPr>
            <p:spPr bwMode="auto">
              <a:xfrm>
                <a:off x="4299" y="2267"/>
                <a:ext cx="110" cy="103"/>
              </a:xfrm>
              <a:prstGeom prst="ellipse">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p>
                <a:endParaRPr lang="en-US" dirty="0"/>
              </a:p>
            </p:txBody>
          </p:sp>
        </p:grpSp>
        <p:sp>
          <p:nvSpPr>
            <p:cNvPr id="311" name="Freeform 41"/>
            <p:cNvSpPr>
              <a:spLocks/>
            </p:cNvSpPr>
            <p:nvPr/>
          </p:nvSpPr>
          <p:spPr bwMode="auto">
            <a:xfrm>
              <a:off x="8480892" y="4191239"/>
              <a:ext cx="1358900" cy="1355725"/>
            </a:xfrm>
            <a:custGeom>
              <a:avLst/>
              <a:gdLst>
                <a:gd name="T0" fmla="*/ 0 w 233"/>
                <a:gd name="T1" fmla="*/ 0 h 232"/>
                <a:gd name="T2" fmla="*/ 233 w 233"/>
                <a:gd name="T3" fmla="*/ 232 h 232"/>
                <a:gd name="T4" fmla="*/ 233 w 233"/>
                <a:gd name="T5" fmla="*/ 0 h 232"/>
              </a:gdLst>
              <a:ahLst/>
              <a:cxnLst>
                <a:cxn ang="0">
                  <a:pos x="T0" y="T1"/>
                </a:cxn>
                <a:cxn ang="0">
                  <a:pos x="T2" y="T3"/>
                </a:cxn>
                <a:cxn ang="0">
                  <a:pos x="T4" y="T5"/>
                </a:cxn>
              </a:cxnLst>
              <a:rect l="0" t="0" r="r" b="b"/>
              <a:pathLst>
                <a:path w="233" h="232">
                  <a:moveTo>
                    <a:pt x="0" y="0"/>
                  </a:moveTo>
                  <a:cubicBezTo>
                    <a:pt x="0" y="128"/>
                    <a:pt x="105" y="232"/>
                    <a:pt x="233" y="232"/>
                  </a:cubicBezTo>
                  <a:cubicBezTo>
                    <a:pt x="233" y="0"/>
                    <a:pt x="233" y="0"/>
                    <a:pt x="233" y="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8C8C8C"/>
                  </a:solidFill>
                  <a:prstDash val="solid"/>
                  <a:round/>
                  <a:headEnd/>
                  <a:tailEnd/>
                </a14:hiddenLine>
              </a:ext>
            </a:extLst>
          </p:spPr>
          <p:txBody>
            <a:bodyPr/>
            <a:lstStyle/>
            <a:p>
              <a:endParaRPr lang="en-US" dirty="0"/>
            </a:p>
          </p:txBody>
        </p:sp>
        <p:sp>
          <p:nvSpPr>
            <p:cNvPr id="312" name="Freeform 42"/>
            <p:cNvSpPr>
              <a:spLocks/>
            </p:cNvSpPr>
            <p:nvPr/>
          </p:nvSpPr>
          <p:spPr bwMode="auto">
            <a:xfrm>
              <a:off x="8480892" y="2829164"/>
              <a:ext cx="1358900" cy="1362075"/>
            </a:xfrm>
            <a:custGeom>
              <a:avLst/>
              <a:gdLst>
                <a:gd name="T0" fmla="*/ 233 w 233"/>
                <a:gd name="T1" fmla="*/ 233 h 233"/>
                <a:gd name="T2" fmla="*/ 233 w 233"/>
                <a:gd name="T3" fmla="*/ 0 h 233"/>
                <a:gd name="T4" fmla="*/ 0 w 233"/>
                <a:gd name="T5" fmla="*/ 233 h 233"/>
              </a:gdLst>
              <a:ahLst/>
              <a:cxnLst>
                <a:cxn ang="0">
                  <a:pos x="T0" y="T1"/>
                </a:cxn>
                <a:cxn ang="0">
                  <a:pos x="T2" y="T3"/>
                </a:cxn>
                <a:cxn ang="0">
                  <a:pos x="T4" y="T5"/>
                </a:cxn>
              </a:cxnLst>
              <a:rect l="0" t="0" r="r" b="b"/>
              <a:pathLst>
                <a:path w="233" h="233">
                  <a:moveTo>
                    <a:pt x="233" y="233"/>
                  </a:moveTo>
                  <a:cubicBezTo>
                    <a:pt x="233" y="0"/>
                    <a:pt x="233" y="0"/>
                    <a:pt x="233" y="0"/>
                  </a:cubicBezTo>
                  <a:cubicBezTo>
                    <a:pt x="105" y="0"/>
                    <a:pt x="0" y="104"/>
                    <a:pt x="0" y="233"/>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8C8C8C"/>
                  </a:solidFill>
                  <a:prstDash val="solid"/>
                  <a:round/>
                  <a:headEnd/>
                  <a:tailEnd/>
                </a14:hiddenLine>
              </a:ext>
            </a:extLst>
          </p:spPr>
          <p:txBody>
            <a:bodyPr/>
            <a:lstStyle/>
            <a:p>
              <a:endParaRPr lang="en-US" dirty="0"/>
            </a:p>
          </p:txBody>
        </p:sp>
        <p:sp>
          <p:nvSpPr>
            <p:cNvPr id="313" name="Freeform 43"/>
            <p:cNvSpPr>
              <a:spLocks/>
            </p:cNvSpPr>
            <p:nvPr/>
          </p:nvSpPr>
          <p:spPr bwMode="auto">
            <a:xfrm>
              <a:off x="8480892" y="4191239"/>
              <a:ext cx="1358900" cy="1587"/>
            </a:xfrm>
            <a:custGeom>
              <a:avLst/>
              <a:gdLst>
                <a:gd name="T0" fmla="*/ 0 w 550"/>
                <a:gd name="T1" fmla="*/ 550 w 550"/>
                <a:gd name="T2" fmla="*/ 0 w 550"/>
              </a:gdLst>
              <a:ahLst/>
              <a:cxnLst>
                <a:cxn ang="0">
                  <a:pos x="T0" y="0"/>
                </a:cxn>
                <a:cxn ang="0">
                  <a:pos x="T1" y="0"/>
                </a:cxn>
                <a:cxn ang="0">
                  <a:pos x="T2" y="0"/>
                </a:cxn>
              </a:cxnLst>
              <a:rect l="0" t="0" r="r" b="b"/>
              <a:pathLst>
                <a:path w="550">
                  <a:moveTo>
                    <a:pt x="0" y="0"/>
                  </a:moveTo>
                  <a:lnTo>
                    <a:pt x="550" y="0"/>
                  </a:lnTo>
                  <a:lnTo>
                    <a:pt x="0" y="0"/>
                  </a:lnTo>
                  <a:close/>
                </a:path>
              </a:pathLst>
            </a:custGeom>
            <a:solidFill>
              <a:srgbClr val="A7A8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4" name="Line 44"/>
            <p:cNvSpPr>
              <a:spLocks noChangeShapeType="1"/>
            </p:cNvSpPr>
            <p:nvPr/>
          </p:nvSpPr>
          <p:spPr bwMode="auto">
            <a:xfrm>
              <a:off x="8480892" y="4191239"/>
              <a:ext cx="1358900"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aphicFrame>
        <p:nvGraphicFramePr>
          <p:cNvPr id="315" name="Tabelle 314"/>
          <p:cNvGraphicFramePr>
            <a:graphicFrameLocks noGrp="1"/>
          </p:cNvGraphicFramePr>
          <p:nvPr>
            <p:extLst/>
          </p:nvPr>
        </p:nvGraphicFramePr>
        <p:xfrm>
          <a:off x="705000" y="1917307"/>
          <a:ext cx="5114774" cy="2712165"/>
        </p:xfrm>
        <a:graphic>
          <a:graphicData uri="http://schemas.openxmlformats.org/drawingml/2006/table">
            <a:tbl>
              <a:tblPr firstRow="1" bandRow="1">
                <a:effectLst/>
                <a:tableStyleId>{5C22544A-7EE6-4342-B048-85BDC9FD1C3A}</a:tableStyleId>
              </a:tblPr>
              <a:tblGrid>
                <a:gridCol w="729080">
                  <a:extLst>
                    <a:ext uri="{9D8B030D-6E8A-4147-A177-3AD203B41FA5}">
                      <a16:colId xmlns:a16="http://schemas.microsoft.com/office/drawing/2014/main" val="20000"/>
                    </a:ext>
                  </a:extLst>
                </a:gridCol>
                <a:gridCol w="730949">
                  <a:extLst>
                    <a:ext uri="{9D8B030D-6E8A-4147-A177-3AD203B41FA5}">
                      <a16:colId xmlns:a16="http://schemas.microsoft.com/office/drawing/2014/main" val="20001"/>
                    </a:ext>
                  </a:extLst>
                </a:gridCol>
                <a:gridCol w="730949">
                  <a:extLst>
                    <a:ext uri="{9D8B030D-6E8A-4147-A177-3AD203B41FA5}">
                      <a16:colId xmlns:a16="http://schemas.microsoft.com/office/drawing/2014/main" val="20002"/>
                    </a:ext>
                  </a:extLst>
                </a:gridCol>
                <a:gridCol w="730949">
                  <a:extLst>
                    <a:ext uri="{9D8B030D-6E8A-4147-A177-3AD203B41FA5}">
                      <a16:colId xmlns:a16="http://schemas.microsoft.com/office/drawing/2014/main" val="20003"/>
                    </a:ext>
                  </a:extLst>
                </a:gridCol>
                <a:gridCol w="730949">
                  <a:extLst>
                    <a:ext uri="{9D8B030D-6E8A-4147-A177-3AD203B41FA5}">
                      <a16:colId xmlns:a16="http://schemas.microsoft.com/office/drawing/2014/main" val="20004"/>
                    </a:ext>
                  </a:extLst>
                </a:gridCol>
                <a:gridCol w="730949">
                  <a:extLst>
                    <a:ext uri="{9D8B030D-6E8A-4147-A177-3AD203B41FA5}">
                      <a16:colId xmlns:a16="http://schemas.microsoft.com/office/drawing/2014/main" val="20005"/>
                    </a:ext>
                  </a:extLst>
                </a:gridCol>
                <a:gridCol w="730949">
                  <a:extLst>
                    <a:ext uri="{9D8B030D-6E8A-4147-A177-3AD203B41FA5}">
                      <a16:colId xmlns:a16="http://schemas.microsoft.com/office/drawing/2014/main" val="20006"/>
                    </a:ext>
                  </a:extLst>
                </a:gridCol>
              </a:tblGrid>
              <a:tr h="562344">
                <a:tc>
                  <a:txBody>
                    <a:bodyPr/>
                    <a:lstStyle/>
                    <a:p>
                      <a:pPr algn="ctr"/>
                      <a:r>
                        <a:rPr lang="en-US" sz="1400" noProof="0" dirty="0">
                          <a:solidFill>
                            <a:srgbClr val="FFFFFF"/>
                          </a:solidFill>
                        </a:rPr>
                        <a:t>Mon</a:t>
                      </a:r>
                    </a:p>
                  </a:txBody>
                  <a:tcPr marL="0" marR="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a:r>
                        <a:rPr lang="en-US" sz="1400" noProof="0" dirty="0">
                          <a:solidFill>
                            <a:srgbClr val="FFFFFF"/>
                          </a:solidFill>
                        </a:rPr>
                        <a:t>Tue</a:t>
                      </a:r>
                    </a:p>
                  </a:txBody>
                  <a:tcPr marL="0" marR="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a:r>
                        <a:rPr lang="en-US" sz="1400" noProof="0" dirty="0">
                          <a:solidFill>
                            <a:srgbClr val="FFFFFF"/>
                          </a:solidFill>
                        </a:rPr>
                        <a:t>Wed</a:t>
                      </a:r>
                    </a:p>
                  </a:txBody>
                  <a:tcPr marL="0" marR="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a:r>
                        <a:rPr lang="en-US" sz="1400" noProof="0" dirty="0">
                          <a:solidFill>
                            <a:srgbClr val="FFFFFF"/>
                          </a:solidFill>
                        </a:rPr>
                        <a:t>Thu</a:t>
                      </a:r>
                    </a:p>
                  </a:txBody>
                  <a:tcPr marL="0" marR="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a:r>
                        <a:rPr lang="en-US" sz="1400" noProof="0" dirty="0">
                          <a:solidFill>
                            <a:srgbClr val="FFFFFF"/>
                          </a:solidFill>
                        </a:rPr>
                        <a:t>Fri</a:t>
                      </a:r>
                    </a:p>
                  </a:txBody>
                  <a:tcPr marL="0" marR="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a:r>
                        <a:rPr lang="en-US" sz="1400" noProof="0" dirty="0">
                          <a:solidFill>
                            <a:srgbClr val="FFFFFF"/>
                          </a:solidFill>
                        </a:rPr>
                        <a:t>Sat</a:t>
                      </a:r>
                    </a:p>
                  </a:txBody>
                  <a:tcPr marL="0" marR="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a:r>
                        <a:rPr lang="en-US" sz="1400" noProof="0" dirty="0">
                          <a:solidFill>
                            <a:srgbClr val="FFFFFF"/>
                          </a:solidFill>
                        </a:rPr>
                        <a:t>Sun</a:t>
                      </a:r>
                    </a:p>
                  </a:txBody>
                  <a:tcPr marL="0" marR="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0"/>
                  </a:ext>
                </a:extLst>
              </a:tr>
              <a:tr h="402817">
                <a:tc>
                  <a:txBody>
                    <a:bodyPr/>
                    <a:lstStyle/>
                    <a:p>
                      <a:pPr marL="0" algn="ctr" defTabSz="914400" rtl="0" eaLnBrk="1" fontAlgn="ctr" latinLnBrk="0" hangingPunct="1"/>
                      <a:endParaRPr lang="de-DE" sz="1200" b="0" kern="1200" dirty="0">
                        <a:solidFill>
                          <a:srgbClr val="FFFFFF"/>
                        </a:solidFill>
                        <a:latin typeface="+mn-lt"/>
                        <a:ea typeface="+mn-ea"/>
                        <a:cs typeface="+mn-cs"/>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2817">
                <a:tc>
                  <a:txBody>
                    <a:bodyPr/>
                    <a:lstStyle/>
                    <a:p>
                      <a:pPr marL="0" algn="ctr" defTabSz="914400" rtl="0" eaLnBrk="1" fontAlgn="ctr" latinLnBrk="0" hangingPunct="1"/>
                      <a:r>
                        <a:rPr lang="de-DE" sz="1200" b="0" kern="1200" dirty="0">
                          <a:solidFill>
                            <a:srgbClr val="FFFFFF"/>
                          </a:solidFill>
                          <a:latin typeface="+mn-lt"/>
                          <a:ea typeface="+mn-ea"/>
                          <a:cs typeface="+mn-cs"/>
                        </a:rPr>
                        <a:t>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tc>
                  <a:txBody>
                    <a:bodyPr/>
                    <a:lstStyle/>
                    <a:p>
                      <a:pPr marL="0" algn="ctr" defTabSz="914400" rtl="0" eaLnBrk="1" fontAlgn="ctr" latinLnBrk="0" hangingPunct="1"/>
                      <a:r>
                        <a:rPr lang="de-DE" sz="1200" b="0" kern="1200" dirty="0">
                          <a:solidFill>
                            <a:srgbClr val="FFFFFF"/>
                          </a:solidFill>
                          <a:latin typeface="+mn-lt"/>
                          <a:ea typeface="+mn-ea"/>
                          <a:cs typeface="+mn-cs"/>
                        </a:rPr>
                        <a:t>9</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extLst>
                  <a:ext uri="{0D108BD9-81ED-4DB2-BD59-A6C34878D82A}">
                    <a16:rowId xmlns:a16="http://schemas.microsoft.com/office/drawing/2014/main" val="10002"/>
                  </a:ext>
                </a:extLst>
              </a:tr>
              <a:tr h="402817">
                <a:tc>
                  <a:txBody>
                    <a:bodyPr/>
                    <a:lstStyle/>
                    <a:p>
                      <a:pPr marL="0" algn="ctr" defTabSz="914400" rtl="0" eaLnBrk="1" fontAlgn="ctr" latinLnBrk="0" hangingPunct="1"/>
                      <a:r>
                        <a:rPr lang="de-DE" sz="1200" b="0" kern="1200" dirty="0">
                          <a:solidFill>
                            <a:srgbClr val="FFFFFF"/>
                          </a:solidFill>
                          <a:latin typeface="+mn-lt"/>
                          <a:ea typeface="+mn-ea"/>
                          <a:cs typeface="+mn-cs"/>
                        </a:rPr>
                        <a:t>14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669900"/>
                    </a:solid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19</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02817">
                <a:tc>
                  <a:txBody>
                    <a:bodyPr/>
                    <a:lstStyle/>
                    <a:p>
                      <a:pPr marL="0" algn="ctr" defTabSz="914400" rtl="0" eaLnBrk="1" fontAlgn="ctr" latinLnBrk="0" hangingPunct="1"/>
                      <a:r>
                        <a:rPr lang="de-DE" sz="1200" b="0" kern="1200" dirty="0">
                          <a:solidFill>
                            <a:srgbClr val="FFFFFF"/>
                          </a:solidFill>
                          <a:latin typeface="+mn-lt"/>
                          <a:ea typeface="+mn-ea"/>
                          <a:cs typeface="+mn-cs"/>
                        </a:rPr>
                        <a:t>21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22</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24</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26</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38553">
                <a:tc>
                  <a:txBody>
                    <a:bodyPr/>
                    <a:lstStyle/>
                    <a:p>
                      <a:pPr marL="0" algn="ctr" defTabSz="914400" rtl="0" eaLnBrk="1" fontAlgn="ctr" latinLnBrk="0" hangingPunct="1"/>
                      <a:r>
                        <a:rPr lang="de-DE" sz="1200" b="0" kern="1200" dirty="0">
                          <a:solidFill>
                            <a:srgbClr val="FFFFFF"/>
                          </a:solidFill>
                          <a:latin typeface="+mn-lt"/>
                          <a:ea typeface="+mn-ea"/>
                          <a:cs typeface="+mn-cs"/>
                        </a:rPr>
                        <a:t>28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29</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30</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de-DE" sz="1200" b="0" kern="1200" dirty="0">
                          <a:solidFill>
                            <a:srgbClr val="FFFFFF"/>
                          </a:solidFill>
                          <a:latin typeface="+mn-lt"/>
                          <a:ea typeface="+mn-ea"/>
                          <a:cs typeface="+mn-cs"/>
                        </a:rPr>
                        <a:t>31</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3200" dirty="0">
                        <a:solidFill>
                          <a:srgbClr val="FFFFFF"/>
                        </a:solidFil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3200" dirty="0">
                        <a:solidFill>
                          <a:srgbClr val="FFFFFF"/>
                        </a:solidFil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3200" dirty="0">
                        <a:solidFill>
                          <a:srgbClr val="FFFFFF"/>
                        </a:solidFill>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317" name="Rechteck 316"/>
          <p:cNvSpPr/>
          <p:nvPr/>
        </p:nvSpPr>
        <p:spPr>
          <a:xfrm>
            <a:off x="7548911" y="4843479"/>
            <a:ext cx="3270006" cy="923330"/>
          </a:xfrm>
          <a:prstGeom prst="rect">
            <a:avLst/>
          </a:prstGeom>
        </p:spPr>
        <p:txBody>
          <a:bodyPr wrap="square">
            <a:spAutoFit/>
          </a:bodyPr>
          <a:lstStyle/>
          <a:p>
            <a:pPr algn="ctr"/>
            <a:r>
              <a:rPr lang="en-US" altLang="de-DE" b="1" noProof="1">
                <a:solidFill>
                  <a:srgbClr val="FFFFFF"/>
                </a:solidFill>
              </a:rPr>
              <a:t>Placeholder</a:t>
            </a:r>
          </a:p>
          <a:p>
            <a:pPr algn="ctr"/>
            <a:r>
              <a:rPr lang="en-US" altLang="de-DE" noProof="1">
                <a:solidFill>
                  <a:srgbClr val="FFFFFF"/>
                </a:solidFill>
              </a:rPr>
              <a:t>Lorem ipsum dolor sit amet, consectetur adipisicing elit.</a:t>
            </a:r>
            <a:endParaRPr lang="en-US" dirty="0"/>
          </a:p>
        </p:txBody>
      </p:sp>
      <p:grpSp>
        <p:nvGrpSpPr>
          <p:cNvPr id="36" name="Group 35"/>
          <p:cNvGrpSpPr/>
          <p:nvPr/>
        </p:nvGrpSpPr>
        <p:grpSpPr>
          <a:xfrm>
            <a:off x="5033864" y="2766785"/>
            <a:ext cx="3048006" cy="2902999"/>
            <a:chOff x="7856129" y="1513453"/>
            <a:chExt cx="3048006" cy="3048006"/>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38" name="TextBox 37"/>
            <p:cNvSpPr txBox="1"/>
            <p:nvPr/>
          </p:nvSpPr>
          <p:spPr>
            <a:xfrm>
              <a:off x="8131903" y="1814627"/>
              <a:ext cx="2496457" cy="1720775"/>
            </a:xfrm>
            <a:prstGeom prst="rect">
              <a:avLst/>
            </a:prstGeom>
            <a:noFill/>
          </p:spPr>
          <p:txBody>
            <a:bodyPr wrap="square" rtlCol="0">
              <a:spAutoFit/>
            </a:bodyPr>
            <a:lstStyle/>
            <a:p>
              <a:r>
                <a:rPr lang="en-US" dirty="0"/>
                <a:t>Use </a:t>
              </a:r>
              <a:r>
                <a:rPr lang="en-US" u="sng" dirty="0">
                  <a:hlinkClick r:id="rId4"/>
                </a:rPr>
                <a:t>DataPoint</a:t>
              </a:r>
              <a:r>
                <a:rPr lang="en-US" dirty="0"/>
                <a:t> to automatically update your opening hours when they change.</a:t>
              </a:r>
            </a:p>
            <a:p>
              <a:endParaRPr lang="en-US" dirty="0"/>
            </a:p>
            <a:p>
              <a:r>
                <a:rPr lang="en-US" sz="1050" dirty="0"/>
                <a:t>You can remove this note</a:t>
              </a:r>
            </a:p>
          </p:txBody>
        </p:sp>
      </p:grpSp>
      <p:sp>
        <p:nvSpPr>
          <p:cNvPr id="39" name="Rectangle 10"/>
          <p:cNvSpPr>
            <a:spLocks noChangeArrowheads="1"/>
          </p:cNvSpPr>
          <p:nvPr/>
        </p:nvSpPr>
        <p:spPr bwMode="gray">
          <a:xfrm>
            <a:off x="8524874" y="247651"/>
            <a:ext cx="3201679" cy="790008"/>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en-US" altLang="de-DE" sz="2800" noProof="1">
                <a:solidFill>
                  <a:srgbClr val="FFFFFF"/>
                </a:solidFill>
                <a:latin typeface="Calibri" panose="020F0502020204030204" pitchFamily="34" charset="0"/>
              </a:rPr>
              <a:t>YOUR</a:t>
            </a:r>
            <a:r>
              <a:rPr lang="en-US" altLang="de-DE" sz="2800" b="1" noProof="1">
                <a:solidFill>
                  <a:srgbClr val="FFFFFF"/>
                </a:solidFill>
                <a:latin typeface="Calibri" panose="020F0502020204030204" pitchFamily="34" charset="0"/>
              </a:rPr>
              <a:t> LOGO</a:t>
            </a:r>
          </a:p>
        </p:txBody>
      </p:sp>
    </p:spTree>
    <p:extLst>
      <p:ext uri="{BB962C8B-B14F-4D97-AF65-F5344CB8AC3E}">
        <p14:creationId xmlns:p14="http://schemas.microsoft.com/office/powerpoint/2010/main" val="2137935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p:cNvSpPr>
            <a:spLocks noChangeArrowheads="1"/>
          </p:cNvSpPr>
          <p:nvPr/>
        </p:nvSpPr>
        <p:spPr bwMode="gray">
          <a:xfrm>
            <a:off x="1" y="-89647"/>
            <a:ext cx="12190412" cy="6947647"/>
          </a:xfrm>
          <a:prstGeom prst="rect">
            <a:avLst/>
          </a:prstGeom>
          <a:gradFill flip="none" rotWithShape="1">
            <a:gsLst>
              <a:gs pos="0">
                <a:srgbClr val="000000">
                  <a:alpha val="10000"/>
                </a:srgbClr>
              </a:gs>
              <a:gs pos="100000">
                <a:srgbClr val="FFFFFF">
                  <a:alpha val="0"/>
                </a:srgbClr>
              </a:gs>
            </a:gsLst>
            <a:lin ang="16200000" scaled="1"/>
            <a:tileRect/>
          </a:gradFill>
          <a:ln w="12700">
            <a:noFill/>
            <a:miter lim="800000"/>
            <a:headEnd/>
            <a:tailEnd/>
          </a:ln>
          <a:effectLst/>
        </p:spPr>
        <p:txBody>
          <a:bodyPr lIns="108000" tIns="108000" rIns="144000" bIns="72000"/>
          <a:lstStyle/>
          <a:p>
            <a:pPr marL="190500" indent="-190500">
              <a:lnSpc>
                <a:spcPct val="95000"/>
              </a:lnSpc>
              <a:spcAft>
                <a:spcPts val="800"/>
              </a:spcAft>
              <a:buClr>
                <a:srgbClr val="969696"/>
              </a:buClr>
              <a:buFont typeface="Wingdings" pitchFamily="2" charset="2"/>
              <a:buChar char="§"/>
              <a:defRPr/>
            </a:pPr>
            <a:endParaRPr lang="de-DE" noProof="1">
              <a:solidFill>
                <a:srgbClr val="000000"/>
              </a:solidFill>
              <a:cs typeface="Arial" charset="0"/>
            </a:endParaRPr>
          </a:p>
        </p:txBody>
      </p:sp>
      <p:grpSp>
        <p:nvGrpSpPr>
          <p:cNvPr id="26" name="Gruppieren 124"/>
          <p:cNvGrpSpPr/>
          <p:nvPr/>
        </p:nvGrpSpPr>
        <p:grpSpPr>
          <a:xfrm>
            <a:off x="7956762" y="1678687"/>
            <a:ext cx="2665428" cy="1989951"/>
            <a:chOff x="4779353" y="2091665"/>
            <a:chExt cx="3725293" cy="2781223"/>
          </a:xfrm>
        </p:grpSpPr>
        <p:grpSp>
          <p:nvGrpSpPr>
            <p:cNvPr id="27" name="Gruppieren 21"/>
            <p:cNvGrpSpPr/>
            <p:nvPr/>
          </p:nvGrpSpPr>
          <p:grpSpPr bwMode="gray">
            <a:xfrm>
              <a:off x="4779353" y="2091665"/>
              <a:ext cx="3725293" cy="2781223"/>
              <a:chOff x="417673" y="4447388"/>
              <a:chExt cx="2508091" cy="1872486"/>
            </a:xfrm>
          </p:grpSpPr>
          <p:grpSp>
            <p:nvGrpSpPr>
              <p:cNvPr id="33" name="Gruppieren 124"/>
              <p:cNvGrpSpPr/>
              <p:nvPr/>
            </p:nvGrpSpPr>
            <p:grpSpPr bwMode="gray">
              <a:xfrm>
                <a:off x="783497" y="5960680"/>
                <a:ext cx="1776442" cy="359194"/>
                <a:chOff x="6437712" y="4669235"/>
                <a:chExt cx="1776442" cy="359194"/>
              </a:xfrm>
            </p:grpSpPr>
            <p:grpSp>
              <p:nvGrpSpPr>
                <p:cNvPr id="52" name="Gruppieren 141"/>
                <p:cNvGrpSpPr/>
                <p:nvPr/>
              </p:nvGrpSpPr>
              <p:grpSpPr bwMode="gray">
                <a:xfrm>
                  <a:off x="6437712" y="4870323"/>
                  <a:ext cx="1776442" cy="158106"/>
                  <a:chOff x="2566915" y="3248025"/>
                  <a:chExt cx="4013274" cy="357188"/>
                </a:xfrm>
              </p:grpSpPr>
              <p:sp>
                <p:nvSpPr>
                  <p:cNvPr id="56"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57"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8"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59"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0"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1"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62"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63"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64"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53" name="Gruppieren 142"/>
                <p:cNvGrpSpPr/>
                <p:nvPr/>
              </p:nvGrpSpPr>
              <p:grpSpPr bwMode="gray">
                <a:xfrm>
                  <a:off x="7171079" y="4669235"/>
                  <a:ext cx="309708" cy="237569"/>
                  <a:chOff x="7226249" y="4669235"/>
                  <a:chExt cx="237569" cy="237569"/>
                </a:xfrm>
              </p:grpSpPr>
              <p:sp>
                <p:nvSpPr>
                  <p:cNvPr id="54" name="Rechteck 28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55" name="Rechteck 28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35" name="Gruppieren 126"/>
              <p:cNvGrpSpPr/>
              <p:nvPr/>
            </p:nvGrpSpPr>
            <p:grpSpPr bwMode="gray">
              <a:xfrm>
                <a:off x="417673" y="4447388"/>
                <a:ext cx="2508091" cy="1560198"/>
                <a:chOff x="417673" y="4447388"/>
                <a:chExt cx="2508091" cy="1560198"/>
              </a:xfrm>
            </p:grpSpPr>
            <p:sp>
              <p:nvSpPr>
                <p:cNvPr id="40"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41"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42"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43" name="Group 12"/>
                <p:cNvGrpSpPr>
                  <a:grpSpLocks noChangeAspect="1"/>
                </p:cNvGrpSpPr>
                <p:nvPr/>
              </p:nvGrpSpPr>
              <p:grpSpPr bwMode="gray">
                <a:xfrm>
                  <a:off x="2092659" y="5996879"/>
                  <a:ext cx="250129" cy="10707"/>
                  <a:chOff x="1974" y="3040"/>
                  <a:chExt cx="319" cy="20"/>
                </a:xfrm>
              </p:grpSpPr>
              <p:sp>
                <p:nvSpPr>
                  <p:cNvPr id="48"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49"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50"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51"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44" name="Group 19"/>
                <p:cNvGrpSpPr>
                  <a:grpSpLocks noChangeAspect="1"/>
                </p:cNvGrpSpPr>
                <p:nvPr/>
              </p:nvGrpSpPr>
              <p:grpSpPr bwMode="gray">
                <a:xfrm>
                  <a:off x="2708726" y="5919014"/>
                  <a:ext cx="112898" cy="22387"/>
                  <a:chOff x="2601" y="2959"/>
                  <a:chExt cx="139" cy="27"/>
                </a:xfrm>
              </p:grpSpPr>
              <p:sp>
                <p:nvSpPr>
                  <p:cNvPr id="45"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46"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47"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31" name="Freihandform 121"/>
            <p:cNvSpPr/>
            <p:nvPr/>
          </p:nvSpPr>
          <p:spPr bwMode="auto">
            <a:xfrm>
              <a:off x="6817668" y="2220686"/>
              <a:ext cx="1554467" cy="1968137"/>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grpSp>
      <p:grpSp>
        <p:nvGrpSpPr>
          <p:cNvPr id="66" name="Gruppieren 21"/>
          <p:cNvGrpSpPr/>
          <p:nvPr/>
        </p:nvGrpSpPr>
        <p:grpSpPr bwMode="gray">
          <a:xfrm>
            <a:off x="1199903" y="2335686"/>
            <a:ext cx="2525391" cy="1885402"/>
            <a:chOff x="417673" y="4447388"/>
            <a:chExt cx="2508091" cy="1872486"/>
          </a:xfrm>
        </p:grpSpPr>
        <p:grpSp>
          <p:nvGrpSpPr>
            <p:cNvPr id="68" name="Gruppieren 124"/>
            <p:cNvGrpSpPr/>
            <p:nvPr/>
          </p:nvGrpSpPr>
          <p:grpSpPr bwMode="gray">
            <a:xfrm>
              <a:off x="783497" y="5960680"/>
              <a:ext cx="1776442" cy="359194"/>
              <a:chOff x="6437712" y="4669235"/>
              <a:chExt cx="1776442" cy="359194"/>
            </a:xfrm>
          </p:grpSpPr>
          <p:grpSp>
            <p:nvGrpSpPr>
              <p:cNvPr id="84" name="Gruppieren 141"/>
              <p:cNvGrpSpPr/>
              <p:nvPr/>
            </p:nvGrpSpPr>
            <p:grpSpPr bwMode="gray">
              <a:xfrm>
                <a:off x="6437712" y="4870323"/>
                <a:ext cx="1776442" cy="158106"/>
                <a:chOff x="2566915" y="3248025"/>
                <a:chExt cx="4013274" cy="357188"/>
              </a:xfrm>
            </p:grpSpPr>
            <p:sp>
              <p:nvSpPr>
                <p:cNvPr id="88"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89"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0"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1"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4"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5"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6"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97"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98"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85" name="Gruppieren 142"/>
              <p:cNvGrpSpPr/>
              <p:nvPr/>
            </p:nvGrpSpPr>
            <p:grpSpPr bwMode="gray">
              <a:xfrm>
                <a:off x="7171079" y="4669235"/>
                <a:ext cx="309708" cy="237569"/>
                <a:chOff x="7226249" y="4669235"/>
                <a:chExt cx="237569" cy="237569"/>
              </a:xfrm>
            </p:grpSpPr>
            <p:sp>
              <p:nvSpPr>
                <p:cNvPr id="86" name="Rechteck 31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87" name="Rechteck 31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70" name="Gruppieren 126"/>
            <p:cNvGrpSpPr/>
            <p:nvPr/>
          </p:nvGrpSpPr>
          <p:grpSpPr bwMode="gray">
            <a:xfrm>
              <a:off x="417673" y="4447388"/>
              <a:ext cx="2508091" cy="1560198"/>
              <a:chOff x="417673" y="4447388"/>
              <a:chExt cx="2508091" cy="1560198"/>
            </a:xfrm>
          </p:grpSpPr>
          <p:sp>
            <p:nvSpPr>
              <p:cNvPr id="72"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73"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74"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75" name="Group 12"/>
              <p:cNvGrpSpPr>
                <a:grpSpLocks noChangeAspect="1"/>
              </p:cNvGrpSpPr>
              <p:nvPr/>
            </p:nvGrpSpPr>
            <p:grpSpPr bwMode="gray">
              <a:xfrm>
                <a:off x="2092659" y="5996879"/>
                <a:ext cx="250129" cy="10707"/>
                <a:chOff x="1974" y="3040"/>
                <a:chExt cx="319" cy="20"/>
              </a:xfrm>
            </p:grpSpPr>
            <p:sp>
              <p:nvSpPr>
                <p:cNvPr id="80"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81"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82"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83"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76" name="Group 19"/>
              <p:cNvGrpSpPr>
                <a:grpSpLocks noChangeAspect="1"/>
              </p:cNvGrpSpPr>
              <p:nvPr/>
            </p:nvGrpSpPr>
            <p:grpSpPr bwMode="gray">
              <a:xfrm>
                <a:off x="2708726" y="5919014"/>
                <a:ext cx="112898" cy="22387"/>
                <a:chOff x="2601" y="2959"/>
                <a:chExt cx="139" cy="27"/>
              </a:xfrm>
            </p:grpSpPr>
            <p:sp>
              <p:nvSpPr>
                <p:cNvPr id="77"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78"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79"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67" name="Freihandform 119"/>
          <p:cNvSpPr/>
          <p:nvPr/>
        </p:nvSpPr>
        <p:spPr bwMode="auto">
          <a:xfrm>
            <a:off x="3453889" y="2428559"/>
            <a:ext cx="1063000" cy="1345882"/>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pic>
        <p:nvPicPr>
          <p:cNvPr id="99" name="_effect"/>
          <p:cNvPicPr>
            <a:picLocks noChangeAspect="1" noChangeArrowheads="1"/>
          </p:cNvPicPr>
          <p:nvPr/>
        </p:nvPicPr>
        <p:blipFill>
          <a:blip r:embed="rId3" cstate="print"/>
          <a:srcRect/>
          <a:stretch>
            <a:fillRect/>
          </a:stretch>
        </p:blipFill>
        <p:spPr bwMode="gray">
          <a:xfrm>
            <a:off x="7794887" y="3565377"/>
            <a:ext cx="3131387" cy="367883"/>
          </a:xfrm>
          <a:prstGeom prst="rect">
            <a:avLst/>
          </a:prstGeom>
          <a:noFill/>
        </p:spPr>
      </p:pic>
      <p:pic>
        <p:nvPicPr>
          <p:cNvPr id="100" name="_effect"/>
          <p:cNvPicPr>
            <a:picLocks noChangeAspect="1" noChangeArrowheads="1"/>
          </p:cNvPicPr>
          <p:nvPr/>
        </p:nvPicPr>
        <p:blipFill>
          <a:blip r:embed="rId3" cstate="print"/>
          <a:srcRect/>
          <a:stretch>
            <a:fillRect/>
          </a:stretch>
        </p:blipFill>
        <p:spPr bwMode="gray">
          <a:xfrm>
            <a:off x="3773520" y="5592148"/>
            <a:ext cx="3131387" cy="372978"/>
          </a:xfrm>
          <a:prstGeom prst="rect">
            <a:avLst/>
          </a:prstGeom>
          <a:noFill/>
        </p:spPr>
      </p:pic>
      <p:pic>
        <p:nvPicPr>
          <p:cNvPr id="101" name="_effect"/>
          <p:cNvPicPr>
            <a:picLocks noChangeAspect="1" noChangeArrowheads="1"/>
          </p:cNvPicPr>
          <p:nvPr/>
        </p:nvPicPr>
        <p:blipFill>
          <a:blip r:embed="rId3" cstate="print"/>
          <a:srcRect/>
          <a:stretch>
            <a:fillRect/>
          </a:stretch>
        </p:blipFill>
        <p:spPr bwMode="gray">
          <a:xfrm>
            <a:off x="890906" y="4051948"/>
            <a:ext cx="3131387" cy="297775"/>
          </a:xfrm>
          <a:prstGeom prst="rect">
            <a:avLst/>
          </a:prstGeom>
          <a:noFill/>
        </p:spPr>
      </p:pic>
      <p:sp>
        <p:nvSpPr>
          <p:cNvPr id="102" name="_h1"/>
          <p:cNvSpPr txBox="1">
            <a:spLocks/>
          </p:cNvSpPr>
          <p:nvPr/>
        </p:nvSpPr>
        <p:spPr bwMode="gray">
          <a:xfrm>
            <a:off x="1847056" y="238540"/>
            <a:ext cx="8497092" cy="616455"/>
          </a:xfrm>
          <a:prstGeom prst="rect">
            <a:avLst/>
          </a:prstGeom>
        </p:spPr>
        <p:txBody>
          <a:bodyPr>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r>
              <a:rPr lang="en-US" noProof="1"/>
              <a:t>Do More With PresentationPoint Products</a:t>
            </a:r>
          </a:p>
        </p:txBody>
      </p:sp>
      <p:grpSp>
        <p:nvGrpSpPr>
          <p:cNvPr id="104" name="Gruppieren 123"/>
          <p:cNvGrpSpPr/>
          <p:nvPr/>
        </p:nvGrpSpPr>
        <p:grpSpPr>
          <a:xfrm>
            <a:off x="4305324" y="4041381"/>
            <a:ext cx="2850585" cy="2128185"/>
            <a:chOff x="1830074" y="2859090"/>
            <a:chExt cx="3984074" cy="2974423"/>
          </a:xfrm>
        </p:grpSpPr>
        <p:grpSp>
          <p:nvGrpSpPr>
            <p:cNvPr id="105" name="Gruppieren 21"/>
            <p:cNvGrpSpPr/>
            <p:nvPr/>
          </p:nvGrpSpPr>
          <p:grpSpPr bwMode="gray">
            <a:xfrm>
              <a:off x="1830074" y="2859090"/>
              <a:ext cx="3984074" cy="2974423"/>
              <a:chOff x="417673" y="4447388"/>
              <a:chExt cx="2508091" cy="1872486"/>
            </a:xfrm>
          </p:grpSpPr>
          <p:grpSp>
            <p:nvGrpSpPr>
              <p:cNvPr id="107" name="Gruppieren 124"/>
              <p:cNvGrpSpPr/>
              <p:nvPr/>
            </p:nvGrpSpPr>
            <p:grpSpPr bwMode="gray">
              <a:xfrm>
                <a:off x="783497" y="5960680"/>
                <a:ext cx="1776442" cy="359194"/>
                <a:chOff x="6437712" y="4669235"/>
                <a:chExt cx="1776442" cy="359194"/>
              </a:xfrm>
            </p:grpSpPr>
            <p:grpSp>
              <p:nvGrpSpPr>
                <p:cNvPr id="123" name="Gruppieren 141"/>
                <p:cNvGrpSpPr/>
                <p:nvPr/>
              </p:nvGrpSpPr>
              <p:grpSpPr bwMode="gray">
                <a:xfrm>
                  <a:off x="6437712" y="4870323"/>
                  <a:ext cx="1776442" cy="158106"/>
                  <a:chOff x="2566915" y="3248025"/>
                  <a:chExt cx="4013274" cy="357188"/>
                </a:xfrm>
              </p:grpSpPr>
              <p:sp>
                <p:nvSpPr>
                  <p:cNvPr id="127" name="Freeform 6"/>
                  <p:cNvSpPr>
                    <a:spLocks/>
                  </p:cNvSpPr>
                  <p:nvPr/>
                </p:nvSpPr>
                <p:spPr bwMode="gray">
                  <a:xfrm>
                    <a:off x="2566915" y="3254158"/>
                    <a:ext cx="4013274" cy="351039"/>
                  </a:xfrm>
                  <a:custGeom>
                    <a:avLst/>
                    <a:gdLst>
                      <a:gd name="connsiteX0" fmla="*/ 10000 w 10000"/>
                      <a:gd name="connsiteY0" fmla="*/ 7340 h 11303"/>
                      <a:gd name="connsiteX1" fmla="*/ 8998 w 10000"/>
                      <a:gd name="connsiteY1" fmla="*/ 10000 h 11303"/>
                      <a:gd name="connsiteX2" fmla="*/ 8914 w 10000"/>
                      <a:gd name="connsiteY2" fmla="*/ 10000 h 11303"/>
                      <a:gd name="connsiteX3" fmla="*/ 6011 w 10000"/>
                      <a:gd name="connsiteY3" fmla="*/ 6702 h 11303"/>
                      <a:gd name="connsiteX4" fmla="*/ 5730 w 10000"/>
                      <a:gd name="connsiteY4" fmla="*/ 6702 h 11303"/>
                      <a:gd name="connsiteX5" fmla="*/ 4260 w 10000"/>
                      <a:gd name="connsiteY5" fmla="*/ 6596 h 11303"/>
                      <a:gd name="connsiteX6" fmla="*/ 3970 w 10000"/>
                      <a:gd name="connsiteY6" fmla="*/ 6702 h 11303"/>
                      <a:gd name="connsiteX7" fmla="*/ 1011 w 10000"/>
                      <a:gd name="connsiteY7" fmla="*/ 9894 h 11303"/>
                      <a:gd name="connsiteX8" fmla="*/ 657 w 10000"/>
                      <a:gd name="connsiteY8" fmla="*/ 11303 h 11303"/>
                      <a:gd name="connsiteX9" fmla="*/ 0 w 10000"/>
                      <a:gd name="connsiteY9" fmla="*/ 7553 h 11303"/>
                      <a:gd name="connsiteX10" fmla="*/ 140 w 10000"/>
                      <a:gd name="connsiteY10" fmla="*/ 5532 h 11303"/>
                      <a:gd name="connsiteX11" fmla="*/ 421 w 10000"/>
                      <a:gd name="connsiteY11" fmla="*/ 4255 h 11303"/>
                      <a:gd name="connsiteX12" fmla="*/ 3848 w 10000"/>
                      <a:gd name="connsiteY12" fmla="*/ 851 h 11303"/>
                      <a:gd name="connsiteX13" fmla="*/ 3998 w 10000"/>
                      <a:gd name="connsiteY13" fmla="*/ 0 h 11303"/>
                      <a:gd name="connsiteX14" fmla="*/ 4794 w 10000"/>
                      <a:gd name="connsiteY14" fmla="*/ 0 h 11303"/>
                      <a:gd name="connsiteX15" fmla="*/ 6142 w 10000"/>
                      <a:gd name="connsiteY15" fmla="*/ 0 h 11303"/>
                      <a:gd name="connsiteX16" fmla="*/ 6330 w 10000"/>
                      <a:gd name="connsiteY16" fmla="*/ 957 h 11303"/>
                      <a:gd name="connsiteX17" fmla="*/ 9494 w 10000"/>
                      <a:gd name="connsiteY17" fmla="*/ 4149 h 11303"/>
                      <a:gd name="connsiteX18" fmla="*/ 9888 w 10000"/>
                      <a:gd name="connsiteY18" fmla="*/ 5745 h 11303"/>
                      <a:gd name="connsiteX19" fmla="*/ 10000 w 10000"/>
                      <a:gd name="connsiteY19" fmla="*/ 7340 h 11303"/>
                      <a:gd name="connsiteX0" fmla="*/ 10000 w 10000"/>
                      <a:gd name="connsiteY0" fmla="*/ 7340 h 10000"/>
                      <a:gd name="connsiteX1" fmla="*/ 8998 w 10000"/>
                      <a:gd name="connsiteY1" fmla="*/ 10000 h 10000"/>
                      <a:gd name="connsiteX2" fmla="*/ 8914 w 10000"/>
                      <a:gd name="connsiteY2" fmla="*/ 10000 h 10000"/>
                      <a:gd name="connsiteX3" fmla="*/ 6011 w 10000"/>
                      <a:gd name="connsiteY3" fmla="*/ 6702 h 10000"/>
                      <a:gd name="connsiteX4" fmla="*/ 5730 w 10000"/>
                      <a:gd name="connsiteY4" fmla="*/ 6702 h 10000"/>
                      <a:gd name="connsiteX5" fmla="*/ 4260 w 10000"/>
                      <a:gd name="connsiteY5" fmla="*/ 6596 h 10000"/>
                      <a:gd name="connsiteX6" fmla="*/ 3970 w 10000"/>
                      <a:gd name="connsiteY6" fmla="*/ 6702 h 10000"/>
                      <a:gd name="connsiteX7" fmla="*/ 1011 w 10000"/>
                      <a:gd name="connsiteY7" fmla="*/ 9894 h 10000"/>
                      <a:gd name="connsiteX8" fmla="*/ 0 w 10000"/>
                      <a:gd name="connsiteY8" fmla="*/ 7553 h 10000"/>
                      <a:gd name="connsiteX9" fmla="*/ 140 w 10000"/>
                      <a:gd name="connsiteY9" fmla="*/ 5532 h 10000"/>
                      <a:gd name="connsiteX10" fmla="*/ 421 w 10000"/>
                      <a:gd name="connsiteY10" fmla="*/ 4255 h 10000"/>
                      <a:gd name="connsiteX11" fmla="*/ 3848 w 10000"/>
                      <a:gd name="connsiteY11" fmla="*/ 851 h 10000"/>
                      <a:gd name="connsiteX12" fmla="*/ 3998 w 10000"/>
                      <a:gd name="connsiteY12" fmla="*/ 0 h 10000"/>
                      <a:gd name="connsiteX13" fmla="*/ 4794 w 10000"/>
                      <a:gd name="connsiteY13" fmla="*/ 0 h 10000"/>
                      <a:gd name="connsiteX14" fmla="*/ 6142 w 10000"/>
                      <a:gd name="connsiteY14" fmla="*/ 0 h 10000"/>
                      <a:gd name="connsiteX15" fmla="*/ 6330 w 10000"/>
                      <a:gd name="connsiteY15" fmla="*/ 957 h 10000"/>
                      <a:gd name="connsiteX16" fmla="*/ 9494 w 10000"/>
                      <a:gd name="connsiteY16" fmla="*/ 4149 h 10000"/>
                      <a:gd name="connsiteX17" fmla="*/ 9888 w 10000"/>
                      <a:gd name="connsiteY17" fmla="*/ 5745 h 10000"/>
                      <a:gd name="connsiteX18" fmla="*/ 10000 w 10000"/>
                      <a:gd name="connsiteY18" fmla="*/ 7340 h 10000"/>
                      <a:gd name="connsiteX0" fmla="*/ 10020 w 10020"/>
                      <a:gd name="connsiteY0" fmla="*/ 7340 h 10000"/>
                      <a:gd name="connsiteX1" fmla="*/ 9018 w 10020"/>
                      <a:gd name="connsiteY1" fmla="*/ 10000 h 10000"/>
                      <a:gd name="connsiteX2" fmla="*/ 8934 w 10020"/>
                      <a:gd name="connsiteY2" fmla="*/ 10000 h 10000"/>
                      <a:gd name="connsiteX3" fmla="*/ 6031 w 10020"/>
                      <a:gd name="connsiteY3" fmla="*/ 6702 h 10000"/>
                      <a:gd name="connsiteX4" fmla="*/ 5750 w 10020"/>
                      <a:gd name="connsiteY4" fmla="*/ 6702 h 10000"/>
                      <a:gd name="connsiteX5" fmla="*/ 4280 w 10020"/>
                      <a:gd name="connsiteY5" fmla="*/ 6596 h 10000"/>
                      <a:gd name="connsiteX6" fmla="*/ 3990 w 10020"/>
                      <a:gd name="connsiteY6" fmla="*/ 6702 h 10000"/>
                      <a:gd name="connsiteX7" fmla="*/ 1031 w 10020"/>
                      <a:gd name="connsiteY7" fmla="*/ 9894 h 10000"/>
                      <a:gd name="connsiteX8" fmla="*/ 0 w 10020"/>
                      <a:gd name="connsiteY8" fmla="*/ 7135 h 10000"/>
                      <a:gd name="connsiteX9" fmla="*/ 160 w 10020"/>
                      <a:gd name="connsiteY9" fmla="*/ 5532 h 10000"/>
                      <a:gd name="connsiteX10" fmla="*/ 441 w 10020"/>
                      <a:gd name="connsiteY10" fmla="*/ 4255 h 10000"/>
                      <a:gd name="connsiteX11" fmla="*/ 3868 w 10020"/>
                      <a:gd name="connsiteY11" fmla="*/ 851 h 10000"/>
                      <a:gd name="connsiteX12" fmla="*/ 4018 w 10020"/>
                      <a:gd name="connsiteY12" fmla="*/ 0 h 10000"/>
                      <a:gd name="connsiteX13" fmla="*/ 4814 w 10020"/>
                      <a:gd name="connsiteY13" fmla="*/ 0 h 10000"/>
                      <a:gd name="connsiteX14" fmla="*/ 6162 w 10020"/>
                      <a:gd name="connsiteY14" fmla="*/ 0 h 10000"/>
                      <a:gd name="connsiteX15" fmla="*/ 6350 w 10020"/>
                      <a:gd name="connsiteY15" fmla="*/ 957 h 10000"/>
                      <a:gd name="connsiteX16" fmla="*/ 9514 w 10020"/>
                      <a:gd name="connsiteY16" fmla="*/ 4149 h 10000"/>
                      <a:gd name="connsiteX17" fmla="*/ 9908 w 10020"/>
                      <a:gd name="connsiteY17" fmla="*/ 5745 h 10000"/>
                      <a:gd name="connsiteX18" fmla="*/ 10020 w 10020"/>
                      <a:gd name="connsiteY18" fmla="*/ 7340 h 10000"/>
                      <a:gd name="connsiteX0" fmla="*/ 10020 w 10020"/>
                      <a:gd name="connsiteY0" fmla="*/ 7340 h 10000"/>
                      <a:gd name="connsiteX1" fmla="*/ 8934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10000"/>
                      <a:gd name="connsiteX1" fmla="*/ 8945 w 10020"/>
                      <a:gd name="connsiteY1" fmla="*/ 10000 h 10000"/>
                      <a:gd name="connsiteX2" fmla="*/ 6031 w 10020"/>
                      <a:gd name="connsiteY2" fmla="*/ 6702 h 10000"/>
                      <a:gd name="connsiteX3" fmla="*/ 5750 w 10020"/>
                      <a:gd name="connsiteY3" fmla="*/ 6702 h 10000"/>
                      <a:gd name="connsiteX4" fmla="*/ 4280 w 10020"/>
                      <a:gd name="connsiteY4" fmla="*/ 6596 h 10000"/>
                      <a:gd name="connsiteX5" fmla="*/ 3990 w 10020"/>
                      <a:gd name="connsiteY5" fmla="*/ 6702 h 10000"/>
                      <a:gd name="connsiteX6" fmla="*/ 1031 w 10020"/>
                      <a:gd name="connsiteY6" fmla="*/ 9894 h 10000"/>
                      <a:gd name="connsiteX7" fmla="*/ 0 w 10020"/>
                      <a:gd name="connsiteY7" fmla="*/ 7135 h 10000"/>
                      <a:gd name="connsiteX8" fmla="*/ 160 w 10020"/>
                      <a:gd name="connsiteY8" fmla="*/ 5532 h 10000"/>
                      <a:gd name="connsiteX9" fmla="*/ 441 w 10020"/>
                      <a:gd name="connsiteY9" fmla="*/ 4255 h 10000"/>
                      <a:gd name="connsiteX10" fmla="*/ 3868 w 10020"/>
                      <a:gd name="connsiteY10" fmla="*/ 851 h 10000"/>
                      <a:gd name="connsiteX11" fmla="*/ 4018 w 10020"/>
                      <a:gd name="connsiteY11" fmla="*/ 0 h 10000"/>
                      <a:gd name="connsiteX12" fmla="*/ 4814 w 10020"/>
                      <a:gd name="connsiteY12" fmla="*/ 0 h 10000"/>
                      <a:gd name="connsiteX13" fmla="*/ 6162 w 10020"/>
                      <a:gd name="connsiteY13" fmla="*/ 0 h 10000"/>
                      <a:gd name="connsiteX14" fmla="*/ 6350 w 10020"/>
                      <a:gd name="connsiteY14" fmla="*/ 957 h 10000"/>
                      <a:gd name="connsiteX15" fmla="*/ 9514 w 10020"/>
                      <a:gd name="connsiteY15" fmla="*/ 4149 h 10000"/>
                      <a:gd name="connsiteX16" fmla="*/ 9908 w 10020"/>
                      <a:gd name="connsiteY16" fmla="*/ 5745 h 10000"/>
                      <a:gd name="connsiteX17" fmla="*/ 10020 w 10020"/>
                      <a:gd name="connsiteY17" fmla="*/ 7340 h 10000"/>
                      <a:gd name="connsiteX0" fmla="*/ 10020 w 10020"/>
                      <a:gd name="connsiteY0" fmla="*/ 7340 h 9916"/>
                      <a:gd name="connsiteX1" fmla="*/ 8923 w 10020"/>
                      <a:gd name="connsiteY1" fmla="*/ 9916 h 9916"/>
                      <a:gd name="connsiteX2" fmla="*/ 6031 w 10020"/>
                      <a:gd name="connsiteY2" fmla="*/ 6702 h 9916"/>
                      <a:gd name="connsiteX3" fmla="*/ 5750 w 10020"/>
                      <a:gd name="connsiteY3" fmla="*/ 6702 h 9916"/>
                      <a:gd name="connsiteX4" fmla="*/ 4280 w 10020"/>
                      <a:gd name="connsiteY4" fmla="*/ 6596 h 9916"/>
                      <a:gd name="connsiteX5" fmla="*/ 3990 w 10020"/>
                      <a:gd name="connsiteY5" fmla="*/ 6702 h 9916"/>
                      <a:gd name="connsiteX6" fmla="*/ 1031 w 10020"/>
                      <a:gd name="connsiteY6" fmla="*/ 9894 h 9916"/>
                      <a:gd name="connsiteX7" fmla="*/ 0 w 10020"/>
                      <a:gd name="connsiteY7" fmla="*/ 7135 h 9916"/>
                      <a:gd name="connsiteX8" fmla="*/ 160 w 10020"/>
                      <a:gd name="connsiteY8" fmla="*/ 5532 h 9916"/>
                      <a:gd name="connsiteX9" fmla="*/ 441 w 10020"/>
                      <a:gd name="connsiteY9" fmla="*/ 4255 h 9916"/>
                      <a:gd name="connsiteX10" fmla="*/ 3868 w 10020"/>
                      <a:gd name="connsiteY10" fmla="*/ 851 h 9916"/>
                      <a:gd name="connsiteX11" fmla="*/ 4018 w 10020"/>
                      <a:gd name="connsiteY11" fmla="*/ 0 h 9916"/>
                      <a:gd name="connsiteX12" fmla="*/ 4814 w 10020"/>
                      <a:gd name="connsiteY12" fmla="*/ 0 h 9916"/>
                      <a:gd name="connsiteX13" fmla="*/ 6162 w 10020"/>
                      <a:gd name="connsiteY13" fmla="*/ 0 h 9916"/>
                      <a:gd name="connsiteX14" fmla="*/ 6350 w 10020"/>
                      <a:gd name="connsiteY14" fmla="*/ 957 h 9916"/>
                      <a:gd name="connsiteX15" fmla="*/ 9514 w 10020"/>
                      <a:gd name="connsiteY15" fmla="*/ 4149 h 9916"/>
                      <a:gd name="connsiteX16" fmla="*/ 9908 w 10020"/>
                      <a:gd name="connsiteY16" fmla="*/ 5745 h 9916"/>
                      <a:gd name="connsiteX17" fmla="*/ 10020 w 10020"/>
                      <a:gd name="connsiteY17" fmla="*/ 7340 h 9916"/>
                      <a:gd name="connsiteX0" fmla="*/ 10000 w 10000"/>
                      <a:gd name="connsiteY0" fmla="*/ 7181 h 10000"/>
                      <a:gd name="connsiteX1" fmla="*/ 8905 w 10000"/>
                      <a:gd name="connsiteY1" fmla="*/ 10000 h 10000"/>
                      <a:gd name="connsiteX2" fmla="*/ 6019 w 10000"/>
                      <a:gd name="connsiteY2" fmla="*/ 6759 h 10000"/>
                      <a:gd name="connsiteX3" fmla="*/ 5739 w 10000"/>
                      <a:gd name="connsiteY3" fmla="*/ 6759 h 10000"/>
                      <a:gd name="connsiteX4" fmla="*/ 4271 w 10000"/>
                      <a:gd name="connsiteY4" fmla="*/ 6652 h 10000"/>
                      <a:gd name="connsiteX5" fmla="*/ 3982 w 10000"/>
                      <a:gd name="connsiteY5" fmla="*/ 6759 h 10000"/>
                      <a:gd name="connsiteX6" fmla="*/ 1029 w 10000"/>
                      <a:gd name="connsiteY6" fmla="*/ 9978 h 10000"/>
                      <a:gd name="connsiteX7" fmla="*/ 0 w 10000"/>
                      <a:gd name="connsiteY7" fmla="*/ 7195 h 10000"/>
                      <a:gd name="connsiteX8" fmla="*/ 160 w 10000"/>
                      <a:gd name="connsiteY8" fmla="*/ 5579 h 10000"/>
                      <a:gd name="connsiteX9" fmla="*/ 440 w 10000"/>
                      <a:gd name="connsiteY9" fmla="*/ 4291 h 10000"/>
                      <a:gd name="connsiteX10" fmla="*/ 3860 w 10000"/>
                      <a:gd name="connsiteY10" fmla="*/ 858 h 10000"/>
                      <a:gd name="connsiteX11" fmla="*/ 4010 w 10000"/>
                      <a:gd name="connsiteY11" fmla="*/ 0 h 10000"/>
                      <a:gd name="connsiteX12" fmla="*/ 4804 w 10000"/>
                      <a:gd name="connsiteY12" fmla="*/ 0 h 10000"/>
                      <a:gd name="connsiteX13" fmla="*/ 6150 w 10000"/>
                      <a:gd name="connsiteY13" fmla="*/ 0 h 10000"/>
                      <a:gd name="connsiteX14" fmla="*/ 6337 w 10000"/>
                      <a:gd name="connsiteY14" fmla="*/ 965 h 10000"/>
                      <a:gd name="connsiteX15" fmla="*/ 9495 w 10000"/>
                      <a:gd name="connsiteY15" fmla="*/ 4184 h 10000"/>
                      <a:gd name="connsiteX16" fmla="*/ 9888 w 10000"/>
                      <a:gd name="connsiteY16" fmla="*/ 5794 h 10000"/>
                      <a:gd name="connsiteX17" fmla="*/ 10000 w 10000"/>
                      <a:gd name="connsiteY17" fmla="*/ 718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0000" y="7181"/>
                        </a:moveTo>
                        <a:lnTo>
                          <a:pt x="8905" y="10000"/>
                        </a:lnTo>
                        <a:lnTo>
                          <a:pt x="6019" y="6759"/>
                        </a:lnTo>
                        <a:cubicBezTo>
                          <a:pt x="5926" y="6652"/>
                          <a:pt x="5832" y="6652"/>
                          <a:pt x="5739" y="6759"/>
                        </a:cubicBezTo>
                        <a:cubicBezTo>
                          <a:pt x="5355" y="7188"/>
                          <a:pt x="4683" y="7295"/>
                          <a:pt x="4271" y="6652"/>
                        </a:cubicBezTo>
                        <a:lnTo>
                          <a:pt x="3982" y="6759"/>
                        </a:lnTo>
                        <a:lnTo>
                          <a:pt x="1029" y="9978"/>
                        </a:lnTo>
                        <a:lnTo>
                          <a:pt x="0" y="7195"/>
                        </a:lnTo>
                        <a:cubicBezTo>
                          <a:pt x="47" y="6516"/>
                          <a:pt x="113" y="6259"/>
                          <a:pt x="160" y="5579"/>
                        </a:cubicBezTo>
                        <a:cubicBezTo>
                          <a:pt x="226" y="4721"/>
                          <a:pt x="319" y="4399"/>
                          <a:pt x="440" y="4291"/>
                        </a:cubicBezTo>
                        <a:lnTo>
                          <a:pt x="3860" y="858"/>
                        </a:lnTo>
                        <a:cubicBezTo>
                          <a:pt x="3916" y="858"/>
                          <a:pt x="3963" y="537"/>
                          <a:pt x="4010" y="0"/>
                        </a:cubicBezTo>
                        <a:lnTo>
                          <a:pt x="4804" y="0"/>
                        </a:lnTo>
                        <a:lnTo>
                          <a:pt x="6150" y="0"/>
                        </a:lnTo>
                        <a:cubicBezTo>
                          <a:pt x="6197" y="537"/>
                          <a:pt x="6262" y="858"/>
                          <a:pt x="6337" y="965"/>
                        </a:cubicBezTo>
                        <a:lnTo>
                          <a:pt x="9495" y="4184"/>
                        </a:lnTo>
                        <a:cubicBezTo>
                          <a:pt x="9664" y="4291"/>
                          <a:pt x="9794" y="4506"/>
                          <a:pt x="9888" y="5794"/>
                        </a:cubicBezTo>
                        <a:cubicBezTo>
                          <a:pt x="9925" y="6330"/>
                          <a:pt x="9963" y="6645"/>
                          <a:pt x="10000" y="7181"/>
                        </a:cubicBezTo>
                        <a:close/>
                      </a:path>
                    </a:pathLst>
                  </a:custGeom>
                  <a:gradFill>
                    <a:gsLst>
                      <a:gs pos="40000">
                        <a:srgbClr val="16191E"/>
                      </a:gs>
                      <a:gs pos="42000">
                        <a:srgbClr val="3A3D43"/>
                      </a:gs>
                      <a:gs pos="44000">
                        <a:srgbClr val="16191E"/>
                      </a:gs>
                      <a:gs pos="50000">
                        <a:srgbClr val="4A4F56"/>
                      </a:gs>
                      <a:gs pos="56000">
                        <a:srgbClr val="16191E"/>
                      </a:gs>
                      <a:gs pos="58000">
                        <a:srgbClr val="36393F"/>
                      </a:gs>
                      <a:gs pos="60000">
                        <a:srgbClr val="16191E"/>
                      </a:gs>
                    </a:gsLst>
                    <a:lin ang="0" scaled="1"/>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28" name="Freeform 7"/>
                  <p:cNvSpPr>
                    <a:spLocks/>
                  </p:cNvSpPr>
                  <p:nvPr/>
                </p:nvSpPr>
                <p:spPr bwMode="gray">
                  <a:xfrm>
                    <a:off x="2566988" y="3248025"/>
                    <a:ext cx="2011363" cy="357188"/>
                  </a:xfrm>
                  <a:custGeom>
                    <a:avLst/>
                    <a:gdLst/>
                    <a:ahLst/>
                    <a:cxnLst>
                      <a:cxn ang="0">
                        <a:pos x="0" y="69"/>
                      </a:cxn>
                      <a:cxn ang="0">
                        <a:pos x="107" y="95"/>
                      </a:cxn>
                      <a:cxn ang="0">
                        <a:pos x="117" y="95"/>
                      </a:cxn>
                      <a:cxn ang="0">
                        <a:pos x="162" y="70"/>
                      </a:cxn>
                      <a:cxn ang="0">
                        <a:pos x="426" y="46"/>
                      </a:cxn>
                      <a:cxn ang="0">
                        <a:pos x="456" y="46"/>
                      </a:cxn>
                      <a:cxn ang="0">
                        <a:pos x="536" y="50"/>
                      </a:cxn>
                      <a:cxn ang="0">
                        <a:pos x="536" y="0"/>
                      </a:cxn>
                      <a:cxn ang="0">
                        <a:pos x="412" y="0"/>
                      </a:cxn>
                      <a:cxn ang="0">
                        <a:pos x="392" y="8"/>
                      </a:cxn>
                      <a:cxn ang="0">
                        <a:pos x="54" y="38"/>
                      </a:cxn>
                      <a:cxn ang="0">
                        <a:pos x="13" y="53"/>
                      </a:cxn>
                      <a:cxn ang="0">
                        <a:pos x="0" y="69"/>
                      </a:cxn>
                    </a:cxnLst>
                    <a:rect l="0" t="0" r="r" b="b"/>
                    <a:pathLst>
                      <a:path w="536" h="95">
                        <a:moveTo>
                          <a:pt x="0" y="69"/>
                        </a:moveTo>
                        <a:cubicBezTo>
                          <a:pt x="107" y="95"/>
                          <a:pt x="107" y="95"/>
                          <a:pt x="107" y="95"/>
                        </a:cubicBezTo>
                        <a:cubicBezTo>
                          <a:pt x="117" y="95"/>
                          <a:pt x="117" y="95"/>
                          <a:pt x="117" y="95"/>
                        </a:cubicBezTo>
                        <a:cubicBezTo>
                          <a:pt x="127" y="76"/>
                          <a:pt x="142" y="72"/>
                          <a:pt x="162" y="70"/>
                        </a:cubicBezTo>
                        <a:cubicBezTo>
                          <a:pt x="426" y="46"/>
                          <a:pt x="426" y="46"/>
                          <a:pt x="426" y="46"/>
                        </a:cubicBezTo>
                        <a:cubicBezTo>
                          <a:pt x="436" y="45"/>
                          <a:pt x="446" y="45"/>
                          <a:pt x="456" y="46"/>
                        </a:cubicBezTo>
                        <a:cubicBezTo>
                          <a:pt x="475" y="48"/>
                          <a:pt x="510" y="49"/>
                          <a:pt x="536" y="50"/>
                        </a:cubicBezTo>
                        <a:cubicBezTo>
                          <a:pt x="536" y="0"/>
                          <a:pt x="536" y="0"/>
                          <a:pt x="536" y="0"/>
                        </a:cubicBezTo>
                        <a:cubicBezTo>
                          <a:pt x="412" y="0"/>
                          <a:pt x="412" y="0"/>
                          <a:pt x="412" y="0"/>
                        </a:cubicBezTo>
                        <a:cubicBezTo>
                          <a:pt x="407" y="4"/>
                          <a:pt x="401" y="8"/>
                          <a:pt x="392" y="8"/>
                        </a:cubicBezTo>
                        <a:cubicBezTo>
                          <a:pt x="54" y="38"/>
                          <a:pt x="54" y="38"/>
                          <a:pt x="54" y="38"/>
                        </a:cubicBezTo>
                        <a:cubicBezTo>
                          <a:pt x="36" y="40"/>
                          <a:pt x="23" y="41"/>
                          <a:pt x="13" y="53"/>
                        </a:cubicBezTo>
                        <a:lnTo>
                          <a:pt x="0" y="69"/>
                        </a:lnTo>
                        <a:close/>
                      </a:path>
                    </a:pathLst>
                  </a:custGeom>
                  <a:gradFill>
                    <a:gsLst>
                      <a:gs pos="0">
                        <a:srgbClr val="53555A"/>
                      </a:gs>
                      <a:gs pos="38000">
                        <a:srgbClr val="E7E8EC"/>
                      </a:gs>
                    </a:gsLst>
                    <a:lin ang="1656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29" name="Freeform 8"/>
                  <p:cNvSpPr>
                    <a:spLocks/>
                  </p:cNvSpPr>
                  <p:nvPr/>
                </p:nvSpPr>
                <p:spPr bwMode="gray">
                  <a:xfrm>
                    <a:off x="2968626" y="3382963"/>
                    <a:ext cx="1609725" cy="222250"/>
                  </a:xfrm>
                  <a:custGeom>
                    <a:avLst/>
                    <a:gdLst/>
                    <a:ahLst/>
                    <a:cxnLst>
                      <a:cxn ang="0">
                        <a:pos x="0" y="59"/>
                      </a:cxn>
                      <a:cxn ang="0">
                        <a:pos x="10" y="59"/>
                      </a:cxn>
                      <a:cxn ang="0">
                        <a:pos x="55" y="36"/>
                      </a:cxn>
                      <a:cxn ang="0">
                        <a:pos x="319" y="11"/>
                      </a:cxn>
                      <a:cxn ang="0">
                        <a:pos x="349" y="12"/>
                      </a:cxn>
                      <a:cxn ang="0">
                        <a:pos x="429" y="15"/>
                      </a:cxn>
                      <a:cxn ang="0">
                        <a:pos x="429" y="5"/>
                      </a:cxn>
                      <a:cxn ang="0">
                        <a:pos x="356" y="2"/>
                      </a:cxn>
                      <a:cxn ang="0">
                        <a:pos x="318" y="0"/>
                      </a:cxn>
                      <a:cxn ang="0">
                        <a:pos x="50" y="24"/>
                      </a:cxn>
                      <a:cxn ang="0">
                        <a:pos x="8" y="46"/>
                      </a:cxn>
                      <a:cxn ang="0">
                        <a:pos x="0" y="59"/>
                      </a:cxn>
                    </a:cxnLst>
                    <a:rect l="0" t="0" r="r" b="b"/>
                    <a:pathLst>
                      <a:path w="429" h="59">
                        <a:moveTo>
                          <a:pt x="0" y="59"/>
                        </a:moveTo>
                        <a:cubicBezTo>
                          <a:pt x="10" y="59"/>
                          <a:pt x="10" y="59"/>
                          <a:pt x="10" y="59"/>
                        </a:cubicBezTo>
                        <a:cubicBezTo>
                          <a:pt x="21" y="40"/>
                          <a:pt x="35" y="37"/>
                          <a:pt x="55" y="36"/>
                        </a:cubicBezTo>
                        <a:cubicBezTo>
                          <a:pt x="319" y="11"/>
                          <a:pt x="319" y="11"/>
                          <a:pt x="319" y="11"/>
                        </a:cubicBezTo>
                        <a:cubicBezTo>
                          <a:pt x="329" y="11"/>
                          <a:pt x="339" y="10"/>
                          <a:pt x="349" y="12"/>
                        </a:cubicBezTo>
                        <a:cubicBezTo>
                          <a:pt x="368" y="14"/>
                          <a:pt x="405" y="15"/>
                          <a:pt x="429" y="15"/>
                        </a:cubicBezTo>
                        <a:cubicBezTo>
                          <a:pt x="429" y="5"/>
                          <a:pt x="429" y="5"/>
                          <a:pt x="429" y="5"/>
                        </a:cubicBezTo>
                        <a:cubicBezTo>
                          <a:pt x="356" y="2"/>
                          <a:pt x="356" y="2"/>
                          <a:pt x="356" y="2"/>
                        </a:cubicBezTo>
                        <a:cubicBezTo>
                          <a:pt x="343" y="2"/>
                          <a:pt x="329" y="0"/>
                          <a:pt x="318" y="0"/>
                        </a:cubicBezTo>
                        <a:cubicBezTo>
                          <a:pt x="50" y="24"/>
                          <a:pt x="50" y="24"/>
                          <a:pt x="50" y="24"/>
                        </a:cubicBezTo>
                        <a:cubicBezTo>
                          <a:pt x="32" y="25"/>
                          <a:pt x="17" y="32"/>
                          <a:pt x="8" y="46"/>
                        </a:cubicBezTo>
                        <a:lnTo>
                          <a:pt x="0" y="59"/>
                        </a:lnTo>
                        <a:close/>
                      </a:path>
                    </a:pathLst>
                  </a:custGeom>
                  <a:gradFill flip="none" rotWithShape="1">
                    <a:gsLst>
                      <a:gs pos="0">
                        <a:srgbClr val="9C9EAA"/>
                      </a:gs>
                      <a:gs pos="16000">
                        <a:srgbClr val="32373B"/>
                      </a:gs>
                      <a:gs pos="20000">
                        <a:srgbClr val="9C9EAA"/>
                      </a:gs>
                      <a:gs pos="24000">
                        <a:srgbClr val="32373B"/>
                      </a:gs>
                      <a:gs pos="74000">
                        <a:srgbClr val="515257"/>
                      </a:gs>
                      <a:gs pos="100000">
                        <a:srgbClr val="4A4F53"/>
                      </a:gs>
                    </a:gsLst>
                    <a:lin ang="1080000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0" name="Freeform 9"/>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1" name="Freeform 10"/>
                  <p:cNvSpPr>
                    <a:spLocks/>
                  </p:cNvSpPr>
                  <p:nvPr/>
                </p:nvSpPr>
                <p:spPr bwMode="gray">
                  <a:xfrm>
                    <a:off x="2968626" y="3382963"/>
                    <a:ext cx="1604963" cy="222250"/>
                  </a:xfrm>
                  <a:custGeom>
                    <a:avLst/>
                    <a:gdLst/>
                    <a:ahLst/>
                    <a:cxnLst>
                      <a:cxn ang="0">
                        <a:pos x="428" y="5"/>
                      </a:cxn>
                      <a:cxn ang="0">
                        <a:pos x="356" y="2"/>
                      </a:cxn>
                      <a:cxn ang="0">
                        <a:pos x="318" y="0"/>
                      </a:cxn>
                      <a:cxn ang="0">
                        <a:pos x="50" y="24"/>
                      </a:cxn>
                      <a:cxn ang="0">
                        <a:pos x="8" y="46"/>
                      </a:cxn>
                      <a:cxn ang="0">
                        <a:pos x="0" y="59"/>
                      </a:cxn>
                    </a:cxnLst>
                    <a:rect l="0" t="0" r="r" b="b"/>
                    <a:pathLst>
                      <a:path w="428" h="59">
                        <a:moveTo>
                          <a:pt x="428" y="5"/>
                        </a:moveTo>
                        <a:cubicBezTo>
                          <a:pt x="356" y="2"/>
                          <a:pt x="356" y="2"/>
                          <a:pt x="356" y="2"/>
                        </a:cubicBezTo>
                        <a:cubicBezTo>
                          <a:pt x="343" y="2"/>
                          <a:pt x="329" y="0"/>
                          <a:pt x="318" y="0"/>
                        </a:cubicBezTo>
                        <a:cubicBezTo>
                          <a:pt x="50" y="24"/>
                          <a:pt x="50" y="24"/>
                          <a:pt x="50" y="24"/>
                        </a:cubicBezTo>
                        <a:cubicBezTo>
                          <a:pt x="32" y="25"/>
                          <a:pt x="17" y="32"/>
                          <a:pt x="8" y="46"/>
                        </a:cubicBezTo>
                        <a:cubicBezTo>
                          <a:pt x="0" y="59"/>
                          <a:pt x="0" y="59"/>
                          <a:pt x="0"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2" name="Freeform 13"/>
                  <p:cNvSpPr>
                    <a:spLocks/>
                  </p:cNvSpPr>
                  <p:nvPr/>
                </p:nvSpPr>
                <p:spPr bwMode="gray">
                  <a:xfrm>
                    <a:off x="4570413" y="3248025"/>
                    <a:ext cx="2009775" cy="357188"/>
                  </a:xfrm>
                  <a:custGeom>
                    <a:avLst/>
                    <a:gdLst/>
                    <a:ahLst/>
                    <a:cxnLst>
                      <a:cxn ang="0">
                        <a:pos x="536" y="69"/>
                      </a:cxn>
                      <a:cxn ang="0">
                        <a:pos x="429" y="95"/>
                      </a:cxn>
                      <a:cxn ang="0">
                        <a:pos x="419" y="95"/>
                      </a:cxn>
                      <a:cxn ang="0">
                        <a:pos x="375" y="70"/>
                      </a:cxn>
                      <a:cxn ang="0">
                        <a:pos x="110" y="46"/>
                      </a:cxn>
                      <a:cxn ang="0">
                        <a:pos x="80" y="46"/>
                      </a:cxn>
                      <a:cxn ang="0">
                        <a:pos x="0" y="50"/>
                      </a:cxn>
                      <a:cxn ang="0">
                        <a:pos x="0" y="0"/>
                      </a:cxn>
                      <a:cxn ang="0">
                        <a:pos x="124" y="0"/>
                      </a:cxn>
                      <a:cxn ang="0">
                        <a:pos x="144" y="8"/>
                      </a:cxn>
                      <a:cxn ang="0">
                        <a:pos x="482" y="38"/>
                      </a:cxn>
                      <a:cxn ang="0">
                        <a:pos x="524" y="53"/>
                      </a:cxn>
                      <a:cxn ang="0">
                        <a:pos x="536" y="69"/>
                      </a:cxn>
                    </a:cxnLst>
                    <a:rect l="0" t="0" r="r" b="b"/>
                    <a:pathLst>
                      <a:path w="536" h="95">
                        <a:moveTo>
                          <a:pt x="536" y="69"/>
                        </a:moveTo>
                        <a:cubicBezTo>
                          <a:pt x="429" y="95"/>
                          <a:pt x="429" y="95"/>
                          <a:pt x="429" y="95"/>
                        </a:cubicBezTo>
                        <a:cubicBezTo>
                          <a:pt x="419" y="95"/>
                          <a:pt x="419" y="95"/>
                          <a:pt x="419" y="95"/>
                        </a:cubicBezTo>
                        <a:cubicBezTo>
                          <a:pt x="409" y="76"/>
                          <a:pt x="395" y="72"/>
                          <a:pt x="375" y="70"/>
                        </a:cubicBezTo>
                        <a:cubicBezTo>
                          <a:pt x="110" y="46"/>
                          <a:pt x="110" y="46"/>
                          <a:pt x="110" y="46"/>
                        </a:cubicBezTo>
                        <a:cubicBezTo>
                          <a:pt x="100" y="45"/>
                          <a:pt x="90" y="45"/>
                          <a:pt x="80" y="46"/>
                        </a:cubicBezTo>
                        <a:cubicBezTo>
                          <a:pt x="61" y="48"/>
                          <a:pt x="26" y="49"/>
                          <a:pt x="0" y="50"/>
                        </a:cubicBezTo>
                        <a:cubicBezTo>
                          <a:pt x="0" y="0"/>
                          <a:pt x="0" y="0"/>
                          <a:pt x="0" y="0"/>
                        </a:cubicBezTo>
                        <a:cubicBezTo>
                          <a:pt x="124" y="0"/>
                          <a:pt x="124" y="0"/>
                          <a:pt x="124" y="0"/>
                        </a:cubicBezTo>
                        <a:cubicBezTo>
                          <a:pt x="129" y="4"/>
                          <a:pt x="136" y="8"/>
                          <a:pt x="144" y="8"/>
                        </a:cubicBezTo>
                        <a:cubicBezTo>
                          <a:pt x="482" y="38"/>
                          <a:pt x="482" y="38"/>
                          <a:pt x="482" y="38"/>
                        </a:cubicBezTo>
                        <a:cubicBezTo>
                          <a:pt x="500" y="40"/>
                          <a:pt x="514" y="41"/>
                          <a:pt x="524" y="53"/>
                        </a:cubicBezTo>
                        <a:lnTo>
                          <a:pt x="536" y="69"/>
                        </a:lnTo>
                        <a:close/>
                      </a:path>
                    </a:pathLst>
                  </a:custGeom>
                  <a:gradFill>
                    <a:gsLst>
                      <a:gs pos="0">
                        <a:srgbClr val="53555A"/>
                      </a:gs>
                      <a:gs pos="38000">
                        <a:srgbClr val="E7E8EC"/>
                      </a:gs>
                    </a:gsLst>
                    <a:lin ang="15840000" scaled="0"/>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3" name="Freeform 14"/>
                  <p:cNvSpPr>
                    <a:spLocks/>
                  </p:cNvSpPr>
                  <p:nvPr/>
                </p:nvSpPr>
                <p:spPr bwMode="gray">
                  <a:xfrm>
                    <a:off x="4570413" y="3382963"/>
                    <a:ext cx="1608138" cy="222250"/>
                  </a:xfrm>
                  <a:custGeom>
                    <a:avLst/>
                    <a:gdLst/>
                    <a:ahLst/>
                    <a:cxnLst>
                      <a:cxn ang="0">
                        <a:pos x="429" y="59"/>
                      </a:cxn>
                      <a:cxn ang="0">
                        <a:pos x="419" y="59"/>
                      </a:cxn>
                      <a:cxn ang="0">
                        <a:pos x="375" y="36"/>
                      </a:cxn>
                      <a:cxn ang="0">
                        <a:pos x="110" y="11"/>
                      </a:cxn>
                      <a:cxn ang="0">
                        <a:pos x="80" y="12"/>
                      </a:cxn>
                      <a:cxn ang="0">
                        <a:pos x="0" y="15"/>
                      </a:cxn>
                      <a:cxn ang="0">
                        <a:pos x="0" y="5"/>
                      </a:cxn>
                      <a:cxn ang="0">
                        <a:pos x="73" y="2"/>
                      </a:cxn>
                      <a:cxn ang="0">
                        <a:pos x="111" y="0"/>
                      </a:cxn>
                      <a:cxn ang="0">
                        <a:pos x="379" y="24"/>
                      </a:cxn>
                      <a:cxn ang="0">
                        <a:pos x="421" y="46"/>
                      </a:cxn>
                      <a:cxn ang="0">
                        <a:pos x="429" y="59"/>
                      </a:cxn>
                    </a:cxnLst>
                    <a:rect l="0" t="0" r="r" b="b"/>
                    <a:pathLst>
                      <a:path w="429" h="59">
                        <a:moveTo>
                          <a:pt x="429" y="59"/>
                        </a:moveTo>
                        <a:cubicBezTo>
                          <a:pt x="419" y="59"/>
                          <a:pt x="419" y="59"/>
                          <a:pt x="419" y="59"/>
                        </a:cubicBezTo>
                        <a:cubicBezTo>
                          <a:pt x="408" y="40"/>
                          <a:pt x="395" y="37"/>
                          <a:pt x="375" y="36"/>
                        </a:cubicBezTo>
                        <a:cubicBezTo>
                          <a:pt x="110" y="11"/>
                          <a:pt x="110" y="11"/>
                          <a:pt x="110" y="11"/>
                        </a:cubicBezTo>
                        <a:cubicBezTo>
                          <a:pt x="100" y="11"/>
                          <a:pt x="90" y="10"/>
                          <a:pt x="80" y="12"/>
                        </a:cubicBezTo>
                        <a:cubicBezTo>
                          <a:pt x="61" y="14"/>
                          <a:pt x="24" y="15"/>
                          <a:pt x="0" y="15"/>
                        </a:cubicBezTo>
                        <a:cubicBezTo>
                          <a:pt x="0" y="5"/>
                          <a:pt x="0" y="5"/>
                          <a:pt x="0" y="5"/>
                        </a:cubicBezTo>
                        <a:cubicBezTo>
                          <a:pt x="73" y="2"/>
                          <a:pt x="73" y="2"/>
                          <a:pt x="73" y="2"/>
                        </a:cubicBezTo>
                        <a:cubicBezTo>
                          <a:pt x="86" y="2"/>
                          <a:pt x="101" y="0"/>
                          <a:pt x="111" y="0"/>
                        </a:cubicBezTo>
                        <a:cubicBezTo>
                          <a:pt x="379" y="24"/>
                          <a:pt x="379" y="24"/>
                          <a:pt x="379" y="24"/>
                        </a:cubicBezTo>
                        <a:cubicBezTo>
                          <a:pt x="398" y="25"/>
                          <a:pt x="413" y="32"/>
                          <a:pt x="421" y="46"/>
                        </a:cubicBezTo>
                        <a:lnTo>
                          <a:pt x="429" y="59"/>
                        </a:lnTo>
                        <a:close/>
                      </a:path>
                    </a:pathLst>
                  </a:custGeom>
                  <a:gradFill>
                    <a:gsLst>
                      <a:gs pos="0">
                        <a:srgbClr val="9C9EAA"/>
                      </a:gs>
                      <a:gs pos="16000">
                        <a:srgbClr val="32373B"/>
                      </a:gs>
                      <a:gs pos="20000">
                        <a:srgbClr val="9C9EAA"/>
                      </a:gs>
                      <a:gs pos="24000">
                        <a:srgbClr val="32373B"/>
                      </a:gs>
                      <a:gs pos="74000">
                        <a:srgbClr val="515257"/>
                      </a:gs>
                      <a:gs pos="100000">
                        <a:srgbClr val="4A4F53"/>
                      </a:gs>
                    </a:gsLst>
                    <a:lin ang="0" scaled="1"/>
                  </a:gra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134" name="Freeform 16"/>
                  <p:cNvSpPr>
                    <a:spLocks/>
                  </p:cNvSpPr>
                  <p:nvPr/>
                </p:nvSpPr>
                <p:spPr bwMode="gray">
                  <a:xfrm>
                    <a:off x="4570413" y="3382963"/>
                    <a:ext cx="1608138" cy="222250"/>
                  </a:xfrm>
                  <a:custGeom>
                    <a:avLst/>
                    <a:gdLst/>
                    <a:ahLst/>
                    <a:cxnLst>
                      <a:cxn ang="0">
                        <a:pos x="0" y="5"/>
                      </a:cxn>
                      <a:cxn ang="0">
                        <a:pos x="71" y="2"/>
                      </a:cxn>
                      <a:cxn ang="0">
                        <a:pos x="109" y="0"/>
                      </a:cxn>
                      <a:cxn ang="0">
                        <a:pos x="377" y="24"/>
                      </a:cxn>
                      <a:cxn ang="0">
                        <a:pos x="419" y="46"/>
                      </a:cxn>
                      <a:cxn ang="0">
                        <a:pos x="427" y="59"/>
                      </a:cxn>
                    </a:cxnLst>
                    <a:rect l="0" t="0" r="r" b="b"/>
                    <a:pathLst>
                      <a:path w="427" h="59">
                        <a:moveTo>
                          <a:pt x="0" y="5"/>
                        </a:moveTo>
                        <a:cubicBezTo>
                          <a:pt x="71" y="2"/>
                          <a:pt x="71" y="2"/>
                          <a:pt x="71" y="2"/>
                        </a:cubicBezTo>
                        <a:cubicBezTo>
                          <a:pt x="84" y="2"/>
                          <a:pt x="99" y="0"/>
                          <a:pt x="109" y="0"/>
                        </a:cubicBezTo>
                        <a:cubicBezTo>
                          <a:pt x="377" y="24"/>
                          <a:pt x="377" y="24"/>
                          <a:pt x="377" y="24"/>
                        </a:cubicBezTo>
                        <a:cubicBezTo>
                          <a:pt x="396" y="25"/>
                          <a:pt x="411" y="32"/>
                          <a:pt x="419" y="46"/>
                        </a:cubicBezTo>
                        <a:cubicBezTo>
                          <a:pt x="427" y="59"/>
                          <a:pt x="427" y="59"/>
                          <a:pt x="427" y="59"/>
                        </a:cubicBezTo>
                      </a:path>
                    </a:pathLst>
                  </a:custGeom>
                  <a:noFill/>
                  <a:ln w="1270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135" name="Oval 19"/>
                  <p:cNvSpPr>
                    <a:spLocks noChangeArrowheads="1"/>
                  </p:cNvSpPr>
                  <p:nvPr/>
                </p:nvSpPr>
                <p:spPr bwMode="gray">
                  <a:xfrm>
                    <a:off x="4195763" y="3286125"/>
                    <a:ext cx="787400" cy="96838"/>
                  </a:xfrm>
                  <a:prstGeom prst="ellipse">
                    <a:avLst/>
                  </a:prstGeom>
                  <a:gradFill flip="none" rotWithShape="1">
                    <a:gsLst>
                      <a:gs pos="0">
                        <a:srgbClr val="B5B7BB"/>
                      </a:gs>
                      <a:gs pos="100000">
                        <a:srgbClr val="E5E6EA"/>
                      </a:gs>
                    </a:gsLst>
                    <a:lin ang="16200000" scaled="1"/>
                    <a:tileRect/>
                  </a:gradFill>
                  <a:ln w="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grpSp>
            <p:grpSp>
              <p:nvGrpSpPr>
                <p:cNvPr id="124" name="Gruppieren 142"/>
                <p:cNvGrpSpPr/>
                <p:nvPr/>
              </p:nvGrpSpPr>
              <p:grpSpPr bwMode="gray">
                <a:xfrm>
                  <a:off x="7171079" y="4669235"/>
                  <a:ext cx="309708" cy="237569"/>
                  <a:chOff x="7226249" y="4669235"/>
                  <a:chExt cx="237569" cy="237569"/>
                </a:xfrm>
              </p:grpSpPr>
              <p:sp>
                <p:nvSpPr>
                  <p:cNvPr id="125" name="Rechteck 342"/>
                  <p:cNvSpPr/>
                  <p:nvPr/>
                </p:nvSpPr>
                <p:spPr bwMode="gray">
                  <a:xfrm>
                    <a:off x="7226249" y="4669235"/>
                    <a:ext cx="237569" cy="237569"/>
                  </a:xfrm>
                  <a:prstGeom prst="rect">
                    <a:avLst/>
                  </a:prstGeom>
                  <a:solidFill>
                    <a:srgbClr val="B5B7BB"/>
                  </a:solidFill>
                  <a:ln w="12700">
                    <a:noFill/>
                    <a:round/>
                    <a:headEnd/>
                    <a:tailEnd/>
                  </a:ln>
                </p:spPr>
                <p:txBody>
                  <a:bodyPr rtlCol="0" anchor="ctr"/>
                  <a:lstStyle/>
                  <a:p>
                    <a:pPr algn="ctr"/>
                    <a:endParaRPr lang="de-DE" dirty="0"/>
                  </a:p>
                </p:txBody>
              </p:sp>
              <p:sp>
                <p:nvSpPr>
                  <p:cNvPr id="126" name="Rechteck 343"/>
                  <p:cNvSpPr/>
                  <p:nvPr/>
                </p:nvSpPr>
                <p:spPr bwMode="gray">
                  <a:xfrm>
                    <a:off x="7242356" y="4685343"/>
                    <a:ext cx="205353" cy="205353"/>
                  </a:xfrm>
                  <a:prstGeom prst="rect">
                    <a:avLst/>
                  </a:prstGeom>
                  <a:gradFill flip="none" rotWithShape="1">
                    <a:gsLst>
                      <a:gs pos="0">
                        <a:srgbClr val="B5B7BB"/>
                      </a:gs>
                      <a:gs pos="100000">
                        <a:srgbClr val="E5E6EA"/>
                      </a:gs>
                    </a:gsLst>
                    <a:lin ang="16200000" scaled="1"/>
                    <a:tileRect/>
                  </a:gradFill>
                  <a:ln w="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de-DE" dirty="0"/>
                  </a:p>
                </p:txBody>
              </p:sp>
            </p:grpSp>
          </p:grpSp>
          <p:grpSp>
            <p:nvGrpSpPr>
              <p:cNvPr id="109" name="Gruppieren 126"/>
              <p:cNvGrpSpPr/>
              <p:nvPr/>
            </p:nvGrpSpPr>
            <p:grpSpPr bwMode="gray">
              <a:xfrm>
                <a:off x="417673" y="4447388"/>
                <a:ext cx="2508091" cy="1560198"/>
                <a:chOff x="417673" y="4447388"/>
                <a:chExt cx="2508091" cy="1560198"/>
              </a:xfrm>
            </p:grpSpPr>
            <p:sp>
              <p:nvSpPr>
                <p:cNvPr id="111" name="Freeform 7"/>
                <p:cNvSpPr>
                  <a:spLocks noChangeAspect="1"/>
                </p:cNvSpPr>
                <p:nvPr/>
              </p:nvSpPr>
              <p:spPr bwMode="gray">
                <a:xfrm>
                  <a:off x="417673" y="4539896"/>
                  <a:ext cx="2508090" cy="1456983"/>
                </a:xfrm>
                <a:custGeom>
                  <a:avLst/>
                  <a:gdLst>
                    <a:gd name="T0" fmla="*/ 501 w 519"/>
                    <a:gd name="T1" fmla="*/ 0 h 393"/>
                    <a:gd name="T2" fmla="*/ 501 w 519"/>
                    <a:gd name="T3" fmla="*/ 359 h 393"/>
                    <a:gd name="T4" fmla="*/ 18 w 519"/>
                    <a:gd name="T5" fmla="*/ 359 h 393"/>
                    <a:gd name="T6" fmla="*/ 18 w 519"/>
                    <a:gd name="T7" fmla="*/ 0 h 393"/>
                    <a:gd name="T8" fmla="*/ 0 w 519"/>
                    <a:gd name="T9" fmla="*/ 0 h 393"/>
                    <a:gd name="T10" fmla="*/ 0 w 519"/>
                    <a:gd name="T11" fmla="*/ 385 h 393"/>
                    <a:gd name="T12" fmla="*/ 7 w 519"/>
                    <a:gd name="T13" fmla="*/ 393 h 393"/>
                    <a:gd name="T14" fmla="*/ 512 w 519"/>
                    <a:gd name="T15" fmla="*/ 393 h 393"/>
                    <a:gd name="T16" fmla="*/ 519 w 519"/>
                    <a:gd name="T17" fmla="*/ 385 h 393"/>
                    <a:gd name="T18" fmla="*/ 519 w 519"/>
                    <a:gd name="T19" fmla="*/ 0 h 393"/>
                    <a:gd name="T20" fmla="*/ 501 w 519"/>
                    <a:gd name="T21" fmla="*/ 0 h 3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9"/>
                    <a:gd name="T34" fmla="*/ 0 h 393"/>
                    <a:gd name="T35" fmla="*/ 519 w 519"/>
                    <a:gd name="T36" fmla="*/ 393 h 393"/>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0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7 w 10000"/>
                    <a:gd name="connsiteY3" fmla="*/ 0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1105 h 10000"/>
                    <a:gd name="connsiteX1" fmla="*/ 9653 w 10000"/>
                    <a:gd name="connsiteY1" fmla="*/ 9135 h 10000"/>
                    <a:gd name="connsiteX2" fmla="*/ 347 w 10000"/>
                    <a:gd name="connsiteY2" fmla="*/ 9135 h 10000"/>
                    <a:gd name="connsiteX3" fmla="*/ 340 w 10000"/>
                    <a:gd name="connsiteY3" fmla="*/ 1105 h 10000"/>
                    <a:gd name="connsiteX4" fmla="*/ 0 w 10000"/>
                    <a:gd name="connsiteY4" fmla="*/ 0 h 10000"/>
                    <a:gd name="connsiteX5" fmla="*/ 0 w 10000"/>
                    <a:gd name="connsiteY5" fmla="*/ 9796 h 10000"/>
                    <a:gd name="connsiteX6" fmla="*/ 135 w 10000"/>
                    <a:gd name="connsiteY6" fmla="*/ 10000 h 10000"/>
                    <a:gd name="connsiteX7" fmla="*/ 9865 w 10000"/>
                    <a:gd name="connsiteY7" fmla="*/ 10000 h 10000"/>
                    <a:gd name="connsiteX8" fmla="*/ 10000 w 10000"/>
                    <a:gd name="connsiteY8" fmla="*/ 9796 h 10000"/>
                    <a:gd name="connsiteX9" fmla="*/ 10000 w 10000"/>
                    <a:gd name="connsiteY9" fmla="*/ 1105 h 10000"/>
                    <a:gd name="connsiteX10" fmla="*/ 9670 w 10000"/>
                    <a:gd name="connsiteY10" fmla="*/ 1105 h 10000"/>
                    <a:gd name="connsiteX0" fmla="*/ 9670 w 10000"/>
                    <a:gd name="connsiteY0" fmla="*/ 0 h 8895"/>
                    <a:gd name="connsiteX1" fmla="*/ 9653 w 10000"/>
                    <a:gd name="connsiteY1" fmla="*/ 8030 h 8895"/>
                    <a:gd name="connsiteX2" fmla="*/ 347 w 10000"/>
                    <a:gd name="connsiteY2" fmla="*/ 8030 h 8895"/>
                    <a:gd name="connsiteX3" fmla="*/ 340 w 10000"/>
                    <a:gd name="connsiteY3" fmla="*/ 0 h 8895"/>
                    <a:gd name="connsiteX4" fmla="*/ 0 w 10000"/>
                    <a:gd name="connsiteY4" fmla="*/ 0 h 8895"/>
                    <a:gd name="connsiteX5" fmla="*/ 0 w 10000"/>
                    <a:gd name="connsiteY5" fmla="*/ 8691 h 8895"/>
                    <a:gd name="connsiteX6" fmla="*/ 135 w 10000"/>
                    <a:gd name="connsiteY6" fmla="*/ 8895 h 8895"/>
                    <a:gd name="connsiteX7" fmla="*/ 9865 w 10000"/>
                    <a:gd name="connsiteY7" fmla="*/ 8895 h 8895"/>
                    <a:gd name="connsiteX8" fmla="*/ 10000 w 10000"/>
                    <a:gd name="connsiteY8" fmla="*/ 8691 h 8895"/>
                    <a:gd name="connsiteX9" fmla="*/ 10000 w 10000"/>
                    <a:gd name="connsiteY9" fmla="*/ 0 h 8895"/>
                    <a:gd name="connsiteX10" fmla="*/ 9670 w 10000"/>
                    <a:gd name="connsiteY10" fmla="*/ 0 h 8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8895">
                      <a:moveTo>
                        <a:pt x="9670" y="0"/>
                      </a:moveTo>
                      <a:cubicBezTo>
                        <a:pt x="9664" y="2677"/>
                        <a:pt x="9659" y="5353"/>
                        <a:pt x="9653" y="8030"/>
                      </a:cubicBezTo>
                      <a:lnTo>
                        <a:pt x="347" y="8030"/>
                      </a:lnTo>
                      <a:cubicBezTo>
                        <a:pt x="345" y="5353"/>
                        <a:pt x="342" y="2677"/>
                        <a:pt x="340" y="0"/>
                      </a:cubicBezTo>
                      <a:lnTo>
                        <a:pt x="0" y="0"/>
                      </a:lnTo>
                      <a:lnTo>
                        <a:pt x="0" y="8691"/>
                      </a:lnTo>
                      <a:cubicBezTo>
                        <a:pt x="0" y="8793"/>
                        <a:pt x="58" y="8895"/>
                        <a:pt x="135" y="8895"/>
                      </a:cubicBezTo>
                      <a:lnTo>
                        <a:pt x="9865" y="8895"/>
                      </a:lnTo>
                      <a:cubicBezTo>
                        <a:pt x="9942" y="8895"/>
                        <a:pt x="10000" y="8793"/>
                        <a:pt x="10000" y="8691"/>
                      </a:cubicBezTo>
                      <a:lnTo>
                        <a:pt x="10000" y="0"/>
                      </a:lnTo>
                      <a:lnTo>
                        <a:pt x="9670" y="0"/>
                      </a:lnTo>
                      <a:close/>
                    </a:path>
                  </a:pathLst>
                </a:custGeom>
                <a:gradFill rotWithShape="1">
                  <a:gsLst>
                    <a:gs pos="0">
                      <a:srgbClr val="949494"/>
                    </a:gs>
                    <a:gs pos="50000">
                      <a:srgbClr val="DDDDDD"/>
                    </a:gs>
                    <a:gs pos="100000">
                      <a:srgbClr val="949494"/>
                    </a:gs>
                  </a:gsLst>
                  <a:lin ang="5400000" scaled="1"/>
                </a:gradFill>
                <a:ln w="9525">
                  <a:noFill/>
                  <a:round/>
                  <a:headEnd/>
                  <a:tailEnd/>
                </a:ln>
              </p:spPr>
              <p:txBody>
                <a:bodyPr/>
                <a:lstStyle/>
                <a:p>
                  <a:endParaRPr lang="de-DE" noProof="1"/>
                </a:p>
              </p:txBody>
            </p:sp>
            <p:sp>
              <p:nvSpPr>
                <p:cNvPr id="112" name="Freeform 9"/>
                <p:cNvSpPr>
                  <a:spLocks noChangeAspect="1"/>
                </p:cNvSpPr>
                <p:nvPr/>
              </p:nvSpPr>
              <p:spPr bwMode="gray">
                <a:xfrm>
                  <a:off x="417673" y="4447388"/>
                  <a:ext cx="2508090" cy="92465"/>
                </a:xfrm>
                <a:custGeom>
                  <a:avLst/>
                  <a:gdLst>
                    <a:gd name="T0" fmla="*/ 18 w 519"/>
                    <a:gd name="T1" fmla="*/ 19 h 19"/>
                    <a:gd name="T2" fmla="*/ 501 w 519"/>
                    <a:gd name="T3" fmla="*/ 19 h 19"/>
                    <a:gd name="T4" fmla="*/ 501 w 519"/>
                    <a:gd name="T5" fmla="*/ 19 h 19"/>
                    <a:gd name="T6" fmla="*/ 519 w 519"/>
                    <a:gd name="T7" fmla="*/ 19 h 19"/>
                    <a:gd name="T8" fmla="*/ 519 w 519"/>
                    <a:gd name="T9" fmla="*/ 8 h 19"/>
                    <a:gd name="T10" fmla="*/ 512 w 519"/>
                    <a:gd name="T11" fmla="*/ 0 h 19"/>
                    <a:gd name="T12" fmla="*/ 7 w 519"/>
                    <a:gd name="T13" fmla="*/ 0 h 19"/>
                    <a:gd name="T14" fmla="*/ 0 w 519"/>
                    <a:gd name="T15" fmla="*/ 8 h 19"/>
                    <a:gd name="T16" fmla="*/ 0 w 519"/>
                    <a:gd name="T17" fmla="*/ 19 h 19"/>
                    <a:gd name="T18" fmla="*/ 18 w 519"/>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9"/>
                    <a:gd name="T31" fmla="*/ 0 h 19"/>
                    <a:gd name="T32" fmla="*/ 519 w 51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9" h="19">
                      <a:moveTo>
                        <a:pt x="18" y="19"/>
                      </a:moveTo>
                      <a:cubicBezTo>
                        <a:pt x="501" y="19"/>
                        <a:pt x="501" y="19"/>
                        <a:pt x="501" y="19"/>
                      </a:cubicBezTo>
                      <a:cubicBezTo>
                        <a:pt x="501" y="19"/>
                        <a:pt x="501" y="19"/>
                        <a:pt x="501" y="19"/>
                      </a:cubicBezTo>
                      <a:cubicBezTo>
                        <a:pt x="519" y="19"/>
                        <a:pt x="519" y="19"/>
                        <a:pt x="519" y="19"/>
                      </a:cubicBezTo>
                      <a:cubicBezTo>
                        <a:pt x="519" y="8"/>
                        <a:pt x="519" y="8"/>
                        <a:pt x="519" y="8"/>
                      </a:cubicBezTo>
                      <a:cubicBezTo>
                        <a:pt x="519" y="4"/>
                        <a:pt x="516" y="0"/>
                        <a:pt x="512" y="0"/>
                      </a:cubicBezTo>
                      <a:cubicBezTo>
                        <a:pt x="7" y="0"/>
                        <a:pt x="7" y="0"/>
                        <a:pt x="7" y="0"/>
                      </a:cubicBezTo>
                      <a:cubicBezTo>
                        <a:pt x="3" y="0"/>
                        <a:pt x="0" y="4"/>
                        <a:pt x="0" y="8"/>
                      </a:cubicBezTo>
                      <a:cubicBezTo>
                        <a:pt x="0" y="19"/>
                        <a:pt x="0" y="19"/>
                        <a:pt x="0" y="19"/>
                      </a:cubicBezTo>
                      <a:close/>
                    </a:path>
                  </a:pathLst>
                </a:custGeom>
                <a:gradFill rotWithShape="1">
                  <a:gsLst>
                    <a:gs pos="0">
                      <a:srgbClr val="EAEAEA"/>
                    </a:gs>
                    <a:gs pos="100000">
                      <a:srgbClr val="949494"/>
                    </a:gs>
                  </a:gsLst>
                  <a:lin ang="5400000" scaled="1"/>
                </a:gradFill>
                <a:ln w="9525">
                  <a:noFill/>
                  <a:round/>
                  <a:headEnd/>
                  <a:tailEnd/>
                </a:ln>
              </p:spPr>
              <p:txBody>
                <a:bodyPr/>
                <a:lstStyle/>
                <a:p>
                  <a:endParaRPr lang="de-DE" noProof="1"/>
                </a:p>
              </p:txBody>
            </p:sp>
            <p:sp>
              <p:nvSpPr>
                <p:cNvPr id="113" name="Freeform 11"/>
                <p:cNvSpPr>
                  <a:spLocks noChangeAspect="1"/>
                </p:cNvSpPr>
                <p:nvPr/>
              </p:nvSpPr>
              <p:spPr bwMode="gray">
                <a:xfrm>
                  <a:off x="417674" y="5906151"/>
                  <a:ext cx="2508090" cy="84679"/>
                </a:xfrm>
                <a:custGeom>
                  <a:avLst/>
                  <a:gdLst>
                    <a:gd name="T0" fmla="*/ 1271 w 1289"/>
                    <a:gd name="T1" fmla="*/ 20 h 54"/>
                    <a:gd name="T2" fmla="*/ 17 w 1289"/>
                    <a:gd name="T3" fmla="*/ 20 h 54"/>
                    <a:gd name="T4" fmla="*/ 0 w 1289"/>
                    <a:gd name="T5" fmla="*/ 0 h 54"/>
                    <a:gd name="T6" fmla="*/ 0 w 1289"/>
                    <a:gd name="T7" fmla="*/ 34 h 54"/>
                    <a:gd name="T8" fmla="*/ 17 w 1289"/>
                    <a:gd name="T9" fmla="*/ 54 h 54"/>
                    <a:gd name="T10" fmla="*/ 1271 w 1289"/>
                    <a:gd name="T11" fmla="*/ 54 h 54"/>
                    <a:gd name="T12" fmla="*/ 1289 w 1289"/>
                    <a:gd name="T13" fmla="*/ 34 h 54"/>
                    <a:gd name="T14" fmla="*/ 1289 w 1289"/>
                    <a:gd name="T15" fmla="*/ 0 h 54"/>
                    <a:gd name="T16" fmla="*/ 1271 w 1289"/>
                    <a:gd name="T17" fmla="*/ 2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9"/>
                    <a:gd name="T28" fmla="*/ 0 h 54"/>
                    <a:gd name="T29" fmla="*/ 1289 w 128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9" h="54">
                      <a:moveTo>
                        <a:pt x="1271" y="20"/>
                      </a:moveTo>
                      <a:cubicBezTo>
                        <a:pt x="1271" y="20"/>
                        <a:pt x="1271" y="20"/>
                        <a:pt x="17" y="20"/>
                      </a:cubicBezTo>
                      <a:cubicBezTo>
                        <a:pt x="7" y="20"/>
                        <a:pt x="0" y="10"/>
                        <a:pt x="0" y="0"/>
                      </a:cubicBezTo>
                      <a:cubicBezTo>
                        <a:pt x="0" y="34"/>
                        <a:pt x="0" y="34"/>
                        <a:pt x="0" y="34"/>
                      </a:cubicBezTo>
                      <a:cubicBezTo>
                        <a:pt x="0" y="44"/>
                        <a:pt x="7" y="54"/>
                        <a:pt x="17" y="54"/>
                      </a:cubicBezTo>
                      <a:cubicBezTo>
                        <a:pt x="1271" y="54"/>
                        <a:pt x="1271" y="54"/>
                        <a:pt x="1271" y="54"/>
                      </a:cubicBezTo>
                      <a:cubicBezTo>
                        <a:pt x="1281" y="54"/>
                        <a:pt x="1289" y="44"/>
                        <a:pt x="1289" y="34"/>
                      </a:cubicBezTo>
                      <a:cubicBezTo>
                        <a:pt x="1289" y="22"/>
                        <a:pt x="1289" y="11"/>
                        <a:pt x="1289" y="0"/>
                      </a:cubicBezTo>
                      <a:close/>
                    </a:path>
                  </a:pathLst>
                </a:custGeom>
                <a:gradFill rotWithShape="1">
                  <a:gsLst>
                    <a:gs pos="0">
                      <a:srgbClr val="0C0C0C"/>
                    </a:gs>
                    <a:gs pos="100000">
                      <a:srgbClr val="969696"/>
                    </a:gs>
                  </a:gsLst>
                  <a:lin ang="5400000" scaled="1"/>
                </a:gradFill>
                <a:ln w="12700">
                  <a:noFill/>
                  <a:miter lim="800000"/>
                  <a:headEnd/>
                  <a:tailEnd/>
                </a:ln>
              </p:spPr>
              <p:txBody>
                <a:bodyPr/>
                <a:lstStyle/>
                <a:p>
                  <a:endParaRPr lang="de-DE" noProof="1"/>
                </a:p>
              </p:txBody>
            </p:sp>
            <p:grpSp>
              <p:nvGrpSpPr>
                <p:cNvPr id="114" name="Group 12"/>
                <p:cNvGrpSpPr>
                  <a:grpSpLocks noChangeAspect="1"/>
                </p:cNvGrpSpPr>
                <p:nvPr/>
              </p:nvGrpSpPr>
              <p:grpSpPr bwMode="gray">
                <a:xfrm>
                  <a:off x="2092659" y="5996879"/>
                  <a:ext cx="250129" cy="10707"/>
                  <a:chOff x="1974" y="3040"/>
                  <a:chExt cx="319" cy="20"/>
                </a:xfrm>
              </p:grpSpPr>
              <p:sp>
                <p:nvSpPr>
                  <p:cNvPr id="119" name="Freeform 13"/>
                  <p:cNvSpPr>
                    <a:spLocks noChangeAspect="1"/>
                  </p:cNvSpPr>
                  <p:nvPr/>
                </p:nvSpPr>
                <p:spPr bwMode="gray">
                  <a:xfrm>
                    <a:off x="1974" y="3040"/>
                    <a:ext cx="57"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120" name="Freeform 14"/>
                  <p:cNvSpPr>
                    <a:spLocks noChangeAspect="1"/>
                  </p:cNvSpPr>
                  <p:nvPr/>
                </p:nvSpPr>
                <p:spPr bwMode="gray">
                  <a:xfrm>
                    <a:off x="2061"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3"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sp>
                <p:nvSpPr>
                  <p:cNvPr id="121" name="Freeform 15"/>
                  <p:cNvSpPr>
                    <a:spLocks noChangeAspect="1"/>
                  </p:cNvSpPr>
                  <p:nvPr/>
                </p:nvSpPr>
                <p:spPr bwMode="gray">
                  <a:xfrm>
                    <a:off x="2149" y="3040"/>
                    <a:ext cx="56" cy="20"/>
                  </a:xfrm>
                  <a:custGeom>
                    <a:avLst/>
                    <a:gdLst>
                      <a:gd name="T0" fmla="*/ 0 w 28"/>
                      <a:gd name="T1" fmla="*/ 0 h 10"/>
                      <a:gd name="T2" fmla="*/ 0 w 28"/>
                      <a:gd name="T3" fmla="*/ 6 h 10"/>
                      <a:gd name="T4" fmla="*/ 5 w 28"/>
                      <a:gd name="T5" fmla="*/ 10 h 10"/>
                      <a:gd name="T6" fmla="*/ 23 w 28"/>
                      <a:gd name="T7" fmla="*/ 10 h 10"/>
                      <a:gd name="T8" fmla="*/ 28 w 28"/>
                      <a:gd name="T9" fmla="*/ 6 h 10"/>
                      <a:gd name="T10" fmla="*/ 28 w 28"/>
                      <a:gd name="T11" fmla="*/ 0 h 10"/>
                      <a:gd name="T12" fmla="*/ 0 w 28"/>
                      <a:gd name="T13" fmla="*/ 0 h 10"/>
                      <a:gd name="T14" fmla="*/ 0 60000 65536"/>
                      <a:gd name="T15" fmla="*/ 0 60000 65536"/>
                      <a:gd name="T16" fmla="*/ 0 60000 65536"/>
                      <a:gd name="T17" fmla="*/ 0 60000 65536"/>
                      <a:gd name="T18" fmla="*/ 0 60000 65536"/>
                      <a:gd name="T19" fmla="*/ 0 60000 65536"/>
                      <a:gd name="T20" fmla="*/ 0 60000 65536"/>
                      <a:gd name="T21" fmla="*/ 0 w 28"/>
                      <a:gd name="T22" fmla="*/ 0 h 10"/>
                      <a:gd name="T23" fmla="*/ 28 w 28"/>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10">
                        <a:moveTo>
                          <a:pt x="0" y="0"/>
                        </a:moveTo>
                        <a:cubicBezTo>
                          <a:pt x="0" y="6"/>
                          <a:pt x="0" y="6"/>
                          <a:pt x="0" y="6"/>
                        </a:cubicBezTo>
                        <a:cubicBezTo>
                          <a:pt x="0" y="8"/>
                          <a:pt x="2" y="10"/>
                          <a:pt x="5" y="10"/>
                        </a:cubicBezTo>
                        <a:cubicBezTo>
                          <a:pt x="23" y="10"/>
                          <a:pt x="23" y="10"/>
                          <a:pt x="23" y="10"/>
                        </a:cubicBezTo>
                        <a:cubicBezTo>
                          <a:pt x="26" y="10"/>
                          <a:pt x="28" y="8"/>
                          <a:pt x="28" y="6"/>
                        </a:cubicBezTo>
                        <a:cubicBezTo>
                          <a:pt x="28" y="0"/>
                          <a:pt x="28" y="0"/>
                          <a:pt x="28" y="0"/>
                        </a:cubicBezTo>
                        <a:lnTo>
                          <a:pt x="0" y="0"/>
                        </a:lnTo>
                        <a:close/>
                      </a:path>
                    </a:pathLst>
                  </a:custGeom>
                  <a:solidFill>
                    <a:srgbClr val="5F5F5F"/>
                  </a:solidFill>
                  <a:ln w="9525">
                    <a:noFill/>
                    <a:round/>
                    <a:headEnd/>
                    <a:tailEnd/>
                  </a:ln>
                </p:spPr>
                <p:txBody>
                  <a:bodyPr/>
                  <a:lstStyle/>
                  <a:p>
                    <a:endParaRPr lang="de-DE" noProof="1"/>
                  </a:p>
                </p:txBody>
              </p:sp>
              <p:sp>
                <p:nvSpPr>
                  <p:cNvPr id="122" name="Freeform 16"/>
                  <p:cNvSpPr>
                    <a:spLocks noChangeAspect="1"/>
                  </p:cNvSpPr>
                  <p:nvPr/>
                </p:nvSpPr>
                <p:spPr bwMode="gray">
                  <a:xfrm>
                    <a:off x="2235" y="3040"/>
                    <a:ext cx="58" cy="20"/>
                  </a:xfrm>
                  <a:custGeom>
                    <a:avLst/>
                    <a:gdLst>
                      <a:gd name="T0" fmla="*/ 0 w 29"/>
                      <a:gd name="T1" fmla="*/ 0 h 10"/>
                      <a:gd name="T2" fmla="*/ 0 w 29"/>
                      <a:gd name="T3" fmla="*/ 6 h 10"/>
                      <a:gd name="T4" fmla="*/ 6 w 29"/>
                      <a:gd name="T5" fmla="*/ 10 h 10"/>
                      <a:gd name="T6" fmla="*/ 23 w 29"/>
                      <a:gd name="T7" fmla="*/ 10 h 10"/>
                      <a:gd name="T8" fmla="*/ 29 w 29"/>
                      <a:gd name="T9" fmla="*/ 6 h 10"/>
                      <a:gd name="T10" fmla="*/ 29 w 29"/>
                      <a:gd name="T11" fmla="*/ 0 h 10"/>
                      <a:gd name="T12" fmla="*/ 0 w 29"/>
                      <a:gd name="T13" fmla="*/ 0 h 10"/>
                      <a:gd name="T14" fmla="*/ 0 60000 65536"/>
                      <a:gd name="T15" fmla="*/ 0 60000 65536"/>
                      <a:gd name="T16" fmla="*/ 0 60000 65536"/>
                      <a:gd name="T17" fmla="*/ 0 60000 65536"/>
                      <a:gd name="T18" fmla="*/ 0 60000 65536"/>
                      <a:gd name="T19" fmla="*/ 0 60000 65536"/>
                      <a:gd name="T20" fmla="*/ 0 60000 65536"/>
                      <a:gd name="T21" fmla="*/ 0 w 29"/>
                      <a:gd name="T22" fmla="*/ 0 h 10"/>
                      <a:gd name="T23" fmla="*/ 29 w 29"/>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10">
                        <a:moveTo>
                          <a:pt x="0" y="0"/>
                        </a:moveTo>
                        <a:cubicBezTo>
                          <a:pt x="0" y="6"/>
                          <a:pt x="0" y="6"/>
                          <a:pt x="0" y="6"/>
                        </a:cubicBezTo>
                        <a:cubicBezTo>
                          <a:pt x="0" y="8"/>
                          <a:pt x="2" y="10"/>
                          <a:pt x="6" y="10"/>
                        </a:cubicBezTo>
                        <a:cubicBezTo>
                          <a:pt x="23" y="10"/>
                          <a:pt x="23" y="10"/>
                          <a:pt x="23" y="10"/>
                        </a:cubicBezTo>
                        <a:cubicBezTo>
                          <a:pt x="26" y="10"/>
                          <a:pt x="29" y="8"/>
                          <a:pt x="29" y="6"/>
                        </a:cubicBezTo>
                        <a:cubicBezTo>
                          <a:pt x="29" y="0"/>
                          <a:pt x="29" y="0"/>
                          <a:pt x="29" y="0"/>
                        </a:cubicBezTo>
                        <a:lnTo>
                          <a:pt x="0" y="0"/>
                        </a:lnTo>
                        <a:close/>
                      </a:path>
                    </a:pathLst>
                  </a:custGeom>
                  <a:solidFill>
                    <a:srgbClr val="5F5F5F"/>
                  </a:solidFill>
                  <a:ln w="9525">
                    <a:noFill/>
                    <a:round/>
                    <a:headEnd/>
                    <a:tailEnd/>
                  </a:ln>
                </p:spPr>
                <p:txBody>
                  <a:bodyPr/>
                  <a:lstStyle/>
                  <a:p>
                    <a:endParaRPr lang="de-DE" noProof="1"/>
                  </a:p>
                </p:txBody>
              </p:sp>
            </p:grpSp>
            <p:grpSp>
              <p:nvGrpSpPr>
                <p:cNvPr id="115" name="Group 19"/>
                <p:cNvGrpSpPr>
                  <a:grpSpLocks noChangeAspect="1"/>
                </p:cNvGrpSpPr>
                <p:nvPr/>
              </p:nvGrpSpPr>
              <p:grpSpPr bwMode="gray">
                <a:xfrm>
                  <a:off x="2708726" y="5919014"/>
                  <a:ext cx="112898" cy="22387"/>
                  <a:chOff x="2601" y="2959"/>
                  <a:chExt cx="139" cy="27"/>
                </a:xfrm>
              </p:grpSpPr>
              <p:sp>
                <p:nvSpPr>
                  <p:cNvPr id="116" name="AutoShape 20"/>
                  <p:cNvSpPr>
                    <a:spLocks noChangeAspect="1" noChangeArrowheads="1"/>
                  </p:cNvSpPr>
                  <p:nvPr/>
                </p:nvSpPr>
                <p:spPr bwMode="gray">
                  <a:xfrm flipV="1">
                    <a:off x="2601" y="2959"/>
                    <a:ext cx="139" cy="27"/>
                  </a:xfrm>
                  <a:prstGeom prst="roundRect">
                    <a:avLst>
                      <a:gd name="adj" fmla="val 46398"/>
                    </a:avLst>
                  </a:prstGeom>
                  <a:gradFill rotWithShape="1">
                    <a:gsLst>
                      <a:gs pos="0">
                        <a:srgbClr val="2B2B2B"/>
                      </a:gs>
                      <a:gs pos="100000">
                        <a:srgbClr val="C0C0C0"/>
                      </a:gs>
                    </a:gsLst>
                    <a:lin ang="5400000" scaled="1"/>
                  </a:gradFill>
                  <a:ln w="3175">
                    <a:solidFill>
                      <a:srgbClr val="969696"/>
                    </a:solidFill>
                    <a:round/>
                    <a:headEnd/>
                    <a:tailEnd/>
                  </a:ln>
                </p:spPr>
                <p:txBody>
                  <a:bodyPr wrap="none" anchor="ctr"/>
                  <a:lstStyle/>
                  <a:p>
                    <a:endParaRPr lang="de-DE" noProof="1"/>
                  </a:p>
                </p:txBody>
              </p:sp>
              <p:sp>
                <p:nvSpPr>
                  <p:cNvPr id="117" name="AutoShape 21"/>
                  <p:cNvSpPr>
                    <a:spLocks noChangeAspect="1" noChangeArrowheads="1"/>
                  </p:cNvSpPr>
                  <p:nvPr/>
                </p:nvSpPr>
                <p:spPr bwMode="gray">
                  <a:xfrm flipV="1">
                    <a:off x="2650" y="2964"/>
                    <a:ext cx="82" cy="16"/>
                  </a:xfrm>
                  <a:prstGeom prst="roundRect">
                    <a:avLst>
                      <a:gd name="adj" fmla="val 50000"/>
                    </a:avLst>
                  </a:prstGeom>
                  <a:gradFill rotWithShape="1">
                    <a:gsLst>
                      <a:gs pos="0">
                        <a:srgbClr val="FFFFFF"/>
                      </a:gs>
                      <a:gs pos="50000">
                        <a:srgbClr val="B2B2B2"/>
                      </a:gs>
                      <a:gs pos="100000">
                        <a:srgbClr val="FFFFFF"/>
                      </a:gs>
                    </a:gsLst>
                    <a:lin ang="5400000" scaled="1"/>
                  </a:gradFill>
                  <a:ln w="3175">
                    <a:solidFill>
                      <a:srgbClr val="969696"/>
                    </a:solidFill>
                    <a:round/>
                    <a:headEnd/>
                    <a:tailEnd/>
                  </a:ln>
                </p:spPr>
                <p:txBody>
                  <a:bodyPr wrap="none" anchor="ctr"/>
                  <a:lstStyle/>
                  <a:p>
                    <a:endParaRPr lang="de-DE" noProof="1"/>
                  </a:p>
                </p:txBody>
              </p:sp>
              <p:sp>
                <p:nvSpPr>
                  <p:cNvPr id="118" name="Oval 22"/>
                  <p:cNvSpPr>
                    <a:spLocks noChangeAspect="1" noChangeArrowheads="1"/>
                  </p:cNvSpPr>
                  <p:nvPr/>
                </p:nvSpPr>
                <p:spPr bwMode="gray">
                  <a:xfrm flipV="1">
                    <a:off x="2606" y="2963"/>
                    <a:ext cx="19" cy="19"/>
                  </a:xfrm>
                  <a:prstGeom prst="ellipse">
                    <a:avLst/>
                  </a:prstGeom>
                  <a:solidFill>
                    <a:srgbClr val="5F5F5F"/>
                  </a:solidFill>
                  <a:ln w="3175">
                    <a:solidFill>
                      <a:srgbClr val="969696"/>
                    </a:solidFill>
                    <a:round/>
                    <a:headEnd/>
                    <a:tailEnd/>
                  </a:ln>
                </p:spPr>
                <p:txBody>
                  <a:bodyPr wrap="none" anchor="ctr"/>
                  <a:lstStyle/>
                  <a:p>
                    <a:endParaRPr lang="de-DE" noProof="1"/>
                  </a:p>
                </p:txBody>
              </p:sp>
            </p:grpSp>
          </p:grpSp>
        </p:grpSp>
        <p:sp>
          <p:nvSpPr>
            <p:cNvPr id="106" name="Freihandform 120"/>
            <p:cNvSpPr/>
            <p:nvPr/>
          </p:nvSpPr>
          <p:spPr bwMode="auto">
            <a:xfrm>
              <a:off x="4039132" y="3004459"/>
              <a:ext cx="1650761" cy="2090056"/>
            </a:xfrm>
            <a:custGeom>
              <a:avLst/>
              <a:gdLst>
                <a:gd name="connsiteX0" fmla="*/ 0 w 1452562"/>
                <a:gd name="connsiteY0" fmla="*/ 0 h 2195512"/>
                <a:gd name="connsiteX1" fmla="*/ 1452562 w 1452562"/>
                <a:gd name="connsiteY1" fmla="*/ 0 h 2195512"/>
                <a:gd name="connsiteX2" fmla="*/ 1452562 w 1452562"/>
                <a:gd name="connsiteY2" fmla="*/ 2195512 h 2195512"/>
                <a:gd name="connsiteX3" fmla="*/ 0 w 1452562"/>
                <a:gd name="connsiteY3" fmla="*/ 2195512 h 2195512"/>
                <a:gd name="connsiteX4" fmla="*/ 0 w 1452562"/>
                <a:gd name="connsiteY4" fmla="*/ 0 h 2195512"/>
                <a:gd name="connsiteX0" fmla="*/ 685800 w 1452562"/>
                <a:gd name="connsiteY0" fmla="*/ 4763 h 2195512"/>
                <a:gd name="connsiteX1" fmla="*/ 1452562 w 1452562"/>
                <a:gd name="connsiteY1" fmla="*/ 0 h 2195512"/>
                <a:gd name="connsiteX2" fmla="*/ 1452562 w 1452562"/>
                <a:gd name="connsiteY2" fmla="*/ 2195512 h 2195512"/>
                <a:gd name="connsiteX3" fmla="*/ 0 w 1452562"/>
                <a:gd name="connsiteY3" fmla="*/ 2195512 h 2195512"/>
                <a:gd name="connsiteX4" fmla="*/ 685800 w 1452562"/>
                <a:gd name="connsiteY4" fmla="*/ 4763 h 2195512"/>
                <a:gd name="connsiteX0" fmla="*/ 1166813 w 1933575"/>
                <a:gd name="connsiteY0" fmla="*/ 4763 h 2205037"/>
                <a:gd name="connsiteX1" fmla="*/ 1933575 w 1933575"/>
                <a:gd name="connsiteY1" fmla="*/ 0 h 2205037"/>
                <a:gd name="connsiteX2" fmla="*/ 1933575 w 1933575"/>
                <a:gd name="connsiteY2" fmla="*/ 2195512 h 2205037"/>
                <a:gd name="connsiteX3" fmla="*/ 0 w 1933575"/>
                <a:gd name="connsiteY3" fmla="*/ 2205037 h 2205037"/>
                <a:gd name="connsiteX4" fmla="*/ 1166813 w 1933575"/>
                <a:gd name="connsiteY4" fmla="*/ 4763 h 2205037"/>
                <a:gd name="connsiteX0" fmla="*/ 1081088 w 1847850"/>
                <a:gd name="connsiteY0" fmla="*/ 4763 h 2205037"/>
                <a:gd name="connsiteX1" fmla="*/ 1847850 w 1847850"/>
                <a:gd name="connsiteY1" fmla="*/ 0 h 2205037"/>
                <a:gd name="connsiteX2" fmla="*/ 1847850 w 1847850"/>
                <a:gd name="connsiteY2" fmla="*/ 2195512 h 2205037"/>
                <a:gd name="connsiteX3" fmla="*/ 0 w 1847850"/>
                <a:gd name="connsiteY3" fmla="*/ 2205037 h 2205037"/>
                <a:gd name="connsiteX4" fmla="*/ 1081088 w 1847850"/>
                <a:gd name="connsiteY4" fmla="*/ 4763 h 2205037"/>
                <a:gd name="connsiteX0" fmla="*/ 1081088 w 1854993"/>
                <a:gd name="connsiteY0" fmla="*/ 0 h 2200274"/>
                <a:gd name="connsiteX1" fmla="*/ 1854993 w 1854993"/>
                <a:gd name="connsiteY1" fmla="*/ 4762 h 2200274"/>
                <a:gd name="connsiteX2" fmla="*/ 1847850 w 1854993"/>
                <a:gd name="connsiteY2" fmla="*/ 2190749 h 2200274"/>
                <a:gd name="connsiteX3" fmla="*/ 0 w 1854993"/>
                <a:gd name="connsiteY3" fmla="*/ 2200274 h 2200274"/>
                <a:gd name="connsiteX4" fmla="*/ 1081088 w 1854993"/>
                <a:gd name="connsiteY4" fmla="*/ 0 h 2200274"/>
                <a:gd name="connsiteX0" fmla="*/ 1081088 w 1854993"/>
                <a:gd name="connsiteY0" fmla="*/ 2382 h 2202656"/>
                <a:gd name="connsiteX1" fmla="*/ 1854993 w 1854993"/>
                <a:gd name="connsiteY1" fmla="*/ 0 h 2202656"/>
                <a:gd name="connsiteX2" fmla="*/ 1847850 w 1854993"/>
                <a:gd name="connsiteY2" fmla="*/ 2193131 h 2202656"/>
                <a:gd name="connsiteX3" fmla="*/ 0 w 1854993"/>
                <a:gd name="connsiteY3" fmla="*/ 2202656 h 2202656"/>
                <a:gd name="connsiteX4" fmla="*/ 1081088 w 1854993"/>
                <a:gd name="connsiteY4" fmla="*/ 2382 h 2202656"/>
                <a:gd name="connsiteX0" fmla="*/ 1081088 w 1857375"/>
                <a:gd name="connsiteY0" fmla="*/ 2382 h 2202656"/>
                <a:gd name="connsiteX1" fmla="*/ 1854993 w 1857375"/>
                <a:gd name="connsiteY1" fmla="*/ 0 h 2202656"/>
                <a:gd name="connsiteX2" fmla="*/ 1857375 w 1857375"/>
                <a:gd name="connsiteY2" fmla="*/ 2188369 h 2202656"/>
                <a:gd name="connsiteX3" fmla="*/ 0 w 1857375"/>
                <a:gd name="connsiteY3" fmla="*/ 2202656 h 2202656"/>
                <a:gd name="connsiteX4" fmla="*/ 1081088 w 1857375"/>
                <a:gd name="connsiteY4" fmla="*/ 2382 h 2202656"/>
                <a:gd name="connsiteX0" fmla="*/ 1073944 w 1850231"/>
                <a:gd name="connsiteY0" fmla="*/ 2382 h 2188369"/>
                <a:gd name="connsiteX1" fmla="*/ 1847849 w 1850231"/>
                <a:gd name="connsiteY1" fmla="*/ 0 h 2188369"/>
                <a:gd name="connsiteX2" fmla="*/ 1850231 w 1850231"/>
                <a:gd name="connsiteY2" fmla="*/ 2188369 h 2188369"/>
                <a:gd name="connsiteX3" fmla="*/ 0 w 1850231"/>
                <a:gd name="connsiteY3" fmla="*/ 2185988 h 2188369"/>
                <a:gd name="connsiteX4" fmla="*/ 1073944 w 1850231"/>
                <a:gd name="connsiteY4" fmla="*/ 2382 h 2188369"/>
                <a:gd name="connsiteX0" fmla="*/ 1073944 w 1847849"/>
                <a:gd name="connsiteY0" fmla="*/ 2382 h 2195512"/>
                <a:gd name="connsiteX1" fmla="*/ 1847849 w 1847849"/>
                <a:gd name="connsiteY1" fmla="*/ 0 h 2195512"/>
                <a:gd name="connsiteX2" fmla="*/ 1847849 w 1847849"/>
                <a:gd name="connsiteY2" fmla="*/ 2195512 h 2195512"/>
                <a:gd name="connsiteX3" fmla="*/ 0 w 1847849"/>
                <a:gd name="connsiteY3" fmla="*/ 2185988 h 2195512"/>
                <a:gd name="connsiteX4" fmla="*/ 1073944 w 1847849"/>
                <a:gd name="connsiteY4" fmla="*/ 2382 h 2195512"/>
                <a:gd name="connsiteX0" fmla="*/ 1116807 w 1890712"/>
                <a:gd name="connsiteY0" fmla="*/ 2382 h 2195513"/>
                <a:gd name="connsiteX1" fmla="*/ 1890712 w 1890712"/>
                <a:gd name="connsiteY1" fmla="*/ 0 h 2195513"/>
                <a:gd name="connsiteX2" fmla="*/ 1890712 w 1890712"/>
                <a:gd name="connsiteY2" fmla="*/ 2195512 h 2195513"/>
                <a:gd name="connsiteX3" fmla="*/ 0 w 1890712"/>
                <a:gd name="connsiteY3" fmla="*/ 2195513 h 2195513"/>
                <a:gd name="connsiteX4" fmla="*/ 1116807 w 1890712"/>
                <a:gd name="connsiteY4" fmla="*/ 2382 h 2195513"/>
                <a:gd name="connsiteX0" fmla="*/ 1116807 w 1890712"/>
                <a:gd name="connsiteY0" fmla="*/ 4764 h 2197895"/>
                <a:gd name="connsiteX1" fmla="*/ 1778794 w 1890712"/>
                <a:gd name="connsiteY1" fmla="*/ 0 h 2197895"/>
                <a:gd name="connsiteX2" fmla="*/ 1890712 w 1890712"/>
                <a:gd name="connsiteY2" fmla="*/ 2382 h 2197895"/>
                <a:gd name="connsiteX3" fmla="*/ 1890712 w 1890712"/>
                <a:gd name="connsiteY3" fmla="*/ 2197894 h 2197895"/>
                <a:gd name="connsiteX4" fmla="*/ 0 w 1890712"/>
                <a:gd name="connsiteY4" fmla="*/ 2197895 h 2197895"/>
                <a:gd name="connsiteX5" fmla="*/ 1116807 w 1890712"/>
                <a:gd name="connsiteY5" fmla="*/ 4764 h 2197895"/>
                <a:gd name="connsiteX0" fmla="*/ 1116807 w 1890713"/>
                <a:gd name="connsiteY0" fmla="*/ 4764 h 2197895"/>
                <a:gd name="connsiteX1" fmla="*/ 1778794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2 w 1890713"/>
                <a:gd name="connsiteY2" fmla="*/ 2382 h 2197895"/>
                <a:gd name="connsiteX3" fmla="*/ 1890713 w 1890713"/>
                <a:gd name="connsiteY3" fmla="*/ 78581 h 2197895"/>
                <a:gd name="connsiteX4" fmla="*/ 1890712 w 1890713"/>
                <a:gd name="connsiteY4" fmla="*/ 2197894 h 2197895"/>
                <a:gd name="connsiteX5" fmla="*/ 0 w 1890713"/>
                <a:gd name="connsiteY5" fmla="*/ 2197895 h 2197895"/>
                <a:gd name="connsiteX6" fmla="*/ 1116807 w 1890713"/>
                <a:gd name="connsiteY6" fmla="*/ 4764 h 2197895"/>
                <a:gd name="connsiteX0" fmla="*/ 1116807 w 1890713"/>
                <a:gd name="connsiteY0" fmla="*/ 4764 h 2197895"/>
                <a:gd name="connsiteX1" fmla="*/ 1826419 w 1890713"/>
                <a:gd name="connsiteY1" fmla="*/ 0 h 2197895"/>
                <a:gd name="connsiteX2" fmla="*/ 1890713 w 1890713"/>
                <a:gd name="connsiteY2" fmla="*/ 78581 h 2197895"/>
                <a:gd name="connsiteX3" fmla="*/ 1890712 w 1890713"/>
                <a:gd name="connsiteY3" fmla="*/ 2197894 h 2197895"/>
                <a:gd name="connsiteX4" fmla="*/ 0 w 1890713"/>
                <a:gd name="connsiteY4" fmla="*/ 2197895 h 2197895"/>
                <a:gd name="connsiteX5" fmla="*/ 1116807 w 1890713"/>
                <a:gd name="connsiteY5" fmla="*/ 4764 h 2197895"/>
                <a:gd name="connsiteX0" fmla="*/ 1116807 w 1905001"/>
                <a:gd name="connsiteY0" fmla="*/ 4764 h 2197895"/>
                <a:gd name="connsiteX1" fmla="*/ 1826419 w 1905001"/>
                <a:gd name="connsiteY1" fmla="*/ 0 h 2197895"/>
                <a:gd name="connsiteX2" fmla="*/ 1890713 w 1905001"/>
                <a:gd name="connsiteY2" fmla="*/ 78581 h 2197895"/>
                <a:gd name="connsiteX3" fmla="*/ 1890712 w 1905001"/>
                <a:gd name="connsiteY3" fmla="*/ 2197894 h 2197895"/>
                <a:gd name="connsiteX4" fmla="*/ 0 w 1905001"/>
                <a:gd name="connsiteY4" fmla="*/ 2197895 h 2197895"/>
                <a:gd name="connsiteX5" fmla="*/ 1116807 w 1905001"/>
                <a:gd name="connsiteY5" fmla="*/ 4764 h 2197895"/>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0713"/>
                <a:gd name="connsiteY0" fmla="*/ 47627 h 2240758"/>
                <a:gd name="connsiteX1" fmla="*/ 1826419 w 1890713"/>
                <a:gd name="connsiteY1" fmla="*/ 42863 h 2240758"/>
                <a:gd name="connsiteX2" fmla="*/ 1890713 w 1890713"/>
                <a:gd name="connsiteY2" fmla="*/ 121444 h 2240758"/>
                <a:gd name="connsiteX3" fmla="*/ 1890712 w 1890713"/>
                <a:gd name="connsiteY3" fmla="*/ 2240757 h 2240758"/>
                <a:gd name="connsiteX4" fmla="*/ 0 w 1890713"/>
                <a:gd name="connsiteY4" fmla="*/ 2240758 h 2240758"/>
                <a:gd name="connsiteX5" fmla="*/ 1116807 w 1890713"/>
                <a:gd name="connsiteY5" fmla="*/ 47627 h 2240758"/>
                <a:gd name="connsiteX0" fmla="*/ 1116807 w 1895476"/>
                <a:gd name="connsiteY0" fmla="*/ 47627 h 2240758"/>
                <a:gd name="connsiteX1" fmla="*/ 1826419 w 1895476"/>
                <a:gd name="connsiteY1" fmla="*/ 42863 h 2240758"/>
                <a:gd name="connsiteX2" fmla="*/ 1890713 w 1895476"/>
                <a:gd name="connsiteY2" fmla="*/ 121444 h 2240758"/>
                <a:gd name="connsiteX3" fmla="*/ 1890712 w 1895476"/>
                <a:gd name="connsiteY3" fmla="*/ 2240757 h 2240758"/>
                <a:gd name="connsiteX4" fmla="*/ 0 w 1895476"/>
                <a:gd name="connsiteY4" fmla="*/ 2240758 h 2240758"/>
                <a:gd name="connsiteX5" fmla="*/ 1116807 w 1895476"/>
                <a:gd name="connsiteY5" fmla="*/ 47627 h 2240758"/>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 name="connsiteX0" fmla="*/ 1116807 w 1895476"/>
                <a:gd name="connsiteY0" fmla="*/ 4764 h 2197895"/>
                <a:gd name="connsiteX1" fmla="*/ 1826419 w 1895476"/>
                <a:gd name="connsiteY1" fmla="*/ 0 h 2197895"/>
                <a:gd name="connsiteX2" fmla="*/ 1890713 w 1895476"/>
                <a:gd name="connsiteY2" fmla="*/ 78581 h 2197895"/>
                <a:gd name="connsiteX3" fmla="*/ 1890712 w 1895476"/>
                <a:gd name="connsiteY3" fmla="*/ 2197894 h 2197895"/>
                <a:gd name="connsiteX4" fmla="*/ 0 w 1895476"/>
                <a:gd name="connsiteY4" fmla="*/ 2197895 h 2197895"/>
                <a:gd name="connsiteX5" fmla="*/ 1116807 w 1895476"/>
                <a:gd name="connsiteY5" fmla="*/ 4764 h 219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5476" h="2197895">
                  <a:moveTo>
                    <a:pt x="1116807" y="4764"/>
                  </a:moveTo>
                  <a:lnTo>
                    <a:pt x="1826419" y="0"/>
                  </a:lnTo>
                  <a:cubicBezTo>
                    <a:pt x="1895476" y="14288"/>
                    <a:pt x="1885951" y="16669"/>
                    <a:pt x="1890713" y="78581"/>
                  </a:cubicBezTo>
                  <a:cubicBezTo>
                    <a:pt x="1890713" y="785019"/>
                    <a:pt x="1890712" y="1491456"/>
                    <a:pt x="1890712" y="2197894"/>
                  </a:cubicBezTo>
                  <a:lnTo>
                    <a:pt x="0" y="2197895"/>
                  </a:lnTo>
                  <a:lnTo>
                    <a:pt x="1116807" y="4764"/>
                  </a:lnTo>
                  <a:close/>
                </a:path>
              </a:pathLst>
            </a:custGeom>
            <a:gradFill>
              <a:gsLst>
                <a:gs pos="0">
                  <a:srgbClr val="FFFFFF">
                    <a:alpha val="47000"/>
                  </a:srgbClr>
                </a:gs>
                <a:gs pos="100000">
                  <a:schemeClr val="bg2">
                    <a:alpha val="9000"/>
                  </a:schemeClr>
                </a:gs>
              </a:gsLst>
              <a:lin ang="1800000" scaled="0"/>
            </a:gradFill>
            <a:ln w="12700">
              <a:noFill/>
              <a:round/>
              <a:headEnd/>
              <a:tailEnd/>
            </a:ln>
          </p:spPr>
          <p:txBody>
            <a:bodyPr rtlCol="0" anchor="ctr"/>
            <a:lstStyle/>
            <a:p>
              <a:pPr algn="ctr"/>
              <a:endParaRPr lang="de-DE" dirty="0"/>
            </a:p>
          </p:txBody>
        </p:sp>
      </p:grpSp>
      <p:sp>
        <p:nvSpPr>
          <p:cNvPr id="136" name="_h1"/>
          <p:cNvSpPr txBox="1">
            <a:spLocks/>
          </p:cNvSpPr>
          <p:nvPr/>
        </p:nvSpPr>
        <p:spPr bwMode="gray">
          <a:xfrm>
            <a:off x="1151710" y="1527215"/>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Add a clock or countdown to your presentations</a:t>
            </a:r>
          </a:p>
        </p:txBody>
      </p:sp>
      <p:sp>
        <p:nvSpPr>
          <p:cNvPr id="137" name="_h1"/>
          <p:cNvSpPr txBox="1">
            <a:spLocks/>
          </p:cNvSpPr>
          <p:nvPr/>
        </p:nvSpPr>
        <p:spPr bwMode="gray">
          <a:xfrm>
            <a:off x="8014594" y="836665"/>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Real-time weather and forecasts</a:t>
            </a:r>
          </a:p>
        </p:txBody>
      </p:sp>
      <p:sp>
        <p:nvSpPr>
          <p:cNvPr id="138" name="_h1"/>
          <p:cNvSpPr txBox="1">
            <a:spLocks/>
          </p:cNvSpPr>
          <p:nvPr/>
        </p:nvSpPr>
        <p:spPr bwMode="gray">
          <a:xfrm>
            <a:off x="4427456" y="3216728"/>
            <a:ext cx="2573582" cy="792253"/>
          </a:xfrm>
          <a:prstGeom prst="rect">
            <a:avLst/>
          </a:prstGeom>
        </p:spPr>
        <p:txBody>
          <a:bodyPr anchor="b">
            <a:noAutofit/>
          </a:bodyPr>
          <a:lstStyle>
            <a:lvl1pPr algn="l" defTabSz="914400" rtl="0" eaLnBrk="1" latinLnBrk="0" hangingPunct="1">
              <a:spcBef>
                <a:spcPct val="0"/>
              </a:spcBef>
              <a:buNone/>
              <a:defRPr sz="3000" b="1" kern="1200">
                <a:solidFill>
                  <a:schemeClr val="tx1"/>
                </a:solidFill>
                <a:latin typeface="+mj-lt"/>
                <a:ea typeface="+mj-ea"/>
                <a:cs typeface="+mj-cs"/>
              </a:defRPr>
            </a:lvl1pPr>
          </a:lstStyle>
          <a:p>
            <a:pPr algn="ctr"/>
            <a:r>
              <a:rPr lang="en-US" sz="1400" b="0" noProof="1"/>
              <a:t>Live RSS feed in your PowerPoint</a:t>
            </a:r>
          </a:p>
        </p:txBody>
      </p:sp>
      <p:pic>
        <p:nvPicPr>
          <p:cNvPr id="139" name="_effect"/>
          <p:cNvPicPr>
            <a:picLocks noChangeAspect="1" noChangeArrowheads="1"/>
          </p:cNvPicPr>
          <p:nvPr/>
        </p:nvPicPr>
        <p:blipFill>
          <a:blip r:embed="rId3" cstate="print"/>
          <a:srcRect/>
          <a:stretch>
            <a:fillRect/>
          </a:stretch>
        </p:blipFill>
        <p:spPr bwMode="gray">
          <a:xfrm>
            <a:off x="4120045" y="5985621"/>
            <a:ext cx="3131387" cy="367883"/>
          </a:xfrm>
          <a:prstGeom prst="rect">
            <a:avLst/>
          </a:prstGeom>
          <a:noFill/>
        </p:spPr>
      </p:pic>
      <p:pic>
        <p:nvPicPr>
          <p:cNvPr id="4" name="Picture 3">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4152" y="4144605"/>
            <a:ext cx="2662852" cy="1497854"/>
          </a:xfrm>
          <a:prstGeom prst="rect">
            <a:avLst/>
          </a:prstGeom>
        </p:spPr>
      </p:pic>
      <p:pic>
        <p:nvPicPr>
          <p:cNvPr id="6" name="Picture 5">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1" t="11564" r="1407" b="15203"/>
          <a:stretch/>
        </p:blipFill>
        <p:spPr>
          <a:xfrm>
            <a:off x="8040266" y="1780302"/>
            <a:ext cx="2493712" cy="1393545"/>
          </a:xfrm>
          <a:prstGeom prst="rect">
            <a:avLst/>
          </a:prstGeom>
        </p:spPr>
      </p:pic>
      <p:pic>
        <p:nvPicPr>
          <p:cNvPr id="7" name="Picture 6">
            <a:hlinkClick r:id="rId8"/>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1501" y="2452197"/>
            <a:ext cx="2270199" cy="1276987"/>
          </a:xfrm>
          <a:prstGeom prst="rect">
            <a:avLst/>
          </a:prstGeom>
        </p:spPr>
      </p:pic>
    </p:spTree>
    <p:extLst>
      <p:ext uri="{BB962C8B-B14F-4D97-AF65-F5344CB8AC3E}">
        <p14:creationId xmlns:p14="http://schemas.microsoft.com/office/powerpoint/2010/main" val="352093009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7012" y="2382696"/>
            <a:ext cx="4336392" cy="523152"/>
          </a:xfrm>
          <a:prstGeom prst="rect">
            <a:avLst/>
          </a:prstGeom>
        </p:spPr>
        <p:txBody>
          <a:bodyPr wrap="none">
            <a:spAutoFit/>
          </a:bodyPr>
          <a:lstStyle/>
          <a:p>
            <a:pPr algn="ctr" defTabSz="914309"/>
            <a:r>
              <a:rPr lang="en-US" sz="2800" b="1" spc="300" dirty="0">
                <a:solidFill>
                  <a:srgbClr val="F26247"/>
                </a:solidFill>
                <a:latin typeface="Segoe UI" panose="020B0502040204020203" pitchFamily="34" charset="0"/>
                <a:cs typeface="Segoe UI" panose="020B0502040204020203" pitchFamily="34" charset="0"/>
              </a:rPr>
              <a:t>COPYRIGHT NOTICE:</a:t>
            </a:r>
          </a:p>
        </p:txBody>
      </p:sp>
      <p:sp>
        <p:nvSpPr>
          <p:cNvPr id="5" name="Rectangle 4"/>
          <p:cNvSpPr/>
          <p:nvPr/>
        </p:nvSpPr>
        <p:spPr>
          <a:xfrm>
            <a:off x="2438082" y="2905848"/>
            <a:ext cx="7314248" cy="1569456"/>
          </a:xfrm>
          <a:prstGeom prst="rect">
            <a:avLst/>
          </a:prstGeom>
        </p:spPr>
        <p:txBody>
          <a:bodyPr wrap="square">
            <a:spAutoFit/>
          </a:bodyPr>
          <a:lstStyle/>
          <a:p>
            <a:pPr algn="ctr" defTabSz="914309"/>
            <a:r>
              <a:rPr lang="en-US" sz="2400" dirty="0">
                <a:solidFill>
                  <a:prstClr val="black"/>
                </a:solidFill>
                <a:latin typeface="Segoe UI Semilight" panose="020B0402040204020203" pitchFamily="34" charset="0"/>
                <a:cs typeface="Segoe UI Semilight" panose="020B0402040204020203" pitchFamily="34" charset="0"/>
              </a:rPr>
              <a:t>You are allowed to use these templates in your own organization and modify them as you like. You cannot sell or give them to others. Instead, direct them to PresentationPoint.com to download their own copy.</a:t>
            </a:r>
          </a:p>
        </p:txBody>
      </p:sp>
    </p:spTree>
    <p:extLst>
      <p:ext uri="{BB962C8B-B14F-4D97-AF65-F5344CB8AC3E}">
        <p14:creationId xmlns:p14="http://schemas.microsoft.com/office/powerpoint/2010/main" val="1294422382"/>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B0A7E"/>
        </a:solidFill>
        <a:effectLst/>
      </p:bgPr>
    </p:bg>
    <p:spTree>
      <p:nvGrpSpPr>
        <p:cNvPr id="1" name=""/>
        <p:cNvGrpSpPr/>
        <p:nvPr/>
      </p:nvGrpSpPr>
      <p:grpSpPr>
        <a:xfrm>
          <a:off x="0" y="0"/>
          <a:ext cx="0" cy="0"/>
          <a:chOff x="0" y="0"/>
          <a:chExt cx="0" cy="0"/>
        </a:xfrm>
      </p:grpSpPr>
      <p:sp>
        <p:nvSpPr>
          <p:cNvPr id="11" name="Shape 539">
            <a:hlinkClick r:id="rId2"/>
          </p:cNvPr>
          <p:cNvSpPr/>
          <p:nvPr/>
        </p:nvSpPr>
        <p:spPr>
          <a:xfrm>
            <a:off x="4547855" y="-575780"/>
            <a:ext cx="8203846" cy="820333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bg1">
              <a:alpha val="19000"/>
            </a:schemeClr>
          </a:solid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4" name="Rectangle 3">
            <a:hlinkClick r:id="rId2"/>
          </p:cNvPr>
          <p:cNvSpPr/>
          <p:nvPr/>
        </p:nvSpPr>
        <p:spPr>
          <a:xfrm>
            <a:off x="3047607" y="1837184"/>
            <a:ext cx="6095202"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USING THIS TEMPLATE FOR DIGITAL SIGNAGE?</a:t>
            </a:r>
          </a:p>
        </p:txBody>
      </p:sp>
      <p:sp>
        <p:nvSpPr>
          <p:cNvPr id="5" name="Rectangle 4">
            <a:hlinkClick r:id="rId2"/>
          </p:cNvPr>
          <p:cNvSpPr/>
          <p:nvPr/>
        </p:nvSpPr>
        <p:spPr>
          <a:xfrm>
            <a:off x="3511093" y="4189928"/>
            <a:ext cx="5168227"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THE POWERPOINT DIGITAL SIGNAGE SOLUTION</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BB0A7E"/>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BB0A7E"/>
                </a:solidFill>
                <a:latin typeface="Segoe UI Semilight" panose="020B0402040204020203" pitchFamily="34" charset="0"/>
                <a:cs typeface="Segoe UI Semilight" panose="020B0402040204020203" pitchFamily="34" charset="0"/>
              </a:rPr>
              <a:t>Check out iPoint</a:t>
            </a:r>
          </a:p>
        </p:txBody>
      </p:sp>
    </p:spTree>
    <p:extLst>
      <p:ext uri="{BB962C8B-B14F-4D97-AF65-F5344CB8AC3E}">
        <p14:creationId xmlns:p14="http://schemas.microsoft.com/office/powerpoint/2010/main" val="2520565044"/>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AA12"/>
        </a:solidFill>
        <a:effectLst/>
      </p:bgPr>
    </p:bg>
    <p:spTree>
      <p:nvGrpSpPr>
        <p:cNvPr id="1" name=""/>
        <p:cNvGrpSpPr/>
        <p:nvPr/>
      </p:nvGrpSpPr>
      <p:grpSpPr>
        <a:xfrm>
          <a:off x="0" y="0"/>
          <a:ext cx="0" cy="0"/>
          <a:chOff x="0" y="0"/>
          <a:chExt cx="0" cy="0"/>
        </a:xfrm>
      </p:grpSpPr>
      <p:grpSp>
        <p:nvGrpSpPr>
          <p:cNvPr id="9" name="Shape 568"/>
          <p:cNvGrpSpPr/>
          <p:nvPr/>
        </p:nvGrpSpPr>
        <p:grpSpPr>
          <a:xfrm>
            <a:off x="-195765" y="-282462"/>
            <a:ext cx="9986190" cy="7321835"/>
            <a:chOff x="3936375" y="3703750"/>
            <a:chExt cx="453050" cy="332175"/>
          </a:xfrm>
          <a:solidFill>
            <a:schemeClr val="bg1">
              <a:alpha val="18000"/>
            </a:schemeClr>
          </a:solidFill>
        </p:grpSpPr>
        <p:sp>
          <p:nvSpPr>
            <p:cNvPr id="10" name="Shape 569"/>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1" name="Shape 570"/>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2" name="Shape 571"/>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3" name="Shape 572"/>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4" name="Shape 573"/>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grpSp>
      <p:sp>
        <p:nvSpPr>
          <p:cNvPr id="4" name="Rectangle 3">
            <a:hlinkClick r:id="rId2"/>
          </p:cNvPr>
          <p:cNvSpPr/>
          <p:nvPr/>
        </p:nvSpPr>
        <p:spPr>
          <a:xfrm>
            <a:off x="3047607" y="1837184"/>
            <a:ext cx="6095202"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NEED TO CONNECT THIS TEMPLATE TO DATA?</a:t>
            </a:r>
          </a:p>
        </p:txBody>
      </p:sp>
      <p:sp>
        <p:nvSpPr>
          <p:cNvPr id="5" name="Rectangle 4">
            <a:hlinkClick r:id="rId2"/>
          </p:cNvPr>
          <p:cNvSpPr/>
          <p:nvPr/>
        </p:nvSpPr>
        <p:spPr>
          <a:xfrm>
            <a:off x="3834901" y="4189928"/>
            <a:ext cx="4520611"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OUR POWERPOINT </a:t>
            </a:r>
          </a:p>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ADD-ON FOR DATA</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EBAA12"/>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EBAA12"/>
                </a:solidFill>
                <a:latin typeface="Segoe UI Semilight" panose="020B0402040204020203" pitchFamily="34" charset="0"/>
                <a:cs typeface="Segoe UI Semilight" panose="020B0402040204020203" pitchFamily="34" charset="0"/>
              </a:rPr>
              <a:t>Check out DataPoint</a:t>
            </a:r>
          </a:p>
        </p:txBody>
      </p:sp>
    </p:spTree>
    <p:extLst>
      <p:ext uri="{BB962C8B-B14F-4D97-AF65-F5344CB8AC3E}">
        <p14:creationId xmlns:p14="http://schemas.microsoft.com/office/powerpoint/2010/main" val="258691267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BFA0"/>
        </a:solidFill>
        <a:effectLst/>
      </p:bgPr>
    </p:bg>
    <p:spTree>
      <p:nvGrpSpPr>
        <p:cNvPr id="1" name=""/>
        <p:cNvGrpSpPr/>
        <p:nvPr/>
      </p:nvGrpSpPr>
      <p:grpSpPr>
        <a:xfrm>
          <a:off x="0" y="0"/>
          <a:ext cx="0" cy="0"/>
          <a:chOff x="0" y="0"/>
          <a:chExt cx="0" cy="0"/>
        </a:xfrm>
      </p:grpSpPr>
      <p:grpSp>
        <p:nvGrpSpPr>
          <p:cNvPr id="9" name="Shape 455"/>
          <p:cNvGrpSpPr/>
          <p:nvPr/>
        </p:nvGrpSpPr>
        <p:grpSpPr>
          <a:xfrm>
            <a:off x="4188124" y="-467728"/>
            <a:ext cx="8002288" cy="7794429"/>
            <a:chOff x="5926225" y="921350"/>
            <a:chExt cx="517800" cy="504350"/>
          </a:xfrm>
          <a:solidFill>
            <a:schemeClr val="bg1">
              <a:alpha val="18000"/>
            </a:schemeClr>
          </a:solidFill>
        </p:grpSpPr>
        <p:sp>
          <p:nvSpPr>
            <p:cNvPr id="10" name="Shape 456"/>
            <p:cNvSpPr/>
            <p:nvPr/>
          </p:nvSpPr>
          <p:spPr>
            <a:xfrm>
              <a:off x="5926225" y="921350"/>
              <a:ext cx="517800" cy="504350"/>
            </a:xfrm>
            <a:custGeom>
              <a:avLst/>
              <a:gdLst/>
              <a:ahLst/>
              <a:cxnLst/>
              <a:rect l="0" t="0" r="0" b="0"/>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sp>
          <p:nvSpPr>
            <p:cNvPr id="11" name="Shape 457"/>
            <p:cNvSpPr/>
            <p:nvPr/>
          </p:nvSpPr>
          <p:spPr>
            <a:xfrm>
              <a:off x="6016600" y="1005000"/>
              <a:ext cx="337050" cy="337050"/>
            </a:xfrm>
            <a:custGeom>
              <a:avLst/>
              <a:gdLst/>
              <a:ahLst/>
              <a:cxnLst/>
              <a:rect l="0" t="0" r="0" b="0"/>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grpFill/>
            <a:ln>
              <a:noFill/>
            </a:ln>
          </p:spPr>
          <p:txBody>
            <a:bodyPr lIns="91413" tIns="91413" rIns="91413" bIns="91413" anchor="ctr" anchorCtr="0">
              <a:noAutofit/>
            </a:bodyPr>
            <a:lstStyle/>
            <a:p>
              <a:pPr defTabSz="914309"/>
              <a:endParaRPr>
                <a:solidFill>
                  <a:prstClr val="black"/>
                </a:solidFill>
                <a:latin typeface="Calibri" panose="020F0502020204030204"/>
              </a:endParaRPr>
            </a:p>
          </p:txBody>
        </p:sp>
      </p:grpSp>
      <p:sp>
        <p:nvSpPr>
          <p:cNvPr id="4" name="Rectangle 3">
            <a:hlinkClick r:id="rId2"/>
          </p:cNvPr>
          <p:cNvSpPr/>
          <p:nvPr/>
        </p:nvSpPr>
        <p:spPr>
          <a:xfrm>
            <a:off x="2590466" y="1837184"/>
            <a:ext cx="7009483"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WANT TO ADD WEATHER AND NEWS TO YOUR TEMPLATE?</a:t>
            </a:r>
          </a:p>
        </p:txBody>
      </p:sp>
      <p:sp>
        <p:nvSpPr>
          <p:cNvPr id="5" name="Rectangle 4">
            <a:hlinkClick r:id="rId2"/>
          </p:cNvPr>
          <p:cNvSpPr/>
          <p:nvPr/>
        </p:nvSpPr>
        <p:spPr>
          <a:xfrm>
            <a:off x="3511093" y="4189928"/>
            <a:ext cx="5168227" cy="830889"/>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POWERPOINT ADD-ON </a:t>
            </a:r>
          </a:p>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FOR NEWS AND WEATHER</a:t>
            </a:r>
          </a:p>
        </p:txBody>
      </p:sp>
      <p:sp>
        <p:nvSpPr>
          <p:cNvPr id="2" name="Rounded Rectangle 1">
            <a:hlinkClick r:id="rId2"/>
          </p:cNvPr>
          <p:cNvSpPr/>
          <p:nvPr/>
        </p:nvSpPr>
        <p:spPr>
          <a:xfrm>
            <a:off x="3511093" y="3251739"/>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429487"/>
            <a:ext cx="211345" cy="368309"/>
            <a:chOff x="7340982" y="4675151"/>
            <a:chExt cx="211373" cy="368357"/>
          </a:xfrm>
          <a:solidFill>
            <a:srgbClr val="34BFA0"/>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382839"/>
            <a:ext cx="4745037" cy="461605"/>
          </a:xfrm>
          <a:prstGeom prst="rect">
            <a:avLst/>
          </a:prstGeom>
        </p:spPr>
        <p:txBody>
          <a:bodyPr wrap="square">
            <a:spAutoFit/>
          </a:bodyPr>
          <a:lstStyle/>
          <a:p>
            <a:pPr defTabSz="914309"/>
            <a:r>
              <a:rPr lang="en-US" sz="2400" dirty="0">
                <a:solidFill>
                  <a:srgbClr val="34BFA0"/>
                </a:solidFill>
                <a:latin typeface="Segoe UI Semilight" panose="020B0402040204020203" pitchFamily="34" charset="0"/>
                <a:cs typeface="Segoe UI Semilight" panose="020B0402040204020203" pitchFamily="34" charset="0"/>
              </a:rPr>
              <a:t>Try Dynamic Elements</a:t>
            </a:r>
          </a:p>
        </p:txBody>
      </p:sp>
    </p:spTree>
    <p:extLst>
      <p:ext uri="{BB962C8B-B14F-4D97-AF65-F5344CB8AC3E}">
        <p14:creationId xmlns:p14="http://schemas.microsoft.com/office/powerpoint/2010/main" val="308449531"/>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5777"/>
        </a:solidFill>
        <a:effectLst/>
      </p:bgPr>
    </p:bg>
    <p:spTree>
      <p:nvGrpSpPr>
        <p:cNvPr id="1" name=""/>
        <p:cNvGrpSpPr/>
        <p:nvPr/>
      </p:nvGrpSpPr>
      <p:grpSpPr>
        <a:xfrm>
          <a:off x="0" y="0"/>
          <a:ext cx="0" cy="0"/>
          <a:chOff x="0" y="0"/>
          <a:chExt cx="0" cy="0"/>
        </a:xfrm>
      </p:grpSpPr>
      <p:grpSp>
        <p:nvGrpSpPr>
          <p:cNvPr id="20" name="Group 19"/>
          <p:cNvGrpSpPr/>
          <p:nvPr/>
        </p:nvGrpSpPr>
        <p:grpSpPr>
          <a:xfrm rot="1800000">
            <a:off x="3163344" y="-915687"/>
            <a:ext cx="5863724" cy="8321064"/>
            <a:chOff x="6839976" y="581959"/>
            <a:chExt cx="549275" cy="779463"/>
          </a:xfrm>
          <a:solidFill>
            <a:schemeClr val="bg1">
              <a:alpha val="11000"/>
            </a:schemeClr>
          </a:solidFill>
        </p:grpSpPr>
        <p:sp>
          <p:nvSpPr>
            <p:cNvPr id="10" name="Freeform 9"/>
            <p:cNvSpPr>
              <a:spLocks noEditPoints="1"/>
            </p:cNvSpPr>
            <p:nvPr/>
          </p:nvSpPr>
          <p:spPr bwMode="auto">
            <a:xfrm>
              <a:off x="6839976" y="581959"/>
              <a:ext cx="549275" cy="779463"/>
            </a:xfrm>
            <a:custGeom>
              <a:avLst/>
              <a:gdLst>
                <a:gd name="T0" fmla="*/ 243 w 284"/>
                <a:gd name="T1" fmla="*/ 155 h 403"/>
                <a:gd name="T2" fmla="*/ 268 w 284"/>
                <a:gd name="T3" fmla="*/ 108 h 403"/>
                <a:gd name="T4" fmla="*/ 268 w 284"/>
                <a:gd name="T5" fmla="*/ 47 h 403"/>
                <a:gd name="T6" fmla="*/ 277 w 284"/>
                <a:gd name="T7" fmla="*/ 47 h 403"/>
                <a:gd name="T8" fmla="*/ 284 w 284"/>
                <a:gd name="T9" fmla="*/ 40 h 403"/>
                <a:gd name="T10" fmla="*/ 284 w 284"/>
                <a:gd name="T11" fmla="*/ 7 h 403"/>
                <a:gd name="T12" fmla="*/ 277 w 284"/>
                <a:gd name="T13" fmla="*/ 0 h 403"/>
                <a:gd name="T14" fmla="*/ 7 w 284"/>
                <a:gd name="T15" fmla="*/ 0 h 403"/>
                <a:gd name="T16" fmla="*/ 0 w 284"/>
                <a:gd name="T17" fmla="*/ 7 h 403"/>
                <a:gd name="T18" fmla="*/ 0 w 284"/>
                <a:gd name="T19" fmla="*/ 40 h 403"/>
                <a:gd name="T20" fmla="*/ 7 w 284"/>
                <a:gd name="T21" fmla="*/ 47 h 403"/>
                <a:gd name="T22" fmla="*/ 15 w 284"/>
                <a:gd name="T23" fmla="*/ 47 h 403"/>
                <a:gd name="T24" fmla="*/ 15 w 284"/>
                <a:gd name="T25" fmla="*/ 109 h 403"/>
                <a:gd name="T26" fmla="*/ 40 w 284"/>
                <a:gd name="T27" fmla="*/ 155 h 403"/>
                <a:gd name="T28" fmla="*/ 109 w 284"/>
                <a:gd name="T29" fmla="*/ 197 h 403"/>
                <a:gd name="T30" fmla="*/ 109 w 284"/>
                <a:gd name="T31" fmla="*/ 215 h 403"/>
                <a:gd name="T32" fmla="*/ 40 w 284"/>
                <a:gd name="T33" fmla="*/ 257 h 403"/>
                <a:gd name="T34" fmla="*/ 15 w 284"/>
                <a:gd name="T35" fmla="*/ 304 h 403"/>
                <a:gd name="T36" fmla="*/ 15 w 284"/>
                <a:gd name="T37" fmla="*/ 357 h 403"/>
                <a:gd name="T38" fmla="*/ 7 w 284"/>
                <a:gd name="T39" fmla="*/ 357 h 403"/>
                <a:gd name="T40" fmla="*/ 0 w 284"/>
                <a:gd name="T41" fmla="*/ 364 h 403"/>
                <a:gd name="T42" fmla="*/ 0 w 284"/>
                <a:gd name="T43" fmla="*/ 397 h 403"/>
                <a:gd name="T44" fmla="*/ 7 w 284"/>
                <a:gd name="T45" fmla="*/ 403 h 403"/>
                <a:gd name="T46" fmla="*/ 277 w 284"/>
                <a:gd name="T47" fmla="*/ 403 h 403"/>
                <a:gd name="T48" fmla="*/ 284 w 284"/>
                <a:gd name="T49" fmla="*/ 397 h 403"/>
                <a:gd name="T50" fmla="*/ 284 w 284"/>
                <a:gd name="T51" fmla="*/ 364 h 403"/>
                <a:gd name="T52" fmla="*/ 277 w 284"/>
                <a:gd name="T53" fmla="*/ 357 h 403"/>
                <a:gd name="T54" fmla="*/ 268 w 284"/>
                <a:gd name="T55" fmla="*/ 357 h 403"/>
                <a:gd name="T56" fmla="*/ 268 w 284"/>
                <a:gd name="T57" fmla="*/ 303 h 403"/>
                <a:gd name="T58" fmla="*/ 244 w 284"/>
                <a:gd name="T59" fmla="*/ 257 h 403"/>
                <a:gd name="T60" fmla="*/ 175 w 284"/>
                <a:gd name="T61" fmla="*/ 215 h 403"/>
                <a:gd name="T62" fmla="*/ 175 w 284"/>
                <a:gd name="T63" fmla="*/ 197 h 403"/>
                <a:gd name="T64" fmla="*/ 243 w 284"/>
                <a:gd name="T65" fmla="*/ 155 h 403"/>
                <a:gd name="T66" fmla="*/ 156 w 284"/>
                <a:gd name="T67" fmla="*/ 233 h 403"/>
                <a:gd name="T68" fmla="*/ 230 w 284"/>
                <a:gd name="T69" fmla="*/ 278 h 403"/>
                <a:gd name="T70" fmla="*/ 241 w 284"/>
                <a:gd name="T71" fmla="*/ 286 h 403"/>
                <a:gd name="T72" fmla="*/ 243 w 284"/>
                <a:gd name="T73" fmla="*/ 303 h 403"/>
                <a:gd name="T74" fmla="*/ 243 w 284"/>
                <a:gd name="T75" fmla="*/ 357 h 403"/>
                <a:gd name="T76" fmla="*/ 40 w 284"/>
                <a:gd name="T77" fmla="*/ 357 h 403"/>
                <a:gd name="T78" fmla="*/ 40 w 284"/>
                <a:gd name="T79" fmla="*/ 304 h 403"/>
                <a:gd name="T80" fmla="*/ 55 w 284"/>
                <a:gd name="T81" fmla="*/ 277 h 403"/>
                <a:gd name="T82" fmla="*/ 128 w 284"/>
                <a:gd name="T83" fmla="*/ 233 h 403"/>
                <a:gd name="T84" fmla="*/ 134 w 284"/>
                <a:gd name="T85" fmla="*/ 222 h 403"/>
                <a:gd name="T86" fmla="*/ 134 w 284"/>
                <a:gd name="T87" fmla="*/ 190 h 403"/>
                <a:gd name="T88" fmla="*/ 128 w 284"/>
                <a:gd name="T89" fmla="*/ 179 h 403"/>
                <a:gd name="T90" fmla="*/ 53 w 284"/>
                <a:gd name="T91" fmla="*/ 134 h 403"/>
                <a:gd name="T92" fmla="*/ 53 w 284"/>
                <a:gd name="T93" fmla="*/ 134 h 403"/>
                <a:gd name="T94" fmla="*/ 43 w 284"/>
                <a:gd name="T95" fmla="*/ 126 h 403"/>
                <a:gd name="T96" fmla="*/ 40 w 284"/>
                <a:gd name="T97" fmla="*/ 109 h 403"/>
                <a:gd name="T98" fmla="*/ 40 w 284"/>
                <a:gd name="T99" fmla="*/ 47 h 403"/>
                <a:gd name="T100" fmla="*/ 243 w 284"/>
                <a:gd name="T101" fmla="*/ 47 h 403"/>
                <a:gd name="T102" fmla="*/ 243 w 284"/>
                <a:gd name="T103" fmla="*/ 108 h 403"/>
                <a:gd name="T104" fmla="*/ 229 w 284"/>
                <a:gd name="T105" fmla="*/ 135 h 403"/>
                <a:gd name="T106" fmla="*/ 156 w 284"/>
                <a:gd name="T107" fmla="*/ 179 h 403"/>
                <a:gd name="T108" fmla="*/ 150 w 284"/>
                <a:gd name="T109" fmla="*/ 190 h 403"/>
                <a:gd name="T110" fmla="*/ 150 w 284"/>
                <a:gd name="T111" fmla="*/ 222 h 403"/>
                <a:gd name="T112" fmla="*/ 156 w 284"/>
                <a:gd name="T113" fmla="*/ 23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4" h="403">
                  <a:moveTo>
                    <a:pt x="243" y="155"/>
                  </a:moveTo>
                  <a:cubicBezTo>
                    <a:pt x="251" y="150"/>
                    <a:pt x="268" y="138"/>
                    <a:pt x="268" y="108"/>
                  </a:cubicBezTo>
                  <a:cubicBezTo>
                    <a:pt x="268" y="47"/>
                    <a:pt x="268" y="47"/>
                    <a:pt x="268" y="47"/>
                  </a:cubicBezTo>
                  <a:cubicBezTo>
                    <a:pt x="277" y="47"/>
                    <a:pt x="277" y="47"/>
                    <a:pt x="277" y="47"/>
                  </a:cubicBezTo>
                  <a:cubicBezTo>
                    <a:pt x="281" y="47"/>
                    <a:pt x="284" y="44"/>
                    <a:pt x="284" y="40"/>
                  </a:cubicBezTo>
                  <a:cubicBezTo>
                    <a:pt x="284" y="7"/>
                    <a:pt x="284" y="7"/>
                    <a:pt x="284" y="7"/>
                  </a:cubicBezTo>
                  <a:cubicBezTo>
                    <a:pt x="284" y="3"/>
                    <a:pt x="281" y="0"/>
                    <a:pt x="277" y="0"/>
                  </a:cubicBezTo>
                  <a:cubicBezTo>
                    <a:pt x="7" y="0"/>
                    <a:pt x="7" y="0"/>
                    <a:pt x="7" y="0"/>
                  </a:cubicBezTo>
                  <a:cubicBezTo>
                    <a:pt x="3" y="0"/>
                    <a:pt x="0" y="3"/>
                    <a:pt x="0" y="7"/>
                  </a:cubicBezTo>
                  <a:cubicBezTo>
                    <a:pt x="0" y="40"/>
                    <a:pt x="0" y="40"/>
                    <a:pt x="0" y="40"/>
                  </a:cubicBezTo>
                  <a:cubicBezTo>
                    <a:pt x="0" y="44"/>
                    <a:pt x="3" y="47"/>
                    <a:pt x="7" y="47"/>
                  </a:cubicBezTo>
                  <a:cubicBezTo>
                    <a:pt x="15" y="47"/>
                    <a:pt x="15" y="47"/>
                    <a:pt x="15" y="47"/>
                  </a:cubicBezTo>
                  <a:cubicBezTo>
                    <a:pt x="15" y="109"/>
                    <a:pt x="15" y="109"/>
                    <a:pt x="15" y="109"/>
                  </a:cubicBezTo>
                  <a:cubicBezTo>
                    <a:pt x="15" y="139"/>
                    <a:pt x="24" y="146"/>
                    <a:pt x="40" y="155"/>
                  </a:cubicBezTo>
                  <a:cubicBezTo>
                    <a:pt x="109" y="197"/>
                    <a:pt x="109" y="197"/>
                    <a:pt x="109" y="197"/>
                  </a:cubicBezTo>
                  <a:cubicBezTo>
                    <a:pt x="109" y="215"/>
                    <a:pt x="109" y="215"/>
                    <a:pt x="109" y="215"/>
                  </a:cubicBezTo>
                  <a:cubicBezTo>
                    <a:pt x="92" y="225"/>
                    <a:pt x="46" y="253"/>
                    <a:pt x="40" y="257"/>
                  </a:cubicBezTo>
                  <a:cubicBezTo>
                    <a:pt x="33" y="262"/>
                    <a:pt x="15" y="274"/>
                    <a:pt x="15" y="304"/>
                  </a:cubicBezTo>
                  <a:cubicBezTo>
                    <a:pt x="15" y="357"/>
                    <a:pt x="15" y="357"/>
                    <a:pt x="15" y="357"/>
                  </a:cubicBezTo>
                  <a:cubicBezTo>
                    <a:pt x="7" y="357"/>
                    <a:pt x="7" y="357"/>
                    <a:pt x="7" y="357"/>
                  </a:cubicBezTo>
                  <a:cubicBezTo>
                    <a:pt x="3" y="357"/>
                    <a:pt x="0" y="360"/>
                    <a:pt x="0" y="364"/>
                  </a:cubicBezTo>
                  <a:cubicBezTo>
                    <a:pt x="0" y="397"/>
                    <a:pt x="0" y="397"/>
                    <a:pt x="0" y="397"/>
                  </a:cubicBezTo>
                  <a:cubicBezTo>
                    <a:pt x="0" y="400"/>
                    <a:pt x="3" y="403"/>
                    <a:pt x="7" y="403"/>
                  </a:cubicBezTo>
                  <a:cubicBezTo>
                    <a:pt x="277" y="403"/>
                    <a:pt x="277" y="403"/>
                    <a:pt x="277" y="403"/>
                  </a:cubicBezTo>
                  <a:cubicBezTo>
                    <a:pt x="281" y="403"/>
                    <a:pt x="284" y="400"/>
                    <a:pt x="284" y="397"/>
                  </a:cubicBezTo>
                  <a:cubicBezTo>
                    <a:pt x="284" y="364"/>
                    <a:pt x="284" y="364"/>
                    <a:pt x="284" y="364"/>
                  </a:cubicBezTo>
                  <a:cubicBezTo>
                    <a:pt x="284" y="360"/>
                    <a:pt x="281" y="357"/>
                    <a:pt x="277" y="357"/>
                  </a:cubicBezTo>
                  <a:cubicBezTo>
                    <a:pt x="268" y="357"/>
                    <a:pt x="268" y="357"/>
                    <a:pt x="268" y="357"/>
                  </a:cubicBezTo>
                  <a:cubicBezTo>
                    <a:pt x="268" y="303"/>
                    <a:pt x="268" y="303"/>
                    <a:pt x="268" y="303"/>
                  </a:cubicBezTo>
                  <a:cubicBezTo>
                    <a:pt x="268" y="274"/>
                    <a:pt x="259" y="267"/>
                    <a:pt x="244" y="257"/>
                  </a:cubicBezTo>
                  <a:cubicBezTo>
                    <a:pt x="175" y="215"/>
                    <a:pt x="175" y="215"/>
                    <a:pt x="175" y="215"/>
                  </a:cubicBezTo>
                  <a:cubicBezTo>
                    <a:pt x="175" y="197"/>
                    <a:pt x="175" y="197"/>
                    <a:pt x="175" y="197"/>
                  </a:cubicBezTo>
                  <a:cubicBezTo>
                    <a:pt x="192" y="187"/>
                    <a:pt x="237" y="159"/>
                    <a:pt x="243" y="155"/>
                  </a:cubicBezTo>
                  <a:close/>
                  <a:moveTo>
                    <a:pt x="156" y="233"/>
                  </a:moveTo>
                  <a:cubicBezTo>
                    <a:pt x="230" y="278"/>
                    <a:pt x="230" y="278"/>
                    <a:pt x="230" y="278"/>
                  </a:cubicBezTo>
                  <a:cubicBezTo>
                    <a:pt x="236" y="282"/>
                    <a:pt x="239" y="284"/>
                    <a:pt x="241" y="286"/>
                  </a:cubicBezTo>
                  <a:cubicBezTo>
                    <a:pt x="242" y="289"/>
                    <a:pt x="243" y="294"/>
                    <a:pt x="243" y="303"/>
                  </a:cubicBezTo>
                  <a:cubicBezTo>
                    <a:pt x="243" y="357"/>
                    <a:pt x="243" y="357"/>
                    <a:pt x="243" y="357"/>
                  </a:cubicBezTo>
                  <a:cubicBezTo>
                    <a:pt x="40" y="357"/>
                    <a:pt x="40" y="357"/>
                    <a:pt x="40" y="357"/>
                  </a:cubicBezTo>
                  <a:cubicBezTo>
                    <a:pt x="40" y="304"/>
                    <a:pt x="40" y="304"/>
                    <a:pt x="40" y="304"/>
                  </a:cubicBezTo>
                  <a:cubicBezTo>
                    <a:pt x="40" y="287"/>
                    <a:pt x="49" y="282"/>
                    <a:pt x="55" y="277"/>
                  </a:cubicBezTo>
                  <a:cubicBezTo>
                    <a:pt x="59" y="274"/>
                    <a:pt x="101" y="249"/>
                    <a:pt x="128" y="233"/>
                  </a:cubicBezTo>
                  <a:cubicBezTo>
                    <a:pt x="132" y="231"/>
                    <a:pt x="134" y="226"/>
                    <a:pt x="134" y="222"/>
                  </a:cubicBezTo>
                  <a:cubicBezTo>
                    <a:pt x="134" y="190"/>
                    <a:pt x="134" y="190"/>
                    <a:pt x="134" y="190"/>
                  </a:cubicBezTo>
                  <a:cubicBezTo>
                    <a:pt x="134" y="186"/>
                    <a:pt x="132" y="182"/>
                    <a:pt x="128" y="179"/>
                  </a:cubicBezTo>
                  <a:cubicBezTo>
                    <a:pt x="53" y="134"/>
                    <a:pt x="53" y="134"/>
                    <a:pt x="53" y="134"/>
                  </a:cubicBezTo>
                  <a:cubicBezTo>
                    <a:pt x="53" y="134"/>
                    <a:pt x="53" y="134"/>
                    <a:pt x="53" y="134"/>
                  </a:cubicBezTo>
                  <a:cubicBezTo>
                    <a:pt x="47" y="130"/>
                    <a:pt x="44" y="128"/>
                    <a:pt x="43" y="126"/>
                  </a:cubicBezTo>
                  <a:cubicBezTo>
                    <a:pt x="41" y="123"/>
                    <a:pt x="40" y="118"/>
                    <a:pt x="40" y="109"/>
                  </a:cubicBezTo>
                  <a:cubicBezTo>
                    <a:pt x="40" y="47"/>
                    <a:pt x="40" y="47"/>
                    <a:pt x="40" y="47"/>
                  </a:cubicBezTo>
                  <a:cubicBezTo>
                    <a:pt x="243" y="47"/>
                    <a:pt x="243" y="47"/>
                    <a:pt x="243" y="47"/>
                  </a:cubicBezTo>
                  <a:cubicBezTo>
                    <a:pt x="243" y="108"/>
                    <a:pt x="243" y="108"/>
                    <a:pt x="243" y="108"/>
                  </a:cubicBezTo>
                  <a:cubicBezTo>
                    <a:pt x="243" y="125"/>
                    <a:pt x="235" y="131"/>
                    <a:pt x="229" y="135"/>
                  </a:cubicBezTo>
                  <a:cubicBezTo>
                    <a:pt x="224" y="138"/>
                    <a:pt x="183" y="163"/>
                    <a:pt x="156" y="179"/>
                  </a:cubicBezTo>
                  <a:cubicBezTo>
                    <a:pt x="152" y="182"/>
                    <a:pt x="150" y="186"/>
                    <a:pt x="150" y="190"/>
                  </a:cubicBezTo>
                  <a:cubicBezTo>
                    <a:pt x="150" y="222"/>
                    <a:pt x="150" y="222"/>
                    <a:pt x="150" y="222"/>
                  </a:cubicBezTo>
                  <a:cubicBezTo>
                    <a:pt x="150" y="226"/>
                    <a:pt x="152" y="231"/>
                    <a:pt x="156" y="2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1" name="Freeform 10"/>
            <p:cNvSpPr>
              <a:spLocks/>
            </p:cNvSpPr>
            <p:nvPr/>
          </p:nvSpPr>
          <p:spPr bwMode="auto">
            <a:xfrm>
              <a:off x="6968564" y="828022"/>
              <a:ext cx="309563" cy="93663"/>
            </a:xfrm>
            <a:custGeom>
              <a:avLst/>
              <a:gdLst>
                <a:gd name="T0" fmla="*/ 155 w 160"/>
                <a:gd name="T1" fmla="*/ 5 h 49"/>
                <a:gd name="T2" fmla="*/ 153 w 160"/>
                <a:gd name="T3" fmla="*/ 2 h 49"/>
                <a:gd name="T4" fmla="*/ 76 w 160"/>
                <a:gd name="T5" fmla="*/ 23 h 49"/>
                <a:gd name="T6" fmla="*/ 4 w 160"/>
                <a:gd name="T7" fmla="*/ 5 h 49"/>
                <a:gd name="T8" fmla="*/ 5 w 160"/>
                <a:gd name="T9" fmla="*/ 11 h 49"/>
                <a:gd name="T10" fmla="*/ 66 w 160"/>
                <a:gd name="T11" fmla="*/ 46 h 49"/>
                <a:gd name="T12" fmla="*/ 84 w 160"/>
                <a:gd name="T13" fmla="*/ 46 h 49"/>
                <a:gd name="T14" fmla="*/ 155 w 160"/>
                <a:gd name="T15" fmla="*/ 5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49">
                  <a:moveTo>
                    <a:pt x="155" y="5"/>
                  </a:moveTo>
                  <a:cubicBezTo>
                    <a:pt x="155" y="5"/>
                    <a:pt x="160" y="1"/>
                    <a:pt x="153" y="2"/>
                  </a:cubicBezTo>
                  <a:cubicBezTo>
                    <a:pt x="137" y="5"/>
                    <a:pt x="110" y="21"/>
                    <a:pt x="76" y="23"/>
                  </a:cubicBezTo>
                  <a:cubicBezTo>
                    <a:pt x="41" y="26"/>
                    <a:pt x="25" y="0"/>
                    <a:pt x="4" y="5"/>
                  </a:cubicBezTo>
                  <a:cubicBezTo>
                    <a:pt x="0" y="6"/>
                    <a:pt x="0" y="8"/>
                    <a:pt x="5" y="11"/>
                  </a:cubicBezTo>
                  <a:cubicBezTo>
                    <a:pt x="10" y="15"/>
                    <a:pt x="59" y="42"/>
                    <a:pt x="66" y="46"/>
                  </a:cubicBezTo>
                  <a:cubicBezTo>
                    <a:pt x="73" y="49"/>
                    <a:pt x="77" y="49"/>
                    <a:pt x="84" y="46"/>
                  </a:cubicBezTo>
                  <a:cubicBezTo>
                    <a:pt x="94" y="41"/>
                    <a:pt x="155" y="5"/>
                    <a:pt x="15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2" name="Freeform 11"/>
            <p:cNvSpPr>
              <a:spLocks/>
            </p:cNvSpPr>
            <p:nvPr/>
          </p:nvSpPr>
          <p:spPr bwMode="auto">
            <a:xfrm>
              <a:off x="6962214" y="1177272"/>
              <a:ext cx="307975" cy="77788"/>
            </a:xfrm>
            <a:custGeom>
              <a:avLst/>
              <a:gdLst>
                <a:gd name="T0" fmla="*/ 9 w 160"/>
                <a:gd name="T1" fmla="*/ 31 h 40"/>
                <a:gd name="T2" fmla="*/ 13 w 160"/>
                <a:gd name="T3" fmla="*/ 40 h 40"/>
                <a:gd name="T4" fmla="*/ 146 w 160"/>
                <a:gd name="T5" fmla="*/ 40 h 40"/>
                <a:gd name="T6" fmla="*/ 148 w 160"/>
                <a:gd name="T7" fmla="*/ 29 h 40"/>
                <a:gd name="T8" fmla="*/ 80 w 160"/>
                <a:gd name="T9" fmla="*/ 0 h 40"/>
                <a:gd name="T10" fmla="*/ 9 w 160"/>
                <a:gd name="T11" fmla="*/ 31 h 40"/>
              </a:gdLst>
              <a:ahLst/>
              <a:cxnLst>
                <a:cxn ang="0">
                  <a:pos x="T0" y="T1"/>
                </a:cxn>
                <a:cxn ang="0">
                  <a:pos x="T2" y="T3"/>
                </a:cxn>
                <a:cxn ang="0">
                  <a:pos x="T4" y="T5"/>
                </a:cxn>
                <a:cxn ang="0">
                  <a:pos x="T6" y="T7"/>
                </a:cxn>
                <a:cxn ang="0">
                  <a:pos x="T8" y="T9"/>
                </a:cxn>
                <a:cxn ang="0">
                  <a:pos x="T10" y="T11"/>
                </a:cxn>
              </a:cxnLst>
              <a:rect l="0" t="0" r="r" b="b"/>
              <a:pathLst>
                <a:path w="160" h="40">
                  <a:moveTo>
                    <a:pt x="9" y="31"/>
                  </a:moveTo>
                  <a:cubicBezTo>
                    <a:pt x="3" y="36"/>
                    <a:pt x="0" y="40"/>
                    <a:pt x="13" y="40"/>
                  </a:cubicBezTo>
                  <a:cubicBezTo>
                    <a:pt x="24" y="40"/>
                    <a:pt x="132" y="40"/>
                    <a:pt x="146" y="40"/>
                  </a:cubicBezTo>
                  <a:cubicBezTo>
                    <a:pt x="160" y="40"/>
                    <a:pt x="154" y="36"/>
                    <a:pt x="148" y="29"/>
                  </a:cubicBezTo>
                  <a:cubicBezTo>
                    <a:pt x="136" y="18"/>
                    <a:pt x="112" y="0"/>
                    <a:pt x="80" y="0"/>
                  </a:cubicBezTo>
                  <a:cubicBezTo>
                    <a:pt x="47" y="0"/>
                    <a:pt x="22" y="19"/>
                    <a:pt x="9"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3" name="Oval 12"/>
            <p:cNvSpPr>
              <a:spLocks noChangeArrowheads="1"/>
            </p:cNvSpPr>
            <p:nvPr/>
          </p:nvSpPr>
          <p:spPr bwMode="auto">
            <a:xfrm>
              <a:off x="7106676" y="94390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4" name="Oval 13"/>
            <p:cNvSpPr>
              <a:spLocks noChangeArrowheads="1"/>
            </p:cNvSpPr>
            <p:nvPr/>
          </p:nvSpPr>
          <p:spPr bwMode="auto">
            <a:xfrm>
              <a:off x="7106676" y="97565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5" name="Oval 14"/>
            <p:cNvSpPr>
              <a:spLocks noChangeArrowheads="1"/>
            </p:cNvSpPr>
            <p:nvPr/>
          </p:nvSpPr>
          <p:spPr bwMode="auto">
            <a:xfrm>
              <a:off x="7106676" y="1010584"/>
              <a:ext cx="12700"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6" name="Oval 15"/>
            <p:cNvSpPr>
              <a:spLocks noChangeArrowheads="1"/>
            </p:cNvSpPr>
            <p:nvPr/>
          </p:nvSpPr>
          <p:spPr bwMode="auto">
            <a:xfrm>
              <a:off x="7106676" y="1043922"/>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7" name="Oval 16"/>
            <p:cNvSpPr>
              <a:spLocks noChangeArrowheads="1"/>
            </p:cNvSpPr>
            <p:nvPr/>
          </p:nvSpPr>
          <p:spPr bwMode="auto">
            <a:xfrm>
              <a:off x="7106676" y="1077259"/>
              <a:ext cx="12700"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8" name="Oval 17"/>
            <p:cNvSpPr>
              <a:spLocks noChangeArrowheads="1"/>
            </p:cNvSpPr>
            <p:nvPr/>
          </p:nvSpPr>
          <p:spPr bwMode="auto">
            <a:xfrm>
              <a:off x="7106676" y="1112184"/>
              <a:ext cx="12700" cy="14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sp>
          <p:nvSpPr>
            <p:cNvPr id="19" name="Oval 18"/>
            <p:cNvSpPr>
              <a:spLocks noChangeArrowheads="1"/>
            </p:cNvSpPr>
            <p:nvPr/>
          </p:nvSpPr>
          <p:spPr bwMode="auto">
            <a:xfrm>
              <a:off x="7106676" y="1143934"/>
              <a:ext cx="12700"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black"/>
                </a:solidFill>
                <a:latin typeface="Calibri" panose="020F0502020204030204"/>
              </a:endParaRPr>
            </a:p>
          </p:txBody>
        </p:sp>
      </p:grpSp>
      <p:sp>
        <p:nvSpPr>
          <p:cNvPr id="4" name="Rectangle 3">
            <a:hlinkClick r:id="rId2"/>
          </p:cNvPr>
          <p:cNvSpPr/>
          <p:nvPr/>
        </p:nvSpPr>
        <p:spPr>
          <a:xfrm>
            <a:off x="2590466" y="1652542"/>
            <a:ext cx="7009483" cy="1200173"/>
          </a:xfrm>
          <a:prstGeom prst="rect">
            <a:avLst/>
          </a:prstGeom>
        </p:spPr>
        <p:txBody>
          <a:bodyPr wrap="square">
            <a:spAutoFit/>
          </a:bodyPr>
          <a:lstStyle/>
          <a:p>
            <a:pPr algn="ctr" defTabSz="914309"/>
            <a:r>
              <a:rPr lang="en-US" sz="3600" b="1" dirty="0">
                <a:solidFill>
                  <a:prstClr val="white"/>
                </a:solidFill>
                <a:latin typeface="Segoe UI" panose="020B0502040204020203" pitchFamily="34" charset="0"/>
                <a:cs typeface="Segoe UI" panose="020B0502040204020203" pitchFamily="34" charset="0"/>
              </a:rPr>
              <a:t>WANT TIMERS &amp; CLOCKS </a:t>
            </a:r>
          </a:p>
          <a:p>
            <a:pPr algn="ctr" defTabSz="914309"/>
            <a:r>
              <a:rPr lang="en-US" sz="3600" b="1" dirty="0">
                <a:solidFill>
                  <a:prstClr val="white"/>
                </a:solidFill>
                <a:latin typeface="Segoe UI" panose="020B0502040204020203" pitchFamily="34" charset="0"/>
                <a:cs typeface="Segoe UI" panose="020B0502040204020203" pitchFamily="34" charset="0"/>
              </a:rPr>
              <a:t>ON YOUR TEMPLATE?</a:t>
            </a:r>
          </a:p>
        </p:txBody>
      </p:sp>
      <p:sp>
        <p:nvSpPr>
          <p:cNvPr id="5" name="Rectangle 4">
            <a:hlinkClick r:id="rId2"/>
          </p:cNvPr>
          <p:cNvSpPr/>
          <p:nvPr/>
        </p:nvSpPr>
        <p:spPr>
          <a:xfrm>
            <a:off x="3511093" y="4005286"/>
            <a:ext cx="5168227" cy="1200173"/>
          </a:xfrm>
          <a:prstGeom prst="rect">
            <a:avLst/>
          </a:prstGeom>
        </p:spPr>
        <p:txBody>
          <a:bodyPr wrap="square">
            <a:spAutoFit/>
          </a:bodyPr>
          <a:lstStyle/>
          <a:p>
            <a:pPr algn="ctr" defTabSz="914309"/>
            <a:r>
              <a:rPr lang="en-US" sz="2400" spc="300" dirty="0">
                <a:solidFill>
                  <a:prstClr val="white"/>
                </a:solidFill>
                <a:latin typeface="Segoe UI Semilight" panose="020B0402040204020203" pitchFamily="34" charset="0"/>
                <a:cs typeface="Segoe UI Semilight" panose="020B0402040204020203" pitchFamily="34" charset="0"/>
              </a:rPr>
              <a:t>POWERPOINT ADD-ON FOR CLOCKS, TIMERS AND COUNTDOWNS</a:t>
            </a:r>
          </a:p>
        </p:txBody>
      </p:sp>
      <p:sp>
        <p:nvSpPr>
          <p:cNvPr id="2" name="Rounded Rectangle 1">
            <a:hlinkClick r:id="rId2"/>
          </p:cNvPr>
          <p:cNvSpPr/>
          <p:nvPr/>
        </p:nvSpPr>
        <p:spPr>
          <a:xfrm>
            <a:off x="3511093" y="3067097"/>
            <a:ext cx="5168227" cy="723806"/>
          </a:xfrm>
          <a:prstGeom prst="roundRect">
            <a:avLst>
              <a:gd name="adj" fmla="val 50000"/>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a:solidFill>
                <a:prstClr val="white"/>
              </a:solidFill>
              <a:latin typeface="Calibri" panose="020F0502020204030204"/>
            </a:endParaRPr>
          </a:p>
        </p:txBody>
      </p:sp>
      <p:grpSp>
        <p:nvGrpSpPr>
          <p:cNvPr id="3" name="Group 2"/>
          <p:cNvGrpSpPr/>
          <p:nvPr/>
        </p:nvGrpSpPr>
        <p:grpSpPr>
          <a:xfrm>
            <a:off x="8241609" y="3244846"/>
            <a:ext cx="211345" cy="368309"/>
            <a:chOff x="7340982" y="4675151"/>
            <a:chExt cx="211373" cy="368357"/>
          </a:xfrm>
          <a:solidFill>
            <a:srgbClr val="EB5777"/>
          </a:solidFill>
        </p:grpSpPr>
        <p:sp>
          <p:nvSpPr>
            <p:cNvPr id="6" name="Freeform 152"/>
            <p:cNvSpPr>
              <a:spLocks/>
            </p:cNvSpPr>
            <p:nvPr/>
          </p:nvSpPr>
          <p:spPr bwMode="auto">
            <a:xfrm>
              <a:off x="7340982" y="4675151"/>
              <a:ext cx="211373" cy="192831"/>
            </a:xfrm>
            <a:custGeom>
              <a:avLst/>
              <a:gdLst>
                <a:gd name="T0" fmla="*/ 107 w 111"/>
                <a:gd name="T1" fmla="*/ 101 h 101"/>
                <a:gd name="T2" fmla="*/ 104 w 111"/>
                <a:gd name="T3" fmla="*/ 100 h 101"/>
                <a:gd name="T4" fmla="*/ 2 w 111"/>
                <a:gd name="T5" fmla="*/ 8 h 101"/>
                <a:gd name="T6" fmla="*/ 2 w 111"/>
                <a:gd name="T7" fmla="*/ 2 h 101"/>
                <a:gd name="T8" fmla="*/ 7 w 111"/>
                <a:gd name="T9" fmla="*/ 2 h 101"/>
                <a:gd name="T10" fmla="*/ 109 w 111"/>
                <a:gd name="T11" fmla="*/ 94 h 101"/>
                <a:gd name="T12" fmla="*/ 110 w 111"/>
                <a:gd name="T13" fmla="*/ 100 h 101"/>
                <a:gd name="T14" fmla="*/ 107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107" y="101"/>
                  </a:moveTo>
                  <a:cubicBezTo>
                    <a:pt x="106" y="101"/>
                    <a:pt x="105" y="101"/>
                    <a:pt x="104" y="100"/>
                  </a:cubicBezTo>
                  <a:cubicBezTo>
                    <a:pt x="2" y="8"/>
                    <a:pt x="2" y="8"/>
                    <a:pt x="2" y="8"/>
                  </a:cubicBezTo>
                  <a:cubicBezTo>
                    <a:pt x="0" y="6"/>
                    <a:pt x="0" y="4"/>
                    <a:pt x="2" y="2"/>
                  </a:cubicBezTo>
                  <a:cubicBezTo>
                    <a:pt x="3" y="0"/>
                    <a:pt x="6" y="0"/>
                    <a:pt x="7" y="2"/>
                  </a:cubicBezTo>
                  <a:cubicBezTo>
                    <a:pt x="109" y="94"/>
                    <a:pt x="109" y="94"/>
                    <a:pt x="109" y="94"/>
                  </a:cubicBezTo>
                  <a:cubicBezTo>
                    <a:pt x="111" y="95"/>
                    <a:pt x="111" y="98"/>
                    <a:pt x="110" y="100"/>
                  </a:cubicBezTo>
                  <a:cubicBezTo>
                    <a:pt x="109" y="100"/>
                    <a:pt x="108" y="101"/>
                    <a:pt x="10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sp>
          <p:nvSpPr>
            <p:cNvPr id="7" name="Freeform 153"/>
            <p:cNvSpPr>
              <a:spLocks/>
            </p:cNvSpPr>
            <p:nvPr/>
          </p:nvSpPr>
          <p:spPr bwMode="auto">
            <a:xfrm>
              <a:off x="7340982" y="4850677"/>
              <a:ext cx="211373" cy="192831"/>
            </a:xfrm>
            <a:custGeom>
              <a:avLst/>
              <a:gdLst>
                <a:gd name="T0" fmla="*/ 5 w 111"/>
                <a:gd name="T1" fmla="*/ 101 h 101"/>
                <a:gd name="T2" fmla="*/ 2 w 111"/>
                <a:gd name="T3" fmla="*/ 100 h 101"/>
                <a:gd name="T4" fmla="*/ 2 w 111"/>
                <a:gd name="T5" fmla="*/ 94 h 101"/>
                <a:gd name="T6" fmla="*/ 104 w 111"/>
                <a:gd name="T7" fmla="*/ 2 h 101"/>
                <a:gd name="T8" fmla="*/ 110 w 111"/>
                <a:gd name="T9" fmla="*/ 2 h 101"/>
                <a:gd name="T10" fmla="*/ 109 w 111"/>
                <a:gd name="T11" fmla="*/ 8 h 101"/>
                <a:gd name="T12" fmla="*/ 7 w 111"/>
                <a:gd name="T13" fmla="*/ 100 h 101"/>
                <a:gd name="T14" fmla="*/ 5 w 111"/>
                <a:gd name="T15" fmla="*/ 101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01">
                  <a:moveTo>
                    <a:pt x="5" y="101"/>
                  </a:moveTo>
                  <a:cubicBezTo>
                    <a:pt x="4" y="101"/>
                    <a:pt x="3" y="101"/>
                    <a:pt x="2" y="100"/>
                  </a:cubicBezTo>
                  <a:cubicBezTo>
                    <a:pt x="0" y="98"/>
                    <a:pt x="0" y="96"/>
                    <a:pt x="2" y="94"/>
                  </a:cubicBezTo>
                  <a:cubicBezTo>
                    <a:pt x="104" y="2"/>
                    <a:pt x="104" y="2"/>
                    <a:pt x="104" y="2"/>
                  </a:cubicBezTo>
                  <a:cubicBezTo>
                    <a:pt x="106" y="0"/>
                    <a:pt x="108" y="1"/>
                    <a:pt x="110" y="2"/>
                  </a:cubicBezTo>
                  <a:cubicBezTo>
                    <a:pt x="111" y="4"/>
                    <a:pt x="111" y="6"/>
                    <a:pt x="109" y="8"/>
                  </a:cubicBezTo>
                  <a:cubicBezTo>
                    <a:pt x="7" y="100"/>
                    <a:pt x="7" y="100"/>
                    <a:pt x="7" y="100"/>
                  </a:cubicBezTo>
                  <a:cubicBezTo>
                    <a:pt x="7" y="101"/>
                    <a:pt x="6" y="101"/>
                    <a:pt x="5"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09">
                <a:defRPr/>
              </a:pPr>
              <a:endParaRPr lang="en-US">
                <a:solidFill>
                  <a:prstClr val="white"/>
                </a:solidFill>
                <a:latin typeface="Calibri" panose="020F0502020204030204"/>
              </a:endParaRPr>
            </a:p>
          </p:txBody>
        </p:sp>
      </p:grpSp>
      <p:sp>
        <p:nvSpPr>
          <p:cNvPr id="8" name="Rectangle 7">
            <a:hlinkClick r:id="rId2"/>
          </p:cNvPr>
          <p:cNvSpPr/>
          <p:nvPr/>
        </p:nvSpPr>
        <p:spPr>
          <a:xfrm>
            <a:off x="3707917" y="3198198"/>
            <a:ext cx="4745037" cy="461605"/>
          </a:xfrm>
          <a:prstGeom prst="rect">
            <a:avLst/>
          </a:prstGeom>
        </p:spPr>
        <p:txBody>
          <a:bodyPr wrap="square">
            <a:spAutoFit/>
          </a:bodyPr>
          <a:lstStyle/>
          <a:p>
            <a:pPr defTabSz="914309"/>
            <a:r>
              <a:rPr lang="en-US" sz="2400" dirty="0">
                <a:solidFill>
                  <a:srgbClr val="EB5777"/>
                </a:solidFill>
                <a:latin typeface="Segoe UI Semilight" panose="020B0402040204020203" pitchFamily="34" charset="0"/>
                <a:cs typeface="Segoe UI Semilight" panose="020B0402040204020203" pitchFamily="34" charset="0"/>
              </a:rPr>
              <a:t>Try Dynamic Time</a:t>
            </a:r>
          </a:p>
        </p:txBody>
      </p:sp>
    </p:spTree>
    <p:extLst>
      <p:ext uri="{BB962C8B-B14F-4D97-AF65-F5344CB8AC3E}">
        <p14:creationId xmlns:p14="http://schemas.microsoft.com/office/powerpoint/2010/main" val="111360668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rgbClr val="1F392D">
                <a:lumMod val="83000"/>
              </a:srgbClr>
            </a:gs>
            <a:gs pos="45000">
              <a:srgbClr val="1F392D">
                <a:lumMod val="90000"/>
                <a:lumOff val="10000"/>
              </a:srgbClr>
            </a:gs>
            <a:gs pos="100000">
              <a:srgbClr val="202C2A"/>
            </a:gs>
          </a:gsLst>
          <a:lin ang="8100000" scaled="1"/>
          <a:tileRect/>
        </a:gradFill>
        <a:effectLst/>
      </p:bgPr>
    </p:bg>
    <p:spTree>
      <p:nvGrpSpPr>
        <p:cNvPr id="1" name=""/>
        <p:cNvGrpSpPr/>
        <p:nvPr/>
      </p:nvGrpSpPr>
      <p:grpSpPr>
        <a:xfrm>
          <a:off x="0" y="0"/>
          <a:ext cx="0" cy="0"/>
          <a:chOff x="0" y="0"/>
          <a:chExt cx="0" cy="0"/>
        </a:xfrm>
      </p:grpSpPr>
      <p:sp>
        <p:nvSpPr>
          <p:cNvPr id="5" name="Rechteck 4"/>
          <p:cNvSpPr/>
          <p:nvPr/>
        </p:nvSpPr>
        <p:spPr bwMode="auto">
          <a:xfrm>
            <a:off x="1577130" y="1829605"/>
            <a:ext cx="10137467" cy="209725"/>
          </a:xfrm>
          <a:prstGeom prst="rect">
            <a:avLst/>
          </a:prstGeom>
          <a:solidFill>
            <a:srgbClr val="16281F"/>
          </a:solidFill>
          <a:ln w="12700">
            <a:noFill/>
            <a:round/>
            <a:headEnd/>
            <a:tailEnd/>
          </a:ln>
          <a:effectLst>
            <a:innerShdw blurRad="114300">
              <a:prstClr val="black"/>
            </a:innerShdw>
          </a:effectLst>
        </p:spPr>
        <p:txBody>
          <a:bodyPr rtlCol="0" anchor="ctr"/>
          <a:lstStyle/>
          <a:p>
            <a:pPr algn="ctr"/>
            <a:endParaRPr lang="en-US" dirty="0"/>
          </a:p>
        </p:txBody>
      </p:sp>
      <p:cxnSp>
        <p:nvCxnSpPr>
          <p:cNvPr id="8" name="Gerade Verbindung 7"/>
          <p:cNvCxnSpPr/>
          <p:nvPr/>
        </p:nvCxnSpPr>
        <p:spPr>
          <a:xfrm flipH="1" flipV="1">
            <a:off x="6645863"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 name="Gerade Verbindung 8"/>
          <p:cNvCxnSpPr/>
          <p:nvPr/>
        </p:nvCxnSpPr>
        <p:spPr>
          <a:xfrm flipH="1" flipV="1">
            <a:off x="11714598"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flipH="1" flipV="1">
            <a:off x="1589086"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p:nvCxnSpPr>
        <p:spPr>
          <a:xfrm flipH="1" flipV="1">
            <a:off x="2151614"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p:nvCxnSpPr>
        <p:spPr>
          <a:xfrm flipH="1" flipV="1">
            <a:off x="2714142"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flipV="1">
            <a:off x="3276670"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p:nvCxnSpPr>
        <p:spPr>
          <a:xfrm flipH="1" flipV="1">
            <a:off x="6089310"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flipH="1" flipV="1">
            <a:off x="5526782"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p:nvCxnSpPr>
        <p:spPr>
          <a:xfrm flipH="1" flipV="1">
            <a:off x="4964254"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p:nvCxnSpPr>
        <p:spPr>
          <a:xfrm flipH="1" flipV="1">
            <a:off x="4401726"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p:nvCxnSpPr>
        <p:spPr>
          <a:xfrm flipH="1" flipV="1">
            <a:off x="3839198"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p:nvCxnSpPr>
        <p:spPr>
          <a:xfrm flipH="1" flipV="1">
            <a:off x="6651838"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flipH="1" flipV="1">
            <a:off x="7214366"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p:nvCxnSpPr>
        <p:spPr>
          <a:xfrm flipH="1" flipV="1">
            <a:off x="7776894"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a:xfrm flipH="1" flipV="1">
            <a:off x="8339422"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flipH="1" flipV="1">
            <a:off x="8901950"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flipH="1" flipV="1">
            <a:off x="9464478"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p:nvCxnSpPr>
        <p:spPr>
          <a:xfrm flipH="1" flipV="1">
            <a:off x="10027006"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a:xfrm flipH="1" flipV="1">
            <a:off x="10589534"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flipH="1" flipV="1">
            <a:off x="11152062" y="1722769"/>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1318820" y="1492081"/>
            <a:ext cx="540533" cy="276999"/>
          </a:xfrm>
          <a:prstGeom prst="rect">
            <a:avLst/>
          </a:prstGeom>
          <a:noFill/>
        </p:spPr>
        <p:txBody>
          <a:bodyPr wrap="none" rtlCol="0">
            <a:spAutoFit/>
          </a:bodyPr>
          <a:lstStyle/>
          <a:p>
            <a:r>
              <a:rPr lang="en-US" sz="1200" dirty="0">
                <a:solidFill>
                  <a:srgbClr val="FFFFFF"/>
                </a:solidFill>
              </a:rPr>
              <a:t>06:00</a:t>
            </a:r>
          </a:p>
        </p:txBody>
      </p:sp>
      <p:sp>
        <p:nvSpPr>
          <p:cNvPr id="29" name="Textfeld 28"/>
          <p:cNvSpPr txBox="1"/>
          <p:nvPr/>
        </p:nvSpPr>
        <p:spPr>
          <a:xfrm>
            <a:off x="2443875" y="1492081"/>
            <a:ext cx="540533" cy="276999"/>
          </a:xfrm>
          <a:prstGeom prst="rect">
            <a:avLst/>
          </a:prstGeom>
          <a:noFill/>
        </p:spPr>
        <p:txBody>
          <a:bodyPr wrap="none" rtlCol="0">
            <a:spAutoFit/>
          </a:bodyPr>
          <a:lstStyle/>
          <a:p>
            <a:r>
              <a:rPr lang="en-US" sz="1200" dirty="0">
                <a:solidFill>
                  <a:srgbClr val="FFFFFF"/>
                </a:solidFill>
              </a:rPr>
              <a:t>08:00</a:t>
            </a:r>
          </a:p>
        </p:txBody>
      </p:sp>
      <p:sp>
        <p:nvSpPr>
          <p:cNvPr id="30" name="Textfeld 29"/>
          <p:cNvSpPr txBox="1"/>
          <p:nvPr/>
        </p:nvSpPr>
        <p:spPr>
          <a:xfrm>
            <a:off x="3568931" y="1492081"/>
            <a:ext cx="540533" cy="276999"/>
          </a:xfrm>
          <a:prstGeom prst="rect">
            <a:avLst/>
          </a:prstGeom>
          <a:noFill/>
        </p:spPr>
        <p:txBody>
          <a:bodyPr wrap="none" rtlCol="0">
            <a:spAutoFit/>
          </a:bodyPr>
          <a:lstStyle/>
          <a:p>
            <a:r>
              <a:rPr lang="en-US" sz="1200" dirty="0">
                <a:solidFill>
                  <a:srgbClr val="FFFFFF"/>
                </a:solidFill>
              </a:rPr>
              <a:t>10:00</a:t>
            </a:r>
          </a:p>
        </p:txBody>
      </p:sp>
      <p:sp>
        <p:nvSpPr>
          <p:cNvPr id="31" name="Textfeld 30"/>
          <p:cNvSpPr txBox="1"/>
          <p:nvPr/>
        </p:nvSpPr>
        <p:spPr>
          <a:xfrm>
            <a:off x="4693988" y="1492081"/>
            <a:ext cx="540533" cy="276999"/>
          </a:xfrm>
          <a:prstGeom prst="rect">
            <a:avLst/>
          </a:prstGeom>
          <a:noFill/>
        </p:spPr>
        <p:txBody>
          <a:bodyPr wrap="none" rtlCol="0">
            <a:spAutoFit/>
          </a:bodyPr>
          <a:lstStyle/>
          <a:p>
            <a:r>
              <a:rPr lang="en-US" sz="1200" dirty="0">
                <a:solidFill>
                  <a:srgbClr val="FFFFFF"/>
                </a:solidFill>
              </a:rPr>
              <a:t>12:00</a:t>
            </a:r>
          </a:p>
        </p:txBody>
      </p:sp>
      <p:sp>
        <p:nvSpPr>
          <p:cNvPr id="32" name="Textfeld 31"/>
          <p:cNvSpPr txBox="1"/>
          <p:nvPr/>
        </p:nvSpPr>
        <p:spPr>
          <a:xfrm>
            <a:off x="5819043" y="1492081"/>
            <a:ext cx="540533" cy="276999"/>
          </a:xfrm>
          <a:prstGeom prst="rect">
            <a:avLst/>
          </a:prstGeom>
          <a:noFill/>
        </p:spPr>
        <p:txBody>
          <a:bodyPr wrap="none" rtlCol="0">
            <a:spAutoFit/>
          </a:bodyPr>
          <a:lstStyle/>
          <a:p>
            <a:r>
              <a:rPr lang="en-US" sz="1200" dirty="0">
                <a:solidFill>
                  <a:srgbClr val="FFFFFF"/>
                </a:solidFill>
              </a:rPr>
              <a:t>14:00</a:t>
            </a:r>
          </a:p>
        </p:txBody>
      </p:sp>
      <p:sp>
        <p:nvSpPr>
          <p:cNvPr id="33" name="Textfeld 32"/>
          <p:cNvSpPr txBox="1"/>
          <p:nvPr/>
        </p:nvSpPr>
        <p:spPr>
          <a:xfrm>
            <a:off x="6944100" y="1492081"/>
            <a:ext cx="540533" cy="276999"/>
          </a:xfrm>
          <a:prstGeom prst="rect">
            <a:avLst/>
          </a:prstGeom>
          <a:noFill/>
        </p:spPr>
        <p:txBody>
          <a:bodyPr wrap="none" rtlCol="0">
            <a:spAutoFit/>
          </a:bodyPr>
          <a:lstStyle/>
          <a:p>
            <a:r>
              <a:rPr lang="en-US" sz="1200" dirty="0">
                <a:solidFill>
                  <a:srgbClr val="FFFFFF"/>
                </a:solidFill>
              </a:rPr>
              <a:t>16:00</a:t>
            </a:r>
          </a:p>
        </p:txBody>
      </p:sp>
      <p:sp>
        <p:nvSpPr>
          <p:cNvPr id="34" name="Textfeld 33"/>
          <p:cNvSpPr txBox="1"/>
          <p:nvPr/>
        </p:nvSpPr>
        <p:spPr>
          <a:xfrm>
            <a:off x="8069156" y="1492081"/>
            <a:ext cx="540533" cy="276999"/>
          </a:xfrm>
          <a:prstGeom prst="rect">
            <a:avLst/>
          </a:prstGeom>
          <a:noFill/>
        </p:spPr>
        <p:txBody>
          <a:bodyPr wrap="none" rtlCol="0">
            <a:spAutoFit/>
          </a:bodyPr>
          <a:lstStyle/>
          <a:p>
            <a:r>
              <a:rPr lang="en-US" sz="1200" dirty="0">
                <a:solidFill>
                  <a:srgbClr val="FFFFFF"/>
                </a:solidFill>
              </a:rPr>
              <a:t>18:00</a:t>
            </a:r>
          </a:p>
        </p:txBody>
      </p:sp>
      <p:sp>
        <p:nvSpPr>
          <p:cNvPr id="35" name="Textfeld 34"/>
          <p:cNvSpPr txBox="1"/>
          <p:nvPr/>
        </p:nvSpPr>
        <p:spPr>
          <a:xfrm>
            <a:off x="9194211" y="1492081"/>
            <a:ext cx="540533" cy="276999"/>
          </a:xfrm>
          <a:prstGeom prst="rect">
            <a:avLst/>
          </a:prstGeom>
          <a:noFill/>
        </p:spPr>
        <p:txBody>
          <a:bodyPr wrap="none" rtlCol="0">
            <a:spAutoFit/>
          </a:bodyPr>
          <a:lstStyle/>
          <a:p>
            <a:r>
              <a:rPr lang="en-US" sz="1200" dirty="0">
                <a:solidFill>
                  <a:srgbClr val="FFFFFF"/>
                </a:solidFill>
              </a:rPr>
              <a:t>20:00</a:t>
            </a:r>
          </a:p>
        </p:txBody>
      </p:sp>
      <p:sp>
        <p:nvSpPr>
          <p:cNvPr id="36" name="Textfeld 35"/>
          <p:cNvSpPr txBox="1"/>
          <p:nvPr/>
        </p:nvSpPr>
        <p:spPr>
          <a:xfrm>
            <a:off x="10319268" y="1492081"/>
            <a:ext cx="540533" cy="276999"/>
          </a:xfrm>
          <a:prstGeom prst="rect">
            <a:avLst/>
          </a:prstGeom>
          <a:noFill/>
        </p:spPr>
        <p:txBody>
          <a:bodyPr wrap="none" rtlCol="0">
            <a:spAutoFit/>
          </a:bodyPr>
          <a:lstStyle/>
          <a:p>
            <a:r>
              <a:rPr lang="en-US" sz="1200" dirty="0">
                <a:solidFill>
                  <a:srgbClr val="FFFFFF"/>
                </a:solidFill>
              </a:rPr>
              <a:t>22:00</a:t>
            </a:r>
          </a:p>
        </p:txBody>
      </p:sp>
      <p:sp>
        <p:nvSpPr>
          <p:cNvPr id="37" name="Textfeld 36"/>
          <p:cNvSpPr txBox="1"/>
          <p:nvPr/>
        </p:nvSpPr>
        <p:spPr>
          <a:xfrm>
            <a:off x="11444330" y="1492081"/>
            <a:ext cx="540533" cy="276999"/>
          </a:xfrm>
          <a:prstGeom prst="rect">
            <a:avLst/>
          </a:prstGeom>
          <a:noFill/>
        </p:spPr>
        <p:txBody>
          <a:bodyPr wrap="none" rtlCol="0">
            <a:spAutoFit/>
          </a:bodyPr>
          <a:lstStyle/>
          <a:p>
            <a:r>
              <a:rPr lang="en-US" sz="1200" dirty="0">
                <a:solidFill>
                  <a:srgbClr val="FFFFFF"/>
                </a:solidFill>
              </a:rPr>
              <a:t>24:00</a:t>
            </a:r>
          </a:p>
        </p:txBody>
      </p:sp>
      <p:sp>
        <p:nvSpPr>
          <p:cNvPr id="38" name="Textfeld 37"/>
          <p:cNvSpPr txBox="1"/>
          <p:nvPr/>
        </p:nvSpPr>
        <p:spPr>
          <a:xfrm>
            <a:off x="244637" y="1774969"/>
            <a:ext cx="957826" cy="369332"/>
          </a:xfrm>
          <a:prstGeom prst="rect">
            <a:avLst/>
          </a:prstGeom>
          <a:noFill/>
        </p:spPr>
        <p:txBody>
          <a:bodyPr wrap="none" rtlCol="0">
            <a:spAutoFit/>
          </a:bodyPr>
          <a:lstStyle/>
          <a:p>
            <a:r>
              <a:rPr lang="en-US" dirty="0">
                <a:solidFill>
                  <a:srgbClr val="FFFFFF"/>
                </a:solidFill>
              </a:rPr>
              <a:t>Monday</a:t>
            </a:r>
          </a:p>
        </p:txBody>
      </p:sp>
      <p:sp>
        <p:nvSpPr>
          <p:cNvPr id="41" name="Rechteck 40"/>
          <p:cNvSpPr/>
          <p:nvPr/>
        </p:nvSpPr>
        <p:spPr bwMode="auto">
          <a:xfrm>
            <a:off x="1577129" y="1829606"/>
            <a:ext cx="10137467" cy="209724"/>
          </a:xfrm>
          <a:prstGeom prst="rect">
            <a:avLst/>
          </a:prstGeom>
          <a:gradFill flip="none" rotWithShape="1">
            <a:gsLst>
              <a:gs pos="23000">
                <a:srgbClr val="FFFFFF">
                  <a:alpha val="70000"/>
                </a:srgbClr>
              </a:gs>
              <a:gs pos="94000">
                <a:srgbClr val="FFFFFF">
                  <a:alpha val="70000"/>
                </a:srgbClr>
              </a:gs>
              <a:gs pos="95000">
                <a:srgbClr val="B2B2B2">
                  <a:alpha val="0"/>
                </a:srgbClr>
              </a:gs>
              <a:gs pos="20000">
                <a:srgbClr val="B2B2B2">
                  <a:lumMod val="35000"/>
                  <a:lumOff val="65000"/>
                  <a:alpha val="0"/>
                </a:srgbClr>
              </a:gs>
            </a:gsLst>
            <a:lin ang="0" scaled="1"/>
            <a:tileRect/>
          </a:gradFill>
          <a:ln w="12700">
            <a:noFill/>
            <a:round/>
            <a:headEnd/>
            <a:tailEnd/>
          </a:ln>
          <a:effectLst>
            <a:innerShdw blurRad="114300">
              <a:prstClr val="black"/>
            </a:innerShdw>
          </a:effectLst>
        </p:spPr>
        <p:txBody>
          <a:bodyPr rtlCol="0" anchor="ctr"/>
          <a:lstStyle/>
          <a:p>
            <a:pPr algn="ctr"/>
            <a:endParaRPr lang="en-US" dirty="0"/>
          </a:p>
        </p:txBody>
      </p:sp>
      <p:sp>
        <p:nvSpPr>
          <p:cNvPr id="6" name="Richtungspfeil 5"/>
          <p:cNvSpPr/>
          <p:nvPr/>
        </p:nvSpPr>
        <p:spPr bwMode="auto">
          <a:xfrm rot="16200000">
            <a:off x="3687824" y="1793924"/>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40" name="Richtungspfeil 39"/>
          <p:cNvSpPr/>
          <p:nvPr/>
        </p:nvSpPr>
        <p:spPr bwMode="auto">
          <a:xfrm rot="16200000">
            <a:off x="11008674" y="1787662"/>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146" name="Rectangle 10"/>
          <p:cNvSpPr>
            <a:spLocks noChangeArrowheads="1"/>
          </p:cNvSpPr>
          <p:nvPr/>
        </p:nvSpPr>
        <p:spPr bwMode="gray">
          <a:xfrm>
            <a:off x="8524874" y="247651"/>
            <a:ext cx="3201679" cy="790008"/>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en-US" altLang="de-DE" sz="2800" noProof="1">
                <a:solidFill>
                  <a:srgbClr val="FFFFFF"/>
                </a:solidFill>
                <a:latin typeface="Calibri" panose="020F0502020204030204" pitchFamily="34" charset="0"/>
              </a:rPr>
              <a:t>YOUR</a:t>
            </a:r>
            <a:r>
              <a:rPr lang="en-US" altLang="de-DE" sz="2800" b="1" noProof="1">
                <a:solidFill>
                  <a:srgbClr val="FFFFFF"/>
                </a:solidFill>
                <a:latin typeface="Calibri" panose="020F0502020204030204" pitchFamily="34" charset="0"/>
              </a:rPr>
              <a:t> LOGO</a:t>
            </a:r>
          </a:p>
        </p:txBody>
      </p:sp>
      <p:sp>
        <p:nvSpPr>
          <p:cNvPr id="147" name="Titel 1"/>
          <p:cNvSpPr>
            <a:spLocks noGrp="1"/>
          </p:cNvSpPr>
          <p:nvPr>
            <p:ph type="title"/>
          </p:nvPr>
        </p:nvSpPr>
        <p:spPr>
          <a:xfrm>
            <a:off x="324000" y="238542"/>
            <a:ext cx="11541600" cy="616455"/>
          </a:xfrm>
        </p:spPr>
        <p:txBody>
          <a:bodyPr/>
          <a:lstStyle/>
          <a:p>
            <a:r>
              <a:rPr lang="en-US" sz="2800" dirty="0">
                <a:solidFill>
                  <a:srgbClr val="FFFFFF"/>
                </a:solidFill>
              </a:rPr>
              <a:t>Opening Hours</a:t>
            </a:r>
          </a:p>
        </p:txBody>
      </p:sp>
      <p:sp>
        <p:nvSpPr>
          <p:cNvPr id="148" name="Rechteck 147"/>
          <p:cNvSpPr/>
          <p:nvPr/>
        </p:nvSpPr>
        <p:spPr bwMode="auto">
          <a:xfrm>
            <a:off x="-2170" y="6300132"/>
            <a:ext cx="12192586" cy="557868"/>
          </a:xfrm>
          <a:prstGeom prst="rect">
            <a:avLst/>
          </a:prstGeom>
          <a:solidFill>
            <a:srgbClr val="FFFFFF">
              <a:alpha val="50000"/>
            </a:srgbClr>
          </a:solidFill>
          <a:ln w="12700">
            <a:noFill/>
            <a:round/>
            <a:headEnd/>
            <a:tailEnd/>
          </a:ln>
        </p:spPr>
        <p:txBody>
          <a:bodyPr rtlCol="0" anchor="ctr"/>
          <a:lstStyle/>
          <a:p>
            <a:pPr algn="ctr">
              <a:lnSpc>
                <a:spcPct val="95000"/>
              </a:lnSpc>
              <a:spcAft>
                <a:spcPts val="800"/>
              </a:spcAft>
              <a:buClr>
                <a:srgbClr val="969696"/>
              </a:buClr>
            </a:pPr>
            <a:r>
              <a:rPr lang="en-US" sz="1600" noProof="1">
                <a:solidFill>
                  <a:srgbClr val="000000"/>
                </a:solidFill>
              </a:rPr>
              <a:t>+++ Newsticker +++ Newsticker +++ Newsticker +++ Newsticker +++ Newsticker +++ Newsticker +++Newsticker +++Newsticker</a:t>
            </a:r>
          </a:p>
        </p:txBody>
      </p:sp>
      <p:sp>
        <p:nvSpPr>
          <p:cNvPr id="164" name="Rechteck 4"/>
          <p:cNvSpPr/>
          <p:nvPr/>
        </p:nvSpPr>
        <p:spPr bwMode="auto">
          <a:xfrm>
            <a:off x="1577130" y="2483651"/>
            <a:ext cx="10137467" cy="209725"/>
          </a:xfrm>
          <a:prstGeom prst="rect">
            <a:avLst/>
          </a:prstGeom>
          <a:solidFill>
            <a:srgbClr val="16281F"/>
          </a:solidFill>
          <a:ln w="12700">
            <a:noFill/>
            <a:round/>
            <a:headEnd/>
            <a:tailEnd/>
          </a:ln>
          <a:effectLst>
            <a:innerShdw blurRad="114300">
              <a:prstClr val="black"/>
            </a:innerShdw>
          </a:effectLst>
        </p:spPr>
        <p:txBody>
          <a:bodyPr rtlCol="0" anchor="ctr"/>
          <a:lstStyle/>
          <a:p>
            <a:pPr algn="ctr"/>
            <a:endParaRPr lang="en-US" dirty="0"/>
          </a:p>
        </p:txBody>
      </p:sp>
      <p:cxnSp>
        <p:nvCxnSpPr>
          <p:cNvPr id="165" name="Gerade Verbindung 7"/>
          <p:cNvCxnSpPr/>
          <p:nvPr/>
        </p:nvCxnSpPr>
        <p:spPr>
          <a:xfrm flipH="1" flipV="1">
            <a:off x="6645863"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6" name="Gerade Verbindung 8"/>
          <p:cNvCxnSpPr/>
          <p:nvPr/>
        </p:nvCxnSpPr>
        <p:spPr>
          <a:xfrm flipH="1" flipV="1">
            <a:off x="11714598"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7" name="Gerade Verbindung 9"/>
          <p:cNvCxnSpPr/>
          <p:nvPr/>
        </p:nvCxnSpPr>
        <p:spPr>
          <a:xfrm flipH="1" flipV="1">
            <a:off x="1589086"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8" name="Gerade Verbindung 10"/>
          <p:cNvCxnSpPr/>
          <p:nvPr/>
        </p:nvCxnSpPr>
        <p:spPr>
          <a:xfrm flipH="1" flipV="1">
            <a:off x="2151614"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9" name="Gerade Verbindung 11"/>
          <p:cNvCxnSpPr/>
          <p:nvPr/>
        </p:nvCxnSpPr>
        <p:spPr>
          <a:xfrm flipH="1" flipV="1">
            <a:off x="2714142"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Gerade Verbindung 12"/>
          <p:cNvCxnSpPr/>
          <p:nvPr/>
        </p:nvCxnSpPr>
        <p:spPr>
          <a:xfrm flipH="1" flipV="1">
            <a:off x="3276670"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1" name="Gerade Verbindung 13"/>
          <p:cNvCxnSpPr/>
          <p:nvPr/>
        </p:nvCxnSpPr>
        <p:spPr>
          <a:xfrm flipH="1" flipV="1">
            <a:off x="6089310"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2" name="Gerade Verbindung 14"/>
          <p:cNvCxnSpPr/>
          <p:nvPr/>
        </p:nvCxnSpPr>
        <p:spPr>
          <a:xfrm flipH="1" flipV="1">
            <a:off x="5526782"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3" name="Gerade Verbindung 15"/>
          <p:cNvCxnSpPr/>
          <p:nvPr/>
        </p:nvCxnSpPr>
        <p:spPr>
          <a:xfrm flipH="1" flipV="1">
            <a:off x="4964254"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4" name="Gerade Verbindung 16"/>
          <p:cNvCxnSpPr/>
          <p:nvPr/>
        </p:nvCxnSpPr>
        <p:spPr>
          <a:xfrm flipH="1" flipV="1">
            <a:off x="4401726"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5" name="Gerade Verbindung 17"/>
          <p:cNvCxnSpPr/>
          <p:nvPr/>
        </p:nvCxnSpPr>
        <p:spPr>
          <a:xfrm flipH="1" flipV="1">
            <a:off x="3839198"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6" name="Gerade Verbindung 18"/>
          <p:cNvCxnSpPr/>
          <p:nvPr/>
        </p:nvCxnSpPr>
        <p:spPr>
          <a:xfrm flipH="1" flipV="1">
            <a:off x="6651838"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7" name="Gerade Verbindung 19"/>
          <p:cNvCxnSpPr/>
          <p:nvPr/>
        </p:nvCxnSpPr>
        <p:spPr>
          <a:xfrm flipH="1" flipV="1">
            <a:off x="7214366"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8" name="Gerade Verbindung 20"/>
          <p:cNvCxnSpPr/>
          <p:nvPr/>
        </p:nvCxnSpPr>
        <p:spPr>
          <a:xfrm flipH="1" flipV="1">
            <a:off x="7776894"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9" name="Gerade Verbindung 21"/>
          <p:cNvCxnSpPr/>
          <p:nvPr/>
        </p:nvCxnSpPr>
        <p:spPr>
          <a:xfrm flipH="1" flipV="1">
            <a:off x="8339422"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0" name="Gerade Verbindung 22"/>
          <p:cNvCxnSpPr/>
          <p:nvPr/>
        </p:nvCxnSpPr>
        <p:spPr>
          <a:xfrm flipH="1" flipV="1">
            <a:off x="8901950"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1" name="Gerade Verbindung 23"/>
          <p:cNvCxnSpPr/>
          <p:nvPr/>
        </p:nvCxnSpPr>
        <p:spPr>
          <a:xfrm flipH="1" flipV="1">
            <a:off x="9464478"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2" name="Gerade Verbindung 24"/>
          <p:cNvCxnSpPr/>
          <p:nvPr/>
        </p:nvCxnSpPr>
        <p:spPr>
          <a:xfrm flipH="1" flipV="1">
            <a:off x="10027006"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3" name="Gerade Verbindung 25"/>
          <p:cNvCxnSpPr/>
          <p:nvPr/>
        </p:nvCxnSpPr>
        <p:spPr>
          <a:xfrm flipH="1" flipV="1">
            <a:off x="10589534"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4" name="Gerade Verbindung 26"/>
          <p:cNvCxnSpPr/>
          <p:nvPr/>
        </p:nvCxnSpPr>
        <p:spPr>
          <a:xfrm flipH="1" flipV="1">
            <a:off x="11152062" y="237681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5" name="Textfeld 27"/>
          <p:cNvSpPr txBox="1"/>
          <p:nvPr/>
        </p:nvSpPr>
        <p:spPr>
          <a:xfrm>
            <a:off x="1318820" y="2146127"/>
            <a:ext cx="540533" cy="276999"/>
          </a:xfrm>
          <a:prstGeom prst="rect">
            <a:avLst/>
          </a:prstGeom>
          <a:noFill/>
        </p:spPr>
        <p:txBody>
          <a:bodyPr wrap="none" rtlCol="0">
            <a:spAutoFit/>
          </a:bodyPr>
          <a:lstStyle/>
          <a:p>
            <a:r>
              <a:rPr lang="en-US" sz="1200" dirty="0">
                <a:solidFill>
                  <a:srgbClr val="FFFFFF"/>
                </a:solidFill>
              </a:rPr>
              <a:t>06:00</a:t>
            </a:r>
          </a:p>
        </p:txBody>
      </p:sp>
      <p:sp>
        <p:nvSpPr>
          <p:cNvPr id="186" name="Textfeld 28"/>
          <p:cNvSpPr txBox="1"/>
          <p:nvPr/>
        </p:nvSpPr>
        <p:spPr>
          <a:xfrm>
            <a:off x="2443875" y="2146127"/>
            <a:ext cx="540533" cy="276999"/>
          </a:xfrm>
          <a:prstGeom prst="rect">
            <a:avLst/>
          </a:prstGeom>
          <a:noFill/>
        </p:spPr>
        <p:txBody>
          <a:bodyPr wrap="none" rtlCol="0">
            <a:spAutoFit/>
          </a:bodyPr>
          <a:lstStyle/>
          <a:p>
            <a:r>
              <a:rPr lang="en-US" sz="1200" dirty="0">
                <a:solidFill>
                  <a:srgbClr val="FFFFFF"/>
                </a:solidFill>
              </a:rPr>
              <a:t>08:00</a:t>
            </a:r>
          </a:p>
        </p:txBody>
      </p:sp>
      <p:sp>
        <p:nvSpPr>
          <p:cNvPr id="187" name="Textfeld 29"/>
          <p:cNvSpPr txBox="1"/>
          <p:nvPr/>
        </p:nvSpPr>
        <p:spPr>
          <a:xfrm>
            <a:off x="3568931" y="2146127"/>
            <a:ext cx="540533" cy="276999"/>
          </a:xfrm>
          <a:prstGeom prst="rect">
            <a:avLst/>
          </a:prstGeom>
          <a:noFill/>
        </p:spPr>
        <p:txBody>
          <a:bodyPr wrap="none" rtlCol="0">
            <a:spAutoFit/>
          </a:bodyPr>
          <a:lstStyle/>
          <a:p>
            <a:r>
              <a:rPr lang="en-US" sz="1200" dirty="0">
                <a:solidFill>
                  <a:srgbClr val="FFFFFF"/>
                </a:solidFill>
              </a:rPr>
              <a:t>10:00</a:t>
            </a:r>
          </a:p>
        </p:txBody>
      </p:sp>
      <p:sp>
        <p:nvSpPr>
          <p:cNvPr id="188" name="Textfeld 30"/>
          <p:cNvSpPr txBox="1"/>
          <p:nvPr/>
        </p:nvSpPr>
        <p:spPr>
          <a:xfrm>
            <a:off x="4693988" y="2146127"/>
            <a:ext cx="540533" cy="276999"/>
          </a:xfrm>
          <a:prstGeom prst="rect">
            <a:avLst/>
          </a:prstGeom>
          <a:noFill/>
        </p:spPr>
        <p:txBody>
          <a:bodyPr wrap="none" rtlCol="0">
            <a:spAutoFit/>
          </a:bodyPr>
          <a:lstStyle/>
          <a:p>
            <a:r>
              <a:rPr lang="en-US" sz="1200" dirty="0">
                <a:solidFill>
                  <a:srgbClr val="FFFFFF"/>
                </a:solidFill>
              </a:rPr>
              <a:t>12:00</a:t>
            </a:r>
          </a:p>
        </p:txBody>
      </p:sp>
      <p:sp>
        <p:nvSpPr>
          <p:cNvPr id="189" name="Textfeld 31"/>
          <p:cNvSpPr txBox="1"/>
          <p:nvPr/>
        </p:nvSpPr>
        <p:spPr>
          <a:xfrm>
            <a:off x="5819043" y="2146127"/>
            <a:ext cx="540533" cy="276999"/>
          </a:xfrm>
          <a:prstGeom prst="rect">
            <a:avLst/>
          </a:prstGeom>
          <a:noFill/>
        </p:spPr>
        <p:txBody>
          <a:bodyPr wrap="none" rtlCol="0">
            <a:spAutoFit/>
          </a:bodyPr>
          <a:lstStyle/>
          <a:p>
            <a:r>
              <a:rPr lang="en-US" sz="1200" dirty="0">
                <a:solidFill>
                  <a:srgbClr val="FFFFFF"/>
                </a:solidFill>
              </a:rPr>
              <a:t>14:00</a:t>
            </a:r>
          </a:p>
        </p:txBody>
      </p:sp>
      <p:sp>
        <p:nvSpPr>
          <p:cNvPr id="190" name="Textfeld 32"/>
          <p:cNvSpPr txBox="1"/>
          <p:nvPr/>
        </p:nvSpPr>
        <p:spPr>
          <a:xfrm>
            <a:off x="6944100" y="2146127"/>
            <a:ext cx="540533" cy="276999"/>
          </a:xfrm>
          <a:prstGeom prst="rect">
            <a:avLst/>
          </a:prstGeom>
          <a:noFill/>
        </p:spPr>
        <p:txBody>
          <a:bodyPr wrap="none" rtlCol="0">
            <a:spAutoFit/>
          </a:bodyPr>
          <a:lstStyle/>
          <a:p>
            <a:r>
              <a:rPr lang="en-US" sz="1200" dirty="0">
                <a:solidFill>
                  <a:srgbClr val="FFFFFF"/>
                </a:solidFill>
              </a:rPr>
              <a:t>16:00</a:t>
            </a:r>
          </a:p>
        </p:txBody>
      </p:sp>
      <p:sp>
        <p:nvSpPr>
          <p:cNvPr id="191" name="Textfeld 33"/>
          <p:cNvSpPr txBox="1"/>
          <p:nvPr/>
        </p:nvSpPr>
        <p:spPr>
          <a:xfrm>
            <a:off x="8069156" y="2146127"/>
            <a:ext cx="540533" cy="276999"/>
          </a:xfrm>
          <a:prstGeom prst="rect">
            <a:avLst/>
          </a:prstGeom>
          <a:noFill/>
        </p:spPr>
        <p:txBody>
          <a:bodyPr wrap="none" rtlCol="0">
            <a:spAutoFit/>
          </a:bodyPr>
          <a:lstStyle/>
          <a:p>
            <a:r>
              <a:rPr lang="en-US" sz="1200" dirty="0">
                <a:solidFill>
                  <a:srgbClr val="FFFFFF"/>
                </a:solidFill>
              </a:rPr>
              <a:t>18:00</a:t>
            </a:r>
          </a:p>
        </p:txBody>
      </p:sp>
      <p:sp>
        <p:nvSpPr>
          <p:cNvPr id="192" name="Textfeld 34"/>
          <p:cNvSpPr txBox="1"/>
          <p:nvPr/>
        </p:nvSpPr>
        <p:spPr>
          <a:xfrm>
            <a:off x="9194211" y="2146127"/>
            <a:ext cx="540533" cy="276999"/>
          </a:xfrm>
          <a:prstGeom prst="rect">
            <a:avLst/>
          </a:prstGeom>
          <a:noFill/>
        </p:spPr>
        <p:txBody>
          <a:bodyPr wrap="none" rtlCol="0">
            <a:spAutoFit/>
          </a:bodyPr>
          <a:lstStyle/>
          <a:p>
            <a:r>
              <a:rPr lang="en-US" sz="1200" dirty="0">
                <a:solidFill>
                  <a:srgbClr val="FFFFFF"/>
                </a:solidFill>
              </a:rPr>
              <a:t>20:00</a:t>
            </a:r>
          </a:p>
        </p:txBody>
      </p:sp>
      <p:sp>
        <p:nvSpPr>
          <p:cNvPr id="193" name="Textfeld 35"/>
          <p:cNvSpPr txBox="1"/>
          <p:nvPr/>
        </p:nvSpPr>
        <p:spPr>
          <a:xfrm>
            <a:off x="10319268" y="2146127"/>
            <a:ext cx="540533" cy="276999"/>
          </a:xfrm>
          <a:prstGeom prst="rect">
            <a:avLst/>
          </a:prstGeom>
          <a:noFill/>
        </p:spPr>
        <p:txBody>
          <a:bodyPr wrap="none" rtlCol="0">
            <a:spAutoFit/>
          </a:bodyPr>
          <a:lstStyle/>
          <a:p>
            <a:r>
              <a:rPr lang="en-US" sz="1200" dirty="0">
                <a:solidFill>
                  <a:srgbClr val="FFFFFF"/>
                </a:solidFill>
              </a:rPr>
              <a:t>22:00</a:t>
            </a:r>
          </a:p>
        </p:txBody>
      </p:sp>
      <p:sp>
        <p:nvSpPr>
          <p:cNvPr id="194" name="Textfeld 36"/>
          <p:cNvSpPr txBox="1"/>
          <p:nvPr/>
        </p:nvSpPr>
        <p:spPr>
          <a:xfrm>
            <a:off x="11444330" y="2146127"/>
            <a:ext cx="540533" cy="276999"/>
          </a:xfrm>
          <a:prstGeom prst="rect">
            <a:avLst/>
          </a:prstGeom>
          <a:noFill/>
        </p:spPr>
        <p:txBody>
          <a:bodyPr wrap="none" rtlCol="0">
            <a:spAutoFit/>
          </a:bodyPr>
          <a:lstStyle/>
          <a:p>
            <a:r>
              <a:rPr lang="en-US" sz="1200" dirty="0">
                <a:solidFill>
                  <a:srgbClr val="FFFFFF"/>
                </a:solidFill>
              </a:rPr>
              <a:t>24:00</a:t>
            </a:r>
          </a:p>
        </p:txBody>
      </p:sp>
      <p:sp>
        <p:nvSpPr>
          <p:cNvPr id="195" name="Textfeld 37"/>
          <p:cNvSpPr txBox="1"/>
          <p:nvPr/>
        </p:nvSpPr>
        <p:spPr>
          <a:xfrm>
            <a:off x="244637" y="2429015"/>
            <a:ext cx="941925" cy="369332"/>
          </a:xfrm>
          <a:prstGeom prst="rect">
            <a:avLst/>
          </a:prstGeom>
          <a:noFill/>
        </p:spPr>
        <p:txBody>
          <a:bodyPr wrap="none" rtlCol="0">
            <a:spAutoFit/>
          </a:bodyPr>
          <a:lstStyle/>
          <a:p>
            <a:r>
              <a:rPr lang="en-US" dirty="0">
                <a:solidFill>
                  <a:srgbClr val="FFFFFF"/>
                </a:solidFill>
              </a:rPr>
              <a:t>Tuesday</a:t>
            </a:r>
          </a:p>
        </p:txBody>
      </p:sp>
      <p:sp>
        <p:nvSpPr>
          <p:cNvPr id="196" name="Rechteck 40"/>
          <p:cNvSpPr/>
          <p:nvPr/>
        </p:nvSpPr>
        <p:spPr bwMode="auto">
          <a:xfrm>
            <a:off x="1589087" y="2483652"/>
            <a:ext cx="10137467" cy="209724"/>
          </a:xfrm>
          <a:prstGeom prst="rect">
            <a:avLst/>
          </a:prstGeom>
          <a:gradFill flip="none" rotWithShape="1">
            <a:gsLst>
              <a:gs pos="44000">
                <a:srgbClr val="FFFFFF">
                  <a:alpha val="70000"/>
                </a:srgbClr>
              </a:gs>
              <a:gs pos="94000">
                <a:srgbClr val="FFFFFF">
                  <a:alpha val="70000"/>
                </a:srgbClr>
              </a:gs>
              <a:gs pos="95000">
                <a:srgbClr val="B2B2B2">
                  <a:alpha val="0"/>
                </a:srgbClr>
              </a:gs>
              <a:gs pos="43000">
                <a:srgbClr val="B2B2B2">
                  <a:lumMod val="35000"/>
                  <a:lumOff val="65000"/>
                  <a:alpha val="0"/>
                </a:srgbClr>
              </a:gs>
            </a:gsLst>
            <a:lin ang="0" scaled="1"/>
            <a:tileRect/>
          </a:gradFill>
          <a:ln w="12700">
            <a:noFill/>
            <a:round/>
            <a:headEnd/>
            <a:tailEnd/>
          </a:ln>
          <a:effectLst>
            <a:innerShdw blurRad="114300">
              <a:prstClr val="black"/>
            </a:innerShdw>
          </a:effectLst>
        </p:spPr>
        <p:txBody>
          <a:bodyPr rtlCol="0" anchor="ctr"/>
          <a:lstStyle/>
          <a:p>
            <a:pPr algn="ctr"/>
            <a:endParaRPr lang="en-US" dirty="0"/>
          </a:p>
        </p:txBody>
      </p:sp>
      <p:sp>
        <p:nvSpPr>
          <p:cNvPr id="197" name="Richtungspfeil 5"/>
          <p:cNvSpPr/>
          <p:nvPr/>
        </p:nvSpPr>
        <p:spPr bwMode="auto">
          <a:xfrm rot="16200000">
            <a:off x="5942504" y="2441707"/>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198" name="Richtungspfeil 39"/>
          <p:cNvSpPr/>
          <p:nvPr/>
        </p:nvSpPr>
        <p:spPr bwMode="auto">
          <a:xfrm rot="16200000">
            <a:off x="11005255" y="2441708"/>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199" name="Rechteck 4"/>
          <p:cNvSpPr/>
          <p:nvPr/>
        </p:nvSpPr>
        <p:spPr bwMode="auto">
          <a:xfrm>
            <a:off x="1577130" y="3130726"/>
            <a:ext cx="10137467" cy="209725"/>
          </a:xfrm>
          <a:prstGeom prst="rect">
            <a:avLst/>
          </a:prstGeom>
          <a:solidFill>
            <a:srgbClr val="16281F"/>
          </a:solidFill>
          <a:ln w="12700">
            <a:noFill/>
            <a:round/>
            <a:headEnd/>
            <a:tailEnd/>
          </a:ln>
          <a:effectLst>
            <a:innerShdw blurRad="114300">
              <a:prstClr val="black"/>
            </a:innerShdw>
          </a:effectLst>
        </p:spPr>
        <p:txBody>
          <a:bodyPr rtlCol="0" anchor="ctr"/>
          <a:lstStyle/>
          <a:p>
            <a:pPr algn="ctr"/>
            <a:endParaRPr lang="en-US" dirty="0"/>
          </a:p>
        </p:txBody>
      </p:sp>
      <p:cxnSp>
        <p:nvCxnSpPr>
          <p:cNvPr id="200" name="Gerade Verbindung 7"/>
          <p:cNvCxnSpPr/>
          <p:nvPr/>
        </p:nvCxnSpPr>
        <p:spPr>
          <a:xfrm flipH="1" flipV="1">
            <a:off x="6645863"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1" name="Gerade Verbindung 8"/>
          <p:cNvCxnSpPr/>
          <p:nvPr/>
        </p:nvCxnSpPr>
        <p:spPr>
          <a:xfrm flipH="1" flipV="1">
            <a:off x="11714598"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2" name="Gerade Verbindung 9"/>
          <p:cNvCxnSpPr/>
          <p:nvPr/>
        </p:nvCxnSpPr>
        <p:spPr>
          <a:xfrm flipH="1" flipV="1">
            <a:off x="1589086"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3" name="Gerade Verbindung 10"/>
          <p:cNvCxnSpPr/>
          <p:nvPr/>
        </p:nvCxnSpPr>
        <p:spPr>
          <a:xfrm flipH="1" flipV="1">
            <a:off x="2151614"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4" name="Gerade Verbindung 11"/>
          <p:cNvCxnSpPr/>
          <p:nvPr/>
        </p:nvCxnSpPr>
        <p:spPr>
          <a:xfrm flipH="1" flipV="1">
            <a:off x="2714142"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5" name="Gerade Verbindung 12"/>
          <p:cNvCxnSpPr/>
          <p:nvPr/>
        </p:nvCxnSpPr>
        <p:spPr>
          <a:xfrm flipH="1" flipV="1">
            <a:off x="3276670"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6" name="Gerade Verbindung 13"/>
          <p:cNvCxnSpPr/>
          <p:nvPr/>
        </p:nvCxnSpPr>
        <p:spPr>
          <a:xfrm flipH="1" flipV="1">
            <a:off x="6089310"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7" name="Gerade Verbindung 14"/>
          <p:cNvCxnSpPr/>
          <p:nvPr/>
        </p:nvCxnSpPr>
        <p:spPr>
          <a:xfrm flipH="1" flipV="1">
            <a:off x="5526782"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8" name="Gerade Verbindung 15"/>
          <p:cNvCxnSpPr/>
          <p:nvPr/>
        </p:nvCxnSpPr>
        <p:spPr>
          <a:xfrm flipH="1" flipV="1">
            <a:off x="4964254"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9" name="Gerade Verbindung 16"/>
          <p:cNvCxnSpPr/>
          <p:nvPr/>
        </p:nvCxnSpPr>
        <p:spPr>
          <a:xfrm flipH="1" flipV="1">
            <a:off x="4401726"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0" name="Gerade Verbindung 17"/>
          <p:cNvCxnSpPr/>
          <p:nvPr/>
        </p:nvCxnSpPr>
        <p:spPr>
          <a:xfrm flipH="1" flipV="1">
            <a:off x="3839198"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1" name="Gerade Verbindung 18"/>
          <p:cNvCxnSpPr/>
          <p:nvPr/>
        </p:nvCxnSpPr>
        <p:spPr>
          <a:xfrm flipH="1" flipV="1">
            <a:off x="6651838"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2" name="Gerade Verbindung 19"/>
          <p:cNvCxnSpPr/>
          <p:nvPr/>
        </p:nvCxnSpPr>
        <p:spPr>
          <a:xfrm flipH="1" flipV="1">
            <a:off x="7214366"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3" name="Gerade Verbindung 20"/>
          <p:cNvCxnSpPr/>
          <p:nvPr/>
        </p:nvCxnSpPr>
        <p:spPr>
          <a:xfrm flipH="1" flipV="1">
            <a:off x="7776894"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4" name="Gerade Verbindung 21"/>
          <p:cNvCxnSpPr/>
          <p:nvPr/>
        </p:nvCxnSpPr>
        <p:spPr>
          <a:xfrm flipH="1" flipV="1">
            <a:off x="8339422"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5" name="Gerade Verbindung 22"/>
          <p:cNvCxnSpPr/>
          <p:nvPr/>
        </p:nvCxnSpPr>
        <p:spPr>
          <a:xfrm flipH="1" flipV="1">
            <a:off x="8901950"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6" name="Gerade Verbindung 23"/>
          <p:cNvCxnSpPr/>
          <p:nvPr/>
        </p:nvCxnSpPr>
        <p:spPr>
          <a:xfrm flipH="1" flipV="1">
            <a:off x="9464478"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7" name="Gerade Verbindung 24"/>
          <p:cNvCxnSpPr/>
          <p:nvPr/>
        </p:nvCxnSpPr>
        <p:spPr>
          <a:xfrm flipH="1" flipV="1">
            <a:off x="10027006"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8" name="Gerade Verbindung 25"/>
          <p:cNvCxnSpPr/>
          <p:nvPr/>
        </p:nvCxnSpPr>
        <p:spPr>
          <a:xfrm flipH="1" flipV="1">
            <a:off x="10589534"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9" name="Gerade Verbindung 26"/>
          <p:cNvCxnSpPr/>
          <p:nvPr/>
        </p:nvCxnSpPr>
        <p:spPr>
          <a:xfrm flipH="1" flipV="1">
            <a:off x="11152062" y="3023890"/>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0" name="Textfeld 27"/>
          <p:cNvSpPr txBox="1"/>
          <p:nvPr/>
        </p:nvSpPr>
        <p:spPr>
          <a:xfrm>
            <a:off x="1318820" y="2793202"/>
            <a:ext cx="540533" cy="276999"/>
          </a:xfrm>
          <a:prstGeom prst="rect">
            <a:avLst/>
          </a:prstGeom>
          <a:noFill/>
        </p:spPr>
        <p:txBody>
          <a:bodyPr wrap="none" rtlCol="0">
            <a:spAutoFit/>
          </a:bodyPr>
          <a:lstStyle/>
          <a:p>
            <a:r>
              <a:rPr lang="en-US" sz="1200" dirty="0">
                <a:solidFill>
                  <a:srgbClr val="FFFFFF"/>
                </a:solidFill>
              </a:rPr>
              <a:t>06:00</a:t>
            </a:r>
          </a:p>
        </p:txBody>
      </p:sp>
      <p:sp>
        <p:nvSpPr>
          <p:cNvPr id="221" name="Textfeld 28"/>
          <p:cNvSpPr txBox="1"/>
          <p:nvPr/>
        </p:nvSpPr>
        <p:spPr>
          <a:xfrm>
            <a:off x="2443875" y="2793202"/>
            <a:ext cx="540533" cy="276999"/>
          </a:xfrm>
          <a:prstGeom prst="rect">
            <a:avLst/>
          </a:prstGeom>
          <a:noFill/>
        </p:spPr>
        <p:txBody>
          <a:bodyPr wrap="none" rtlCol="0">
            <a:spAutoFit/>
          </a:bodyPr>
          <a:lstStyle/>
          <a:p>
            <a:r>
              <a:rPr lang="en-US" sz="1200" dirty="0">
                <a:solidFill>
                  <a:srgbClr val="FFFFFF"/>
                </a:solidFill>
              </a:rPr>
              <a:t>08:00</a:t>
            </a:r>
          </a:p>
        </p:txBody>
      </p:sp>
      <p:sp>
        <p:nvSpPr>
          <p:cNvPr id="222" name="Textfeld 29"/>
          <p:cNvSpPr txBox="1"/>
          <p:nvPr/>
        </p:nvSpPr>
        <p:spPr>
          <a:xfrm>
            <a:off x="3568931" y="2793202"/>
            <a:ext cx="540533" cy="276999"/>
          </a:xfrm>
          <a:prstGeom prst="rect">
            <a:avLst/>
          </a:prstGeom>
          <a:noFill/>
        </p:spPr>
        <p:txBody>
          <a:bodyPr wrap="none" rtlCol="0">
            <a:spAutoFit/>
          </a:bodyPr>
          <a:lstStyle/>
          <a:p>
            <a:r>
              <a:rPr lang="en-US" sz="1200" dirty="0">
                <a:solidFill>
                  <a:srgbClr val="FFFFFF"/>
                </a:solidFill>
              </a:rPr>
              <a:t>10:00</a:t>
            </a:r>
          </a:p>
        </p:txBody>
      </p:sp>
      <p:sp>
        <p:nvSpPr>
          <p:cNvPr id="223" name="Textfeld 30"/>
          <p:cNvSpPr txBox="1"/>
          <p:nvPr/>
        </p:nvSpPr>
        <p:spPr>
          <a:xfrm>
            <a:off x="4693988" y="2793202"/>
            <a:ext cx="540533" cy="276999"/>
          </a:xfrm>
          <a:prstGeom prst="rect">
            <a:avLst/>
          </a:prstGeom>
          <a:noFill/>
        </p:spPr>
        <p:txBody>
          <a:bodyPr wrap="none" rtlCol="0">
            <a:spAutoFit/>
          </a:bodyPr>
          <a:lstStyle/>
          <a:p>
            <a:r>
              <a:rPr lang="en-US" sz="1200" dirty="0">
                <a:solidFill>
                  <a:srgbClr val="FFFFFF"/>
                </a:solidFill>
              </a:rPr>
              <a:t>12:00</a:t>
            </a:r>
          </a:p>
        </p:txBody>
      </p:sp>
      <p:sp>
        <p:nvSpPr>
          <p:cNvPr id="224" name="Textfeld 31"/>
          <p:cNvSpPr txBox="1"/>
          <p:nvPr/>
        </p:nvSpPr>
        <p:spPr>
          <a:xfrm>
            <a:off x="5819043" y="2793202"/>
            <a:ext cx="540533" cy="276999"/>
          </a:xfrm>
          <a:prstGeom prst="rect">
            <a:avLst/>
          </a:prstGeom>
          <a:noFill/>
        </p:spPr>
        <p:txBody>
          <a:bodyPr wrap="none" rtlCol="0">
            <a:spAutoFit/>
          </a:bodyPr>
          <a:lstStyle/>
          <a:p>
            <a:r>
              <a:rPr lang="en-US" sz="1200" dirty="0">
                <a:solidFill>
                  <a:srgbClr val="FFFFFF"/>
                </a:solidFill>
              </a:rPr>
              <a:t>14:00</a:t>
            </a:r>
          </a:p>
        </p:txBody>
      </p:sp>
      <p:sp>
        <p:nvSpPr>
          <p:cNvPr id="225" name="Textfeld 32"/>
          <p:cNvSpPr txBox="1"/>
          <p:nvPr/>
        </p:nvSpPr>
        <p:spPr>
          <a:xfrm>
            <a:off x="6944100" y="2793202"/>
            <a:ext cx="540533" cy="276999"/>
          </a:xfrm>
          <a:prstGeom prst="rect">
            <a:avLst/>
          </a:prstGeom>
          <a:noFill/>
        </p:spPr>
        <p:txBody>
          <a:bodyPr wrap="none" rtlCol="0">
            <a:spAutoFit/>
          </a:bodyPr>
          <a:lstStyle/>
          <a:p>
            <a:r>
              <a:rPr lang="en-US" sz="1200" dirty="0">
                <a:solidFill>
                  <a:srgbClr val="FFFFFF"/>
                </a:solidFill>
              </a:rPr>
              <a:t>16:00</a:t>
            </a:r>
          </a:p>
        </p:txBody>
      </p:sp>
      <p:sp>
        <p:nvSpPr>
          <p:cNvPr id="226" name="Textfeld 33"/>
          <p:cNvSpPr txBox="1"/>
          <p:nvPr/>
        </p:nvSpPr>
        <p:spPr>
          <a:xfrm>
            <a:off x="8069156" y="2793202"/>
            <a:ext cx="540533" cy="276999"/>
          </a:xfrm>
          <a:prstGeom prst="rect">
            <a:avLst/>
          </a:prstGeom>
          <a:noFill/>
        </p:spPr>
        <p:txBody>
          <a:bodyPr wrap="none" rtlCol="0">
            <a:spAutoFit/>
          </a:bodyPr>
          <a:lstStyle/>
          <a:p>
            <a:r>
              <a:rPr lang="en-US" sz="1200" dirty="0">
                <a:solidFill>
                  <a:srgbClr val="FFFFFF"/>
                </a:solidFill>
              </a:rPr>
              <a:t>18:00</a:t>
            </a:r>
          </a:p>
        </p:txBody>
      </p:sp>
      <p:sp>
        <p:nvSpPr>
          <p:cNvPr id="227" name="Textfeld 34"/>
          <p:cNvSpPr txBox="1"/>
          <p:nvPr/>
        </p:nvSpPr>
        <p:spPr>
          <a:xfrm>
            <a:off x="9194211" y="2793202"/>
            <a:ext cx="540533" cy="276999"/>
          </a:xfrm>
          <a:prstGeom prst="rect">
            <a:avLst/>
          </a:prstGeom>
          <a:noFill/>
        </p:spPr>
        <p:txBody>
          <a:bodyPr wrap="none" rtlCol="0">
            <a:spAutoFit/>
          </a:bodyPr>
          <a:lstStyle/>
          <a:p>
            <a:r>
              <a:rPr lang="en-US" sz="1200" dirty="0">
                <a:solidFill>
                  <a:srgbClr val="FFFFFF"/>
                </a:solidFill>
              </a:rPr>
              <a:t>20:00</a:t>
            </a:r>
          </a:p>
        </p:txBody>
      </p:sp>
      <p:sp>
        <p:nvSpPr>
          <p:cNvPr id="228" name="Textfeld 35"/>
          <p:cNvSpPr txBox="1"/>
          <p:nvPr/>
        </p:nvSpPr>
        <p:spPr>
          <a:xfrm>
            <a:off x="10319268" y="2793202"/>
            <a:ext cx="540533" cy="276999"/>
          </a:xfrm>
          <a:prstGeom prst="rect">
            <a:avLst/>
          </a:prstGeom>
          <a:noFill/>
        </p:spPr>
        <p:txBody>
          <a:bodyPr wrap="none" rtlCol="0">
            <a:spAutoFit/>
          </a:bodyPr>
          <a:lstStyle/>
          <a:p>
            <a:r>
              <a:rPr lang="en-US" sz="1200" dirty="0">
                <a:solidFill>
                  <a:srgbClr val="FFFFFF"/>
                </a:solidFill>
              </a:rPr>
              <a:t>22:00</a:t>
            </a:r>
          </a:p>
        </p:txBody>
      </p:sp>
      <p:sp>
        <p:nvSpPr>
          <p:cNvPr id="229" name="Textfeld 36"/>
          <p:cNvSpPr txBox="1"/>
          <p:nvPr/>
        </p:nvSpPr>
        <p:spPr>
          <a:xfrm>
            <a:off x="11444330" y="2793202"/>
            <a:ext cx="540533" cy="276999"/>
          </a:xfrm>
          <a:prstGeom prst="rect">
            <a:avLst/>
          </a:prstGeom>
          <a:noFill/>
        </p:spPr>
        <p:txBody>
          <a:bodyPr wrap="none" rtlCol="0">
            <a:spAutoFit/>
          </a:bodyPr>
          <a:lstStyle/>
          <a:p>
            <a:r>
              <a:rPr lang="en-US" sz="1200" dirty="0">
                <a:solidFill>
                  <a:srgbClr val="FFFFFF"/>
                </a:solidFill>
              </a:rPr>
              <a:t>24:00</a:t>
            </a:r>
          </a:p>
        </p:txBody>
      </p:sp>
      <p:sp>
        <p:nvSpPr>
          <p:cNvPr id="230" name="Textfeld 37"/>
          <p:cNvSpPr txBox="1"/>
          <p:nvPr/>
        </p:nvSpPr>
        <p:spPr>
          <a:xfrm>
            <a:off x="244637" y="3076090"/>
            <a:ext cx="1277979" cy="369332"/>
          </a:xfrm>
          <a:prstGeom prst="rect">
            <a:avLst/>
          </a:prstGeom>
          <a:noFill/>
        </p:spPr>
        <p:txBody>
          <a:bodyPr wrap="none" rtlCol="0">
            <a:spAutoFit/>
          </a:bodyPr>
          <a:lstStyle/>
          <a:p>
            <a:r>
              <a:rPr lang="en-US" dirty="0">
                <a:solidFill>
                  <a:srgbClr val="FFFFFF"/>
                </a:solidFill>
              </a:rPr>
              <a:t>Wednesday</a:t>
            </a:r>
          </a:p>
        </p:txBody>
      </p:sp>
      <p:sp>
        <p:nvSpPr>
          <p:cNvPr id="231" name="Rechteck 40"/>
          <p:cNvSpPr/>
          <p:nvPr/>
        </p:nvSpPr>
        <p:spPr bwMode="auto">
          <a:xfrm>
            <a:off x="1589087" y="3130727"/>
            <a:ext cx="10137467" cy="209724"/>
          </a:xfrm>
          <a:prstGeom prst="rect">
            <a:avLst/>
          </a:prstGeom>
          <a:gradFill flip="none" rotWithShape="1">
            <a:gsLst>
              <a:gs pos="44000">
                <a:srgbClr val="FFFFFF">
                  <a:alpha val="70000"/>
                </a:srgbClr>
              </a:gs>
              <a:gs pos="94000">
                <a:srgbClr val="FFFFFF">
                  <a:alpha val="70000"/>
                </a:srgbClr>
              </a:gs>
              <a:gs pos="95000">
                <a:srgbClr val="B2B2B2">
                  <a:alpha val="0"/>
                </a:srgbClr>
              </a:gs>
              <a:gs pos="43000">
                <a:srgbClr val="B2B2B2">
                  <a:lumMod val="35000"/>
                  <a:lumOff val="65000"/>
                  <a:alpha val="0"/>
                </a:srgbClr>
              </a:gs>
            </a:gsLst>
            <a:lin ang="0" scaled="1"/>
            <a:tileRect/>
          </a:gradFill>
          <a:ln w="12700">
            <a:noFill/>
            <a:round/>
            <a:headEnd/>
            <a:tailEnd/>
          </a:ln>
          <a:effectLst>
            <a:innerShdw blurRad="114300">
              <a:prstClr val="black"/>
            </a:innerShdw>
          </a:effectLst>
        </p:spPr>
        <p:txBody>
          <a:bodyPr rtlCol="0" anchor="ctr"/>
          <a:lstStyle/>
          <a:p>
            <a:pPr algn="ctr"/>
            <a:endParaRPr lang="en-US" dirty="0"/>
          </a:p>
        </p:txBody>
      </p:sp>
      <p:sp>
        <p:nvSpPr>
          <p:cNvPr id="232" name="Richtungspfeil 5"/>
          <p:cNvSpPr/>
          <p:nvPr/>
        </p:nvSpPr>
        <p:spPr bwMode="auto">
          <a:xfrm rot="16200000">
            <a:off x="5942504" y="3088782"/>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233" name="Richtungspfeil 39"/>
          <p:cNvSpPr/>
          <p:nvPr/>
        </p:nvSpPr>
        <p:spPr bwMode="auto">
          <a:xfrm rot="16200000">
            <a:off x="11005255" y="3088783"/>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234" name="Rechteck 4"/>
          <p:cNvSpPr/>
          <p:nvPr/>
        </p:nvSpPr>
        <p:spPr bwMode="auto">
          <a:xfrm>
            <a:off x="1577130" y="3777801"/>
            <a:ext cx="10137467" cy="209725"/>
          </a:xfrm>
          <a:prstGeom prst="rect">
            <a:avLst/>
          </a:prstGeom>
          <a:solidFill>
            <a:srgbClr val="16281F"/>
          </a:solidFill>
          <a:ln w="12700">
            <a:noFill/>
            <a:round/>
            <a:headEnd/>
            <a:tailEnd/>
          </a:ln>
          <a:effectLst>
            <a:innerShdw blurRad="114300">
              <a:prstClr val="black"/>
            </a:innerShdw>
          </a:effectLst>
        </p:spPr>
        <p:txBody>
          <a:bodyPr rtlCol="0" anchor="ctr"/>
          <a:lstStyle/>
          <a:p>
            <a:pPr algn="ctr"/>
            <a:endParaRPr lang="en-US" dirty="0"/>
          </a:p>
        </p:txBody>
      </p:sp>
      <p:cxnSp>
        <p:nvCxnSpPr>
          <p:cNvPr id="235" name="Gerade Verbindung 7"/>
          <p:cNvCxnSpPr/>
          <p:nvPr/>
        </p:nvCxnSpPr>
        <p:spPr>
          <a:xfrm flipH="1" flipV="1">
            <a:off x="6645863"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6" name="Gerade Verbindung 8"/>
          <p:cNvCxnSpPr/>
          <p:nvPr/>
        </p:nvCxnSpPr>
        <p:spPr>
          <a:xfrm flipH="1" flipV="1">
            <a:off x="11714598"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7" name="Gerade Verbindung 9"/>
          <p:cNvCxnSpPr/>
          <p:nvPr/>
        </p:nvCxnSpPr>
        <p:spPr>
          <a:xfrm flipH="1" flipV="1">
            <a:off x="1589086"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8" name="Gerade Verbindung 10"/>
          <p:cNvCxnSpPr/>
          <p:nvPr/>
        </p:nvCxnSpPr>
        <p:spPr>
          <a:xfrm flipH="1" flipV="1">
            <a:off x="2151614"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9" name="Gerade Verbindung 11"/>
          <p:cNvCxnSpPr/>
          <p:nvPr/>
        </p:nvCxnSpPr>
        <p:spPr>
          <a:xfrm flipH="1" flipV="1">
            <a:off x="2714142"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0" name="Gerade Verbindung 12"/>
          <p:cNvCxnSpPr/>
          <p:nvPr/>
        </p:nvCxnSpPr>
        <p:spPr>
          <a:xfrm flipH="1" flipV="1">
            <a:off x="3276670"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1" name="Gerade Verbindung 13"/>
          <p:cNvCxnSpPr/>
          <p:nvPr/>
        </p:nvCxnSpPr>
        <p:spPr>
          <a:xfrm flipH="1" flipV="1">
            <a:off x="6089310"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2" name="Gerade Verbindung 14"/>
          <p:cNvCxnSpPr/>
          <p:nvPr/>
        </p:nvCxnSpPr>
        <p:spPr>
          <a:xfrm flipH="1" flipV="1">
            <a:off x="5526782"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3" name="Gerade Verbindung 15"/>
          <p:cNvCxnSpPr/>
          <p:nvPr/>
        </p:nvCxnSpPr>
        <p:spPr>
          <a:xfrm flipH="1" flipV="1">
            <a:off x="4964254"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4" name="Gerade Verbindung 16"/>
          <p:cNvCxnSpPr/>
          <p:nvPr/>
        </p:nvCxnSpPr>
        <p:spPr>
          <a:xfrm flipH="1" flipV="1">
            <a:off x="4401726"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5" name="Gerade Verbindung 17"/>
          <p:cNvCxnSpPr/>
          <p:nvPr/>
        </p:nvCxnSpPr>
        <p:spPr>
          <a:xfrm flipH="1" flipV="1">
            <a:off x="3839198"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6" name="Gerade Verbindung 18"/>
          <p:cNvCxnSpPr/>
          <p:nvPr/>
        </p:nvCxnSpPr>
        <p:spPr>
          <a:xfrm flipH="1" flipV="1">
            <a:off x="6651838"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7" name="Gerade Verbindung 19"/>
          <p:cNvCxnSpPr/>
          <p:nvPr/>
        </p:nvCxnSpPr>
        <p:spPr>
          <a:xfrm flipH="1" flipV="1">
            <a:off x="7214366"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8" name="Gerade Verbindung 20"/>
          <p:cNvCxnSpPr/>
          <p:nvPr/>
        </p:nvCxnSpPr>
        <p:spPr>
          <a:xfrm flipH="1" flipV="1">
            <a:off x="7776894"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9" name="Gerade Verbindung 21"/>
          <p:cNvCxnSpPr/>
          <p:nvPr/>
        </p:nvCxnSpPr>
        <p:spPr>
          <a:xfrm flipH="1" flipV="1">
            <a:off x="8339422"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0" name="Gerade Verbindung 22"/>
          <p:cNvCxnSpPr/>
          <p:nvPr/>
        </p:nvCxnSpPr>
        <p:spPr>
          <a:xfrm flipH="1" flipV="1">
            <a:off x="8901950"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1" name="Gerade Verbindung 23"/>
          <p:cNvCxnSpPr/>
          <p:nvPr/>
        </p:nvCxnSpPr>
        <p:spPr>
          <a:xfrm flipH="1" flipV="1">
            <a:off x="9464478"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2" name="Gerade Verbindung 24"/>
          <p:cNvCxnSpPr/>
          <p:nvPr/>
        </p:nvCxnSpPr>
        <p:spPr>
          <a:xfrm flipH="1" flipV="1">
            <a:off x="10027006"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3" name="Gerade Verbindung 25"/>
          <p:cNvCxnSpPr/>
          <p:nvPr/>
        </p:nvCxnSpPr>
        <p:spPr>
          <a:xfrm flipH="1" flipV="1">
            <a:off x="10589534"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54" name="Gerade Verbindung 26"/>
          <p:cNvCxnSpPr/>
          <p:nvPr/>
        </p:nvCxnSpPr>
        <p:spPr>
          <a:xfrm flipH="1" flipV="1">
            <a:off x="11152062" y="36709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55" name="Textfeld 27"/>
          <p:cNvSpPr txBox="1"/>
          <p:nvPr/>
        </p:nvSpPr>
        <p:spPr>
          <a:xfrm>
            <a:off x="1318820" y="3440277"/>
            <a:ext cx="540533" cy="276999"/>
          </a:xfrm>
          <a:prstGeom prst="rect">
            <a:avLst/>
          </a:prstGeom>
          <a:noFill/>
        </p:spPr>
        <p:txBody>
          <a:bodyPr wrap="none" rtlCol="0">
            <a:spAutoFit/>
          </a:bodyPr>
          <a:lstStyle/>
          <a:p>
            <a:r>
              <a:rPr lang="en-US" sz="1200" dirty="0">
                <a:solidFill>
                  <a:srgbClr val="FFFFFF"/>
                </a:solidFill>
              </a:rPr>
              <a:t>06:00</a:t>
            </a:r>
          </a:p>
        </p:txBody>
      </p:sp>
      <p:sp>
        <p:nvSpPr>
          <p:cNvPr id="256" name="Textfeld 28"/>
          <p:cNvSpPr txBox="1"/>
          <p:nvPr/>
        </p:nvSpPr>
        <p:spPr>
          <a:xfrm>
            <a:off x="2443875" y="3440277"/>
            <a:ext cx="540533" cy="276999"/>
          </a:xfrm>
          <a:prstGeom prst="rect">
            <a:avLst/>
          </a:prstGeom>
          <a:noFill/>
        </p:spPr>
        <p:txBody>
          <a:bodyPr wrap="none" rtlCol="0">
            <a:spAutoFit/>
          </a:bodyPr>
          <a:lstStyle/>
          <a:p>
            <a:r>
              <a:rPr lang="en-US" sz="1200" dirty="0">
                <a:solidFill>
                  <a:srgbClr val="FFFFFF"/>
                </a:solidFill>
              </a:rPr>
              <a:t>08:00</a:t>
            </a:r>
          </a:p>
        </p:txBody>
      </p:sp>
      <p:sp>
        <p:nvSpPr>
          <p:cNvPr id="257" name="Textfeld 29"/>
          <p:cNvSpPr txBox="1"/>
          <p:nvPr/>
        </p:nvSpPr>
        <p:spPr>
          <a:xfrm>
            <a:off x="3568931" y="3440277"/>
            <a:ext cx="540533" cy="276999"/>
          </a:xfrm>
          <a:prstGeom prst="rect">
            <a:avLst/>
          </a:prstGeom>
          <a:noFill/>
        </p:spPr>
        <p:txBody>
          <a:bodyPr wrap="none" rtlCol="0">
            <a:spAutoFit/>
          </a:bodyPr>
          <a:lstStyle/>
          <a:p>
            <a:r>
              <a:rPr lang="en-US" sz="1200" dirty="0">
                <a:solidFill>
                  <a:srgbClr val="FFFFFF"/>
                </a:solidFill>
              </a:rPr>
              <a:t>10:00</a:t>
            </a:r>
          </a:p>
        </p:txBody>
      </p:sp>
      <p:sp>
        <p:nvSpPr>
          <p:cNvPr id="258" name="Textfeld 30"/>
          <p:cNvSpPr txBox="1"/>
          <p:nvPr/>
        </p:nvSpPr>
        <p:spPr>
          <a:xfrm>
            <a:off x="4693988" y="3440277"/>
            <a:ext cx="540533" cy="276999"/>
          </a:xfrm>
          <a:prstGeom prst="rect">
            <a:avLst/>
          </a:prstGeom>
          <a:noFill/>
        </p:spPr>
        <p:txBody>
          <a:bodyPr wrap="none" rtlCol="0">
            <a:spAutoFit/>
          </a:bodyPr>
          <a:lstStyle/>
          <a:p>
            <a:r>
              <a:rPr lang="en-US" sz="1200" dirty="0">
                <a:solidFill>
                  <a:srgbClr val="FFFFFF"/>
                </a:solidFill>
              </a:rPr>
              <a:t>12:00</a:t>
            </a:r>
          </a:p>
        </p:txBody>
      </p:sp>
      <p:sp>
        <p:nvSpPr>
          <p:cNvPr id="259" name="Textfeld 31"/>
          <p:cNvSpPr txBox="1"/>
          <p:nvPr/>
        </p:nvSpPr>
        <p:spPr>
          <a:xfrm>
            <a:off x="5819043" y="3440277"/>
            <a:ext cx="540533" cy="276999"/>
          </a:xfrm>
          <a:prstGeom prst="rect">
            <a:avLst/>
          </a:prstGeom>
          <a:noFill/>
        </p:spPr>
        <p:txBody>
          <a:bodyPr wrap="none" rtlCol="0">
            <a:spAutoFit/>
          </a:bodyPr>
          <a:lstStyle/>
          <a:p>
            <a:r>
              <a:rPr lang="en-US" sz="1200" dirty="0">
                <a:solidFill>
                  <a:srgbClr val="FFFFFF"/>
                </a:solidFill>
              </a:rPr>
              <a:t>14:00</a:t>
            </a:r>
          </a:p>
        </p:txBody>
      </p:sp>
      <p:sp>
        <p:nvSpPr>
          <p:cNvPr id="260" name="Textfeld 32"/>
          <p:cNvSpPr txBox="1"/>
          <p:nvPr/>
        </p:nvSpPr>
        <p:spPr>
          <a:xfrm>
            <a:off x="6944100" y="3440277"/>
            <a:ext cx="540533" cy="276999"/>
          </a:xfrm>
          <a:prstGeom prst="rect">
            <a:avLst/>
          </a:prstGeom>
          <a:noFill/>
        </p:spPr>
        <p:txBody>
          <a:bodyPr wrap="none" rtlCol="0">
            <a:spAutoFit/>
          </a:bodyPr>
          <a:lstStyle/>
          <a:p>
            <a:r>
              <a:rPr lang="en-US" sz="1200" dirty="0">
                <a:solidFill>
                  <a:srgbClr val="FFFFFF"/>
                </a:solidFill>
              </a:rPr>
              <a:t>16:00</a:t>
            </a:r>
          </a:p>
        </p:txBody>
      </p:sp>
      <p:sp>
        <p:nvSpPr>
          <p:cNvPr id="261" name="Textfeld 33"/>
          <p:cNvSpPr txBox="1"/>
          <p:nvPr/>
        </p:nvSpPr>
        <p:spPr>
          <a:xfrm>
            <a:off x="8069156" y="3440277"/>
            <a:ext cx="540533" cy="276999"/>
          </a:xfrm>
          <a:prstGeom prst="rect">
            <a:avLst/>
          </a:prstGeom>
          <a:noFill/>
        </p:spPr>
        <p:txBody>
          <a:bodyPr wrap="none" rtlCol="0">
            <a:spAutoFit/>
          </a:bodyPr>
          <a:lstStyle/>
          <a:p>
            <a:r>
              <a:rPr lang="en-US" sz="1200" dirty="0">
                <a:solidFill>
                  <a:srgbClr val="FFFFFF"/>
                </a:solidFill>
              </a:rPr>
              <a:t>18:00</a:t>
            </a:r>
          </a:p>
        </p:txBody>
      </p:sp>
      <p:sp>
        <p:nvSpPr>
          <p:cNvPr id="262" name="Textfeld 34"/>
          <p:cNvSpPr txBox="1"/>
          <p:nvPr/>
        </p:nvSpPr>
        <p:spPr>
          <a:xfrm>
            <a:off x="9194211" y="3440277"/>
            <a:ext cx="540533" cy="276999"/>
          </a:xfrm>
          <a:prstGeom prst="rect">
            <a:avLst/>
          </a:prstGeom>
          <a:noFill/>
        </p:spPr>
        <p:txBody>
          <a:bodyPr wrap="none" rtlCol="0">
            <a:spAutoFit/>
          </a:bodyPr>
          <a:lstStyle/>
          <a:p>
            <a:r>
              <a:rPr lang="en-US" sz="1200" dirty="0">
                <a:solidFill>
                  <a:srgbClr val="FFFFFF"/>
                </a:solidFill>
              </a:rPr>
              <a:t>20:00</a:t>
            </a:r>
          </a:p>
        </p:txBody>
      </p:sp>
      <p:sp>
        <p:nvSpPr>
          <p:cNvPr id="263" name="Textfeld 35"/>
          <p:cNvSpPr txBox="1"/>
          <p:nvPr/>
        </p:nvSpPr>
        <p:spPr>
          <a:xfrm>
            <a:off x="10319268" y="3440277"/>
            <a:ext cx="540533" cy="276999"/>
          </a:xfrm>
          <a:prstGeom prst="rect">
            <a:avLst/>
          </a:prstGeom>
          <a:noFill/>
        </p:spPr>
        <p:txBody>
          <a:bodyPr wrap="none" rtlCol="0">
            <a:spAutoFit/>
          </a:bodyPr>
          <a:lstStyle/>
          <a:p>
            <a:r>
              <a:rPr lang="en-US" sz="1200" dirty="0">
                <a:solidFill>
                  <a:srgbClr val="FFFFFF"/>
                </a:solidFill>
              </a:rPr>
              <a:t>22:00</a:t>
            </a:r>
          </a:p>
        </p:txBody>
      </p:sp>
      <p:sp>
        <p:nvSpPr>
          <p:cNvPr id="264" name="Textfeld 36"/>
          <p:cNvSpPr txBox="1"/>
          <p:nvPr/>
        </p:nvSpPr>
        <p:spPr>
          <a:xfrm>
            <a:off x="11444330" y="3440277"/>
            <a:ext cx="540533" cy="276999"/>
          </a:xfrm>
          <a:prstGeom prst="rect">
            <a:avLst/>
          </a:prstGeom>
          <a:noFill/>
        </p:spPr>
        <p:txBody>
          <a:bodyPr wrap="none" rtlCol="0">
            <a:spAutoFit/>
          </a:bodyPr>
          <a:lstStyle/>
          <a:p>
            <a:r>
              <a:rPr lang="en-US" sz="1200" dirty="0">
                <a:solidFill>
                  <a:srgbClr val="FFFFFF"/>
                </a:solidFill>
              </a:rPr>
              <a:t>24:00</a:t>
            </a:r>
          </a:p>
        </p:txBody>
      </p:sp>
      <p:sp>
        <p:nvSpPr>
          <p:cNvPr id="265" name="Textfeld 37"/>
          <p:cNvSpPr txBox="1"/>
          <p:nvPr/>
        </p:nvSpPr>
        <p:spPr>
          <a:xfrm>
            <a:off x="244637" y="3723165"/>
            <a:ext cx="1038811" cy="369332"/>
          </a:xfrm>
          <a:prstGeom prst="rect">
            <a:avLst/>
          </a:prstGeom>
          <a:noFill/>
        </p:spPr>
        <p:txBody>
          <a:bodyPr wrap="none" rtlCol="0">
            <a:spAutoFit/>
          </a:bodyPr>
          <a:lstStyle/>
          <a:p>
            <a:r>
              <a:rPr lang="en-US" dirty="0">
                <a:solidFill>
                  <a:srgbClr val="FFFFFF"/>
                </a:solidFill>
              </a:rPr>
              <a:t>Thursday</a:t>
            </a:r>
          </a:p>
        </p:txBody>
      </p:sp>
      <p:sp>
        <p:nvSpPr>
          <p:cNvPr id="266" name="Rechteck 40"/>
          <p:cNvSpPr/>
          <p:nvPr/>
        </p:nvSpPr>
        <p:spPr bwMode="auto">
          <a:xfrm>
            <a:off x="1589087" y="3777802"/>
            <a:ext cx="10137467" cy="209724"/>
          </a:xfrm>
          <a:prstGeom prst="rect">
            <a:avLst/>
          </a:prstGeom>
          <a:gradFill flip="none" rotWithShape="1">
            <a:gsLst>
              <a:gs pos="44000">
                <a:srgbClr val="FFFFFF">
                  <a:alpha val="70000"/>
                </a:srgbClr>
              </a:gs>
              <a:gs pos="94000">
                <a:srgbClr val="FFFFFF">
                  <a:alpha val="70000"/>
                </a:srgbClr>
              </a:gs>
              <a:gs pos="95000">
                <a:srgbClr val="B2B2B2">
                  <a:alpha val="0"/>
                </a:srgbClr>
              </a:gs>
              <a:gs pos="43000">
                <a:srgbClr val="B2B2B2">
                  <a:lumMod val="35000"/>
                  <a:lumOff val="65000"/>
                  <a:alpha val="0"/>
                </a:srgbClr>
              </a:gs>
            </a:gsLst>
            <a:lin ang="0" scaled="1"/>
            <a:tileRect/>
          </a:gradFill>
          <a:ln w="12700">
            <a:noFill/>
            <a:round/>
            <a:headEnd/>
            <a:tailEnd/>
          </a:ln>
          <a:effectLst>
            <a:innerShdw blurRad="114300">
              <a:prstClr val="black"/>
            </a:innerShdw>
          </a:effectLst>
        </p:spPr>
        <p:txBody>
          <a:bodyPr rtlCol="0" anchor="ctr"/>
          <a:lstStyle/>
          <a:p>
            <a:pPr algn="ctr"/>
            <a:endParaRPr lang="en-US" dirty="0"/>
          </a:p>
        </p:txBody>
      </p:sp>
      <p:sp>
        <p:nvSpPr>
          <p:cNvPr id="267" name="Richtungspfeil 5"/>
          <p:cNvSpPr/>
          <p:nvPr/>
        </p:nvSpPr>
        <p:spPr bwMode="auto">
          <a:xfrm rot="16200000">
            <a:off x="5942504" y="3735857"/>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268" name="Richtungspfeil 39"/>
          <p:cNvSpPr/>
          <p:nvPr/>
        </p:nvSpPr>
        <p:spPr bwMode="auto">
          <a:xfrm rot="16200000">
            <a:off x="11005255" y="3735858"/>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269" name="Rechteck 4"/>
          <p:cNvSpPr/>
          <p:nvPr/>
        </p:nvSpPr>
        <p:spPr bwMode="auto">
          <a:xfrm>
            <a:off x="1577130" y="4431847"/>
            <a:ext cx="10137467" cy="209725"/>
          </a:xfrm>
          <a:prstGeom prst="rect">
            <a:avLst/>
          </a:prstGeom>
          <a:solidFill>
            <a:srgbClr val="16281F"/>
          </a:solidFill>
          <a:ln w="12700">
            <a:noFill/>
            <a:round/>
            <a:headEnd/>
            <a:tailEnd/>
          </a:ln>
          <a:effectLst>
            <a:innerShdw blurRad="114300">
              <a:prstClr val="black"/>
            </a:innerShdw>
          </a:effectLst>
        </p:spPr>
        <p:txBody>
          <a:bodyPr rtlCol="0" anchor="ctr"/>
          <a:lstStyle/>
          <a:p>
            <a:pPr algn="ctr"/>
            <a:endParaRPr lang="en-US" dirty="0"/>
          </a:p>
        </p:txBody>
      </p:sp>
      <p:cxnSp>
        <p:nvCxnSpPr>
          <p:cNvPr id="270" name="Gerade Verbindung 7"/>
          <p:cNvCxnSpPr/>
          <p:nvPr/>
        </p:nvCxnSpPr>
        <p:spPr>
          <a:xfrm flipH="1" flipV="1">
            <a:off x="6645863"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1" name="Gerade Verbindung 8"/>
          <p:cNvCxnSpPr/>
          <p:nvPr/>
        </p:nvCxnSpPr>
        <p:spPr>
          <a:xfrm flipH="1" flipV="1">
            <a:off x="11714598"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2" name="Gerade Verbindung 9"/>
          <p:cNvCxnSpPr/>
          <p:nvPr/>
        </p:nvCxnSpPr>
        <p:spPr>
          <a:xfrm flipH="1" flipV="1">
            <a:off x="1589086"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3" name="Gerade Verbindung 10"/>
          <p:cNvCxnSpPr/>
          <p:nvPr/>
        </p:nvCxnSpPr>
        <p:spPr>
          <a:xfrm flipH="1" flipV="1">
            <a:off x="2151614"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4" name="Gerade Verbindung 11"/>
          <p:cNvCxnSpPr/>
          <p:nvPr/>
        </p:nvCxnSpPr>
        <p:spPr>
          <a:xfrm flipH="1" flipV="1">
            <a:off x="2714142"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5" name="Gerade Verbindung 12"/>
          <p:cNvCxnSpPr/>
          <p:nvPr/>
        </p:nvCxnSpPr>
        <p:spPr>
          <a:xfrm flipH="1" flipV="1">
            <a:off x="3276670"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6" name="Gerade Verbindung 13"/>
          <p:cNvCxnSpPr/>
          <p:nvPr/>
        </p:nvCxnSpPr>
        <p:spPr>
          <a:xfrm flipH="1" flipV="1">
            <a:off x="6089310"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7" name="Gerade Verbindung 14"/>
          <p:cNvCxnSpPr/>
          <p:nvPr/>
        </p:nvCxnSpPr>
        <p:spPr>
          <a:xfrm flipH="1" flipV="1">
            <a:off x="5526782"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8" name="Gerade Verbindung 15"/>
          <p:cNvCxnSpPr/>
          <p:nvPr/>
        </p:nvCxnSpPr>
        <p:spPr>
          <a:xfrm flipH="1" flipV="1">
            <a:off x="4964254"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9" name="Gerade Verbindung 16"/>
          <p:cNvCxnSpPr/>
          <p:nvPr/>
        </p:nvCxnSpPr>
        <p:spPr>
          <a:xfrm flipH="1" flipV="1">
            <a:off x="4401726"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0" name="Gerade Verbindung 17"/>
          <p:cNvCxnSpPr/>
          <p:nvPr/>
        </p:nvCxnSpPr>
        <p:spPr>
          <a:xfrm flipH="1" flipV="1">
            <a:off x="3839198"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1" name="Gerade Verbindung 18"/>
          <p:cNvCxnSpPr/>
          <p:nvPr/>
        </p:nvCxnSpPr>
        <p:spPr>
          <a:xfrm flipH="1" flipV="1">
            <a:off x="6651838"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2" name="Gerade Verbindung 19"/>
          <p:cNvCxnSpPr/>
          <p:nvPr/>
        </p:nvCxnSpPr>
        <p:spPr>
          <a:xfrm flipH="1" flipV="1">
            <a:off x="7214366"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3" name="Gerade Verbindung 20"/>
          <p:cNvCxnSpPr/>
          <p:nvPr/>
        </p:nvCxnSpPr>
        <p:spPr>
          <a:xfrm flipH="1" flipV="1">
            <a:off x="7776894"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4" name="Gerade Verbindung 21"/>
          <p:cNvCxnSpPr/>
          <p:nvPr/>
        </p:nvCxnSpPr>
        <p:spPr>
          <a:xfrm flipH="1" flipV="1">
            <a:off x="8339422"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5" name="Gerade Verbindung 22"/>
          <p:cNvCxnSpPr/>
          <p:nvPr/>
        </p:nvCxnSpPr>
        <p:spPr>
          <a:xfrm flipH="1" flipV="1">
            <a:off x="8901950"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6" name="Gerade Verbindung 23"/>
          <p:cNvCxnSpPr/>
          <p:nvPr/>
        </p:nvCxnSpPr>
        <p:spPr>
          <a:xfrm flipH="1" flipV="1">
            <a:off x="9464478"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7" name="Gerade Verbindung 24"/>
          <p:cNvCxnSpPr/>
          <p:nvPr/>
        </p:nvCxnSpPr>
        <p:spPr>
          <a:xfrm flipH="1" flipV="1">
            <a:off x="10027006"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8" name="Gerade Verbindung 25"/>
          <p:cNvCxnSpPr/>
          <p:nvPr/>
        </p:nvCxnSpPr>
        <p:spPr>
          <a:xfrm flipH="1" flipV="1">
            <a:off x="10589534"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89" name="Gerade Verbindung 26"/>
          <p:cNvCxnSpPr/>
          <p:nvPr/>
        </p:nvCxnSpPr>
        <p:spPr>
          <a:xfrm flipH="1" flipV="1">
            <a:off x="11152062" y="4325011"/>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90" name="Textfeld 27"/>
          <p:cNvSpPr txBox="1"/>
          <p:nvPr/>
        </p:nvSpPr>
        <p:spPr>
          <a:xfrm>
            <a:off x="1318820" y="4094323"/>
            <a:ext cx="540533" cy="276999"/>
          </a:xfrm>
          <a:prstGeom prst="rect">
            <a:avLst/>
          </a:prstGeom>
          <a:noFill/>
        </p:spPr>
        <p:txBody>
          <a:bodyPr wrap="none" rtlCol="0">
            <a:spAutoFit/>
          </a:bodyPr>
          <a:lstStyle/>
          <a:p>
            <a:r>
              <a:rPr lang="en-US" sz="1200" dirty="0">
                <a:solidFill>
                  <a:srgbClr val="FFFFFF"/>
                </a:solidFill>
              </a:rPr>
              <a:t>06:00</a:t>
            </a:r>
          </a:p>
        </p:txBody>
      </p:sp>
      <p:sp>
        <p:nvSpPr>
          <p:cNvPr id="291" name="Textfeld 28"/>
          <p:cNvSpPr txBox="1"/>
          <p:nvPr/>
        </p:nvSpPr>
        <p:spPr>
          <a:xfrm>
            <a:off x="2443875" y="4094323"/>
            <a:ext cx="540533" cy="276999"/>
          </a:xfrm>
          <a:prstGeom prst="rect">
            <a:avLst/>
          </a:prstGeom>
          <a:noFill/>
        </p:spPr>
        <p:txBody>
          <a:bodyPr wrap="none" rtlCol="0">
            <a:spAutoFit/>
          </a:bodyPr>
          <a:lstStyle/>
          <a:p>
            <a:r>
              <a:rPr lang="en-US" sz="1200" dirty="0">
                <a:solidFill>
                  <a:srgbClr val="FFFFFF"/>
                </a:solidFill>
              </a:rPr>
              <a:t>08:00</a:t>
            </a:r>
          </a:p>
        </p:txBody>
      </p:sp>
      <p:sp>
        <p:nvSpPr>
          <p:cNvPr id="292" name="Textfeld 29"/>
          <p:cNvSpPr txBox="1"/>
          <p:nvPr/>
        </p:nvSpPr>
        <p:spPr>
          <a:xfrm>
            <a:off x="3568931" y="4094323"/>
            <a:ext cx="540533" cy="276999"/>
          </a:xfrm>
          <a:prstGeom prst="rect">
            <a:avLst/>
          </a:prstGeom>
          <a:noFill/>
        </p:spPr>
        <p:txBody>
          <a:bodyPr wrap="none" rtlCol="0">
            <a:spAutoFit/>
          </a:bodyPr>
          <a:lstStyle/>
          <a:p>
            <a:r>
              <a:rPr lang="en-US" sz="1200" dirty="0">
                <a:solidFill>
                  <a:srgbClr val="FFFFFF"/>
                </a:solidFill>
              </a:rPr>
              <a:t>10:00</a:t>
            </a:r>
          </a:p>
        </p:txBody>
      </p:sp>
      <p:sp>
        <p:nvSpPr>
          <p:cNvPr id="293" name="Textfeld 30"/>
          <p:cNvSpPr txBox="1"/>
          <p:nvPr/>
        </p:nvSpPr>
        <p:spPr>
          <a:xfrm>
            <a:off x="4693988" y="4094323"/>
            <a:ext cx="540533" cy="276999"/>
          </a:xfrm>
          <a:prstGeom prst="rect">
            <a:avLst/>
          </a:prstGeom>
          <a:noFill/>
        </p:spPr>
        <p:txBody>
          <a:bodyPr wrap="none" rtlCol="0">
            <a:spAutoFit/>
          </a:bodyPr>
          <a:lstStyle/>
          <a:p>
            <a:r>
              <a:rPr lang="en-US" sz="1200" dirty="0">
                <a:solidFill>
                  <a:srgbClr val="FFFFFF"/>
                </a:solidFill>
              </a:rPr>
              <a:t>12:00</a:t>
            </a:r>
          </a:p>
        </p:txBody>
      </p:sp>
      <p:sp>
        <p:nvSpPr>
          <p:cNvPr id="294" name="Textfeld 31"/>
          <p:cNvSpPr txBox="1"/>
          <p:nvPr/>
        </p:nvSpPr>
        <p:spPr>
          <a:xfrm>
            <a:off x="5819043" y="4094323"/>
            <a:ext cx="540533" cy="276999"/>
          </a:xfrm>
          <a:prstGeom prst="rect">
            <a:avLst/>
          </a:prstGeom>
          <a:noFill/>
        </p:spPr>
        <p:txBody>
          <a:bodyPr wrap="none" rtlCol="0">
            <a:spAutoFit/>
          </a:bodyPr>
          <a:lstStyle/>
          <a:p>
            <a:r>
              <a:rPr lang="en-US" sz="1200" dirty="0">
                <a:solidFill>
                  <a:srgbClr val="FFFFFF"/>
                </a:solidFill>
              </a:rPr>
              <a:t>14:00</a:t>
            </a:r>
          </a:p>
        </p:txBody>
      </p:sp>
      <p:sp>
        <p:nvSpPr>
          <p:cNvPr id="295" name="Textfeld 32"/>
          <p:cNvSpPr txBox="1"/>
          <p:nvPr/>
        </p:nvSpPr>
        <p:spPr>
          <a:xfrm>
            <a:off x="6944100" y="4094323"/>
            <a:ext cx="540533" cy="276999"/>
          </a:xfrm>
          <a:prstGeom prst="rect">
            <a:avLst/>
          </a:prstGeom>
          <a:noFill/>
        </p:spPr>
        <p:txBody>
          <a:bodyPr wrap="none" rtlCol="0">
            <a:spAutoFit/>
          </a:bodyPr>
          <a:lstStyle/>
          <a:p>
            <a:r>
              <a:rPr lang="en-US" sz="1200" dirty="0">
                <a:solidFill>
                  <a:srgbClr val="FFFFFF"/>
                </a:solidFill>
              </a:rPr>
              <a:t>16:00</a:t>
            </a:r>
          </a:p>
        </p:txBody>
      </p:sp>
      <p:sp>
        <p:nvSpPr>
          <p:cNvPr id="296" name="Textfeld 33"/>
          <p:cNvSpPr txBox="1"/>
          <p:nvPr/>
        </p:nvSpPr>
        <p:spPr>
          <a:xfrm>
            <a:off x="8069156" y="4094323"/>
            <a:ext cx="540533" cy="276999"/>
          </a:xfrm>
          <a:prstGeom prst="rect">
            <a:avLst/>
          </a:prstGeom>
          <a:noFill/>
        </p:spPr>
        <p:txBody>
          <a:bodyPr wrap="none" rtlCol="0">
            <a:spAutoFit/>
          </a:bodyPr>
          <a:lstStyle/>
          <a:p>
            <a:r>
              <a:rPr lang="en-US" sz="1200" dirty="0">
                <a:solidFill>
                  <a:srgbClr val="FFFFFF"/>
                </a:solidFill>
              </a:rPr>
              <a:t>18:00</a:t>
            </a:r>
          </a:p>
        </p:txBody>
      </p:sp>
      <p:sp>
        <p:nvSpPr>
          <p:cNvPr id="297" name="Textfeld 34"/>
          <p:cNvSpPr txBox="1"/>
          <p:nvPr/>
        </p:nvSpPr>
        <p:spPr>
          <a:xfrm>
            <a:off x="9194211" y="4094323"/>
            <a:ext cx="540533" cy="276999"/>
          </a:xfrm>
          <a:prstGeom prst="rect">
            <a:avLst/>
          </a:prstGeom>
          <a:noFill/>
        </p:spPr>
        <p:txBody>
          <a:bodyPr wrap="none" rtlCol="0">
            <a:spAutoFit/>
          </a:bodyPr>
          <a:lstStyle/>
          <a:p>
            <a:r>
              <a:rPr lang="en-US" sz="1200" dirty="0">
                <a:solidFill>
                  <a:srgbClr val="FFFFFF"/>
                </a:solidFill>
              </a:rPr>
              <a:t>20:00</a:t>
            </a:r>
          </a:p>
        </p:txBody>
      </p:sp>
      <p:sp>
        <p:nvSpPr>
          <p:cNvPr id="298" name="Textfeld 35"/>
          <p:cNvSpPr txBox="1"/>
          <p:nvPr/>
        </p:nvSpPr>
        <p:spPr>
          <a:xfrm>
            <a:off x="10319268" y="4094323"/>
            <a:ext cx="540533" cy="276999"/>
          </a:xfrm>
          <a:prstGeom prst="rect">
            <a:avLst/>
          </a:prstGeom>
          <a:noFill/>
        </p:spPr>
        <p:txBody>
          <a:bodyPr wrap="none" rtlCol="0">
            <a:spAutoFit/>
          </a:bodyPr>
          <a:lstStyle/>
          <a:p>
            <a:r>
              <a:rPr lang="en-US" sz="1200" dirty="0">
                <a:solidFill>
                  <a:srgbClr val="FFFFFF"/>
                </a:solidFill>
              </a:rPr>
              <a:t>22:00</a:t>
            </a:r>
          </a:p>
        </p:txBody>
      </p:sp>
      <p:sp>
        <p:nvSpPr>
          <p:cNvPr id="299" name="Textfeld 36"/>
          <p:cNvSpPr txBox="1"/>
          <p:nvPr/>
        </p:nvSpPr>
        <p:spPr>
          <a:xfrm>
            <a:off x="11444330" y="4094323"/>
            <a:ext cx="540533" cy="276999"/>
          </a:xfrm>
          <a:prstGeom prst="rect">
            <a:avLst/>
          </a:prstGeom>
          <a:noFill/>
        </p:spPr>
        <p:txBody>
          <a:bodyPr wrap="none" rtlCol="0">
            <a:spAutoFit/>
          </a:bodyPr>
          <a:lstStyle/>
          <a:p>
            <a:r>
              <a:rPr lang="en-US" sz="1200" dirty="0">
                <a:solidFill>
                  <a:srgbClr val="FFFFFF"/>
                </a:solidFill>
              </a:rPr>
              <a:t>24:00</a:t>
            </a:r>
          </a:p>
        </p:txBody>
      </p:sp>
      <p:sp>
        <p:nvSpPr>
          <p:cNvPr id="300" name="Textfeld 37"/>
          <p:cNvSpPr txBox="1"/>
          <p:nvPr/>
        </p:nvSpPr>
        <p:spPr>
          <a:xfrm>
            <a:off x="244637" y="4377211"/>
            <a:ext cx="755848" cy="369332"/>
          </a:xfrm>
          <a:prstGeom prst="rect">
            <a:avLst/>
          </a:prstGeom>
          <a:noFill/>
        </p:spPr>
        <p:txBody>
          <a:bodyPr wrap="none" rtlCol="0">
            <a:spAutoFit/>
          </a:bodyPr>
          <a:lstStyle/>
          <a:p>
            <a:r>
              <a:rPr lang="en-US" dirty="0">
                <a:solidFill>
                  <a:srgbClr val="FFFFFF"/>
                </a:solidFill>
              </a:rPr>
              <a:t>Friday</a:t>
            </a:r>
          </a:p>
        </p:txBody>
      </p:sp>
      <p:sp>
        <p:nvSpPr>
          <p:cNvPr id="301" name="Rechteck 40"/>
          <p:cNvSpPr/>
          <p:nvPr/>
        </p:nvSpPr>
        <p:spPr bwMode="auto">
          <a:xfrm>
            <a:off x="1589087" y="4431848"/>
            <a:ext cx="10137467" cy="209724"/>
          </a:xfrm>
          <a:prstGeom prst="rect">
            <a:avLst/>
          </a:prstGeom>
          <a:gradFill flip="none" rotWithShape="1">
            <a:gsLst>
              <a:gs pos="24000">
                <a:srgbClr val="FFFFFF">
                  <a:alpha val="70000"/>
                </a:srgbClr>
              </a:gs>
              <a:gs pos="94000">
                <a:srgbClr val="FFFFFF">
                  <a:alpha val="70000"/>
                </a:srgbClr>
              </a:gs>
              <a:gs pos="95000">
                <a:srgbClr val="B2B2B2">
                  <a:alpha val="0"/>
                </a:srgbClr>
              </a:gs>
              <a:gs pos="20000">
                <a:srgbClr val="B2B2B2">
                  <a:lumMod val="35000"/>
                  <a:lumOff val="65000"/>
                  <a:alpha val="0"/>
                </a:srgbClr>
              </a:gs>
            </a:gsLst>
            <a:lin ang="0" scaled="1"/>
            <a:tileRect/>
          </a:gradFill>
          <a:ln w="12700">
            <a:noFill/>
            <a:round/>
            <a:headEnd/>
            <a:tailEnd/>
          </a:ln>
          <a:effectLst>
            <a:innerShdw blurRad="114300">
              <a:prstClr val="black"/>
            </a:innerShdw>
          </a:effectLst>
        </p:spPr>
        <p:txBody>
          <a:bodyPr rtlCol="0" anchor="ctr"/>
          <a:lstStyle/>
          <a:p>
            <a:pPr algn="ctr"/>
            <a:endParaRPr lang="en-US" dirty="0"/>
          </a:p>
        </p:txBody>
      </p:sp>
      <p:sp>
        <p:nvSpPr>
          <p:cNvPr id="302" name="Richtungspfeil 5"/>
          <p:cNvSpPr/>
          <p:nvPr/>
        </p:nvSpPr>
        <p:spPr bwMode="auto">
          <a:xfrm rot="16200000">
            <a:off x="3694087" y="4389903"/>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303" name="Richtungspfeil 39"/>
          <p:cNvSpPr/>
          <p:nvPr/>
        </p:nvSpPr>
        <p:spPr bwMode="auto">
          <a:xfrm rot="16200000">
            <a:off x="11005255" y="4389904"/>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304" name="Rechteck 4"/>
          <p:cNvSpPr/>
          <p:nvPr/>
        </p:nvSpPr>
        <p:spPr bwMode="auto">
          <a:xfrm>
            <a:off x="1577130" y="5078922"/>
            <a:ext cx="10137467" cy="209725"/>
          </a:xfrm>
          <a:prstGeom prst="rect">
            <a:avLst/>
          </a:prstGeom>
          <a:solidFill>
            <a:srgbClr val="16281F"/>
          </a:solidFill>
          <a:ln w="12700">
            <a:noFill/>
            <a:round/>
            <a:headEnd/>
            <a:tailEnd/>
          </a:ln>
          <a:effectLst>
            <a:innerShdw blurRad="114300">
              <a:prstClr val="black"/>
            </a:innerShdw>
          </a:effectLst>
        </p:spPr>
        <p:txBody>
          <a:bodyPr rtlCol="0" anchor="ctr"/>
          <a:lstStyle/>
          <a:p>
            <a:pPr algn="ctr"/>
            <a:endParaRPr lang="en-US" dirty="0"/>
          </a:p>
        </p:txBody>
      </p:sp>
      <p:cxnSp>
        <p:nvCxnSpPr>
          <p:cNvPr id="305" name="Gerade Verbindung 7"/>
          <p:cNvCxnSpPr/>
          <p:nvPr/>
        </p:nvCxnSpPr>
        <p:spPr>
          <a:xfrm flipH="1" flipV="1">
            <a:off x="6645863"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6" name="Gerade Verbindung 8"/>
          <p:cNvCxnSpPr/>
          <p:nvPr/>
        </p:nvCxnSpPr>
        <p:spPr>
          <a:xfrm flipH="1" flipV="1">
            <a:off x="11714598"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7" name="Gerade Verbindung 9"/>
          <p:cNvCxnSpPr/>
          <p:nvPr/>
        </p:nvCxnSpPr>
        <p:spPr>
          <a:xfrm flipH="1" flipV="1">
            <a:off x="1589086"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8" name="Gerade Verbindung 10"/>
          <p:cNvCxnSpPr/>
          <p:nvPr/>
        </p:nvCxnSpPr>
        <p:spPr>
          <a:xfrm flipH="1" flipV="1">
            <a:off x="2151614"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09" name="Gerade Verbindung 11"/>
          <p:cNvCxnSpPr/>
          <p:nvPr/>
        </p:nvCxnSpPr>
        <p:spPr>
          <a:xfrm flipH="1" flipV="1">
            <a:off x="2714142"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0" name="Gerade Verbindung 12"/>
          <p:cNvCxnSpPr/>
          <p:nvPr/>
        </p:nvCxnSpPr>
        <p:spPr>
          <a:xfrm flipH="1" flipV="1">
            <a:off x="3276670"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1" name="Gerade Verbindung 13"/>
          <p:cNvCxnSpPr/>
          <p:nvPr/>
        </p:nvCxnSpPr>
        <p:spPr>
          <a:xfrm flipH="1" flipV="1">
            <a:off x="6089310"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2" name="Gerade Verbindung 14"/>
          <p:cNvCxnSpPr/>
          <p:nvPr/>
        </p:nvCxnSpPr>
        <p:spPr>
          <a:xfrm flipH="1" flipV="1">
            <a:off x="5526782"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3" name="Gerade Verbindung 15"/>
          <p:cNvCxnSpPr/>
          <p:nvPr/>
        </p:nvCxnSpPr>
        <p:spPr>
          <a:xfrm flipH="1" flipV="1">
            <a:off x="4964254"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4" name="Gerade Verbindung 16"/>
          <p:cNvCxnSpPr/>
          <p:nvPr/>
        </p:nvCxnSpPr>
        <p:spPr>
          <a:xfrm flipH="1" flipV="1">
            <a:off x="4401726"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5" name="Gerade Verbindung 17"/>
          <p:cNvCxnSpPr/>
          <p:nvPr/>
        </p:nvCxnSpPr>
        <p:spPr>
          <a:xfrm flipH="1" flipV="1">
            <a:off x="3839198"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6" name="Gerade Verbindung 18"/>
          <p:cNvCxnSpPr/>
          <p:nvPr/>
        </p:nvCxnSpPr>
        <p:spPr>
          <a:xfrm flipH="1" flipV="1">
            <a:off x="6651838"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7" name="Gerade Verbindung 19"/>
          <p:cNvCxnSpPr/>
          <p:nvPr/>
        </p:nvCxnSpPr>
        <p:spPr>
          <a:xfrm flipH="1" flipV="1">
            <a:off x="7214366"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8" name="Gerade Verbindung 20"/>
          <p:cNvCxnSpPr/>
          <p:nvPr/>
        </p:nvCxnSpPr>
        <p:spPr>
          <a:xfrm flipH="1" flipV="1">
            <a:off x="7776894"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9" name="Gerade Verbindung 21"/>
          <p:cNvCxnSpPr/>
          <p:nvPr/>
        </p:nvCxnSpPr>
        <p:spPr>
          <a:xfrm flipH="1" flipV="1">
            <a:off x="8339422"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0" name="Gerade Verbindung 22"/>
          <p:cNvCxnSpPr/>
          <p:nvPr/>
        </p:nvCxnSpPr>
        <p:spPr>
          <a:xfrm flipH="1" flipV="1">
            <a:off x="8901950"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1" name="Gerade Verbindung 23"/>
          <p:cNvCxnSpPr/>
          <p:nvPr/>
        </p:nvCxnSpPr>
        <p:spPr>
          <a:xfrm flipH="1" flipV="1">
            <a:off x="9464478"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2" name="Gerade Verbindung 24"/>
          <p:cNvCxnSpPr/>
          <p:nvPr/>
        </p:nvCxnSpPr>
        <p:spPr>
          <a:xfrm flipH="1" flipV="1">
            <a:off x="10027006"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3" name="Gerade Verbindung 25"/>
          <p:cNvCxnSpPr/>
          <p:nvPr/>
        </p:nvCxnSpPr>
        <p:spPr>
          <a:xfrm flipH="1" flipV="1">
            <a:off x="10589534"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4" name="Gerade Verbindung 26"/>
          <p:cNvCxnSpPr/>
          <p:nvPr/>
        </p:nvCxnSpPr>
        <p:spPr>
          <a:xfrm flipH="1" flipV="1">
            <a:off x="11152062" y="4972086"/>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25" name="Textfeld 27"/>
          <p:cNvSpPr txBox="1"/>
          <p:nvPr/>
        </p:nvSpPr>
        <p:spPr>
          <a:xfrm>
            <a:off x="1318820" y="4741398"/>
            <a:ext cx="540533" cy="276999"/>
          </a:xfrm>
          <a:prstGeom prst="rect">
            <a:avLst/>
          </a:prstGeom>
          <a:noFill/>
        </p:spPr>
        <p:txBody>
          <a:bodyPr wrap="none" rtlCol="0">
            <a:spAutoFit/>
          </a:bodyPr>
          <a:lstStyle/>
          <a:p>
            <a:r>
              <a:rPr lang="en-US" sz="1200" dirty="0">
                <a:solidFill>
                  <a:srgbClr val="FFFFFF"/>
                </a:solidFill>
              </a:rPr>
              <a:t>06:00</a:t>
            </a:r>
          </a:p>
        </p:txBody>
      </p:sp>
      <p:sp>
        <p:nvSpPr>
          <p:cNvPr id="326" name="Textfeld 28"/>
          <p:cNvSpPr txBox="1"/>
          <p:nvPr/>
        </p:nvSpPr>
        <p:spPr>
          <a:xfrm>
            <a:off x="2443875" y="4741398"/>
            <a:ext cx="540533" cy="276999"/>
          </a:xfrm>
          <a:prstGeom prst="rect">
            <a:avLst/>
          </a:prstGeom>
          <a:noFill/>
        </p:spPr>
        <p:txBody>
          <a:bodyPr wrap="none" rtlCol="0">
            <a:spAutoFit/>
          </a:bodyPr>
          <a:lstStyle/>
          <a:p>
            <a:r>
              <a:rPr lang="en-US" sz="1200" dirty="0">
                <a:solidFill>
                  <a:srgbClr val="FFFFFF"/>
                </a:solidFill>
              </a:rPr>
              <a:t>08:00</a:t>
            </a:r>
          </a:p>
        </p:txBody>
      </p:sp>
      <p:sp>
        <p:nvSpPr>
          <p:cNvPr id="327" name="Textfeld 29"/>
          <p:cNvSpPr txBox="1"/>
          <p:nvPr/>
        </p:nvSpPr>
        <p:spPr>
          <a:xfrm>
            <a:off x="3568931" y="4741398"/>
            <a:ext cx="540533" cy="276999"/>
          </a:xfrm>
          <a:prstGeom prst="rect">
            <a:avLst/>
          </a:prstGeom>
          <a:noFill/>
        </p:spPr>
        <p:txBody>
          <a:bodyPr wrap="none" rtlCol="0">
            <a:spAutoFit/>
          </a:bodyPr>
          <a:lstStyle/>
          <a:p>
            <a:r>
              <a:rPr lang="en-US" sz="1200" dirty="0">
                <a:solidFill>
                  <a:srgbClr val="FFFFFF"/>
                </a:solidFill>
              </a:rPr>
              <a:t>10:00</a:t>
            </a:r>
          </a:p>
        </p:txBody>
      </p:sp>
      <p:sp>
        <p:nvSpPr>
          <p:cNvPr id="328" name="Textfeld 30"/>
          <p:cNvSpPr txBox="1"/>
          <p:nvPr/>
        </p:nvSpPr>
        <p:spPr>
          <a:xfrm>
            <a:off x="4693988" y="4741398"/>
            <a:ext cx="540533" cy="276999"/>
          </a:xfrm>
          <a:prstGeom prst="rect">
            <a:avLst/>
          </a:prstGeom>
          <a:noFill/>
        </p:spPr>
        <p:txBody>
          <a:bodyPr wrap="none" rtlCol="0">
            <a:spAutoFit/>
          </a:bodyPr>
          <a:lstStyle/>
          <a:p>
            <a:r>
              <a:rPr lang="en-US" sz="1200" dirty="0">
                <a:solidFill>
                  <a:srgbClr val="FFFFFF"/>
                </a:solidFill>
              </a:rPr>
              <a:t>12:00</a:t>
            </a:r>
          </a:p>
        </p:txBody>
      </p:sp>
      <p:sp>
        <p:nvSpPr>
          <p:cNvPr id="329" name="Textfeld 31"/>
          <p:cNvSpPr txBox="1"/>
          <p:nvPr/>
        </p:nvSpPr>
        <p:spPr>
          <a:xfrm>
            <a:off x="5819043" y="4741398"/>
            <a:ext cx="540533" cy="276999"/>
          </a:xfrm>
          <a:prstGeom prst="rect">
            <a:avLst/>
          </a:prstGeom>
          <a:noFill/>
        </p:spPr>
        <p:txBody>
          <a:bodyPr wrap="none" rtlCol="0">
            <a:spAutoFit/>
          </a:bodyPr>
          <a:lstStyle/>
          <a:p>
            <a:r>
              <a:rPr lang="en-US" sz="1200" dirty="0">
                <a:solidFill>
                  <a:srgbClr val="FFFFFF"/>
                </a:solidFill>
              </a:rPr>
              <a:t>14:00</a:t>
            </a:r>
          </a:p>
        </p:txBody>
      </p:sp>
      <p:sp>
        <p:nvSpPr>
          <p:cNvPr id="330" name="Textfeld 32"/>
          <p:cNvSpPr txBox="1"/>
          <p:nvPr/>
        </p:nvSpPr>
        <p:spPr>
          <a:xfrm>
            <a:off x="6944100" y="4741398"/>
            <a:ext cx="540533" cy="276999"/>
          </a:xfrm>
          <a:prstGeom prst="rect">
            <a:avLst/>
          </a:prstGeom>
          <a:noFill/>
        </p:spPr>
        <p:txBody>
          <a:bodyPr wrap="none" rtlCol="0">
            <a:spAutoFit/>
          </a:bodyPr>
          <a:lstStyle/>
          <a:p>
            <a:r>
              <a:rPr lang="en-US" sz="1200" dirty="0">
                <a:solidFill>
                  <a:srgbClr val="FFFFFF"/>
                </a:solidFill>
              </a:rPr>
              <a:t>16:00</a:t>
            </a:r>
          </a:p>
        </p:txBody>
      </p:sp>
      <p:sp>
        <p:nvSpPr>
          <p:cNvPr id="331" name="Textfeld 33"/>
          <p:cNvSpPr txBox="1"/>
          <p:nvPr/>
        </p:nvSpPr>
        <p:spPr>
          <a:xfrm>
            <a:off x="8069156" y="4741398"/>
            <a:ext cx="540533" cy="276999"/>
          </a:xfrm>
          <a:prstGeom prst="rect">
            <a:avLst/>
          </a:prstGeom>
          <a:noFill/>
        </p:spPr>
        <p:txBody>
          <a:bodyPr wrap="none" rtlCol="0">
            <a:spAutoFit/>
          </a:bodyPr>
          <a:lstStyle/>
          <a:p>
            <a:r>
              <a:rPr lang="en-US" sz="1200" dirty="0">
                <a:solidFill>
                  <a:srgbClr val="FFFFFF"/>
                </a:solidFill>
              </a:rPr>
              <a:t>18:00</a:t>
            </a:r>
          </a:p>
        </p:txBody>
      </p:sp>
      <p:sp>
        <p:nvSpPr>
          <p:cNvPr id="332" name="Textfeld 34"/>
          <p:cNvSpPr txBox="1"/>
          <p:nvPr/>
        </p:nvSpPr>
        <p:spPr>
          <a:xfrm>
            <a:off x="9194211" y="4741398"/>
            <a:ext cx="540533" cy="276999"/>
          </a:xfrm>
          <a:prstGeom prst="rect">
            <a:avLst/>
          </a:prstGeom>
          <a:noFill/>
        </p:spPr>
        <p:txBody>
          <a:bodyPr wrap="none" rtlCol="0">
            <a:spAutoFit/>
          </a:bodyPr>
          <a:lstStyle/>
          <a:p>
            <a:r>
              <a:rPr lang="en-US" sz="1200" dirty="0">
                <a:solidFill>
                  <a:srgbClr val="FFFFFF"/>
                </a:solidFill>
              </a:rPr>
              <a:t>20:00</a:t>
            </a:r>
          </a:p>
        </p:txBody>
      </p:sp>
      <p:sp>
        <p:nvSpPr>
          <p:cNvPr id="333" name="Textfeld 35"/>
          <p:cNvSpPr txBox="1"/>
          <p:nvPr/>
        </p:nvSpPr>
        <p:spPr>
          <a:xfrm>
            <a:off x="10319268" y="4741398"/>
            <a:ext cx="540533" cy="276999"/>
          </a:xfrm>
          <a:prstGeom prst="rect">
            <a:avLst/>
          </a:prstGeom>
          <a:noFill/>
        </p:spPr>
        <p:txBody>
          <a:bodyPr wrap="none" rtlCol="0">
            <a:spAutoFit/>
          </a:bodyPr>
          <a:lstStyle/>
          <a:p>
            <a:r>
              <a:rPr lang="en-US" sz="1200" dirty="0">
                <a:solidFill>
                  <a:srgbClr val="FFFFFF"/>
                </a:solidFill>
              </a:rPr>
              <a:t>22:00</a:t>
            </a:r>
          </a:p>
        </p:txBody>
      </p:sp>
      <p:sp>
        <p:nvSpPr>
          <p:cNvPr id="334" name="Textfeld 36"/>
          <p:cNvSpPr txBox="1"/>
          <p:nvPr/>
        </p:nvSpPr>
        <p:spPr>
          <a:xfrm>
            <a:off x="11444330" y="4741398"/>
            <a:ext cx="540533" cy="276999"/>
          </a:xfrm>
          <a:prstGeom prst="rect">
            <a:avLst/>
          </a:prstGeom>
          <a:noFill/>
        </p:spPr>
        <p:txBody>
          <a:bodyPr wrap="none" rtlCol="0">
            <a:spAutoFit/>
          </a:bodyPr>
          <a:lstStyle/>
          <a:p>
            <a:r>
              <a:rPr lang="en-US" sz="1200" dirty="0">
                <a:solidFill>
                  <a:srgbClr val="FFFFFF"/>
                </a:solidFill>
              </a:rPr>
              <a:t>24:00</a:t>
            </a:r>
          </a:p>
        </p:txBody>
      </p:sp>
      <p:sp>
        <p:nvSpPr>
          <p:cNvPr id="335" name="Textfeld 37"/>
          <p:cNvSpPr txBox="1"/>
          <p:nvPr/>
        </p:nvSpPr>
        <p:spPr>
          <a:xfrm>
            <a:off x="244637" y="5024286"/>
            <a:ext cx="998158" cy="369332"/>
          </a:xfrm>
          <a:prstGeom prst="rect">
            <a:avLst/>
          </a:prstGeom>
          <a:noFill/>
        </p:spPr>
        <p:txBody>
          <a:bodyPr wrap="none" rtlCol="0">
            <a:spAutoFit/>
          </a:bodyPr>
          <a:lstStyle/>
          <a:p>
            <a:r>
              <a:rPr lang="en-US" dirty="0">
                <a:solidFill>
                  <a:srgbClr val="FFFFFF"/>
                </a:solidFill>
              </a:rPr>
              <a:t>Saturday</a:t>
            </a:r>
          </a:p>
        </p:txBody>
      </p:sp>
      <p:sp>
        <p:nvSpPr>
          <p:cNvPr id="336" name="Rechteck 40"/>
          <p:cNvSpPr/>
          <p:nvPr/>
        </p:nvSpPr>
        <p:spPr bwMode="auto">
          <a:xfrm>
            <a:off x="1589087" y="5078923"/>
            <a:ext cx="10137467" cy="209724"/>
          </a:xfrm>
          <a:prstGeom prst="rect">
            <a:avLst/>
          </a:prstGeom>
          <a:gradFill flip="none" rotWithShape="1">
            <a:gsLst>
              <a:gs pos="44000">
                <a:srgbClr val="FFFFFF">
                  <a:alpha val="70000"/>
                </a:srgbClr>
              </a:gs>
              <a:gs pos="94000">
                <a:srgbClr val="FFFFFF">
                  <a:alpha val="70000"/>
                </a:srgbClr>
              </a:gs>
              <a:gs pos="95000">
                <a:srgbClr val="B2B2B2">
                  <a:alpha val="0"/>
                </a:srgbClr>
              </a:gs>
              <a:gs pos="43000">
                <a:srgbClr val="B2B2B2">
                  <a:lumMod val="35000"/>
                  <a:lumOff val="65000"/>
                  <a:alpha val="0"/>
                </a:srgbClr>
              </a:gs>
            </a:gsLst>
            <a:lin ang="0" scaled="1"/>
            <a:tileRect/>
          </a:gradFill>
          <a:ln w="12700">
            <a:noFill/>
            <a:round/>
            <a:headEnd/>
            <a:tailEnd/>
          </a:ln>
          <a:effectLst>
            <a:innerShdw blurRad="114300">
              <a:prstClr val="black"/>
            </a:innerShdw>
          </a:effectLst>
        </p:spPr>
        <p:txBody>
          <a:bodyPr rtlCol="0" anchor="ctr"/>
          <a:lstStyle/>
          <a:p>
            <a:pPr algn="ctr"/>
            <a:endParaRPr lang="en-US" dirty="0"/>
          </a:p>
        </p:txBody>
      </p:sp>
      <p:sp>
        <p:nvSpPr>
          <p:cNvPr id="337" name="Richtungspfeil 5"/>
          <p:cNvSpPr/>
          <p:nvPr/>
        </p:nvSpPr>
        <p:spPr bwMode="auto">
          <a:xfrm rot="16200000">
            <a:off x="5942504" y="5036978"/>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338" name="Richtungspfeil 39"/>
          <p:cNvSpPr/>
          <p:nvPr/>
        </p:nvSpPr>
        <p:spPr bwMode="auto">
          <a:xfrm rot="16200000">
            <a:off x="11005255" y="5036979"/>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339" name="Rechteck 4"/>
          <p:cNvSpPr/>
          <p:nvPr/>
        </p:nvSpPr>
        <p:spPr bwMode="auto">
          <a:xfrm>
            <a:off x="1577130" y="5705101"/>
            <a:ext cx="10137467" cy="209725"/>
          </a:xfrm>
          <a:prstGeom prst="rect">
            <a:avLst/>
          </a:prstGeom>
          <a:solidFill>
            <a:srgbClr val="16281F"/>
          </a:solidFill>
          <a:ln w="12700">
            <a:noFill/>
            <a:round/>
            <a:headEnd/>
            <a:tailEnd/>
          </a:ln>
          <a:effectLst>
            <a:innerShdw blurRad="114300">
              <a:prstClr val="black"/>
            </a:innerShdw>
          </a:effectLst>
        </p:spPr>
        <p:txBody>
          <a:bodyPr rtlCol="0" anchor="ctr"/>
          <a:lstStyle/>
          <a:p>
            <a:pPr algn="ctr"/>
            <a:endParaRPr lang="en-US" dirty="0"/>
          </a:p>
        </p:txBody>
      </p:sp>
      <p:cxnSp>
        <p:nvCxnSpPr>
          <p:cNvPr id="340" name="Gerade Verbindung 7"/>
          <p:cNvCxnSpPr/>
          <p:nvPr/>
        </p:nvCxnSpPr>
        <p:spPr>
          <a:xfrm flipH="1" flipV="1">
            <a:off x="6645863"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1" name="Gerade Verbindung 8"/>
          <p:cNvCxnSpPr/>
          <p:nvPr/>
        </p:nvCxnSpPr>
        <p:spPr>
          <a:xfrm flipH="1" flipV="1">
            <a:off x="11714598"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2" name="Gerade Verbindung 9"/>
          <p:cNvCxnSpPr/>
          <p:nvPr/>
        </p:nvCxnSpPr>
        <p:spPr>
          <a:xfrm flipH="1" flipV="1">
            <a:off x="1589086"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3" name="Gerade Verbindung 10"/>
          <p:cNvCxnSpPr/>
          <p:nvPr/>
        </p:nvCxnSpPr>
        <p:spPr>
          <a:xfrm flipH="1" flipV="1">
            <a:off x="2151614"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4" name="Gerade Verbindung 11"/>
          <p:cNvCxnSpPr/>
          <p:nvPr/>
        </p:nvCxnSpPr>
        <p:spPr>
          <a:xfrm flipH="1" flipV="1">
            <a:off x="2714142"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5" name="Gerade Verbindung 12"/>
          <p:cNvCxnSpPr/>
          <p:nvPr/>
        </p:nvCxnSpPr>
        <p:spPr>
          <a:xfrm flipH="1" flipV="1">
            <a:off x="3276670"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6" name="Gerade Verbindung 13"/>
          <p:cNvCxnSpPr/>
          <p:nvPr/>
        </p:nvCxnSpPr>
        <p:spPr>
          <a:xfrm flipH="1" flipV="1">
            <a:off x="6089310"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7" name="Gerade Verbindung 14"/>
          <p:cNvCxnSpPr/>
          <p:nvPr/>
        </p:nvCxnSpPr>
        <p:spPr>
          <a:xfrm flipH="1" flipV="1">
            <a:off x="5526782"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8" name="Gerade Verbindung 15"/>
          <p:cNvCxnSpPr/>
          <p:nvPr/>
        </p:nvCxnSpPr>
        <p:spPr>
          <a:xfrm flipH="1" flipV="1">
            <a:off x="4964254"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9" name="Gerade Verbindung 16"/>
          <p:cNvCxnSpPr/>
          <p:nvPr/>
        </p:nvCxnSpPr>
        <p:spPr>
          <a:xfrm flipH="1" flipV="1">
            <a:off x="4401726"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0" name="Gerade Verbindung 17"/>
          <p:cNvCxnSpPr/>
          <p:nvPr/>
        </p:nvCxnSpPr>
        <p:spPr>
          <a:xfrm flipH="1" flipV="1">
            <a:off x="3839198"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1" name="Gerade Verbindung 18"/>
          <p:cNvCxnSpPr/>
          <p:nvPr/>
        </p:nvCxnSpPr>
        <p:spPr>
          <a:xfrm flipH="1" flipV="1">
            <a:off x="6651838"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2" name="Gerade Verbindung 19"/>
          <p:cNvCxnSpPr/>
          <p:nvPr/>
        </p:nvCxnSpPr>
        <p:spPr>
          <a:xfrm flipH="1" flipV="1">
            <a:off x="7214366"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3" name="Gerade Verbindung 20"/>
          <p:cNvCxnSpPr/>
          <p:nvPr/>
        </p:nvCxnSpPr>
        <p:spPr>
          <a:xfrm flipH="1" flipV="1">
            <a:off x="7776894"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4" name="Gerade Verbindung 21"/>
          <p:cNvCxnSpPr/>
          <p:nvPr/>
        </p:nvCxnSpPr>
        <p:spPr>
          <a:xfrm flipH="1" flipV="1">
            <a:off x="8339422"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5" name="Gerade Verbindung 22"/>
          <p:cNvCxnSpPr/>
          <p:nvPr/>
        </p:nvCxnSpPr>
        <p:spPr>
          <a:xfrm flipH="1" flipV="1">
            <a:off x="8901950"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6" name="Gerade Verbindung 23"/>
          <p:cNvCxnSpPr/>
          <p:nvPr/>
        </p:nvCxnSpPr>
        <p:spPr>
          <a:xfrm flipH="1" flipV="1">
            <a:off x="9464478"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7" name="Gerade Verbindung 24"/>
          <p:cNvCxnSpPr/>
          <p:nvPr/>
        </p:nvCxnSpPr>
        <p:spPr>
          <a:xfrm flipH="1" flipV="1">
            <a:off x="10027006"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8" name="Gerade Verbindung 25"/>
          <p:cNvCxnSpPr/>
          <p:nvPr/>
        </p:nvCxnSpPr>
        <p:spPr>
          <a:xfrm flipH="1" flipV="1">
            <a:off x="10589534"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9" name="Gerade Verbindung 26"/>
          <p:cNvCxnSpPr/>
          <p:nvPr/>
        </p:nvCxnSpPr>
        <p:spPr>
          <a:xfrm flipH="1" flipV="1">
            <a:off x="11152062" y="5598265"/>
            <a:ext cx="1" cy="9144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60" name="Textfeld 27"/>
          <p:cNvSpPr txBox="1"/>
          <p:nvPr/>
        </p:nvSpPr>
        <p:spPr>
          <a:xfrm>
            <a:off x="1318820" y="5367577"/>
            <a:ext cx="540533" cy="276999"/>
          </a:xfrm>
          <a:prstGeom prst="rect">
            <a:avLst/>
          </a:prstGeom>
          <a:noFill/>
        </p:spPr>
        <p:txBody>
          <a:bodyPr wrap="none" rtlCol="0">
            <a:spAutoFit/>
          </a:bodyPr>
          <a:lstStyle/>
          <a:p>
            <a:r>
              <a:rPr lang="en-US" sz="1200" dirty="0">
                <a:solidFill>
                  <a:srgbClr val="FFFFFF"/>
                </a:solidFill>
              </a:rPr>
              <a:t>06:00</a:t>
            </a:r>
          </a:p>
        </p:txBody>
      </p:sp>
      <p:sp>
        <p:nvSpPr>
          <p:cNvPr id="361" name="Textfeld 28"/>
          <p:cNvSpPr txBox="1"/>
          <p:nvPr/>
        </p:nvSpPr>
        <p:spPr>
          <a:xfrm>
            <a:off x="2443875" y="5367577"/>
            <a:ext cx="540533" cy="276999"/>
          </a:xfrm>
          <a:prstGeom prst="rect">
            <a:avLst/>
          </a:prstGeom>
          <a:noFill/>
        </p:spPr>
        <p:txBody>
          <a:bodyPr wrap="none" rtlCol="0">
            <a:spAutoFit/>
          </a:bodyPr>
          <a:lstStyle/>
          <a:p>
            <a:r>
              <a:rPr lang="en-US" sz="1200" dirty="0">
                <a:solidFill>
                  <a:srgbClr val="FFFFFF"/>
                </a:solidFill>
              </a:rPr>
              <a:t>08:00</a:t>
            </a:r>
          </a:p>
        </p:txBody>
      </p:sp>
      <p:sp>
        <p:nvSpPr>
          <p:cNvPr id="362" name="Textfeld 29"/>
          <p:cNvSpPr txBox="1"/>
          <p:nvPr/>
        </p:nvSpPr>
        <p:spPr>
          <a:xfrm>
            <a:off x="3568931" y="5367577"/>
            <a:ext cx="540533" cy="276999"/>
          </a:xfrm>
          <a:prstGeom prst="rect">
            <a:avLst/>
          </a:prstGeom>
          <a:noFill/>
        </p:spPr>
        <p:txBody>
          <a:bodyPr wrap="none" rtlCol="0">
            <a:spAutoFit/>
          </a:bodyPr>
          <a:lstStyle/>
          <a:p>
            <a:r>
              <a:rPr lang="en-US" sz="1200" dirty="0">
                <a:solidFill>
                  <a:srgbClr val="FFFFFF"/>
                </a:solidFill>
              </a:rPr>
              <a:t>10:00</a:t>
            </a:r>
          </a:p>
        </p:txBody>
      </p:sp>
      <p:sp>
        <p:nvSpPr>
          <p:cNvPr id="363" name="Textfeld 30"/>
          <p:cNvSpPr txBox="1"/>
          <p:nvPr/>
        </p:nvSpPr>
        <p:spPr>
          <a:xfrm>
            <a:off x="4693988" y="5367577"/>
            <a:ext cx="540533" cy="276999"/>
          </a:xfrm>
          <a:prstGeom prst="rect">
            <a:avLst/>
          </a:prstGeom>
          <a:noFill/>
        </p:spPr>
        <p:txBody>
          <a:bodyPr wrap="none" rtlCol="0">
            <a:spAutoFit/>
          </a:bodyPr>
          <a:lstStyle/>
          <a:p>
            <a:r>
              <a:rPr lang="en-US" sz="1200" dirty="0">
                <a:solidFill>
                  <a:srgbClr val="FFFFFF"/>
                </a:solidFill>
              </a:rPr>
              <a:t>12:00</a:t>
            </a:r>
          </a:p>
        </p:txBody>
      </p:sp>
      <p:sp>
        <p:nvSpPr>
          <p:cNvPr id="364" name="Textfeld 31"/>
          <p:cNvSpPr txBox="1"/>
          <p:nvPr/>
        </p:nvSpPr>
        <p:spPr>
          <a:xfrm>
            <a:off x="5819043" y="5367577"/>
            <a:ext cx="540533" cy="276999"/>
          </a:xfrm>
          <a:prstGeom prst="rect">
            <a:avLst/>
          </a:prstGeom>
          <a:noFill/>
        </p:spPr>
        <p:txBody>
          <a:bodyPr wrap="none" rtlCol="0">
            <a:spAutoFit/>
          </a:bodyPr>
          <a:lstStyle/>
          <a:p>
            <a:r>
              <a:rPr lang="en-US" sz="1200" dirty="0">
                <a:solidFill>
                  <a:srgbClr val="FFFFFF"/>
                </a:solidFill>
              </a:rPr>
              <a:t>14:00</a:t>
            </a:r>
          </a:p>
        </p:txBody>
      </p:sp>
      <p:sp>
        <p:nvSpPr>
          <p:cNvPr id="365" name="Textfeld 32"/>
          <p:cNvSpPr txBox="1"/>
          <p:nvPr/>
        </p:nvSpPr>
        <p:spPr>
          <a:xfrm>
            <a:off x="6944100" y="5367577"/>
            <a:ext cx="540533" cy="276999"/>
          </a:xfrm>
          <a:prstGeom prst="rect">
            <a:avLst/>
          </a:prstGeom>
          <a:noFill/>
        </p:spPr>
        <p:txBody>
          <a:bodyPr wrap="none" rtlCol="0">
            <a:spAutoFit/>
          </a:bodyPr>
          <a:lstStyle/>
          <a:p>
            <a:r>
              <a:rPr lang="en-US" sz="1200" dirty="0">
                <a:solidFill>
                  <a:srgbClr val="FFFFFF"/>
                </a:solidFill>
              </a:rPr>
              <a:t>16:00</a:t>
            </a:r>
          </a:p>
        </p:txBody>
      </p:sp>
      <p:sp>
        <p:nvSpPr>
          <p:cNvPr id="366" name="Textfeld 33"/>
          <p:cNvSpPr txBox="1"/>
          <p:nvPr/>
        </p:nvSpPr>
        <p:spPr>
          <a:xfrm>
            <a:off x="8069156" y="5367577"/>
            <a:ext cx="540533" cy="276999"/>
          </a:xfrm>
          <a:prstGeom prst="rect">
            <a:avLst/>
          </a:prstGeom>
          <a:noFill/>
        </p:spPr>
        <p:txBody>
          <a:bodyPr wrap="none" rtlCol="0">
            <a:spAutoFit/>
          </a:bodyPr>
          <a:lstStyle/>
          <a:p>
            <a:r>
              <a:rPr lang="en-US" sz="1200" dirty="0">
                <a:solidFill>
                  <a:srgbClr val="FFFFFF"/>
                </a:solidFill>
              </a:rPr>
              <a:t>18:00</a:t>
            </a:r>
          </a:p>
        </p:txBody>
      </p:sp>
      <p:sp>
        <p:nvSpPr>
          <p:cNvPr id="367" name="Textfeld 34"/>
          <p:cNvSpPr txBox="1"/>
          <p:nvPr/>
        </p:nvSpPr>
        <p:spPr>
          <a:xfrm>
            <a:off x="9194211" y="5367577"/>
            <a:ext cx="540533" cy="276999"/>
          </a:xfrm>
          <a:prstGeom prst="rect">
            <a:avLst/>
          </a:prstGeom>
          <a:noFill/>
        </p:spPr>
        <p:txBody>
          <a:bodyPr wrap="none" rtlCol="0">
            <a:spAutoFit/>
          </a:bodyPr>
          <a:lstStyle/>
          <a:p>
            <a:r>
              <a:rPr lang="en-US" sz="1200" dirty="0">
                <a:solidFill>
                  <a:srgbClr val="FFFFFF"/>
                </a:solidFill>
              </a:rPr>
              <a:t>20:00</a:t>
            </a:r>
          </a:p>
        </p:txBody>
      </p:sp>
      <p:sp>
        <p:nvSpPr>
          <p:cNvPr id="368" name="Textfeld 35"/>
          <p:cNvSpPr txBox="1"/>
          <p:nvPr/>
        </p:nvSpPr>
        <p:spPr>
          <a:xfrm>
            <a:off x="10319268" y="5367577"/>
            <a:ext cx="540533" cy="276999"/>
          </a:xfrm>
          <a:prstGeom prst="rect">
            <a:avLst/>
          </a:prstGeom>
          <a:noFill/>
        </p:spPr>
        <p:txBody>
          <a:bodyPr wrap="none" rtlCol="0">
            <a:spAutoFit/>
          </a:bodyPr>
          <a:lstStyle/>
          <a:p>
            <a:r>
              <a:rPr lang="en-US" sz="1200" dirty="0">
                <a:solidFill>
                  <a:srgbClr val="FFFFFF"/>
                </a:solidFill>
              </a:rPr>
              <a:t>22:00</a:t>
            </a:r>
          </a:p>
        </p:txBody>
      </p:sp>
      <p:sp>
        <p:nvSpPr>
          <p:cNvPr id="369" name="Textfeld 36"/>
          <p:cNvSpPr txBox="1"/>
          <p:nvPr/>
        </p:nvSpPr>
        <p:spPr>
          <a:xfrm>
            <a:off x="11444330" y="5367577"/>
            <a:ext cx="540533" cy="276999"/>
          </a:xfrm>
          <a:prstGeom prst="rect">
            <a:avLst/>
          </a:prstGeom>
          <a:noFill/>
        </p:spPr>
        <p:txBody>
          <a:bodyPr wrap="none" rtlCol="0">
            <a:spAutoFit/>
          </a:bodyPr>
          <a:lstStyle/>
          <a:p>
            <a:r>
              <a:rPr lang="en-US" sz="1200" dirty="0">
                <a:solidFill>
                  <a:srgbClr val="FFFFFF"/>
                </a:solidFill>
              </a:rPr>
              <a:t>24:00</a:t>
            </a:r>
          </a:p>
        </p:txBody>
      </p:sp>
      <p:sp>
        <p:nvSpPr>
          <p:cNvPr id="370" name="Textfeld 37"/>
          <p:cNvSpPr txBox="1"/>
          <p:nvPr/>
        </p:nvSpPr>
        <p:spPr>
          <a:xfrm>
            <a:off x="244637" y="5650465"/>
            <a:ext cx="866456" cy="369332"/>
          </a:xfrm>
          <a:prstGeom prst="rect">
            <a:avLst/>
          </a:prstGeom>
          <a:noFill/>
        </p:spPr>
        <p:txBody>
          <a:bodyPr wrap="none" rtlCol="0">
            <a:spAutoFit/>
          </a:bodyPr>
          <a:lstStyle/>
          <a:p>
            <a:r>
              <a:rPr lang="en-US" dirty="0">
                <a:solidFill>
                  <a:srgbClr val="FFFFFF"/>
                </a:solidFill>
              </a:rPr>
              <a:t>Sunday</a:t>
            </a:r>
          </a:p>
        </p:txBody>
      </p:sp>
      <p:sp>
        <p:nvSpPr>
          <p:cNvPr id="371" name="Rechteck 40"/>
          <p:cNvSpPr/>
          <p:nvPr/>
        </p:nvSpPr>
        <p:spPr bwMode="auto">
          <a:xfrm>
            <a:off x="1589087" y="5705102"/>
            <a:ext cx="10137467" cy="209724"/>
          </a:xfrm>
          <a:prstGeom prst="rect">
            <a:avLst/>
          </a:prstGeom>
          <a:gradFill flip="none" rotWithShape="1">
            <a:gsLst>
              <a:gs pos="44000">
                <a:srgbClr val="FFFFFF">
                  <a:alpha val="70000"/>
                </a:srgbClr>
              </a:gs>
              <a:gs pos="77000">
                <a:srgbClr val="FFFFFF">
                  <a:alpha val="70000"/>
                </a:srgbClr>
              </a:gs>
              <a:gs pos="77000">
                <a:srgbClr val="B2B2B2">
                  <a:alpha val="0"/>
                </a:srgbClr>
              </a:gs>
              <a:gs pos="43000">
                <a:srgbClr val="B2B2B2">
                  <a:lumMod val="35000"/>
                  <a:lumOff val="65000"/>
                  <a:alpha val="0"/>
                </a:srgbClr>
              </a:gs>
            </a:gsLst>
            <a:lin ang="0" scaled="1"/>
            <a:tileRect/>
          </a:gradFill>
          <a:ln w="12700">
            <a:noFill/>
            <a:round/>
            <a:headEnd/>
            <a:tailEnd/>
          </a:ln>
          <a:effectLst>
            <a:innerShdw blurRad="114300">
              <a:prstClr val="black"/>
            </a:innerShdw>
          </a:effectLst>
        </p:spPr>
        <p:txBody>
          <a:bodyPr rtlCol="0" anchor="ctr"/>
          <a:lstStyle/>
          <a:p>
            <a:pPr algn="ctr"/>
            <a:endParaRPr lang="en-US" dirty="0"/>
          </a:p>
        </p:txBody>
      </p:sp>
      <p:sp>
        <p:nvSpPr>
          <p:cNvPr id="372" name="Richtungspfeil 5"/>
          <p:cNvSpPr/>
          <p:nvPr/>
        </p:nvSpPr>
        <p:spPr bwMode="auto">
          <a:xfrm rot="16200000">
            <a:off x="5942504" y="5663157"/>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sp>
        <p:nvSpPr>
          <p:cNvPr id="373" name="Richtungspfeil 39"/>
          <p:cNvSpPr/>
          <p:nvPr/>
        </p:nvSpPr>
        <p:spPr bwMode="auto">
          <a:xfrm rot="16200000">
            <a:off x="9314245" y="5663158"/>
            <a:ext cx="293615" cy="209726"/>
          </a:xfrm>
          <a:prstGeom prst="homePlate">
            <a:avLst/>
          </a:prstGeom>
          <a:gradFill flip="none" rotWithShape="1">
            <a:gsLst>
              <a:gs pos="100000">
                <a:srgbClr val="B2B2B2"/>
              </a:gs>
              <a:gs pos="31000">
                <a:srgbClr val="B2B2B2">
                  <a:lumMod val="35000"/>
                  <a:lumOff val="65000"/>
                </a:srgbClr>
              </a:gs>
            </a:gsLst>
            <a:lin ang="10800000" scaled="1"/>
            <a:tileRect/>
          </a:gradFill>
          <a:ln w="12700">
            <a:noFill/>
            <a:round/>
            <a:headEnd/>
            <a:tailEnd/>
          </a:ln>
          <a:effectLst>
            <a:outerShdw blurRad="50800" dist="38100" dir="16200000" rotWithShape="0">
              <a:prstClr val="black">
                <a:alpha val="40000"/>
              </a:prstClr>
            </a:outerShdw>
          </a:effectLst>
        </p:spPr>
        <p:txBody>
          <a:bodyPr rtlCol="0" anchor="ctr"/>
          <a:lstStyle/>
          <a:p>
            <a:pPr algn="ctr"/>
            <a:endParaRPr lang="en-US" dirty="0"/>
          </a:p>
        </p:txBody>
      </p:sp>
      <p:grpSp>
        <p:nvGrpSpPr>
          <p:cNvPr id="377" name="Group 376"/>
          <p:cNvGrpSpPr/>
          <p:nvPr/>
        </p:nvGrpSpPr>
        <p:grpSpPr>
          <a:xfrm>
            <a:off x="8475236" y="3496379"/>
            <a:ext cx="3048006" cy="2902999"/>
            <a:chOff x="7856129" y="1513453"/>
            <a:chExt cx="3048006" cy="3048006"/>
          </a:xfrm>
        </p:grpSpPr>
        <p:pic>
          <p:nvPicPr>
            <p:cNvPr id="378" name="Picture 37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379" name="TextBox 378"/>
            <p:cNvSpPr txBox="1"/>
            <p:nvPr/>
          </p:nvSpPr>
          <p:spPr>
            <a:xfrm>
              <a:off x="8131903" y="1814627"/>
              <a:ext cx="2496457" cy="1720775"/>
            </a:xfrm>
            <a:prstGeom prst="rect">
              <a:avLst/>
            </a:prstGeom>
            <a:noFill/>
          </p:spPr>
          <p:txBody>
            <a:bodyPr wrap="square" rtlCol="0">
              <a:spAutoFit/>
            </a:bodyPr>
            <a:lstStyle/>
            <a:p>
              <a:r>
                <a:rPr lang="en-US" dirty="0"/>
                <a:t>Use </a:t>
              </a:r>
              <a:r>
                <a:rPr lang="en-US" u="sng" dirty="0">
                  <a:hlinkClick r:id="rId3"/>
                </a:rPr>
                <a:t>DataPoint</a:t>
              </a:r>
              <a:r>
                <a:rPr lang="en-US" dirty="0"/>
                <a:t> to automatically update your opening hours when they change.</a:t>
              </a:r>
            </a:p>
            <a:p>
              <a:endParaRPr lang="en-US" dirty="0"/>
            </a:p>
            <a:p>
              <a:r>
                <a:rPr lang="en-US" sz="1050" dirty="0"/>
                <a:t>You can remove this note</a:t>
              </a:r>
            </a:p>
          </p:txBody>
        </p:sp>
      </p:grpSp>
    </p:spTree>
    <p:extLst>
      <p:ext uri="{BB962C8B-B14F-4D97-AF65-F5344CB8AC3E}">
        <p14:creationId xmlns:p14="http://schemas.microsoft.com/office/powerpoint/2010/main" val="1385467743"/>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rgbClr val="1F392D">
                <a:lumMod val="83000"/>
              </a:srgbClr>
            </a:gs>
            <a:gs pos="45000">
              <a:srgbClr val="1F392D">
                <a:lumMod val="90000"/>
                <a:lumOff val="10000"/>
              </a:srgbClr>
            </a:gs>
            <a:gs pos="100000">
              <a:srgbClr val="202C2A"/>
            </a:gs>
          </a:gsLst>
          <a:lin ang="8100000" scaled="1"/>
          <a:tileRect/>
        </a:gradFill>
        <a:effectLst/>
      </p:bgPr>
    </p:bg>
    <p:spTree>
      <p:nvGrpSpPr>
        <p:cNvPr id="1" name=""/>
        <p:cNvGrpSpPr/>
        <p:nvPr/>
      </p:nvGrpSpPr>
      <p:grpSpPr>
        <a:xfrm>
          <a:off x="0" y="0"/>
          <a:ext cx="0" cy="0"/>
          <a:chOff x="0" y="0"/>
          <a:chExt cx="0" cy="0"/>
        </a:xfrm>
      </p:grpSpPr>
      <p:cxnSp>
        <p:nvCxnSpPr>
          <p:cNvPr id="35" name="Gerade Verbindung 34"/>
          <p:cNvCxnSpPr/>
          <p:nvPr/>
        </p:nvCxnSpPr>
        <p:spPr>
          <a:xfrm flipV="1">
            <a:off x="1185607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Gerade Verbindung 35"/>
          <p:cNvCxnSpPr/>
          <p:nvPr/>
        </p:nvCxnSpPr>
        <p:spPr>
          <a:xfrm flipV="1">
            <a:off x="187761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nvCxnSpPr>
        <p:spPr>
          <a:xfrm flipV="1">
            <a:off x="222169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V="1">
            <a:off x="256578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nvCxnSpPr>
        <p:spPr>
          <a:xfrm flipV="1">
            <a:off x="290986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flipV="1">
            <a:off x="325395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p:nvCxnSpPr>
        <p:spPr>
          <a:xfrm flipV="1">
            <a:off x="359803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p:nvCxnSpPr>
        <p:spPr>
          <a:xfrm flipV="1">
            <a:off x="394212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V="1">
            <a:off x="428620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p:nvCxnSpPr>
        <p:spPr>
          <a:xfrm flipV="1">
            <a:off x="463029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nvCxnSpPr>
        <p:spPr>
          <a:xfrm flipV="1">
            <a:off x="497437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p:nvCxnSpPr>
        <p:spPr>
          <a:xfrm flipV="1">
            <a:off x="531846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7" name="Gerade Verbindung 46"/>
          <p:cNvCxnSpPr/>
          <p:nvPr/>
        </p:nvCxnSpPr>
        <p:spPr>
          <a:xfrm flipV="1">
            <a:off x="566254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V="1">
            <a:off x="600663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a:xfrm flipV="1">
            <a:off x="635071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p:nvCxnSpPr>
        <p:spPr>
          <a:xfrm flipV="1">
            <a:off x="669480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flipV="1">
            <a:off x="703888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2" name="Gerade Verbindung 51"/>
          <p:cNvCxnSpPr/>
          <p:nvPr/>
        </p:nvCxnSpPr>
        <p:spPr>
          <a:xfrm flipV="1">
            <a:off x="738297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V="1">
            <a:off x="772705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4" name="Gerade Verbindung 53"/>
          <p:cNvCxnSpPr/>
          <p:nvPr/>
        </p:nvCxnSpPr>
        <p:spPr>
          <a:xfrm flipV="1">
            <a:off x="807114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flipV="1">
            <a:off x="841522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p:nvCxnSpPr>
        <p:spPr>
          <a:xfrm flipV="1">
            <a:off x="875931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a:xfrm flipV="1">
            <a:off x="910339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p:nvCxnSpPr>
        <p:spPr>
          <a:xfrm flipV="1">
            <a:off x="944748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p:nvCxnSpPr>
        <p:spPr>
          <a:xfrm flipV="1">
            <a:off x="979156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flipV="1">
            <a:off x="1013565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p:nvCxnSpPr>
        <p:spPr>
          <a:xfrm flipV="1">
            <a:off x="1047973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flipV="1">
            <a:off x="1082382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p:nvCxnSpPr>
        <p:spPr>
          <a:xfrm flipV="1">
            <a:off x="1116790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p:nvCxnSpPr>
        <p:spPr>
          <a:xfrm flipV="1">
            <a:off x="11511990" y="1762125"/>
            <a:ext cx="0" cy="2923622"/>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sz="2800" dirty="0">
                <a:solidFill>
                  <a:srgbClr val="FFFFFF"/>
                </a:solidFill>
              </a:rPr>
              <a:t>Work schedule</a:t>
            </a:r>
          </a:p>
        </p:txBody>
      </p:sp>
      <p:graphicFrame>
        <p:nvGraphicFramePr>
          <p:cNvPr id="18" name="Group 170"/>
          <p:cNvGraphicFramePr>
            <a:graphicFrameLocks noGrp="1"/>
          </p:cNvGraphicFramePr>
          <p:nvPr>
            <p:extLst/>
          </p:nvPr>
        </p:nvGraphicFramePr>
        <p:xfrm>
          <a:off x="323850" y="1965323"/>
          <a:ext cx="11541750" cy="2720424"/>
        </p:xfrm>
        <a:graphic>
          <a:graphicData uri="http://schemas.openxmlformats.org/drawingml/2006/table">
            <a:tbl>
              <a:tblPr>
                <a:effectLst>
                  <a:outerShdw blurRad="127000" algn="ctr" rotWithShape="0">
                    <a:prstClr val="black">
                      <a:alpha val="40000"/>
                    </a:prstClr>
                  </a:outerShdw>
                </a:effectLst>
              </a:tblPr>
              <a:tblGrid>
                <a:gridCol w="2034392">
                  <a:extLst>
                    <a:ext uri="{9D8B030D-6E8A-4147-A177-3AD203B41FA5}">
                      <a16:colId xmlns:a16="http://schemas.microsoft.com/office/drawing/2014/main" val="20000"/>
                    </a:ext>
                  </a:extLst>
                </a:gridCol>
                <a:gridCol w="679097">
                  <a:extLst>
                    <a:ext uri="{9D8B030D-6E8A-4147-A177-3AD203B41FA5}">
                      <a16:colId xmlns:a16="http://schemas.microsoft.com/office/drawing/2014/main" val="20001"/>
                    </a:ext>
                  </a:extLst>
                </a:gridCol>
                <a:gridCol w="679097">
                  <a:extLst>
                    <a:ext uri="{9D8B030D-6E8A-4147-A177-3AD203B41FA5}">
                      <a16:colId xmlns:a16="http://schemas.microsoft.com/office/drawing/2014/main" val="20002"/>
                    </a:ext>
                  </a:extLst>
                </a:gridCol>
                <a:gridCol w="679097">
                  <a:extLst>
                    <a:ext uri="{9D8B030D-6E8A-4147-A177-3AD203B41FA5}">
                      <a16:colId xmlns:a16="http://schemas.microsoft.com/office/drawing/2014/main" val="20003"/>
                    </a:ext>
                  </a:extLst>
                </a:gridCol>
                <a:gridCol w="679097">
                  <a:extLst>
                    <a:ext uri="{9D8B030D-6E8A-4147-A177-3AD203B41FA5}">
                      <a16:colId xmlns:a16="http://schemas.microsoft.com/office/drawing/2014/main" val="20004"/>
                    </a:ext>
                  </a:extLst>
                </a:gridCol>
                <a:gridCol w="679097">
                  <a:extLst>
                    <a:ext uri="{9D8B030D-6E8A-4147-A177-3AD203B41FA5}">
                      <a16:colId xmlns:a16="http://schemas.microsoft.com/office/drawing/2014/main" val="20005"/>
                    </a:ext>
                  </a:extLst>
                </a:gridCol>
                <a:gridCol w="679097">
                  <a:extLst>
                    <a:ext uri="{9D8B030D-6E8A-4147-A177-3AD203B41FA5}">
                      <a16:colId xmlns:a16="http://schemas.microsoft.com/office/drawing/2014/main" val="20006"/>
                    </a:ext>
                  </a:extLst>
                </a:gridCol>
                <a:gridCol w="679097">
                  <a:extLst>
                    <a:ext uri="{9D8B030D-6E8A-4147-A177-3AD203B41FA5}">
                      <a16:colId xmlns:a16="http://schemas.microsoft.com/office/drawing/2014/main" val="20007"/>
                    </a:ext>
                  </a:extLst>
                </a:gridCol>
                <a:gridCol w="679097">
                  <a:extLst>
                    <a:ext uri="{9D8B030D-6E8A-4147-A177-3AD203B41FA5}">
                      <a16:colId xmlns:a16="http://schemas.microsoft.com/office/drawing/2014/main" val="20008"/>
                    </a:ext>
                  </a:extLst>
                </a:gridCol>
                <a:gridCol w="679097">
                  <a:extLst>
                    <a:ext uri="{9D8B030D-6E8A-4147-A177-3AD203B41FA5}">
                      <a16:colId xmlns:a16="http://schemas.microsoft.com/office/drawing/2014/main" val="20009"/>
                    </a:ext>
                  </a:extLst>
                </a:gridCol>
                <a:gridCol w="679097">
                  <a:extLst>
                    <a:ext uri="{9D8B030D-6E8A-4147-A177-3AD203B41FA5}">
                      <a16:colId xmlns:a16="http://schemas.microsoft.com/office/drawing/2014/main" val="20010"/>
                    </a:ext>
                  </a:extLst>
                </a:gridCol>
                <a:gridCol w="679097">
                  <a:extLst>
                    <a:ext uri="{9D8B030D-6E8A-4147-A177-3AD203B41FA5}">
                      <a16:colId xmlns:a16="http://schemas.microsoft.com/office/drawing/2014/main" val="20011"/>
                    </a:ext>
                  </a:extLst>
                </a:gridCol>
                <a:gridCol w="679097">
                  <a:extLst>
                    <a:ext uri="{9D8B030D-6E8A-4147-A177-3AD203B41FA5}">
                      <a16:colId xmlns:a16="http://schemas.microsoft.com/office/drawing/2014/main" val="20012"/>
                    </a:ext>
                  </a:extLst>
                </a:gridCol>
                <a:gridCol w="679097">
                  <a:extLst>
                    <a:ext uri="{9D8B030D-6E8A-4147-A177-3AD203B41FA5}">
                      <a16:colId xmlns:a16="http://schemas.microsoft.com/office/drawing/2014/main" val="20013"/>
                    </a:ext>
                  </a:extLst>
                </a:gridCol>
                <a:gridCol w="679097">
                  <a:extLst>
                    <a:ext uri="{9D8B030D-6E8A-4147-A177-3AD203B41FA5}">
                      <a16:colId xmlns:a16="http://schemas.microsoft.com/office/drawing/2014/main" val="20014"/>
                    </a:ext>
                  </a:extLst>
                </a:gridCol>
              </a:tblGrid>
              <a:tr h="38863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a:ln>
                            <a:noFill/>
                          </a:ln>
                          <a:solidFill>
                            <a:srgbClr val="FFFFFF"/>
                          </a:solidFill>
                          <a:effectLst/>
                          <a:latin typeface="+mn-lt"/>
                          <a:ea typeface="+mn-ea"/>
                          <a:cs typeface="Arial" charset="0"/>
                        </a:rPr>
                        <a:t>Monday</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63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a:ln>
                            <a:noFill/>
                          </a:ln>
                          <a:solidFill>
                            <a:srgbClr val="FFFFFF"/>
                          </a:solidFill>
                          <a:effectLst/>
                          <a:latin typeface="+mn-lt"/>
                          <a:ea typeface="+mn-ea"/>
                          <a:cs typeface="Arial" charset="0"/>
                        </a:rPr>
                        <a:t>Tuesday</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3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a:ln>
                            <a:noFill/>
                          </a:ln>
                          <a:solidFill>
                            <a:srgbClr val="FFFFFF"/>
                          </a:solidFill>
                          <a:effectLst/>
                          <a:latin typeface="+mn-lt"/>
                          <a:ea typeface="+mn-ea"/>
                          <a:cs typeface="Arial" charset="0"/>
                        </a:rPr>
                        <a:t>Wednesday</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63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a:ln>
                            <a:noFill/>
                          </a:ln>
                          <a:solidFill>
                            <a:srgbClr val="FFFFFF"/>
                          </a:solidFill>
                          <a:effectLst/>
                          <a:latin typeface="+mn-lt"/>
                          <a:ea typeface="+mn-ea"/>
                          <a:cs typeface="Arial" charset="0"/>
                        </a:rPr>
                        <a:t>Thursday</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63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a:ln>
                            <a:noFill/>
                          </a:ln>
                          <a:solidFill>
                            <a:srgbClr val="FFFFFF"/>
                          </a:solidFill>
                          <a:effectLst/>
                          <a:latin typeface="+mn-lt"/>
                          <a:ea typeface="+mn-ea"/>
                          <a:cs typeface="Arial" charset="0"/>
                        </a:rPr>
                        <a:t>Friday</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63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a:ln>
                            <a:noFill/>
                          </a:ln>
                          <a:solidFill>
                            <a:srgbClr val="FFFFFF"/>
                          </a:solidFill>
                          <a:effectLst/>
                          <a:latin typeface="+mn-lt"/>
                          <a:ea typeface="+mn-ea"/>
                          <a:cs typeface="Arial" charset="0"/>
                        </a:rPr>
                        <a:t>Saturday</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63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400" b="1" i="0" u="none" strike="noStrike" kern="1200" cap="none" normalizeH="0" baseline="0" noProof="0" dirty="0">
                          <a:ln>
                            <a:noFill/>
                          </a:ln>
                          <a:solidFill>
                            <a:srgbClr val="FFFFFF"/>
                          </a:solidFill>
                          <a:effectLst/>
                          <a:latin typeface="+mn-lt"/>
                          <a:ea typeface="+mn-ea"/>
                          <a:cs typeface="Arial" charset="0"/>
                        </a:rPr>
                        <a:t>Sunday</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200" b="0" i="0" u="none" strike="noStrike" cap="none" normalizeH="0" baseline="0" noProof="0" dirty="0">
                        <a:ln>
                          <a:noFill/>
                        </a:ln>
                        <a:solidFill>
                          <a:srgbClr val="FFFFFF"/>
                        </a:solidFill>
                        <a:effectLst/>
                        <a:latin typeface="+mn-lt"/>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34" name="Gerade Verbindung 33"/>
          <p:cNvCxnSpPr/>
          <p:nvPr/>
        </p:nvCxnSpPr>
        <p:spPr>
          <a:xfrm flipV="1">
            <a:off x="1533525" y="1965323"/>
            <a:ext cx="0" cy="2720424"/>
          </a:xfrm>
          <a:prstGeom prst="line">
            <a:avLst/>
          </a:prstGeom>
          <a:ln>
            <a:solidFill>
              <a:srgbClr val="000000"/>
            </a:solidFill>
            <a:prstDash val="sysDot"/>
          </a:ln>
        </p:spPr>
        <p:style>
          <a:lnRef idx="1">
            <a:schemeClr val="accent1"/>
          </a:lnRef>
          <a:fillRef idx="0">
            <a:schemeClr val="accent1"/>
          </a:fillRef>
          <a:effectRef idx="0">
            <a:schemeClr val="accent1"/>
          </a:effectRef>
          <a:fontRef idx="minor">
            <a:schemeClr val="tx1"/>
          </a:fontRef>
        </p:style>
      </p:cxnSp>
      <p:sp>
        <p:nvSpPr>
          <p:cNvPr id="83" name="Textfeld 82"/>
          <p:cNvSpPr txBox="1"/>
          <p:nvPr/>
        </p:nvSpPr>
        <p:spPr>
          <a:xfrm>
            <a:off x="1601733" y="1451074"/>
            <a:ext cx="551754" cy="338554"/>
          </a:xfrm>
          <a:prstGeom prst="rect">
            <a:avLst/>
          </a:prstGeom>
          <a:noFill/>
        </p:spPr>
        <p:txBody>
          <a:bodyPr wrap="none" rtlCol="0">
            <a:spAutoFit/>
          </a:bodyPr>
          <a:lstStyle/>
          <a:p>
            <a:r>
              <a:rPr lang="en-US" sz="1600" dirty="0">
                <a:solidFill>
                  <a:srgbClr val="FFFFFF"/>
                </a:solidFill>
              </a:rPr>
              <a:t>8:00</a:t>
            </a:r>
          </a:p>
        </p:txBody>
      </p:sp>
      <p:sp>
        <p:nvSpPr>
          <p:cNvPr id="84" name="Textfeld 83"/>
          <p:cNvSpPr txBox="1"/>
          <p:nvPr/>
        </p:nvSpPr>
        <p:spPr>
          <a:xfrm>
            <a:off x="2289903" y="1451074"/>
            <a:ext cx="551754" cy="338554"/>
          </a:xfrm>
          <a:prstGeom prst="rect">
            <a:avLst/>
          </a:prstGeom>
          <a:noFill/>
        </p:spPr>
        <p:txBody>
          <a:bodyPr wrap="none" rtlCol="0">
            <a:spAutoFit/>
          </a:bodyPr>
          <a:lstStyle/>
          <a:p>
            <a:r>
              <a:rPr lang="en-US" sz="1600" dirty="0">
                <a:solidFill>
                  <a:srgbClr val="FFFFFF"/>
                </a:solidFill>
              </a:rPr>
              <a:t>9:00</a:t>
            </a:r>
          </a:p>
        </p:txBody>
      </p:sp>
      <p:sp>
        <p:nvSpPr>
          <p:cNvPr id="85" name="Textfeld 84"/>
          <p:cNvSpPr txBox="1"/>
          <p:nvPr/>
        </p:nvSpPr>
        <p:spPr>
          <a:xfrm>
            <a:off x="2925975" y="1451074"/>
            <a:ext cx="655949" cy="338554"/>
          </a:xfrm>
          <a:prstGeom prst="rect">
            <a:avLst/>
          </a:prstGeom>
          <a:noFill/>
        </p:spPr>
        <p:txBody>
          <a:bodyPr wrap="none" rtlCol="0">
            <a:spAutoFit/>
          </a:bodyPr>
          <a:lstStyle/>
          <a:p>
            <a:r>
              <a:rPr lang="en-US" sz="1600" dirty="0">
                <a:solidFill>
                  <a:srgbClr val="FFFFFF"/>
                </a:solidFill>
              </a:rPr>
              <a:t>10:00</a:t>
            </a:r>
          </a:p>
        </p:txBody>
      </p:sp>
      <p:sp>
        <p:nvSpPr>
          <p:cNvPr id="86" name="Textfeld 85"/>
          <p:cNvSpPr txBox="1"/>
          <p:nvPr/>
        </p:nvSpPr>
        <p:spPr>
          <a:xfrm>
            <a:off x="3614145" y="1451074"/>
            <a:ext cx="655949" cy="338554"/>
          </a:xfrm>
          <a:prstGeom prst="rect">
            <a:avLst/>
          </a:prstGeom>
          <a:noFill/>
        </p:spPr>
        <p:txBody>
          <a:bodyPr wrap="none" rtlCol="0">
            <a:spAutoFit/>
          </a:bodyPr>
          <a:lstStyle/>
          <a:p>
            <a:r>
              <a:rPr lang="en-US" sz="1600" dirty="0">
                <a:solidFill>
                  <a:srgbClr val="FFFFFF"/>
                </a:solidFill>
              </a:rPr>
              <a:t>11:00</a:t>
            </a:r>
          </a:p>
        </p:txBody>
      </p:sp>
      <p:sp>
        <p:nvSpPr>
          <p:cNvPr id="87" name="Textfeld 86"/>
          <p:cNvSpPr txBox="1"/>
          <p:nvPr/>
        </p:nvSpPr>
        <p:spPr>
          <a:xfrm>
            <a:off x="4302315" y="1451074"/>
            <a:ext cx="655949" cy="338554"/>
          </a:xfrm>
          <a:prstGeom prst="rect">
            <a:avLst/>
          </a:prstGeom>
          <a:noFill/>
        </p:spPr>
        <p:txBody>
          <a:bodyPr wrap="none" rtlCol="0">
            <a:spAutoFit/>
          </a:bodyPr>
          <a:lstStyle/>
          <a:p>
            <a:r>
              <a:rPr lang="en-US" sz="1600" dirty="0">
                <a:solidFill>
                  <a:srgbClr val="FFFFFF"/>
                </a:solidFill>
              </a:rPr>
              <a:t>12:00</a:t>
            </a:r>
          </a:p>
        </p:txBody>
      </p:sp>
      <p:sp>
        <p:nvSpPr>
          <p:cNvPr id="88" name="Textfeld 87"/>
          <p:cNvSpPr txBox="1"/>
          <p:nvPr/>
        </p:nvSpPr>
        <p:spPr>
          <a:xfrm>
            <a:off x="4990485" y="1451074"/>
            <a:ext cx="655949" cy="338554"/>
          </a:xfrm>
          <a:prstGeom prst="rect">
            <a:avLst/>
          </a:prstGeom>
          <a:noFill/>
        </p:spPr>
        <p:txBody>
          <a:bodyPr wrap="none" rtlCol="0">
            <a:spAutoFit/>
          </a:bodyPr>
          <a:lstStyle/>
          <a:p>
            <a:r>
              <a:rPr lang="en-US" sz="1600" dirty="0">
                <a:solidFill>
                  <a:srgbClr val="FFFFFF"/>
                </a:solidFill>
              </a:rPr>
              <a:t>13:00</a:t>
            </a:r>
          </a:p>
        </p:txBody>
      </p:sp>
      <p:sp>
        <p:nvSpPr>
          <p:cNvPr id="89" name="Textfeld 88"/>
          <p:cNvSpPr txBox="1"/>
          <p:nvPr/>
        </p:nvSpPr>
        <p:spPr>
          <a:xfrm>
            <a:off x="5678655" y="1451074"/>
            <a:ext cx="655949" cy="338554"/>
          </a:xfrm>
          <a:prstGeom prst="rect">
            <a:avLst/>
          </a:prstGeom>
          <a:noFill/>
        </p:spPr>
        <p:txBody>
          <a:bodyPr wrap="none" rtlCol="0">
            <a:spAutoFit/>
          </a:bodyPr>
          <a:lstStyle/>
          <a:p>
            <a:r>
              <a:rPr lang="en-US" sz="1600" dirty="0">
                <a:solidFill>
                  <a:srgbClr val="FFFFFF"/>
                </a:solidFill>
              </a:rPr>
              <a:t>14:00</a:t>
            </a:r>
          </a:p>
        </p:txBody>
      </p:sp>
      <p:sp>
        <p:nvSpPr>
          <p:cNvPr id="90" name="Textfeld 89"/>
          <p:cNvSpPr txBox="1"/>
          <p:nvPr/>
        </p:nvSpPr>
        <p:spPr>
          <a:xfrm>
            <a:off x="6366825" y="1451074"/>
            <a:ext cx="655949" cy="338554"/>
          </a:xfrm>
          <a:prstGeom prst="rect">
            <a:avLst/>
          </a:prstGeom>
          <a:noFill/>
        </p:spPr>
        <p:txBody>
          <a:bodyPr wrap="none" rtlCol="0">
            <a:spAutoFit/>
          </a:bodyPr>
          <a:lstStyle/>
          <a:p>
            <a:r>
              <a:rPr lang="en-US" sz="1600" dirty="0">
                <a:solidFill>
                  <a:srgbClr val="FFFFFF"/>
                </a:solidFill>
              </a:rPr>
              <a:t>15:00</a:t>
            </a:r>
          </a:p>
        </p:txBody>
      </p:sp>
      <p:sp>
        <p:nvSpPr>
          <p:cNvPr id="91" name="Textfeld 90"/>
          <p:cNvSpPr txBox="1"/>
          <p:nvPr/>
        </p:nvSpPr>
        <p:spPr>
          <a:xfrm>
            <a:off x="7054995" y="1451074"/>
            <a:ext cx="655949" cy="338554"/>
          </a:xfrm>
          <a:prstGeom prst="rect">
            <a:avLst/>
          </a:prstGeom>
          <a:noFill/>
        </p:spPr>
        <p:txBody>
          <a:bodyPr wrap="none" rtlCol="0">
            <a:spAutoFit/>
          </a:bodyPr>
          <a:lstStyle/>
          <a:p>
            <a:r>
              <a:rPr lang="en-US" sz="1600" dirty="0">
                <a:solidFill>
                  <a:srgbClr val="FFFFFF"/>
                </a:solidFill>
              </a:rPr>
              <a:t>16:00</a:t>
            </a:r>
          </a:p>
        </p:txBody>
      </p:sp>
      <p:sp>
        <p:nvSpPr>
          <p:cNvPr id="92" name="Textfeld 91"/>
          <p:cNvSpPr txBox="1"/>
          <p:nvPr/>
        </p:nvSpPr>
        <p:spPr>
          <a:xfrm>
            <a:off x="7743165" y="1451074"/>
            <a:ext cx="655949" cy="338554"/>
          </a:xfrm>
          <a:prstGeom prst="rect">
            <a:avLst/>
          </a:prstGeom>
          <a:noFill/>
        </p:spPr>
        <p:txBody>
          <a:bodyPr wrap="none" rtlCol="0">
            <a:spAutoFit/>
          </a:bodyPr>
          <a:lstStyle/>
          <a:p>
            <a:r>
              <a:rPr lang="en-US" sz="1600" dirty="0">
                <a:solidFill>
                  <a:srgbClr val="FFFFFF"/>
                </a:solidFill>
              </a:rPr>
              <a:t>17:00</a:t>
            </a:r>
          </a:p>
        </p:txBody>
      </p:sp>
      <p:sp>
        <p:nvSpPr>
          <p:cNvPr id="93" name="Textfeld 92"/>
          <p:cNvSpPr txBox="1"/>
          <p:nvPr/>
        </p:nvSpPr>
        <p:spPr>
          <a:xfrm>
            <a:off x="8431335" y="1451074"/>
            <a:ext cx="655949" cy="338554"/>
          </a:xfrm>
          <a:prstGeom prst="rect">
            <a:avLst/>
          </a:prstGeom>
          <a:noFill/>
        </p:spPr>
        <p:txBody>
          <a:bodyPr wrap="none" rtlCol="0">
            <a:spAutoFit/>
          </a:bodyPr>
          <a:lstStyle/>
          <a:p>
            <a:r>
              <a:rPr lang="en-US" sz="1600" dirty="0">
                <a:solidFill>
                  <a:srgbClr val="FFFFFF"/>
                </a:solidFill>
              </a:rPr>
              <a:t>18:00</a:t>
            </a:r>
          </a:p>
        </p:txBody>
      </p:sp>
      <p:sp>
        <p:nvSpPr>
          <p:cNvPr id="94" name="Textfeld 93"/>
          <p:cNvSpPr txBox="1"/>
          <p:nvPr/>
        </p:nvSpPr>
        <p:spPr>
          <a:xfrm>
            <a:off x="9119505" y="1451074"/>
            <a:ext cx="655949" cy="338554"/>
          </a:xfrm>
          <a:prstGeom prst="rect">
            <a:avLst/>
          </a:prstGeom>
          <a:noFill/>
        </p:spPr>
        <p:txBody>
          <a:bodyPr wrap="none" rtlCol="0">
            <a:spAutoFit/>
          </a:bodyPr>
          <a:lstStyle/>
          <a:p>
            <a:r>
              <a:rPr lang="en-US" sz="1600" dirty="0">
                <a:solidFill>
                  <a:srgbClr val="FFFFFF"/>
                </a:solidFill>
              </a:rPr>
              <a:t>19:00</a:t>
            </a:r>
          </a:p>
        </p:txBody>
      </p:sp>
      <p:sp>
        <p:nvSpPr>
          <p:cNvPr id="95" name="Textfeld 94"/>
          <p:cNvSpPr txBox="1"/>
          <p:nvPr/>
        </p:nvSpPr>
        <p:spPr>
          <a:xfrm>
            <a:off x="9807675" y="1451074"/>
            <a:ext cx="655949" cy="338554"/>
          </a:xfrm>
          <a:prstGeom prst="rect">
            <a:avLst/>
          </a:prstGeom>
          <a:noFill/>
        </p:spPr>
        <p:txBody>
          <a:bodyPr wrap="none" rtlCol="0">
            <a:spAutoFit/>
          </a:bodyPr>
          <a:lstStyle/>
          <a:p>
            <a:r>
              <a:rPr lang="en-US" sz="1600" dirty="0">
                <a:solidFill>
                  <a:srgbClr val="FFFFFF"/>
                </a:solidFill>
              </a:rPr>
              <a:t>20:00</a:t>
            </a:r>
          </a:p>
        </p:txBody>
      </p:sp>
      <p:sp>
        <p:nvSpPr>
          <p:cNvPr id="96" name="Textfeld 95"/>
          <p:cNvSpPr txBox="1"/>
          <p:nvPr/>
        </p:nvSpPr>
        <p:spPr>
          <a:xfrm>
            <a:off x="10495845" y="1451074"/>
            <a:ext cx="655949" cy="338554"/>
          </a:xfrm>
          <a:prstGeom prst="rect">
            <a:avLst/>
          </a:prstGeom>
          <a:noFill/>
        </p:spPr>
        <p:txBody>
          <a:bodyPr wrap="none" rtlCol="0">
            <a:spAutoFit/>
          </a:bodyPr>
          <a:lstStyle/>
          <a:p>
            <a:r>
              <a:rPr lang="en-US" sz="1600" dirty="0">
                <a:solidFill>
                  <a:srgbClr val="FFFFFF"/>
                </a:solidFill>
              </a:rPr>
              <a:t>21:00</a:t>
            </a:r>
          </a:p>
        </p:txBody>
      </p:sp>
      <p:sp>
        <p:nvSpPr>
          <p:cNvPr id="97" name="Textfeld 96"/>
          <p:cNvSpPr txBox="1"/>
          <p:nvPr/>
        </p:nvSpPr>
        <p:spPr>
          <a:xfrm>
            <a:off x="11184015" y="1451074"/>
            <a:ext cx="655949" cy="338554"/>
          </a:xfrm>
          <a:prstGeom prst="rect">
            <a:avLst/>
          </a:prstGeom>
          <a:noFill/>
        </p:spPr>
        <p:txBody>
          <a:bodyPr wrap="none" rtlCol="0">
            <a:spAutoFit/>
          </a:bodyPr>
          <a:lstStyle/>
          <a:p>
            <a:r>
              <a:rPr lang="en-US" sz="1600" dirty="0">
                <a:solidFill>
                  <a:srgbClr val="FFFFFF"/>
                </a:solidFill>
              </a:rPr>
              <a:t>22:00</a:t>
            </a:r>
          </a:p>
        </p:txBody>
      </p:sp>
      <p:sp>
        <p:nvSpPr>
          <p:cNvPr id="98" name="Abgerundetes Rechteck 97"/>
          <p:cNvSpPr/>
          <p:nvPr/>
        </p:nvSpPr>
        <p:spPr bwMode="auto">
          <a:xfrm>
            <a:off x="1554956" y="2057400"/>
            <a:ext cx="3403308" cy="228600"/>
          </a:xfrm>
          <a:prstGeom prst="roundRect">
            <a:avLst/>
          </a:prstGeom>
          <a:gradFill flip="none" rotWithShape="1">
            <a:gsLst>
              <a:gs pos="0">
                <a:srgbClr val="669900">
                  <a:lumMod val="86000"/>
                </a:srgbClr>
              </a:gs>
              <a:gs pos="100000">
                <a:srgbClr val="669900">
                  <a:lumMod val="91000"/>
                  <a:lumOff val="9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solidFill>
                  <a:srgbClr val="FFFFFF"/>
                </a:solidFill>
              </a:rPr>
              <a:t>Caroline</a:t>
            </a:r>
          </a:p>
        </p:txBody>
      </p:sp>
      <p:sp>
        <p:nvSpPr>
          <p:cNvPr id="99" name="Textfeld 98"/>
          <p:cNvSpPr txBox="1"/>
          <p:nvPr/>
        </p:nvSpPr>
        <p:spPr>
          <a:xfrm>
            <a:off x="1313754" y="1693384"/>
            <a:ext cx="439544" cy="261610"/>
          </a:xfrm>
          <a:prstGeom prst="rect">
            <a:avLst/>
          </a:prstGeom>
          <a:noFill/>
        </p:spPr>
        <p:txBody>
          <a:bodyPr wrap="none" rtlCol="0">
            <a:spAutoFit/>
          </a:bodyPr>
          <a:lstStyle/>
          <a:p>
            <a:r>
              <a:rPr lang="en-US" sz="1100" dirty="0">
                <a:solidFill>
                  <a:srgbClr val="FFFFFF"/>
                </a:solidFill>
              </a:rPr>
              <a:t>7:30</a:t>
            </a:r>
          </a:p>
        </p:txBody>
      </p:sp>
      <p:sp>
        <p:nvSpPr>
          <p:cNvPr id="100" name="Abgerundetes Rechteck 99"/>
          <p:cNvSpPr/>
          <p:nvPr/>
        </p:nvSpPr>
        <p:spPr bwMode="auto">
          <a:xfrm>
            <a:off x="5678655" y="2057400"/>
            <a:ext cx="2720459"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Christian</a:t>
            </a:r>
          </a:p>
        </p:txBody>
      </p:sp>
      <p:sp>
        <p:nvSpPr>
          <p:cNvPr id="101" name="Abgerundetes Rechteck 100"/>
          <p:cNvSpPr/>
          <p:nvPr/>
        </p:nvSpPr>
        <p:spPr bwMode="auto">
          <a:xfrm>
            <a:off x="8431335" y="2057400"/>
            <a:ext cx="3060577"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John</a:t>
            </a:r>
          </a:p>
        </p:txBody>
      </p:sp>
      <p:sp>
        <p:nvSpPr>
          <p:cNvPr id="102" name="Abgerundetes Rechteck 101"/>
          <p:cNvSpPr/>
          <p:nvPr/>
        </p:nvSpPr>
        <p:spPr bwMode="auto">
          <a:xfrm>
            <a:off x="1554956" y="2438400"/>
            <a:ext cx="3403307"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Lisa</a:t>
            </a:r>
          </a:p>
        </p:txBody>
      </p:sp>
      <p:sp>
        <p:nvSpPr>
          <p:cNvPr id="103" name="Abgerundetes Rechteck 102"/>
          <p:cNvSpPr/>
          <p:nvPr/>
        </p:nvSpPr>
        <p:spPr bwMode="auto">
          <a:xfrm>
            <a:off x="5678655" y="2438400"/>
            <a:ext cx="2720459"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Ben</a:t>
            </a:r>
          </a:p>
        </p:txBody>
      </p:sp>
      <p:sp>
        <p:nvSpPr>
          <p:cNvPr id="104" name="Abgerundetes Rechteck 103"/>
          <p:cNvSpPr/>
          <p:nvPr/>
        </p:nvSpPr>
        <p:spPr bwMode="auto">
          <a:xfrm>
            <a:off x="8431335" y="2438400"/>
            <a:ext cx="3060578"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Ben</a:t>
            </a:r>
          </a:p>
        </p:txBody>
      </p:sp>
      <p:sp>
        <p:nvSpPr>
          <p:cNvPr id="105" name="Abgerundetes Rechteck 104"/>
          <p:cNvSpPr/>
          <p:nvPr/>
        </p:nvSpPr>
        <p:spPr bwMode="auto">
          <a:xfrm>
            <a:off x="1554956" y="2827020"/>
            <a:ext cx="3403308"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Caroline</a:t>
            </a:r>
          </a:p>
        </p:txBody>
      </p:sp>
      <p:sp>
        <p:nvSpPr>
          <p:cNvPr id="106" name="Abgerundetes Rechteck 105"/>
          <p:cNvSpPr/>
          <p:nvPr/>
        </p:nvSpPr>
        <p:spPr bwMode="auto">
          <a:xfrm>
            <a:off x="5678655" y="2827020"/>
            <a:ext cx="2720459"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John</a:t>
            </a:r>
          </a:p>
        </p:txBody>
      </p:sp>
      <p:sp>
        <p:nvSpPr>
          <p:cNvPr id="108" name="Abgerundetes Rechteck 107"/>
          <p:cNvSpPr/>
          <p:nvPr/>
        </p:nvSpPr>
        <p:spPr bwMode="auto">
          <a:xfrm>
            <a:off x="1554956" y="3216316"/>
            <a:ext cx="3403308"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Ben</a:t>
            </a:r>
          </a:p>
        </p:txBody>
      </p:sp>
      <p:sp>
        <p:nvSpPr>
          <p:cNvPr id="109" name="Abgerundetes Rechteck 108"/>
          <p:cNvSpPr/>
          <p:nvPr/>
        </p:nvSpPr>
        <p:spPr bwMode="auto">
          <a:xfrm>
            <a:off x="5678655" y="3216316"/>
            <a:ext cx="2720459"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Lisa</a:t>
            </a:r>
          </a:p>
        </p:txBody>
      </p:sp>
      <p:sp>
        <p:nvSpPr>
          <p:cNvPr id="110" name="Abgerundetes Rechteck 109"/>
          <p:cNvSpPr/>
          <p:nvPr/>
        </p:nvSpPr>
        <p:spPr bwMode="auto">
          <a:xfrm>
            <a:off x="8431335" y="3216316"/>
            <a:ext cx="3060578"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Christian</a:t>
            </a:r>
          </a:p>
        </p:txBody>
      </p:sp>
      <p:sp>
        <p:nvSpPr>
          <p:cNvPr id="111" name="Abgerundetes Rechteck 110"/>
          <p:cNvSpPr/>
          <p:nvPr/>
        </p:nvSpPr>
        <p:spPr bwMode="auto">
          <a:xfrm>
            <a:off x="1554956" y="3604936"/>
            <a:ext cx="3403307"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John</a:t>
            </a:r>
          </a:p>
        </p:txBody>
      </p:sp>
      <p:sp>
        <p:nvSpPr>
          <p:cNvPr id="114" name="Abgerundetes Rechteck 113"/>
          <p:cNvSpPr/>
          <p:nvPr/>
        </p:nvSpPr>
        <p:spPr bwMode="auto">
          <a:xfrm>
            <a:off x="1554956" y="4001176"/>
            <a:ext cx="3403308" cy="228600"/>
          </a:xfrm>
          <a:prstGeom prst="roundRect">
            <a:avLst/>
          </a:prstGeom>
          <a:gradFill flip="none" rotWithShape="1">
            <a:gsLst>
              <a:gs pos="0">
                <a:srgbClr val="B2B2B2">
                  <a:lumMod val="48000"/>
                  <a:lumOff val="52000"/>
                </a:srgbClr>
              </a:gs>
              <a:gs pos="100000">
                <a:srgbClr val="B2B2B2">
                  <a:lumMod val="25000"/>
                  <a:lumOff val="75000"/>
                </a:srgbClr>
              </a:gs>
            </a:gsLst>
            <a:lin ang="16200000" scaled="1"/>
            <a:tileRect/>
          </a:gradFill>
          <a:ln w="12700">
            <a:noFill/>
            <a:round/>
            <a:headEnd/>
            <a:tailEnd/>
          </a:ln>
          <a:effectLst>
            <a:outerShdw blurRad="50800" dist="38100" dir="2700000" algn="tl" rotWithShape="0">
              <a:prstClr val="black">
                <a:alpha val="40000"/>
              </a:prstClr>
            </a:outerShdw>
          </a:effectLst>
        </p:spPr>
        <p:txBody>
          <a:bodyPr rtlCol="0" anchor="ctr"/>
          <a:lstStyle/>
          <a:p>
            <a:pPr algn="ctr"/>
            <a:r>
              <a:rPr lang="en-US" sz="1600" dirty="0"/>
              <a:t>Caroline</a:t>
            </a:r>
          </a:p>
        </p:txBody>
      </p:sp>
      <p:sp>
        <p:nvSpPr>
          <p:cNvPr id="115" name="Textfeld 114"/>
          <p:cNvSpPr txBox="1"/>
          <p:nvPr/>
        </p:nvSpPr>
        <p:spPr>
          <a:xfrm>
            <a:off x="2001923" y="1693384"/>
            <a:ext cx="439544" cy="261610"/>
          </a:xfrm>
          <a:prstGeom prst="rect">
            <a:avLst/>
          </a:prstGeom>
          <a:noFill/>
        </p:spPr>
        <p:txBody>
          <a:bodyPr wrap="none" rtlCol="0">
            <a:spAutoFit/>
          </a:bodyPr>
          <a:lstStyle/>
          <a:p>
            <a:r>
              <a:rPr lang="en-US" sz="1100" dirty="0">
                <a:solidFill>
                  <a:srgbClr val="FFFFFF"/>
                </a:solidFill>
              </a:rPr>
              <a:t>8:30</a:t>
            </a:r>
          </a:p>
        </p:txBody>
      </p:sp>
      <p:sp>
        <p:nvSpPr>
          <p:cNvPr id="116" name="Textfeld 115"/>
          <p:cNvSpPr txBox="1"/>
          <p:nvPr/>
        </p:nvSpPr>
        <p:spPr>
          <a:xfrm>
            <a:off x="2690093" y="1693384"/>
            <a:ext cx="439544" cy="261610"/>
          </a:xfrm>
          <a:prstGeom prst="rect">
            <a:avLst/>
          </a:prstGeom>
          <a:noFill/>
        </p:spPr>
        <p:txBody>
          <a:bodyPr wrap="none" rtlCol="0">
            <a:spAutoFit/>
          </a:bodyPr>
          <a:lstStyle/>
          <a:p>
            <a:r>
              <a:rPr lang="en-US" sz="1100" dirty="0">
                <a:solidFill>
                  <a:srgbClr val="FFFFFF"/>
                </a:solidFill>
              </a:rPr>
              <a:t>9:30</a:t>
            </a:r>
          </a:p>
        </p:txBody>
      </p:sp>
      <p:sp>
        <p:nvSpPr>
          <p:cNvPr id="117" name="Textfeld 116"/>
          <p:cNvSpPr txBox="1"/>
          <p:nvPr/>
        </p:nvSpPr>
        <p:spPr>
          <a:xfrm>
            <a:off x="3342195" y="1693384"/>
            <a:ext cx="511679" cy="261610"/>
          </a:xfrm>
          <a:prstGeom prst="rect">
            <a:avLst/>
          </a:prstGeom>
          <a:noFill/>
        </p:spPr>
        <p:txBody>
          <a:bodyPr wrap="none" rtlCol="0">
            <a:spAutoFit/>
          </a:bodyPr>
          <a:lstStyle/>
          <a:p>
            <a:r>
              <a:rPr lang="en-US" sz="1100" dirty="0">
                <a:solidFill>
                  <a:srgbClr val="FFFFFF"/>
                </a:solidFill>
              </a:rPr>
              <a:t>10:30</a:t>
            </a:r>
          </a:p>
        </p:txBody>
      </p:sp>
      <p:sp>
        <p:nvSpPr>
          <p:cNvPr id="119" name="Textfeld 118"/>
          <p:cNvSpPr txBox="1"/>
          <p:nvPr/>
        </p:nvSpPr>
        <p:spPr>
          <a:xfrm>
            <a:off x="4030365" y="1693384"/>
            <a:ext cx="511679" cy="261610"/>
          </a:xfrm>
          <a:prstGeom prst="rect">
            <a:avLst/>
          </a:prstGeom>
          <a:noFill/>
        </p:spPr>
        <p:txBody>
          <a:bodyPr wrap="none" rtlCol="0">
            <a:spAutoFit/>
          </a:bodyPr>
          <a:lstStyle/>
          <a:p>
            <a:r>
              <a:rPr lang="en-US" sz="1100" dirty="0">
                <a:solidFill>
                  <a:srgbClr val="FFFFFF"/>
                </a:solidFill>
              </a:rPr>
              <a:t>11:30</a:t>
            </a:r>
          </a:p>
        </p:txBody>
      </p:sp>
      <p:sp>
        <p:nvSpPr>
          <p:cNvPr id="120" name="Textfeld 119"/>
          <p:cNvSpPr txBox="1"/>
          <p:nvPr/>
        </p:nvSpPr>
        <p:spPr>
          <a:xfrm>
            <a:off x="4718535" y="1693384"/>
            <a:ext cx="511679" cy="261610"/>
          </a:xfrm>
          <a:prstGeom prst="rect">
            <a:avLst/>
          </a:prstGeom>
          <a:noFill/>
        </p:spPr>
        <p:txBody>
          <a:bodyPr wrap="none" rtlCol="0">
            <a:spAutoFit/>
          </a:bodyPr>
          <a:lstStyle/>
          <a:p>
            <a:r>
              <a:rPr lang="en-US" sz="1100" dirty="0">
                <a:solidFill>
                  <a:srgbClr val="FFFFFF"/>
                </a:solidFill>
              </a:rPr>
              <a:t>12:30</a:t>
            </a:r>
          </a:p>
        </p:txBody>
      </p:sp>
      <p:sp>
        <p:nvSpPr>
          <p:cNvPr id="121" name="Textfeld 120"/>
          <p:cNvSpPr txBox="1"/>
          <p:nvPr/>
        </p:nvSpPr>
        <p:spPr>
          <a:xfrm>
            <a:off x="5406705" y="1693384"/>
            <a:ext cx="511679" cy="261610"/>
          </a:xfrm>
          <a:prstGeom prst="rect">
            <a:avLst/>
          </a:prstGeom>
          <a:noFill/>
        </p:spPr>
        <p:txBody>
          <a:bodyPr wrap="none" rtlCol="0">
            <a:spAutoFit/>
          </a:bodyPr>
          <a:lstStyle/>
          <a:p>
            <a:r>
              <a:rPr lang="en-US" sz="1100" dirty="0">
                <a:solidFill>
                  <a:srgbClr val="FFFFFF"/>
                </a:solidFill>
              </a:rPr>
              <a:t>13:30</a:t>
            </a:r>
          </a:p>
        </p:txBody>
      </p:sp>
      <p:sp>
        <p:nvSpPr>
          <p:cNvPr id="122" name="Textfeld 121"/>
          <p:cNvSpPr txBox="1"/>
          <p:nvPr/>
        </p:nvSpPr>
        <p:spPr>
          <a:xfrm>
            <a:off x="6094875" y="1693384"/>
            <a:ext cx="511679" cy="261610"/>
          </a:xfrm>
          <a:prstGeom prst="rect">
            <a:avLst/>
          </a:prstGeom>
          <a:noFill/>
        </p:spPr>
        <p:txBody>
          <a:bodyPr wrap="none" rtlCol="0">
            <a:spAutoFit/>
          </a:bodyPr>
          <a:lstStyle/>
          <a:p>
            <a:r>
              <a:rPr lang="en-US" sz="1100" dirty="0">
                <a:solidFill>
                  <a:srgbClr val="FFFFFF"/>
                </a:solidFill>
              </a:rPr>
              <a:t>14:30</a:t>
            </a:r>
          </a:p>
        </p:txBody>
      </p:sp>
      <p:sp>
        <p:nvSpPr>
          <p:cNvPr id="123" name="Textfeld 122"/>
          <p:cNvSpPr txBox="1"/>
          <p:nvPr/>
        </p:nvSpPr>
        <p:spPr>
          <a:xfrm>
            <a:off x="6783045" y="1693384"/>
            <a:ext cx="511679" cy="261610"/>
          </a:xfrm>
          <a:prstGeom prst="rect">
            <a:avLst/>
          </a:prstGeom>
          <a:noFill/>
        </p:spPr>
        <p:txBody>
          <a:bodyPr wrap="none" rtlCol="0">
            <a:spAutoFit/>
          </a:bodyPr>
          <a:lstStyle/>
          <a:p>
            <a:r>
              <a:rPr lang="en-US" sz="1100" dirty="0">
                <a:solidFill>
                  <a:srgbClr val="FFFFFF"/>
                </a:solidFill>
              </a:rPr>
              <a:t>15:30</a:t>
            </a:r>
          </a:p>
        </p:txBody>
      </p:sp>
      <p:sp>
        <p:nvSpPr>
          <p:cNvPr id="124" name="Textfeld 123"/>
          <p:cNvSpPr txBox="1"/>
          <p:nvPr/>
        </p:nvSpPr>
        <p:spPr>
          <a:xfrm>
            <a:off x="7471215" y="1693384"/>
            <a:ext cx="511679" cy="261610"/>
          </a:xfrm>
          <a:prstGeom prst="rect">
            <a:avLst/>
          </a:prstGeom>
          <a:noFill/>
        </p:spPr>
        <p:txBody>
          <a:bodyPr wrap="none" rtlCol="0">
            <a:spAutoFit/>
          </a:bodyPr>
          <a:lstStyle/>
          <a:p>
            <a:r>
              <a:rPr lang="en-US" sz="1100" dirty="0">
                <a:solidFill>
                  <a:srgbClr val="FFFFFF"/>
                </a:solidFill>
              </a:rPr>
              <a:t>16:30</a:t>
            </a:r>
          </a:p>
        </p:txBody>
      </p:sp>
      <p:sp>
        <p:nvSpPr>
          <p:cNvPr id="125" name="Textfeld 124"/>
          <p:cNvSpPr txBox="1"/>
          <p:nvPr/>
        </p:nvSpPr>
        <p:spPr>
          <a:xfrm>
            <a:off x="8159385" y="1693384"/>
            <a:ext cx="511679" cy="261610"/>
          </a:xfrm>
          <a:prstGeom prst="rect">
            <a:avLst/>
          </a:prstGeom>
          <a:noFill/>
        </p:spPr>
        <p:txBody>
          <a:bodyPr wrap="none" rtlCol="0">
            <a:spAutoFit/>
          </a:bodyPr>
          <a:lstStyle/>
          <a:p>
            <a:r>
              <a:rPr lang="en-US" sz="1100" dirty="0">
                <a:solidFill>
                  <a:srgbClr val="FFFFFF"/>
                </a:solidFill>
              </a:rPr>
              <a:t>17:30</a:t>
            </a:r>
          </a:p>
        </p:txBody>
      </p:sp>
      <p:sp>
        <p:nvSpPr>
          <p:cNvPr id="126" name="Textfeld 125"/>
          <p:cNvSpPr txBox="1"/>
          <p:nvPr/>
        </p:nvSpPr>
        <p:spPr>
          <a:xfrm>
            <a:off x="8847555" y="1693384"/>
            <a:ext cx="511679" cy="261610"/>
          </a:xfrm>
          <a:prstGeom prst="rect">
            <a:avLst/>
          </a:prstGeom>
          <a:noFill/>
        </p:spPr>
        <p:txBody>
          <a:bodyPr wrap="none" rtlCol="0">
            <a:spAutoFit/>
          </a:bodyPr>
          <a:lstStyle/>
          <a:p>
            <a:r>
              <a:rPr lang="en-US" sz="1100" dirty="0">
                <a:solidFill>
                  <a:srgbClr val="FFFFFF"/>
                </a:solidFill>
              </a:rPr>
              <a:t>18:30</a:t>
            </a:r>
          </a:p>
        </p:txBody>
      </p:sp>
      <p:sp>
        <p:nvSpPr>
          <p:cNvPr id="127" name="Textfeld 126"/>
          <p:cNvSpPr txBox="1"/>
          <p:nvPr/>
        </p:nvSpPr>
        <p:spPr>
          <a:xfrm>
            <a:off x="9535725" y="1693384"/>
            <a:ext cx="511679" cy="261610"/>
          </a:xfrm>
          <a:prstGeom prst="rect">
            <a:avLst/>
          </a:prstGeom>
          <a:noFill/>
        </p:spPr>
        <p:txBody>
          <a:bodyPr wrap="none" rtlCol="0">
            <a:spAutoFit/>
          </a:bodyPr>
          <a:lstStyle/>
          <a:p>
            <a:r>
              <a:rPr lang="en-US" sz="1100" dirty="0">
                <a:solidFill>
                  <a:srgbClr val="FFFFFF"/>
                </a:solidFill>
              </a:rPr>
              <a:t>19:30</a:t>
            </a:r>
          </a:p>
        </p:txBody>
      </p:sp>
      <p:sp>
        <p:nvSpPr>
          <p:cNvPr id="128" name="Textfeld 127"/>
          <p:cNvSpPr txBox="1"/>
          <p:nvPr/>
        </p:nvSpPr>
        <p:spPr>
          <a:xfrm>
            <a:off x="10223895" y="1693384"/>
            <a:ext cx="511679" cy="261610"/>
          </a:xfrm>
          <a:prstGeom prst="rect">
            <a:avLst/>
          </a:prstGeom>
          <a:noFill/>
        </p:spPr>
        <p:txBody>
          <a:bodyPr wrap="none" rtlCol="0">
            <a:spAutoFit/>
          </a:bodyPr>
          <a:lstStyle/>
          <a:p>
            <a:r>
              <a:rPr lang="en-US" sz="1100" dirty="0">
                <a:solidFill>
                  <a:srgbClr val="FFFFFF"/>
                </a:solidFill>
              </a:rPr>
              <a:t>20:30</a:t>
            </a:r>
          </a:p>
        </p:txBody>
      </p:sp>
      <p:sp>
        <p:nvSpPr>
          <p:cNvPr id="129" name="Textfeld 128"/>
          <p:cNvSpPr txBox="1"/>
          <p:nvPr/>
        </p:nvSpPr>
        <p:spPr>
          <a:xfrm>
            <a:off x="10912065" y="1693384"/>
            <a:ext cx="511679" cy="261610"/>
          </a:xfrm>
          <a:prstGeom prst="rect">
            <a:avLst/>
          </a:prstGeom>
          <a:noFill/>
        </p:spPr>
        <p:txBody>
          <a:bodyPr wrap="none" rtlCol="0">
            <a:spAutoFit/>
          </a:bodyPr>
          <a:lstStyle/>
          <a:p>
            <a:r>
              <a:rPr lang="en-US" sz="1100" dirty="0">
                <a:solidFill>
                  <a:srgbClr val="FFFFFF"/>
                </a:solidFill>
              </a:rPr>
              <a:t>21:30</a:t>
            </a:r>
          </a:p>
        </p:txBody>
      </p:sp>
      <p:sp>
        <p:nvSpPr>
          <p:cNvPr id="130" name="Textfeld 129"/>
          <p:cNvSpPr txBox="1"/>
          <p:nvPr/>
        </p:nvSpPr>
        <p:spPr>
          <a:xfrm>
            <a:off x="11600235" y="1693384"/>
            <a:ext cx="511679" cy="261610"/>
          </a:xfrm>
          <a:prstGeom prst="rect">
            <a:avLst/>
          </a:prstGeom>
          <a:noFill/>
        </p:spPr>
        <p:txBody>
          <a:bodyPr wrap="none" rtlCol="0">
            <a:spAutoFit/>
          </a:bodyPr>
          <a:lstStyle/>
          <a:p>
            <a:r>
              <a:rPr lang="en-US" sz="1100" dirty="0">
                <a:solidFill>
                  <a:srgbClr val="FFFFFF"/>
                </a:solidFill>
              </a:rPr>
              <a:t>22:30</a:t>
            </a:r>
          </a:p>
        </p:txBody>
      </p:sp>
      <p:sp>
        <p:nvSpPr>
          <p:cNvPr id="131" name="Textfeld 130"/>
          <p:cNvSpPr txBox="1"/>
          <p:nvPr/>
        </p:nvSpPr>
        <p:spPr>
          <a:xfrm>
            <a:off x="333526" y="4829175"/>
            <a:ext cx="11532074" cy="1107996"/>
          </a:xfrm>
          <a:prstGeom prst="rect">
            <a:avLst/>
          </a:prstGeom>
          <a:noFill/>
        </p:spPr>
        <p:txBody>
          <a:bodyPr wrap="square" rtlCol="0">
            <a:spAutoFit/>
          </a:bodyPr>
          <a:lstStyle/>
          <a:p>
            <a:r>
              <a:rPr lang="en-US" b="1" dirty="0">
                <a:solidFill>
                  <a:srgbClr val="FFFFFF"/>
                </a:solidFill>
              </a:rPr>
              <a:t>This is a placeholder text</a:t>
            </a:r>
          </a:p>
          <a:p>
            <a:r>
              <a:rPr lang="en-US" altLang="de-DE" sz="1600" noProof="1">
                <a:solidFill>
                  <a:srgbClr val="FFFFFF"/>
                </a:solidFill>
              </a:rPr>
              <a:t>Lorem ipsum dolor sit amet, consectetur adipisicing elit, sed do eiusmod tempor incididunt ut labore et dolore magna aliqua. Lorem ipsum dolor sit amet, consectetur adipisicing elit sed do eiusmod tempor incididunt ut labore et dolore magna aliqua.</a:t>
            </a:r>
          </a:p>
          <a:p>
            <a:endParaRPr lang="en-US" altLang="de-DE" sz="1600" noProof="1">
              <a:solidFill>
                <a:srgbClr val="FFFFFF"/>
              </a:solidFill>
            </a:endParaRPr>
          </a:p>
        </p:txBody>
      </p:sp>
      <p:sp>
        <p:nvSpPr>
          <p:cNvPr id="80" name="Rechteck 79"/>
          <p:cNvSpPr/>
          <p:nvPr/>
        </p:nvSpPr>
        <p:spPr bwMode="auto">
          <a:xfrm>
            <a:off x="-2170" y="6300132"/>
            <a:ext cx="12192586" cy="557868"/>
          </a:xfrm>
          <a:prstGeom prst="rect">
            <a:avLst/>
          </a:prstGeom>
          <a:solidFill>
            <a:srgbClr val="FFFFFF">
              <a:alpha val="50000"/>
            </a:srgbClr>
          </a:solidFill>
          <a:ln w="12700">
            <a:noFill/>
            <a:round/>
            <a:headEnd/>
            <a:tailEnd/>
          </a:ln>
        </p:spPr>
        <p:txBody>
          <a:bodyPr rtlCol="0" anchor="ctr"/>
          <a:lstStyle/>
          <a:p>
            <a:pPr algn="ctr">
              <a:lnSpc>
                <a:spcPct val="95000"/>
              </a:lnSpc>
              <a:spcAft>
                <a:spcPts val="800"/>
              </a:spcAft>
              <a:buClr>
                <a:srgbClr val="969696"/>
              </a:buClr>
            </a:pPr>
            <a:r>
              <a:rPr lang="en-US" sz="1600" noProof="1">
                <a:solidFill>
                  <a:srgbClr val="000000"/>
                </a:solidFill>
              </a:rPr>
              <a:t>+++ Newsticker +++ Newsticker +++ Newsticker +++ Newsticker +++ Newsticker +++ Newsticker +++Newsticker +++Newsticker</a:t>
            </a:r>
          </a:p>
        </p:txBody>
      </p:sp>
      <p:grpSp>
        <p:nvGrpSpPr>
          <p:cNvPr id="81" name="Group 80"/>
          <p:cNvGrpSpPr/>
          <p:nvPr/>
        </p:nvGrpSpPr>
        <p:grpSpPr>
          <a:xfrm>
            <a:off x="8343091" y="3215640"/>
            <a:ext cx="3048006" cy="2902999"/>
            <a:chOff x="7856129" y="1513453"/>
            <a:chExt cx="3048006" cy="3048006"/>
          </a:xfrm>
        </p:grpSpPr>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107" name="TextBox 106"/>
            <p:cNvSpPr txBox="1"/>
            <p:nvPr/>
          </p:nvSpPr>
          <p:spPr>
            <a:xfrm>
              <a:off x="8131903" y="1814627"/>
              <a:ext cx="2496457" cy="1720775"/>
            </a:xfrm>
            <a:prstGeom prst="rect">
              <a:avLst/>
            </a:prstGeom>
            <a:noFill/>
          </p:spPr>
          <p:txBody>
            <a:bodyPr wrap="square" rtlCol="0">
              <a:spAutoFit/>
            </a:bodyPr>
            <a:lstStyle/>
            <a:p>
              <a:r>
                <a:rPr lang="en-US" dirty="0"/>
                <a:t>Use </a:t>
              </a:r>
              <a:r>
                <a:rPr lang="en-US" u="sng" dirty="0">
                  <a:hlinkClick r:id="rId4"/>
                </a:rPr>
                <a:t>DataPoint</a:t>
              </a:r>
              <a:r>
                <a:rPr lang="en-US" dirty="0"/>
                <a:t> to automatically update your opening hours when they change.</a:t>
              </a:r>
            </a:p>
            <a:p>
              <a:endParaRPr lang="en-US" dirty="0"/>
            </a:p>
            <a:p>
              <a:r>
                <a:rPr lang="en-US" sz="1050" dirty="0"/>
                <a:t>You can remove this note</a:t>
              </a:r>
            </a:p>
          </p:txBody>
        </p:sp>
      </p:grpSp>
      <p:sp>
        <p:nvSpPr>
          <p:cNvPr id="112" name="Rectangle 10"/>
          <p:cNvSpPr>
            <a:spLocks noChangeArrowheads="1"/>
          </p:cNvSpPr>
          <p:nvPr/>
        </p:nvSpPr>
        <p:spPr bwMode="gray">
          <a:xfrm>
            <a:off x="8524874" y="247651"/>
            <a:ext cx="3201679" cy="790008"/>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en-US" altLang="de-DE" sz="2800" noProof="1">
                <a:solidFill>
                  <a:srgbClr val="FFFFFF"/>
                </a:solidFill>
                <a:latin typeface="Calibri" panose="020F0502020204030204" pitchFamily="34" charset="0"/>
              </a:rPr>
              <a:t>YOUR</a:t>
            </a:r>
            <a:r>
              <a:rPr lang="en-US" altLang="de-DE" sz="2800" b="1" noProof="1">
                <a:solidFill>
                  <a:srgbClr val="FFFFFF"/>
                </a:solidFill>
                <a:latin typeface="Calibri" panose="020F0502020204030204" pitchFamily="34" charset="0"/>
              </a:rPr>
              <a:t> LOGO</a:t>
            </a:r>
          </a:p>
        </p:txBody>
      </p:sp>
    </p:spTree>
    <p:extLst>
      <p:ext uri="{BB962C8B-B14F-4D97-AF65-F5344CB8AC3E}">
        <p14:creationId xmlns:p14="http://schemas.microsoft.com/office/powerpoint/2010/main" val="2680675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000">
              <a:srgbClr val="1F392D">
                <a:lumMod val="83000"/>
              </a:srgbClr>
            </a:gs>
            <a:gs pos="45000">
              <a:srgbClr val="1F392D">
                <a:lumMod val="90000"/>
                <a:lumOff val="10000"/>
              </a:srgbClr>
            </a:gs>
            <a:gs pos="100000">
              <a:srgbClr val="202C2A"/>
            </a:gs>
          </a:gsLst>
          <a:lin ang="8100000" scaled="1"/>
          <a:tileRect/>
        </a:gradFill>
        <a:effectLst/>
      </p:bgPr>
    </p:bg>
    <p:spTree>
      <p:nvGrpSpPr>
        <p:cNvPr id="1" name=""/>
        <p:cNvGrpSpPr/>
        <p:nvPr/>
      </p:nvGrpSpPr>
      <p:grpSpPr>
        <a:xfrm>
          <a:off x="0" y="0"/>
          <a:ext cx="0" cy="0"/>
          <a:chOff x="0" y="0"/>
          <a:chExt cx="0" cy="0"/>
        </a:xfrm>
      </p:grpSpPr>
      <p:sp>
        <p:nvSpPr>
          <p:cNvPr id="4" name="Abgerundetes Rechteck 3"/>
          <p:cNvSpPr/>
          <p:nvPr/>
        </p:nvSpPr>
        <p:spPr bwMode="gray">
          <a:xfrm>
            <a:off x="253999" y="1476551"/>
            <a:ext cx="11681449" cy="4401336"/>
          </a:xfrm>
          <a:prstGeom prst="roundRect">
            <a:avLst>
              <a:gd name="adj" fmla="val 3778"/>
            </a:avLst>
          </a:prstGeom>
          <a:blipFill dpi="0" rotWithShape="0">
            <a:blip r:embed="rId3"/>
            <a:srcRect/>
            <a:tile tx="0" ty="0" sx="100000" sy="100000" flip="none" algn="tl"/>
          </a:blipFill>
          <a:ln w="19050">
            <a:noFill/>
            <a:round/>
            <a:headEnd/>
            <a:tailEnd/>
          </a:ln>
          <a:effectLst>
            <a:outerShdw blurRad="127000" algn="ctr" rotWithShape="0">
              <a:prstClr val="black">
                <a:alpha val="40000"/>
              </a:prstClr>
            </a:outerShdw>
          </a:effectLst>
          <a:scene3d>
            <a:camera prst="orthographicFront"/>
            <a:lightRig rig="threePt" dir="t"/>
          </a:scene3d>
          <a:sp3d>
            <a:bevelT w="101600" prst="riblet"/>
          </a:sp3d>
        </p:spPr>
        <p:txBody>
          <a:bodyPr rtlCol="0" anchor="ctr"/>
          <a:lstStyle/>
          <a:p>
            <a:pPr algn="ctr"/>
            <a:endParaRPr lang="en-US" dirty="0"/>
          </a:p>
        </p:txBody>
      </p:sp>
      <p:graphicFrame>
        <p:nvGraphicFramePr>
          <p:cNvPr id="5" name="Group 146"/>
          <p:cNvGraphicFramePr>
            <a:graphicFrameLocks noGrp="1"/>
          </p:cNvGraphicFramePr>
          <p:nvPr>
            <p:extLst/>
          </p:nvPr>
        </p:nvGraphicFramePr>
        <p:xfrm>
          <a:off x="323852" y="1555751"/>
          <a:ext cx="11541747" cy="4235651"/>
        </p:xfrm>
        <a:graphic>
          <a:graphicData uri="http://schemas.openxmlformats.org/drawingml/2006/table">
            <a:tbl>
              <a:tblPr>
                <a:effectLst/>
              </a:tblPr>
              <a:tblGrid>
                <a:gridCol w="3459516">
                  <a:extLst>
                    <a:ext uri="{9D8B030D-6E8A-4147-A177-3AD203B41FA5}">
                      <a16:colId xmlns:a16="http://schemas.microsoft.com/office/drawing/2014/main" val="20000"/>
                    </a:ext>
                  </a:extLst>
                </a:gridCol>
                <a:gridCol w="1154604">
                  <a:extLst>
                    <a:ext uri="{9D8B030D-6E8A-4147-A177-3AD203B41FA5}">
                      <a16:colId xmlns:a16="http://schemas.microsoft.com/office/drawing/2014/main" val="20001"/>
                    </a:ext>
                  </a:extLst>
                </a:gridCol>
                <a:gridCol w="1154605">
                  <a:extLst>
                    <a:ext uri="{9D8B030D-6E8A-4147-A177-3AD203B41FA5}">
                      <a16:colId xmlns:a16="http://schemas.microsoft.com/office/drawing/2014/main" val="20002"/>
                    </a:ext>
                  </a:extLst>
                </a:gridCol>
                <a:gridCol w="1154604">
                  <a:extLst>
                    <a:ext uri="{9D8B030D-6E8A-4147-A177-3AD203B41FA5}">
                      <a16:colId xmlns:a16="http://schemas.microsoft.com/office/drawing/2014/main" val="20003"/>
                    </a:ext>
                  </a:extLst>
                </a:gridCol>
                <a:gridCol w="1154605">
                  <a:extLst>
                    <a:ext uri="{9D8B030D-6E8A-4147-A177-3AD203B41FA5}">
                      <a16:colId xmlns:a16="http://schemas.microsoft.com/office/drawing/2014/main" val="20004"/>
                    </a:ext>
                  </a:extLst>
                </a:gridCol>
                <a:gridCol w="1154604">
                  <a:extLst>
                    <a:ext uri="{9D8B030D-6E8A-4147-A177-3AD203B41FA5}">
                      <a16:colId xmlns:a16="http://schemas.microsoft.com/office/drawing/2014/main" val="20005"/>
                    </a:ext>
                  </a:extLst>
                </a:gridCol>
                <a:gridCol w="1154605">
                  <a:extLst>
                    <a:ext uri="{9D8B030D-6E8A-4147-A177-3AD203B41FA5}">
                      <a16:colId xmlns:a16="http://schemas.microsoft.com/office/drawing/2014/main" val="20006"/>
                    </a:ext>
                  </a:extLst>
                </a:gridCol>
                <a:gridCol w="1154604">
                  <a:extLst>
                    <a:ext uri="{9D8B030D-6E8A-4147-A177-3AD203B41FA5}">
                      <a16:colId xmlns:a16="http://schemas.microsoft.com/office/drawing/2014/main" val="20007"/>
                    </a:ext>
                  </a:extLst>
                </a:gridCol>
              </a:tblGrid>
              <a:tr h="361281">
                <a:tc>
                  <a:txBody>
                    <a:bodyPr/>
                    <a:lstStyle/>
                    <a:p>
                      <a:pPr marL="182563" marR="0" lvl="0" indent="-182563" algn="l"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Employee</a:t>
                      </a:r>
                      <a:endParaRPr lang="en-US" sz="1600" b="1" kern="1200" noProof="0" dirty="0">
                        <a:solidFill>
                          <a:srgbClr val="FFFFFF"/>
                        </a:solidFill>
                        <a:effectLst>
                          <a:innerShdw blurRad="63500" dist="50800" dir="13500000">
                            <a:prstClr val="black">
                              <a:alpha val="50000"/>
                            </a:prstClr>
                          </a:innerShdw>
                        </a:effectLst>
                        <a:latin typeface="+mn-lt"/>
                        <a:ea typeface="+mn-ea"/>
                        <a:cs typeface="Arial" charset="0"/>
                      </a:endParaRPr>
                    </a:p>
                  </a:txBody>
                  <a:tcPr marL="90000" marR="9000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Sun</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Mon</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Tues</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Wed</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Thurs</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Fri</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lang="en-US" sz="1800" b="1" kern="1200" noProof="0" dirty="0">
                          <a:solidFill>
                            <a:srgbClr val="FFFFFF"/>
                          </a:solidFill>
                          <a:effectLst>
                            <a:innerShdw blurRad="63500" dist="50800" dir="13500000">
                              <a:prstClr val="black">
                                <a:alpha val="50000"/>
                              </a:prstClr>
                            </a:innerShdw>
                          </a:effectLst>
                          <a:latin typeface="+mn-lt"/>
                          <a:ea typeface="+mn-ea"/>
                          <a:cs typeface="Arial" charset="0"/>
                        </a:rPr>
                        <a:t>Sat</a:t>
                      </a:r>
                    </a:p>
                  </a:txBody>
                  <a:tcPr marL="0" marR="0" marT="0"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extLst>
                  <a:ext uri="{0D108BD9-81ED-4DB2-BD59-A6C34878D82A}">
                    <a16:rowId xmlns:a16="http://schemas.microsoft.com/office/drawing/2014/main" val="10000"/>
                  </a:ext>
                </a:extLst>
              </a:tr>
              <a:tr h="774874">
                <a:tc>
                  <a:txBody>
                    <a:bodyPr/>
                    <a:lstStyle/>
                    <a:p>
                      <a:pPr marL="179388" marR="0" lvl="0" indent="-179388" algn="l" defTabSz="914400" rtl="0" eaLnBrk="1" fontAlgn="base" latinLnBrk="0" hangingPunct="1">
                        <a:lnSpc>
                          <a:spcPct val="100000"/>
                        </a:lnSpc>
                        <a:spcBef>
                          <a:spcPct val="20000"/>
                        </a:spcBef>
                        <a:spcAft>
                          <a:spcPct val="0"/>
                        </a:spcAft>
                        <a:buClrTx/>
                        <a:buSzTx/>
                        <a:buFont typeface="Wingdings" pitchFamily="2" charset="2"/>
                        <a:buNone/>
                        <a:tabLst/>
                      </a:pPr>
                      <a:r>
                        <a:rPr lang="en-US" sz="1400" b="0" kern="1200" noProof="0" dirty="0">
                          <a:ln>
                            <a:noFill/>
                          </a:ln>
                          <a:solidFill>
                            <a:srgbClr val="FFFFFF"/>
                          </a:solidFill>
                          <a:effectLst>
                            <a:innerShdw blurRad="63500" dist="50800" dir="13500000">
                              <a:prstClr val="black">
                                <a:alpha val="50000"/>
                              </a:prstClr>
                            </a:innerShdw>
                          </a:effectLst>
                          <a:latin typeface="+mn-lt"/>
                          <a:ea typeface="+mn-ea"/>
                          <a:cs typeface="Arial" charset="0"/>
                        </a:rPr>
                        <a:t>This is a placeholder text</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extLst>
                  <a:ext uri="{0D108BD9-81ED-4DB2-BD59-A6C34878D82A}">
                    <a16:rowId xmlns:a16="http://schemas.microsoft.com/office/drawing/2014/main" val="10001"/>
                  </a:ext>
                </a:extLst>
              </a:tr>
              <a:tr h="774874">
                <a:tc>
                  <a:txBody>
                    <a:bodyPr/>
                    <a:lstStyle/>
                    <a:p>
                      <a:pPr marL="179388" marR="0" lvl="0" indent="-179388" algn="l" defTabSz="914400" rtl="0" eaLnBrk="1" fontAlgn="base" latinLnBrk="0" hangingPunct="1">
                        <a:lnSpc>
                          <a:spcPct val="100000"/>
                        </a:lnSpc>
                        <a:spcBef>
                          <a:spcPct val="20000"/>
                        </a:spcBef>
                        <a:spcAft>
                          <a:spcPct val="0"/>
                        </a:spcAft>
                        <a:buClrTx/>
                        <a:buSzTx/>
                        <a:buFont typeface="Wingdings" pitchFamily="2" charset="2"/>
                        <a:buNone/>
                        <a:tabLst/>
                      </a:pPr>
                      <a:r>
                        <a:rPr lang="en-US" sz="1400" b="0" kern="1200" noProof="0" dirty="0">
                          <a:ln>
                            <a:noFill/>
                          </a:ln>
                          <a:solidFill>
                            <a:srgbClr val="FFFFFF"/>
                          </a:solidFill>
                          <a:effectLst>
                            <a:innerShdw blurRad="63500" dist="50800" dir="13500000">
                              <a:prstClr val="black">
                                <a:alpha val="50000"/>
                              </a:prstClr>
                            </a:innerShdw>
                          </a:effectLst>
                          <a:latin typeface="+mn-lt"/>
                          <a:ea typeface="+mn-ea"/>
                          <a:cs typeface="Arial" charset="0"/>
                        </a:rPr>
                        <a:t>You can replace this text</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extLst>
                  <a:ext uri="{0D108BD9-81ED-4DB2-BD59-A6C34878D82A}">
                    <a16:rowId xmlns:a16="http://schemas.microsoft.com/office/drawing/2014/main" val="10002"/>
                  </a:ext>
                </a:extLst>
              </a:tr>
              <a:tr h="774874">
                <a:tc>
                  <a:txBody>
                    <a:bodyPr/>
                    <a:lstStyle/>
                    <a:p>
                      <a:pPr marL="179388" marR="0" lvl="0" indent="-179388" algn="l" defTabSz="914400" rtl="0" eaLnBrk="1" fontAlgn="base" latinLnBrk="0" hangingPunct="1">
                        <a:lnSpc>
                          <a:spcPct val="100000"/>
                        </a:lnSpc>
                        <a:spcBef>
                          <a:spcPct val="20000"/>
                        </a:spcBef>
                        <a:spcAft>
                          <a:spcPct val="0"/>
                        </a:spcAft>
                        <a:buClrTx/>
                        <a:buSzTx/>
                        <a:buFont typeface="Wingdings" pitchFamily="2" charset="2"/>
                        <a:buNone/>
                        <a:tabLst/>
                      </a:pPr>
                      <a:r>
                        <a:rPr lang="en-US" sz="1400" b="0" kern="1200" noProof="0" dirty="0">
                          <a:ln>
                            <a:noFill/>
                          </a:ln>
                          <a:solidFill>
                            <a:srgbClr val="FFFFFF"/>
                          </a:solidFill>
                          <a:effectLst>
                            <a:innerShdw blurRad="63500" dist="50800" dir="13500000">
                              <a:prstClr val="black">
                                <a:alpha val="50000"/>
                              </a:prstClr>
                            </a:innerShdw>
                          </a:effectLst>
                          <a:latin typeface="+mn-lt"/>
                          <a:ea typeface="+mn-ea"/>
                          <a:cs typeface="Arial" charset="0"/>
                        </a:rPr>
                        <a:t>Placeholder for your own text</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extLst>
                  <a:ext uri="{0D108BD9-81ED-4DB2-BD59-A6C34878D82A}">
                    <a16:rowId xmlns:a16="http://schemas.microsoft.com/office/drawing/2014/main" val="10003"/>
                  </a:ext>
                </a:extLst>
              </a:tr>
              <a:tr h="774874">
                <a:tc>
                  <a:txBody>
                    <a:bodyPr/>
                    <a:lstStyle/>
                    <a:p>
                      <a:pPr marL="179388" marR="0" lvl="0" indent="-179388" algn="l" defTabSz="914400" rtl="0" eaLnBrk="1" fontAlgn="base" latinLnBrk="0" hangingPunct="1">
                        <a:lnSpc>
                          <a:spcPct val="100000"/>
                        </a:lnSpc>
                        <a:spcBef>
                          <a:spcPct val="20000"/>
                        </a:spcBef>
                        <a:spcAft>
                          <a:spcPct val="0"/>
                        </a:spcAft>
                        <a:buClrTx/>
                        <a:buSzTx/>
                        <a:buFont typeface="Wingdings" pitchFamily="2" charset="2"/>
                        <a:buNone/>
                        <a:tabLst/>
                      </a:pPr>
                      <a:r>
                        <a:rPr lang="en-US" sz="1400" b="0" kern="1200" noProof="0" dirty="0">
                          <a:ln>
                            <a:noFill/>
                          </a:ln>
                          <a:solidFill>
                            <a:srgbClr val="FFFFFF"/>
                          </a:solidFill>
                          <a:effectLst>
                            <a:innerShdw blurRad="63500" dist="50800" dir="13500000">
                              <a:prstClr val="black">
                                <a:alpha val="50000"/>
                              </a:prstClr>
                            </a:innerShdw>
                          </a:effectLst>
                          <a:latin typeface="+mn-lt"/>
                          <a:ea typeface="+mn-ea"/>
                          <a:cs typeface="Arial" charset="0"/>
                        </a:rPr>
                        <a:t>This is a placeholder text</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9525" cap="flat" cmpd="sng" algn="ctr">
                      <a:solidFill>
                        <a:srgbClr val="969696"/>
                      </a:solidFill>
                      <a:prstDash val="sysDash"/>
                      <a:round/>
                      <a:headEnd type="none" w="med" len="med"/>
                      <a:tailEnd type="none" w="med" len="med"/>
                    </a:lnB>
                    <a:lnTlToBr>
                      <a:noFill/>
                    </a:lnTlToBr>
                    <a:lnBlToTr>
                      <a:noFill/>
                    </a:lnBlToTr>
                    <a:solidFill>
                      <a:srgbClr val="FFFFFF">
                        <a:alpha val="40000"/>
                      </a:srgbClr>
                    </a:solidFill>
                  </a:tcPr>
                </a:tc>
                <a:extLst>
                  <a:ext uri="{0D108BD9-81ED-4DB2-BD59-A6C34878D82A}">
                    <a16:rowId xmlns:a16="http://schemas.microsoft.com/office/drawing/2014/main" val="10004"/>
                  </a:ext>
                </a:extLst>
              </a:tr>
              <a:tr h="77487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n-US" sz="1400" b="0" kern="1200" noProof="0" dirty="0">
                          <a:ln>
                            <a:noFill/>
                          </a:ln>
                          <a:solidFill>
                            <a:srgbClr val="FFFFFF"/>
                          </a:solidFill>
                          <a:effectLst>
                            <a:innerShdw blurRad="63500" dist="50800" dir="13500000">
                              <a:prstClr val="black">
                                <a:alpha val="50000"/>
                              </a:prstClr>
                            </a:innerShdw>
                          </a:effectLst>
                          <a:latin typeface="+mn-lt"/>
                          <a:ea typeface="+mn-ea"/>
                          <a:cs typeface="Arial" charset="0"/>
                        </a:rPr>
                        <a:t>Placeholder for your own text</a:t>
                      </a: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alpha val="40000"/>
                      </a:srgb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lang="en-US" sz="1200" b="0" kern="1200" noProof="0" dirty="0">
                        <a:ln>
                          <a:noFill/>
                        </a:ln>
                        <a:solidFill>
                          <a:srgbClr val="FFFFFF"/>
                        </a:solidFill>
                        <a:effectLst>
                          <a:innerShdw blurRad="63500" dist="50800" dir="13500000">
                            <a:prstClr val="black">
                              <a:alpha val="50000"/>
                            </a:prstClr>
                          </a:innerShdw>
                        </a:effectLst>
                        <a:latin typeface="+mn-lt"/>
                        <a:ea typeface="+mn-ea"/>
                        <a:cs typeface="Arial" charset="0"/>
                      </a:endParaRPr>
                    </a:p>
                  </a:txBody>
                  <a:tcPr marL="90000" marR="18000" marT="18000" marB="180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969696"/>
                      </a:solidFill>
                      <a:prstDash val="sysDash"/>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alpha val="40000"/>
                      </a:srgbClr>
                    </a:solidFill>
                  </a:tcPr>
                </a:tc>
                <a:extLst>
                  <a:ext uri="{0D108BD9-81ED-4DB2-BD59-A6C34878D82A}">
                    <a16:rowId xmlns:a16="http://schemas.microsoft.com/office/drawing/2014/main" val="10005"/>
                  </a:ext>
                </a:extLst>
              </a:tr>
            </a:tbl>
          </a:graphicData>
        </a:graphic>
      </p:graphicFrame>
      <p:sp>
        <p:nvSpPr>
          <p:cNvPr id="2" name="Titel 1"/>
          <p:cNvSpPr>
            <a:spLocks noGrp="1"/>
          </p:cNvSpPr>
          <p:nvPr>
            <p:ph type="title"/>
          </p:nvPr>
        </p:nvSpPr>
        <p:spPr/>
        <p:txBody>
          <a:bodyPr/>
          <a:lstStyle/>
          <a:p>
            <a:r>
              <a:rPr lang="en-US" sz="3200" dirty="0">
                <a:solidFill>
                  <a:srgbClr val="FFFFFF"/>
                </a:solidFill>
              </a:rPr>
              <a:t>Work schedule</a:t>
            </a:r>
            <a:endParaRPr lang="en-US" dirty="0"/>
          </a:p>
        </p:txBody>
      </p:sp>
      <p:sp>
        <p:nvSpPr>
          <p:cNvPr id="12" name="_color1" descr="© INSCALE GmbH, 26.05.2010&#10;http://www.presentationload.com/"/>
          <p:cNvSpPr>
            <a:spLocks noChangeArrowheads="1"/>
          </p:cNvSpPr>
          <p:nvPr/>
        </p:nvSpPr>
        <p:spPr bwMode="gray">
          <a:xfrm>
            <a:off x="7815978" y="5274582"/>
            <a:ext cx="4049617" cy="269875"/>
          </a:xfrm>
          <a:prstGeom prst="roundRect">
            <a:avLst/>
          </a:prstGeom>
          <a:solidFill>
            <a:srgbClr val="FFFFFF"/>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ctr" anchorCtr="0" compatLnSpc="1">
            <a:prstTxWarp prst="textNoShape">
              <a:avLst/>
            </a:prstTxWarp>
          </a:bodyPr>
          <a:lstStyle/>
          <a:p>
            <a:pPr indent="-174625" algn="ctr">
              <a:spcBef>
                <a:spcPct val="50000"/>
              </a:spcBef>
            </a:pPr>
            <a:endParaRPr lang="en-US" sz="1100" b="1" dirty="0">
              <a:solidFill>
                <a:schemeClr val="tx1">
                  <a:lumMod val="75000"/>
                  <a:lumOff val="25000"/>
                </a:schemeClr>
              </a:solidFill>
            </a:endParaRPr>
          </a:p>
        </p:txBody>
      </p:sp>
      <p:sp>
        <p:nvSpPr>
          <p:cNvPr id="13" name="_color1" descr="© INSCALE GmbH, 26.05.2010&#10;http://www.presentationload.com/"/>
          <p:cNvSpPr>
            <a:spLocks noChangeArrowheads="1"/>
          </p:cNvSpPr>
          <p:nvPr/>
        </p:nvSpPr>
        <p:spPr bwMode="gray">
          <a:xfrm>
            <a:off x="4367021" y="3722745"/>
            <a:ext cx="1156110" cy="269875"/>
          </a:xfrm>
          <a:prstGeom prst="roundRect">
            <a:avLst/>
          </a:prstGeom>
          <a:solidFill>
            <a:srgbClr val="FFFFFF"/>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ctr" anchorCtr="0" compatLnSpc="1">
            <a:prstTxWarp prst="textNoShape">
              <a:avLst/>
            </a:prstTxWarp>
          </a:bodyPr>
          <a:lstStyle/>
          <a:p>
            <a:pPr indent="-174625" algn="ctr">
              <a:spcBef>
                <a:spcPct val="50000"/>
              </a:spcBef>
            </a:pPr>
            <a:endParaRPr lang="en-US" sz="1100" b="1" dirty="0">
              <a:solidFill>
                <a:schemeClr val="tx1">
                  <a:lumMod val="75000"/>
                  <a:lumOff val="25000"/>
                </a:schemeClr>
              </a:solidFill>
            </a:endParaRPr>
          </a:p>
        </p:txBody>
      </p:sp>
      <p:sp>
        <p:nvSpPr>
          <p:cNvPr id="14" name="_color1" descr="© INSCALE GmbH, 26.05.2010&#10;http://www.presentationload.com/"/>
          <p:cNvSpPr>
            <a:spLocks noChangeArrowheads="1"/>
          </p:cNvSpPr>
          <p:nvPr/>
        </p:nvSpPr>
        <p:spPr bwMode="gray">
          <a:xfrm>
            <a:off x="7258374" y="3722745"/>
            <a:ext cx="4607221" cy="269875"/>
          </a:xfrm>
          <a:prstGeom prst="roundRect">
            <a:avLst/>
          </a:prstGeom>
          <a:solidFill>
            <a:srgbClr val="AFAFAF"/>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ctr" anchorCtr="0" compatLnSpc="1">
            <a:prstTxWarp prst="textNoShape">
              <a:avLst/>
            </a:prstTxWarp>
          </a:bodyPr>
          <a:lstStyle/>
          <a:p>
            <a:pPr indent="-174625" algn="ctr">
              <a:spcBef>
                <a:spcPct val="50000"/>
              </a:spcBef>
            </a:pPr>
            <a:endParaRPr lang="en-US" sz="1100" b="1" dirty="0">
              <a:solidFill>
                <a:schemeClr val="tx1">
                  <a:lumMod val="75000"/>
                  <a:lumOff val="25000"/>
                </a:schemeClr>
              </a:solidFill>
            </a:endParaRPr>
          </a:p>
        </p:txBody>
      </p:sp>
      <p:sp>
        <p:nvSpPr>
          <p:cNvPr id="15" name="_color1" descr="© INSCALE GmbH, 26.05.2010&#10;http://www.presentationload.com/"/>
          <p:cNvSpPr>
            <a:spLocks noChangeArrowheads="1"/>
          </p:cNvSpPr>
          <p:nvPr/>
        </p:nvSpPr>
        <p:spPr bwMode="gray">
          <a:xfrm>
            <a:off x="9570596" y="4498664"/>
            <a:ext cx="2294999" cy="269875"/>
          </a:xfrm>
          <a:prstGeom prst="roundRect">
            <a:avLst/>
          </a:prstGeom>
          <a:solidFill>
            <a:srgbClr val="336600"/>
          </a:solidFill>
          <a:ln w="12700">
            <a:solidFill>
              <a:srgbClr val="336600"/>
            </a:solid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pPr indent="-174625">
              <a:spcBef>
                <a:spcPct val="50000"/>
              </a:spcBef>
            </a:pPr>
            <a:endParaRPr lang="en-US" dirty="0"/>
          </a:p>
        </p:txBody>
      </p:sp>
      <p:sp>
        <p:nvSpPr>
          <p:cNvPr id="16" name="_color1" descr="© INSCALE GmbH, 26.05.2010&#10;http://www.presentationload.com/"/>
          <p:cNvSpPr>
            <a:spLocks noChangeArrowheads="1"/>
          </p:cNvSpPr>
          <p:nvPr/>
        </p:nvSpPr>
        <p:spPr bwMode="gray">
          <a:xfrm>
            <a:off x="8401701" y="2170907"/>
            <a:ext cx="1156110" cy="269875"/>
          </a:xfrm>
          <a:prstGeom prst="roundRect">
            <a:avLst/>
          </a:prstGeom>
          <a:solidFill>
            <a:srgbClr val="669900"/>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ctr" anchorCtr="0" compatLnSpc="1">
            <a:prstTxWarp prst="textNoShape">
              <a:avLst/>
            </a:prstTxWarp>
          </a:bodyPr>
          <a:lstStyle/>
          <a:p>
            <a:pPr indent="-174625" algn="ctr">
              <a:spcBef>
                <a:spcPct val="50000"/>
              </a:spcBef>
            </a:pPr>
            <a:endParaRPr lang="en-US" sz="1100" b="1" dirty="0">
              <a:solidFill>
                <a:schemeClr val="tx1">
                  <a:lumMod val="75000"/>
                  <a:lumOff val="25000"/>
                </a:schemeClr>
              </a:solidFill>
            </a:endParaRPr>
          </a:p>
        </p:txBody>
      </p:sp>
      <p:sp>
        <p:nvSpPr>
          <p:cNvPr id="17" name="_color1" descr="© INSCALE GmbH, 26.05.2010&#10;http://www.presentationload.com/"/>
          <p:cNvSpPr>
            <a:spLocks noChangeArrowheads="1"/>
          </p:cNvSpPr>
          <p:nvPr/>
        </p:nvSpPr>
        <p:spPr bwMode="gray">
          <a:xfrm>
            <a:off x="10713923" y="2170907"/>
            <a:ext cx="1138887" cy="269875"/>
          </a:xfrm>
          <a:prstGeom prst="roundRect">
            <a:avLst/>
          </a:prstGeom>
          <a:solidFill>
            <a:srgbClr val="AFAFAF"/>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ctr" anchorCtr="0" compatLnSpc="1">
            <a:prstTxWarp prst="textNoShape">
              <a:avLst/>
            </a:prstTxWarp>
          </a:bodyPr>
          <a:lstStyle/>
          <a:p>
            <a:pPr indent="-174625" algn="ctr">
              <a:spcBef>
                <a:spcPct val="50000"/>
              </a:spcBef>
            </a:pPr>
            <a:endParaRPr lang="en-US" sz="1100" b="1" dirty="0">
              <a:solidFill>
                <a:schemeClr val="tx1">
                  <a:lumMod val="75000"/>
                  <a:lumOff val="25000"/>
                </a:schemeClr>
              </a:solidFill>
            </a:endParaRPr>
          </a:p>
        </p:txBody>
      </p:sp>
      <p:sp>
        <p:nvSpPr>
          <p:cNvPr id="18" name="_color1" descr="© INSCALE GmbH, 26.05.2010&#10;http://www.presentationload.com/"/>
          <p:cNvSpPr>
            <a:spLocks noChangeArrowheads="1"/>
          </p:cNvSpPr>
          <p:nvPr/>
        </p:nvSpPr>
        <p:spPr bwMode="gray">
          <a:xfrm>
            <a:off x="4367021" y="2170907"/>
            <a:ext cx="2312222" cy="269875"/>
          </a:xfrm>
          <a:prstGeom prst="roundRect">
            <a:avLst/>
          </a:prstGeom>
          <a:solidFill>
            <a:srgbClr val="FFFFFF"/>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ctr" anchorCtr="0" compatLnSpc="1">
            <a:prstTxWarp prst="textNoShape">
              <a:avLst/>
            </a:prstTxWarp>
          </a:bodyPr>
          <a:lstStyle/>
          <a:p>
            <a:pPr indent="-174625" algn="ctr">
              <a:spcBef>
                <a:spcPct val="50000"/>
              </a:spcBef>
            </a:pPr>
            <a:endParaRPr lang="en-US" sz="1100" b="1" dirty="0">
              <a:solidFill>
                <a:schemeClr val="tx1">
                  <a:lumMod val="75000"/>
                  <a:lumOff val="25000"/>
                </a:schemeClr>
              </a:solidFill>
            </a:endParaRPr>
          </a:p>
        </p:txBody>
      </p:sp>
      <p:sp>
        <p:nvSpPr>
          <p:cNvPr id="19" name="_color1" descr="© INSCALE GmbH, 26.05.2010&#10;http://www.presentationload.com/"/>
          <p:cNvSpPr>
            <a:spLocks noChangeArrowheads="1"/>
          </p:cNvSpPr>
          <p:nvPr/>
        </p:nvSpPr>
        <p:spPr bwMode="gray">
          <a:xfrm>
            <a:off x="3784970" y="2946826"/>
            <a:ext cx="5772841" cy="269875"/>
          </a:xfrm>
          <a:prstGeom prst="roundRect">
            <a:avLst/>
          </a:prstGeom>
          <a:solidFill>
            <a:srgbClr val="336600"/>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t" anchorCtr="0" compatLnSpc="1">
            <a:prstTxWarp prst="textNoShape">
              <a:avLst/>
            </a:prstTxWarp>
          </a:bodyPr>
          <a:lstStyle/>
          <a:p>
            <a:pPr indent="-174625">
              <a:spcBef>
                <a:spcPct val="50000"/>
              </a:spcBef>
            </a:pPr>
            <a:endParaRPr lang="en-US" dirty="0"/>
          </a:p>
        </p:txBody>
      </p:sp>
      <p:sp>
        <p:nvSpPr>
          <p:cNvPr id="20" name="_color1" descr="© INSCALE GmbH, 26.05.2010&#10;http://www.presentationload.com/"/>
          <p:cNvSpPr>
            <a:spLocks noChangeArrowheads="1"/>
          </p:cNvSpPr>
          <p:nvPr/>
        </p:nvSpPr>
        <p:spPr bwMode="gray">
          <a:xfrm>
            <a:off x="3784970" y="4498664"/>
            <a:ext cx="2889201" cy="269875"/>
          </a:xfrm>
          <a:prstGeom prst="roundRect">
            <a:avLst/>
          </a:prstGeom>
          <a:solidFill>
            <a:srgbClr val="669900"/>
          </a:solidFill>
          <a:ln w="12700">
            <a:noFill/>
            <a:round/>
            <a:headEnd/>
            <a:tailEnd/>
          </a:ln>
          <a:effectLst>
            <a:innerShdw blurRad="76200" dist="12700" dir="13500000">
              <a:prstClr val="black">
                <a:alpha val="50000"/>
              </a:prstClr>
            </a:innerShdw>
          </a:effectLst>
          <a:scene3d>
            <a:camera prst="orthographicFront"/>
            <a:lightRig rig="threePt" dir="t"/>
          </a:scene3d>
          <a:sp3d prstMaterial="matte"/>
        </p:spPr>
        <p:txBody>
          <a:bodyPr vert="horz" wrap="square" lIns="91440" tIns="45720" rIns="91440" bIns="45720" numCol="1" anchor="ctr" anchorCtr="0" compatLnSpc="1">
            <a:prstTxWarp prst="textNoShape">
              <a:avLst/>
            </a:prstTxWarp>
          </a:bodyPr>
          <a:lstStyle/>
          <a:p>
            <a:pPr indent="-174625" algn="ctr">
              <a:spcBef>
                <a:spcPct val="50000"/>
              </a:spcBef>
            </a:pPr>
            <a:endParaRPr lang="en-US" sz="1100" b="1" dirty="0">
              <a:solidFill>
                <a:schemeClr val="tx1">
                  <a:lumMod val="75000"/>
                  <a:lumOff val="25000"/>
                </a:schemeClr>
              </a:solidFill>
            </a:endParaRPr>
          </a:p>
        </p:txBody>
      </p:sp>
      <p:sp>
        <p:nvSpPr>
          <p:cNvPr id="21" name="Rechteck 20"/>
          <p:cNvSpPr/>
          <p:nvPr/>
        </p:nvSpPr>
        <p:spPr bwMode="auto">
          <a:xfrm>
            <a:off x="-2170" y="6300132"/>
            <a:ext cx="12192586" cy="557868"/>
          </a:xfrm>
          <a:prstGeom prst="rect">
            <a:avLst/>
          </a:prstGeom>
          <a:solidFill>
            <a:srgbClr val="FFFFFF">
              <a:alpha val="50000"/>
            </a:srgbClr>
          </a:solidFill>
          <a:ln w="12700">
            <a:noFill/>
            <a:round/>
            <a:headEnd/>
            <a:tailEnd/>
          </a:ln>
        </p:spPr>
        <p:txBody>
          <a:bodyPr rtlCol="0" anchor="ctr"/>
          <a:lstStyle/>
          <a:p>
            <a:pPr algn="ctr">
              <a:lnSpc>
                <a:spcPct val="95000"/>
              </a:lnSpc>
              <a:spcAft>
                <a:spcPts val="800"/>
              </a:spcAft>
              <a:buClr>
                <a:srgbClr val="969696"/>
              </a:buClr>
            </a:pPr>
            <a:r>
              <a:rPr lang="en-US" sz="1600" noProof="1">
                <a:solidFill>
                  <a:srgbClr val="000000"/>
                </a:solidFill>
              </a:rPr>
              <a:t>+++ Newsticker +++ Newsticker +++ Newsticker +++ Newsticker +++ Newsticker +++ Newsticker +++Newsticker +++Newsticker</a:t>
            </a:r>
          </a:p>
        </p:txBody>
      </p:sp>
      <p:grpSp>
        <p:nvGrpSpPr>
          <p:cNvPr id="22" name="Group 21"/>
          <p:cNvGrpSpPr/>
          <p:nvPr/>
        </p:nvGrpSpPr>
        <p:grpSpPr>
          <a:xfrm>
            <a:off x="2843018" y="2976144"/>
            <a:ext cx="3048006" cy="2902999"/>
            <a:chOff x="7856129" y="1513453"/>
            <a:chExt cx="3048006" cy="3048006"/>
          </a:xfrm>
        </p:grpSpPr>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6129" y="1513453"/>
              <a:ext cx="3048006" cy="3048006"/>
            </a:xfrm>
            <a:prstGeom prst="rect">
              <a:avLst/>
            </a:prstGeom>
          </p:spPr>
        </p:pic>
        <p:sp>
          <p:nvSpPr>
            <p:cNvPr id="24" name="TextBox 23"/>
            <p:cNvSpPr txBox="1"/>
            <p:nvPr/>
          </p:nvSpPr>
          <p:spPr>
            <a:xfrm>
              <a:off x="8131903" y="1814627"/>
              <a:ext cx="2496457" cy="1720775"/>
            </a:xfrm>
            <a:prstGeom prst="rect">
              <a:avLst/>
            </a:prstGeom>
            <a:noFill/>
          </p:spPr>
          <p:txBody>
            <a:bodyPr wrap="square" rtlCol="0">
              <a:spAutoFit/>
            </a:bodyPr>
            <a:lstStyle/>
            <a:p>
              <a:r>
                <a:rPr lang="en-US" dirty="0"/>
                <a:t>Use </a:t>
              </a:r>
              <a:r>
                <a:rPr lang="en-US" u="sng" dirty="0">
                  <a:hlinkClick r:id="rId5"/>
                </a:rPr>
                <a:t>DataPoint</a:t>
              </a:r>
              <a:r>
                <a:rPr lang="en-US" dirty="0"/>
                <a:t> to automatically update your opening hours when they change.</a:t>
              </a:r>
            </a:p>
            <a:p>
              <a:endParaRPr lang="en-US" dirty="0"/>
            </a:p>
            <a:p>
              <a:r>
                <a:rPr lang="en-US" sz="1050" dirty="0"/>
                <a:t>You can remove this note</a:t>
              </a:r>
            </a:p>
          </p:txBody>
        </p:sp>
      </p:grpSp>
      <p:sp>
        <p:nvSpPr>
          <p:cNvPr id="25" name="Rectangle 10"/>
          <p:cNvSpPr>
            <a:spLocks noChangeArrowheads="1"/>
          </p:cNvSpPr>
          <p:nvPr/>
        </p:nvSpPr>
        <p:spPr bwMode="gray">
          <a:xfrm>
            <a:off x="8524874" y="247651"/>
            <a:ext cx="3201679" cy="790008"/>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105650" tIns="52825" rIns="105650" bIns="52825" anchor="ctr"/>
          <a:lstStyle>
            <a:lvl1pPr defTabSz="1057275" eaLnBrk="0" hangingPunct="0">
              <a:defRPr sz="2100">
                <a:solidFill>
                  <a:schemeClr val="tx1"/>
                </a:solidFill>
                <a:latin typeface="Arial" charset="0"/>
                <a:cs typeface="Arial" charset="0"/>
              </a:defRPr>
            </a:lvl1pPr>
            <a:lvl2pPr marL="742950" indent="-285750" defTabSz="1057275" eaLnBrk="0" hangingPunct="0">
              <a:defRPr sz="2100">
                <a:solidFill>
                  <a:schemeClr val="tx1"/>
                </a:solidFill>
                <a:latin typeface="Arial" charset="0"/>
                <a:cs typeface="Arial" charset="0"/>
              </a:defRPr>
            </a:lvl2pPr>
            <a:lvl3pPr marL="1143000" indent="-228600" defTabSz="1057275" eaLnBrk="0" hangingPunct="0">
              <a:defRPr sz="2100">
                <a:solidFill>
                  <a:schemeClr val="tx1"/>
                </a:solidFill>
                <a:latin typeface="Arial" charset="0"/>
                <a:cs typeface="Arial" charset="0"/>
              </a:defRPr>
            </a:lvl3pPr>
            <a:lvl4pPr marL="1600200" indent="-228600" defTabSz="1057275" eaLnBrk="0" hangingPunct="0">
              <a:defRPr sz="2100">
                <a:solidFill>
                  <a:schemeClr val="tx1"/>
                </a:solidFill>
                <a:latin typeface="Arial" charset="0"/>
                <a:cs typeface="Arial" charset="0"/>
              </a:defRPr>
            </a:lvl4pPr>
            <a:lvl5pPr marL="2057400" indent="-228600" defTabSz="1057275" eaLnBrk="0" hangingPunct="0">
              <a:defRPr sz="2100">
                <a:solidFill>
                  <a:schemeClr val="tx1"/>
                </a:solidFill>
                <a:latin typeface="Arial" charset="0"/>
                <a:cs typeface="Arial" charset="0"/>
              </a:defRPr>
            </a:lvl5pPr>
            <a:lvl6pPr marL="2514600" indent="-228600" defTabSz="1057275" eaLnBrk="0" fontAlgn="base" hangingPunct="0">
              <a:spcBef>
                <a:spcPct val="0"/>
              </a:spcBef>
              <a:spcAft>
                <a:spcPct val="0"/>
              </a:spcAft>
              <a:defRPr sz="2100">
                <a:solidFill>
                  <a:schemeClr val="tx1"/>
                </a:solidFill>
                <a:latin typeface="Arial" charset="0"/>
                <a:cs typeface="Arial" charset="0"/>
              </a:defRPr>
            </a:lvl6pPr>
            <a:lvl7pPr marL="2971800" indent="-228600" defTabSz="1057275" eaLnBrk="0" fontAlgn="base" hangingPunct="0">
              <a:spcBef>
                <a:spcPct val="0"/>
              </a:spcBef>
              <a:spcAft>
                <a:spcPct val="0"/>
              </a:spcAft>
              <a:defRPr sz="2100">
                <a:solidFill>
                  <a:schemeClr val="tx1"/>
                </a:solidFill>
                <a:latin typeface="Arial" charset="0"/>
                <a:cs typeface="Arial" charset="0"/>
              </a:defRPr>
            </a:lvl7pPr>
            <a:lvl8pPr marL="3429000" indent="-228600" defTabSz="1057275" eaLnBrk="0" fontAlgn="base" hangingPunct="0">
              <a:spcBef>
                <a:spcPct val="0"/>
              </a:spcBef>
              <a:spcAft>
                <a:spcPct val="0"/>
              </a:spcAft>
              <a:defRPr sz="2100">
                <a:solidFill>
                  <a:schemeClr val="tx1"/>
                </a:solidFill>
                <a:latin typeface="Arial" charset="0"/>
                <a:cs typeface="Arial" charset="0"/>
              </a:defRPr>
            </a:lvl8pPr>
            <a:lvl9pPr marL="3886200" indent="-228600" defTabSz="1057275" eaLnBrk="0" fontAlgn="base" hangingPunct="0">
              <a:spcBef>
                <a:spcPct val="0"/>
              </a:spcBef>
              <a:spcAft>
                <a:spcPct val="0"/>
              </a:spcAft>
              <a:defRPr sz="2100">
                <a:solidFill>
                  <a:schemeClr val="tx1"/>
                </a:solidFill>
                <a:latin typeface="Arial" charset="0"/>
                <a:cs typeface="Arial" charset="0"/>
              </a:defRPr>
            </a:lvl9pPr>
          </a:lstStyle>
          <a:p>
            <a:pPr algn="ctr"/>
            <a:r>
              <a:rPr lang="en-US" altLang="de-DE" sz="2800" noProof="1">
                <a:solidFill>
                  <a:srgbClr val="FFFFFF"/>
                </a:solidFill>
                <a:latin typeface="Calibri" panose="020F0502020204030204" pitchFamily="34" charset="0"/>
              </a:rPr>
              <a:t>YOUR</a:t>
            </a:r>
            <a:r>
              <a:rPr lang="en-US" altLang="de-DE" sz="2800" b="1" noProof="1">
                <a:solidFill>
                  <a:srgbClr val="FFFFFF"/>
                </a:solidFill>
                <a:latin typeface="Calibri" panose="020F0502020204030204" pitchFamily="34" charset="0"/>
              </a:rPr>
              <a:t> LOGO</a:t>
            </a:r>
          </a:p>
        </p:txBody>
      </p:sp>
    </p:spTree>
    <p:extLst>
      <p:ext uri="{BB962C8B-B14F-4D97-AF65-F5344CB8AC3E}">
        <p14:creationId xmlns:p14="http://schemas.microsoft.com/office/powerpoint/2010/main" val="447501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PRESENTATIONPOINT DATAPOINT PRODUCTNAME" val="DataPoint"/>
  <p:tag name="PRESENTATIONPOINT DATAPOINT VERSION" val="1"/>
  <p:tag name="PRESENTATIONPOINT DATAPOINT LICENSEDSAVE" val="-1"/>
  <p:tag name="PRESENTATIONPOINT DATAPOINT PRODUCTCODE" val="DP16STD"/>
</p:tagLst>
</file>

<file path=ppt/theme/theme1.xml><?xml version="1.0" encoding="utf-8"?>
<a:theme xmlns:a="http://schemas.openxmlformats.org/drawingml/2006/main" name="Larissa-Design">
  <a:themeElements>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rgbClr val="A50021"/>
          </a:solidFill>
          <a:round/>
          <a:headEnd/>
          <a:tailEnd/>
        </a:ln>
      </a:spPr>
      <a:bodyPr/>
      <a:lstStyle>
        <a:defPPr>
          <a:defRPr dirty="0"/>
        </a:defPPr>
      </a:lstStyle>
    </a:spDef>
  </a:objectDefaults>
  <a:extraClrSchemeLst/>
</a:theme>
</file>

<file path=ppt/theme/theme2.xml><?xml version="1.0" encoding="utf-8"?>
<a:theme xmlns:a="http://schemas.openxmlformats.org/drawingml/2006/main" name="Office Theme">
  <a:themeElements>
    <a:clrScheme name="Custom 10">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954F72"/>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themeOverride>
</file>

<file path=ppt/theme/themeOverride2.xml><?xml version="1.0" encoding="utf-8"?>
<a:themeOverride xmlns:a="http://schemas.openxmlformats.org/drawingml/2006/main">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themeOverride>
</file>

<file path=ppt/theme/themeOverride3.xml><?xml version="1.0" encoding="utf-8"?>
<a:themeOverride xmlns:a="http://schemas.openxmlformats.org/drawingml/2006/main">
  <a:clrScheme name="Standard">
    <a:dk1>
      <a:sysClr val="windowText" lastClr="000000"/>
    </a:dk1>
    <a:lt1>
      <a:sysClr val="window" lastClr="FFFFFF"/>
    </a:lt1>
    <a:dk2>
      <a:srgbClr val="000000"/>
    </a:dk2>
    <a:lt2>
      <a:srgbClr val="F8F8F8"/>
    </a:lt2>
    <a:accent1>
      <a:srgbClr val="2A79FF"/>
    </a:accent1>
    <a:accent2>
      <a:srgbClr val="B2B2B2"/>
    </a:accent2>
    <a:accent3>
      <a:srgbClr val="969696"/>
    </a:accent3>
    <a:accent4>
      <a:srgbClr val="808080"/>
    </a:accent4>
    <a:accent5>
      <a:srgbClr val="5F5F5F"/>
    </a:accent5>
    <a:accent6>
      <a:srgbClr val="474747"/>
    </a:accent6>
    <a:hlink>
      <a:srgbClr val="C00000"/>
    </a:hlink>
    <a:folHlink>
      <a:srgbClr val="FFC000"/>
    </a:folHlink>
  </a:clrScheme>
</a:themeOverride>
</file>

<file path=docProps/app.xml><?xml version="1.0" encoding="utf-8"?>
<Properties xmlns="http://schemas.openxmlformats.org/officeDocument/2006/extended-properties" xmlns:vt="http://schemas.openxmlformats.org/officeDocument/2006/docPropsVTypes">
  <Template/>
  <TotalTime>33</TotalTime>
  <Words>592</Words>
  <Application>Microsoft Office PowerPoint</Application>
  <PresentationFormat>Custom</PresentationFormat>
  <Paragraphs>237</Paragraphs>
  <Slides>11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Segoe UI</vt:lpstr>
      <vt:lpstr>Segoe UI Semilight</vt:lpstr>
      <vt:lpstr>Symbol</vt:lpstr>
      <vt:lpstr>Wingdings</vt:lpstr>
      <vt:lpstr>Larissa-Design</vt:lpstr>
      <vt:lpstr>Office Theme</vt:lpstr>
      <vt:lpstr>PowerPoint Presentation</vt:lpstr>
      <vt:lpstr>PowerPoint Presentation</vt:lpstr>
      <vt:lpstr>PowerPoint Presentation</vt:lpstr>
      <vt:lpstr>PowerPoint Presentation</vt:lpstr>
      <vt:lpstr>PowerPoint Presentation</vt:lpstr>
      <vt:lpstr>PowerPoint Presentation</vt:lpstr>
      <vt:lpstr>Opening Hours</vt:lpstr>
      <vt:lpstr>Work schedule</vt:lpstr>
      <vt:lpstr>Work schedule</vt:lpstr>
      <vt:lpstr>Work schedule</vt:lpstr>
      <vt:lpstr>PowerPoint Presentation</vt:lpstr>
    </vt:vector>
  </TitlesOfParts>
  <Company>Presentationpoint</Company>
  <LinksUpToDate>false</LinksUpToDate>
  <SharedDoc>false</SharedDoc>
  <HyperlinkBase>http://www.presentationpoint.com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Opening hours</dc:title>
  <dc:creator>Presentationpoint</dc:creator>
  <cp:lastModifiedBy>Presentation Point</cp:lastModifiedBy>
  <cp:revision>412</cp:revision>
  <dcterms:created xsi:type="dcterms:W3CDTF">2010-05-21T10:35:54Z</dcterms:created>
  <dcterms:modified xsi:type="dcterms:W3CDTF">2017-02-10T17:42:12Z</dcterms:modified>
</cp:coreProperties>
</file>