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ess Start 2P"/>
      <p:regular r:id="rId16"/>
    </p:embeddedFont>
    <p:embeddedFont>
      <p:font typeface="Titillium Web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3148AA-9234-4B06-B86E-B5CD1346CE9B}">
  <a:tblStyle styleId="{AC3148AA-9234-4B06-B86E-B5CD1346CE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itilliumWeb-regular.fntdata"/><Relationship Id="rId16" Type="http://schemas.openxmlformats.org/officeDocument/2006/relationships/font" Target="fonts/PressStart2P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TitilliumWeb-italic.fntdata"/><Relationship Id="rId6" Type="http://schemas.openxmlformats.org/officeDocument/2006/relationships/slide" Target="slides/slide1.xml"/><Relationship Id="rId18" Type="http://schemas.openxmlformats.org/officeDocument/2006/relationships/font" Target="fonts/TitilliumWe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3888205a5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3888205a5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Portada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Introducción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problematica/contexto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Descripción del proyecto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Solución a la problematica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Alcance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Tecnologias y arquitectura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Roles y responsabilidaes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Gantt y metodologia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6f8b91e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6f8b91e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8845d57a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8845d57a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75fe690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b75fe690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7d107e679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7d107e679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87aaaf3a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87aaaf3a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886cb16509_1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886cb16509_1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Agregar sql lite o json para guardar el progreso del jugador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87aaaf3a47_0_1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87aaaf3a47_0_1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886cb16509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886cb16509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42000" y="539500"/>
            <a:ext cx="7260000" cy="15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400"/>
              <a:buFont typeface="Press Start 2P"/>
              <a:buNone/>
              <a:defRPr sz="44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919100" y="2101675"/>
            <a:ext cx="5305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2" y="539494"/>
            <a:ext cx="360190" cy="2069008"/>
            <a:chOff x="5106389" y="1701162"/>
            <a:chExt cx="4038000" cy="2069008"/>
          </a:xfrm>
        </p:grpSpPr>
        <p:sp>
          <p:nvSpPr>
            <p:cNvPr id="12" name="Google Shape;12;p2"/>
            <p:cNvSpPr/>
            <p:nvPr/>
          </p:nvSpPr>
          <p:spPr>
            <a:xfrm>
              <a:off x="5106389" y="3355270"/>
              <a:ext cx="4038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106389" y="2943328"/>
              <a:ext cx="4038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06389" y="2525048"/>
              <a:ext cx="4038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06389" y="2113105"/>
              <a:ext cx="4038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106389" y="1701162"/>
              <a:ext cx="4038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783802" y="1537244"/>
            <a:ext cx="360190" cy="2069008"/>
            <a:chOff x="5106389" y="1701162"/>
            <a:chExt cx="4038000" cy="2069008"/>
          </a:xfrm>
        </p:grpSpPr>
        <p:sp>
          <p:nvSpPr>
            <p:cNvPr id="18" name="Google Shape;18;p2"/>
            <p:cNvSpPr/>
            <p:nvPr/>
          </p:nvSpPr>
          <p:spPr>
            <a:xfrm>
              <a:off x="5106389" y="3355270"/>
              <a:ext cx="4038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106389" y="2943328"/>
              <a:ext cx="4038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06389" y="2525048"/>
              <a:ext cx="4038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06389" y="2113105"/>
              <a:ext cx="4038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06389" y="1701162"/>
              <a:ext cx="4038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24" name="Google Shape;24;p2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hasCustomPrompt="1" type="title"/>
          </p:nvPr>
        </p:nvSpPr>
        <p:spPr>
          <a:xfrm>
            <a:off x="311700" y="2159625"/>
            <a:ext cx="8520600" cy="13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2118600" y="3314400"/>
            <a:ext cx="49068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140" name="Google Shape;140;p11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141" name="Google Shape;141;p11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1"/>
          <p:cNvSpPr/>
          <p:nvPr/>
        </p:nvSpPr>
        <p:spPr>
          <a:xfrm rot="5400000">
            <a:off x="5688465" y="325848"/>
            <a:ext cx="720000" cy="3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/>
          <p:nvPr/>
        </p:nvSpPr>
        <p:spPr>
          <a:xfrm rot="5400000">
            <a:off x="5878236" y="485151"/>
            <a:ext cx="1036200" cy="3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/>
          <p:nvPr/>
        </p:nvSpPr>
        <p:spPr>
          <a:xfrm rot="5400000">
            <a:off x="6090436" y="620150"/>
            <a:ext cx="1311000" cy="3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1"/>
          <p:cNvSpPr/>
          <p:nvPr/>
        </p:nvSpPr>
        <p:spPr>
          <a:xfrm rot="5400000">
            <a:off x="6302243" y="759800"/>
            <a:ext cx="1585500" cy="3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/>
          <p:nvPr/>
        </p:nvSpPr>
        <p:spPr>
          <a:xfrm rot="5400000">
            <a:off x="6648913" y="759800"/>
            <a:ext cx="1585500" cy="34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 flipH="1" rot="-5400000">
            <a:off x="2735513" y="325848"/>
            <a:ext cx="720000" cy="34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/>
          <p:nvPr/>
        </p:nvSpPr>
        <p:spPr>
          <a:xfrm flipH="1" rot="-5400000">
            <a:off x="2229541" y="485151"/>
            <a:ext cx="1036200" cy="34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/>
          <p:nvPr/>
        </p:nvSpPr>
        <p:spPr>
          <a:xfrm flipH="1" rot="-5400000">
            <a:off x="1742541" y="620150"/>
            <a:ext cx="1311000" cy="35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 flipH="1" rot="-5400000">
            <a:off x="1256234" y="759800"/>
            <a:ext cx="1585500" cy="3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flipH="1" rot="-5400000">
            <a:off x="909565" y="759800"/>
            <a:ext cx="1585500" cy="346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11"/>
          <p:cNvGrpSpPr/>
          <p:nvPr/>
        </p:nvGrpSpPr>
        <p:grpSpPr>
          <a:xfrm>
            <a:off x="0" y="5056825"/>
            <a:ext cx="9156000" cy="141000"/>
            <a:chOff x="0" y="0"/>
            <a:chExt cx="9156000" cy="141000"/>
          </a:xfrm>
        </p:grpSpPr>
        <p:sp>
          <p:nvSpPr>
            <p:cNvPr id="154" name="Google Shape;154;p11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59" name="Google Shape;159;p13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160" name="Google Shape;160;p13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3"/>
          <p:cNvGrpSpPr/>
          <p:nvPr/>
        </p:nvGrpSpPr>
        <p:grpSpPr>
          <a:xfrm>
            <a:off x="-203" y="1285015"/>
            <a:ext cx="417024" cy="2069008"/>
            <a:chOff x="-207" y="1701162"/>
            <a:chExt cx="720000" cy="2069008"/>
          </a:xfrm>
        </p:grpSpPr>
        <p:sp>
          <p:nvSpPr>
            <p:cNvPr id="163" name="Google Shape;163;p13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13"/>
          <p:cNvGrpSpPr/>
          <p:nvPr/>
        </p:nvGrpSpPr>
        <p:grpSpPr>
          <a:xfrm>
            <a:off x="8726972" y="1285015"/>
            <a:ext cx="417024" cy="2069008"/>
            <a:chOff x="-207" y="1701162"/>
            <a:chExt cx="720000" cy="2069008"/>
          </a:xfrm>
        </p:grpSpPr>
        <p:sp>
          <p:nvSpPr>
            <p:cNvPr id="169" name="Google Shape;169;p13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4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76" name="Google Shape;176;p14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14"/>
          <p:cNvSpPr txBox="1"/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9" name="Google Shape;179;p14"/>
          <p:cNvGrpSpPr/>
          <p:nvPr/>
        </p:nvGrpSpPr>
        <p:grpSpPr>
          <a:xfrm>
            <a:off x="-3" y="2933490"/>
            <a:ext cx="417024" cy="2069008"/>
            <a:chOff x="-207" y="1701162"/>
            <a:chExt cx="720000" cy="2069008"/>
          </a:xfrm>
        </p:grpSpPr>
        <p:sp>
          <p:nvSpPr>
            <p:cNvPr id="180" name="Google Shape;180;p14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14"/>
          <p:cNvGrpSpPr/>
          <p:nvPr/>
        </p:nvGrpSpPr>
        <p:grpSpPr>
          <a:xfrm>
            <a:off x="8738972" y="2933490"/>
            <a:ext cx="417024" cy="2069008"/>
            <a:chOff x="-207" y="1701162"/>
            <a:chExt cx="720000" cy="2069008"/>
          </a:xfrm>
        </p:grpSpPr>
        <p:sp>
          <p:nvSpPr>
            <p:cNvPr id="186" name="Google Shape;186;p14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28" name="Google Shape;28;p3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3"/>
          <p:cNvSpPr txBox="1"/>
          <p:nvPr>
            <p:ph type="title"/>
          </p:nvPr>
        </p:nvSpPr>
        <p:spPr>
          <a:xfrm>
            <a:off x="720000" y="2408425"/>
            <a:ext cx="3852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20000" y="3040088"/>
            <a:ext cx="3221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720000" y="1310800"/>
            <a:ext cx="2213700" cy="11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>
            <a:off x="7172742" y="3270825"/>
            <a:ext cx="1971691" cy="1741200"/>
            <a:chOff x="7698200" y="3129725"/>
            <a:chExt cx="1381800" cy="1741200"/>
          </a:xfrm>
        </p:grpSpPr>
        <p:sp>
          <p:nvSpPr>
            <p:cNvPr id="34" name="Google Shape;34;p3"/>
            <p:cNvSpPr/>
            <p:nvPr/>
          </p:nvSpPr>
          <p:spPr>
            <a:xfrm>
              <a:off x="7698200" y="4521725"/>
              <a:ext cx="13818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027299" y="4174925"/>
              <a:ext cx="10527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345300" y="3823325"/>
              <a:ext cx="7347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608400" y="3476525"/>
              <a:ext cx="4716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838800" y="3129725"/>
              <a:ext cx="2412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509825"/>
            <a:ext cx="77238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20000" y="1619250"/>
            <a:ext cx="7723800" cy="28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42" name="Google Shape;42;p4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43" name="Google Shape;43;p4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1398788" y="3380700"/>
            <a:ext cx="28311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5"/>
          <p:cNvSpPr txBox="1"/>
          <p:nvPr>
            <p:ph idx="2" type="title"/>
          </p:nvPr>
        </p:nvSpPr>
        <p:spPr>
          <a:xfrm>
            <a:off x="1652438" y="2963325"/>
            <a:ext cx="23238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>
            <a:off x="4914100" y="3380688"/>
            <a:ext cx="2831100" cy="9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5"/>
          <p:cNvSpPr txBox="1"/>
          <p:nvPr>
            <p:ph idx="4" type="title"/>
          </p:nvPr>
        </p:nvSpPr>
        <p:spPr>
          <a:xfrm>
            <a:off x="5167750" y="2963313"/>
            <a:ext cx="23238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1" name="Google Shape;51;p5"/>
          <p:cNvGrpSpPr/>
          <p:nvPr/>
        </p:nvGrpSpPr>
        <p:grpSpPr>
          <a:xfrm>
            <a:off x="-203" y="1701140"/>
            <a:ext cx="416982" cy="2069063"/>
            <a:chOff x="-207" y="1701162"/>
            <a:chExt cx="719928" cy="2069063"/>
          </a:xfrm>
        </p:grpSpPr>
        <p:sp>
          <p:nvSpPr>
            <p:cNvPr id="52" name="Google Shape;52;p5"/>
            <p:cNvSpPr/>
            <p:nvPr/>
          </p:nvSpPr>
          <p:spPr>
            <a:xfrm>
              <a:off x="-207" y="3355270"/>
              <a:ext cx="719928" cy="4149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-207" y="2943328"/>
              <a:ext cx="719928" cy="41210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-207" y="2525048"/>
              <a:ext cx="719928" cy="417806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207" y="2113105"/>
              <a:ext cx="719928" cy="412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-207" y="1701162"/>
              <a:ext cx="719928" cy="41210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58" name="Google Shape;58;p5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>
            <a:off x="8739022" y="1701140"/>
            <a:ext cx="417024" cy="2069008"/>
            <a:chOff x="-207" y="1701162"/>
            <a:chExt cx="720000" cy="2069008"/>
          </a:xfrm>
        </p:grpSpPr>
        <p:sp>
          <p:nvSpPr>
            <p:cNvPr id="61" name="Google Shape;61;p5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69" name="Google Shape;69;p6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6"/>
          <p:cNvGrpSpPr/>
          <p:nvPr/>
        </p:nvGrpSpPr>
        <p:grpSpPr>
          <a:xfrm>
            <a:off x="-203" y="1537240"/>
            <a:ext cx="417024" cy="2069008"/>
            <a:chOff x="-207" y="1701162"/>
            <a:chExt cx="720000" cy="2069008"/>
          </a:xfrm>
        </p:grpSpPr>
        <p:sp>
          <p:nvSpPr>
            <p:cNvPr id="72" name="Google Shape;72;p6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6"/>
          <p:cNvGrpSpPr/>
          <p:nvPr/>
        </p:nvGrpSpPr>
        <p:grpSpPr>
          <a:xfrm>
            <a:off x="8738972" y="1537240"/>
            <a:ext cx="417024" cy="2069008"/>
            <a:chOff x="-207" y="1701162"/>
            <a:chExt cx="720000" cy="2069008"/>
          </a:xfrm>
        </p:grpSpPr>
        <p:sp>
          <p:nvSpPr>
            <p:cNvPr id="78" name="Google Shape;78;p6"/>
            <p:cNvSpPr/>
            <p:nvPr/>
          </p:nvSpPr>
          <p:spPr>
            <a:xfrm>
              <a:off x="-207" y="3355270"/>
              <a:ext cx="720000" cy="414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-207" y="2943328"/>
              <a:ext cx="720000" cy="412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-207" y="2525048"/>
              <a:ext cx="720000" cy="417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-207" y="2113105"/>
              <a:ext cx="720000" cy="41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207" y="1701162"/>
              <a:ext cx="720000" cy="41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6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84" name="Google Shape;84;p6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7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88" name="Google Shape;88;p7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7"/>
          <p:cNvSpPr txBox="1"/>
          <p:nvPr>
            <p:ph type="title"/>
          </p:nvPr>
        </p:nvSpPr>
        <p:spPr>
          <a:xfrm>
            <a:off x="1002025" y="1152525"/>
            <a:ext cx="35700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" name="Google Shape;91;p7"/>
          <p:cNvSpPr txBox="1"/>
          <p:nvPr>
            <p:ph idx="1" type="subTitle"/>
          </p:nvPr>
        </p:nvSpPr>
        <p:spPr>
          <a:xfrm>
            <a:off x="1002025" y="2066926"/>
            <a:ext cx="3449700" cy="11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2" name="Google Shape;92;p7"/>
          <p:cNvGrpSpPr/>
          <p:nvPr/>
        </p:nvGrpSpPr>
        <p:grpSpPr>
          <a:xfrm>
            <a:off x="-2" y="3261300"/>
            <a:ext cx="2222100" cy="1741200"/>
            <a:chOff x="-2" y="3261300"/>
            <a:chExt cx="2222100" cy="1741200"/>
          </a:xfrm>
        </p:grpSpPr>
        <p:sp>
          <p:nvSpPr>
            <p:cNvPr id="93" name="Google Shape;93;p7"/>
            <p:cNvSpPr/>
            <p:nvPr/>
          </p:nvSpPr>
          <p:spPr>
            <a:xfrm>
              <a:off x="-2" y="4653300"/>
              <a:ext cx="2222100" cy="349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0" y="4306625"/>
              <a:ext cx="18096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0" y="3954625"/>
              <a:ext cx="13605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0" y="3607975"/>
              <a:ext cx="10089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0" y="3261300"/>
              <a:ext cx="548700" cy="34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8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00" name="Google Shape;100;p8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" name="Google Shape;102;p8"/>
          <p:cNvGrpSpPr/>
          <p:nvPr/>
        </p:nvGrpSpPr>
        <p:grpSpPr>
          <a:xfrm>
            <a:off x="0" y="0"/>
            <a:ext cx="9156000" cy="141000"/>
            <a:chOff x="0" y="0"/>
            <a:chExt cx="9156000" cy="141000"/>
          </a:xfrm>
        </p:grpSpPr>
        <p:sp>
          <p:nvSpPr>
            <p:cNvPr id="103" name="Google Shape;103;p8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8"/>
          <p:cNvSpPr txBox="1"/>
          <p:nvPr>
            <p:ph type="title"/>
          </p:nvPr>
        </p:nvSpPr>
        <p:spPr>
          <a:xfrm>
            <a:off x="1660950" y="1847876"/>
            <a:ext cx="5822100" cy="10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06" name="Google Shape;106;p8"/>
          <p:cNvGrpSpPr/>
          <p:nvPr/>
        </p:nvGrpSpPr>
        <p:grpSpPr>
          <a:xfrm rot="10800000">
            <a:off x="10" y="141000"/>
            <a:ext cx="2783075" cy="1741200"/>
            <a:chOff x="5230796" y="3402300"/>
            <a:chExt cx="3913210" cy="1741200"/>
          </a:xfrm>
        </p:grpSpPr>
        <p:sp>
          <p:nvSpPr>
            <p:cNvPr id="107" name="Google Shape;107;p8"/>
            <p:cNvSpPr/>
            <p:nvPr/>
          </p:nvSpPr>
          <p:spPr>
            <a:xfrm flipH="1">
              <a:off x="5230796" y="4794300"/>
              <a:ext cx="39132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 flipH="1">
              <a:off x="5892606" y="4447625"/>
              <a:ext cx="32514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8"/>
            <p:cNvSpPr/>
            <p:nvPr/>
          </p:nvSpPr>
          <p:spPr>
            <a:xfrm flipH="1">
              <a:off x="6417002" y="4095625"/>
              <a:ext cx="27270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8"/>
            <p:cNvSpPr/>
            <p:nvPr/>
          </p:nvSpPr>
          <p:spPr>
            <a:xfrm flipH="1">
              <a:off x="7041001" y="3748975"/>
              <a:ext cx="21030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8"/>
            <p:cNvSpPr/>
            <p:nvPr/>
          </p:nvSpPr>
          <p:spPr>
            <a:xfrm flipH="1">
              <a:off x="7627800" y="3402300"/>
              <a:ext cx="15162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8"/>
          <p:cNvGrpSpPr/>
          <p:nvPr/>
        </p:nvGrpSpPr>
        <p:grpSpPr>
          <a:xfrm>
            <a:off x="6372935" y="3270825"/>
            <a:ext cx="2783075" cy="1741200"/>
            <a:chOff x="5230796" y="3402300"/>
            <a:chExt cx="3913210" cy="1741200"/>
          </a:xfrm>
        </p:grpSpPr>
        <p:sp>
          <p:nvSpPr>
            <p:cNvPr id="113" name="Google Shape;113;p8"/>
            <p:cNvSpPr/>
            <p:nvPr/>
          </p:nvSpPr>
          <p:spPr>
            <a:xfrm flipH="1">
              <a:off x="5230796" y="4794300"/>
              <a:ext cx="39132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 flipH="1">
              <a:off x="5892606" y="4447625"/>
              <a:ext cx="32514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 flipH="1">
              <a:off x="6417002" y="4095625"/>
              <a:ext cx="27270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 flipH="1">
              <a:off x="7041001" y="3748975"/>
              <a:ext cx="21030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 flipH="1">
              <a:off x="7627800" y="3402300"/>
              <a:ext cx="15162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8"/>
          <p:cNvSpPr txBox="1"/>
          <p:nvPr>
            <p:ph idx="1" type="subTitle"/>
          </p:nvPr>
        </p:nvSpPr>
        <p:spPr>
          <a:xfrm>
            <a:off x="1866750" y="2751475"/>
            <a:ext cx="5410500" cy="5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921150" y="1608675"/>
            <a:ext cx="37728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9"/>
          <p:cNvSpPr txBox="1"/>
          <p:nvPr>
            <p:ph idx="1" type="subTitle"/>
          </p:nvPr>
        </p:nvSpPr>
        <p:spPr>
          <a:xfrm>
            <a:off x="921150" y="2178375"/>
            <a:ext cx="3449700" cy="21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22" name="Google Shape;122;p9"/>
          <p:cNvSpPr txBox="1"/>
          <p:nvPr>
            <p:ph idx="2" type="title"/>
          </p:nvPr>
        </p:nvSpPr>
        <p:spPr>
          <a:xfrm>
            <a:off x="634200" y="496275"/>
            <a:ext cx="402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3" name="Google Shape;123;p9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24" name="Google Shape;124;p9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4594200" y="539500"/>
            <a:ext cx="3878400" cy="19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Press Start 2P"/>
              <a:buNone/>
              <a:defRPr sz="3000">
                <a:solidFill>
                  <a:schemeClr val="accent5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</a:lstStyle>
          <a:p/>
        </p:txBody>
      </p:sp>
      <p:grpSp>
        <p:nvGrpSpPr>
          <p:cNvPr id="128" name="Google Shape;128;p10"/>
          <p:cNvGrpSpPr/>
          <p:nvPr/>
        </p:nvGrpSpPr>
        <p:grpSpPr>
          <a:xfrm>
            <a:off x="0" y="5002500"/>
            <a:ext cx="9156000" cy="141000"/>
            <a:chOff x="0" y="0"/>
            <a:chExt cx="9156000" cy="141000"/>
          </a:xfrm>
        </p:grpSpPr>
        <p:sp>
          <p:nvSpPr>
            <p:cNvPr id="129" name="Google Shape;129;p10"/>
            <p:cNvSpPr/>
            <p:nvPr/>
          </p:nvSpPr>
          <p:spPr>
            <a:xfrm>
              <a:off x="0" y="0"/>
              <a:ext cx="9144000" cy="70500"/>
            </a:xfrm>
            <a:prstGeom prst="rect">
              <a:avLst/>
            </a:prstGeom>
            <a:solidFill>
              <a:srgbClr val="EF5C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0" y="70500"/>
              <a:ext cx="9156000" cy="705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0"/>
          <p:cNvGrpSpPr/>
          <p:nvPr/>
        </p:nvGrpSpPr>
        <p:grpSpPr>
          <a:xfrm flipH="1" rot="-5400000">
            <a:off x="7568077" y="3435750"/>
            <a:ext cx="1741200" cy="1392300"/>
            <a:chOff x="7402801" y="3612002"/>
            <a:chExt cx="1741200" cy="1392300"/>
          </a:xfrm>
        </p:grpSpPr>
        <p:sp>
          <p:nvSpPr>
            <p:cNvPr id="132" name="Google Shape;132;p10"/>
            <p:cNvSpPr/>
            <p:nvPr/>
          </p:nvSpPr>
          <p:spPr>
            <a:xfrm flipH="1" rot="5400000">
              <a:off x="7440601" y="4692899"/>
              <a:ext cx="273600" cy="34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 flipH="1" rot="5400000">
              <a:off x="7667876" y="4573499"/>
              <a:ext cx="514800" cy="346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 flipH="1" rot="5400000">
              <a:off x="7863876" y="4417500"/>
              <a:ext cx="822000" cy="351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 flipH="1" rot="5400000">
              <a:off x="8064876" y="4271851"/>
              <a:ext cx="1118100" cy="346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 flipH="1" rot="5400000">
              <a:off x="8274451" y="4134752"/>
              <a:ext cx="1392300" cy="34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D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Font typeface="Press Start 2P"/>
              <a:buNone/>
              <a:defRPr sz="23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Press Start 2P"/>
              <a:buNone/>
              <a:defRPr sz="28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17275"/>
            <a:ext cx="772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800"/>
              <a:buFont typeface="Titillium Web"/>
              <a:buChar char="●"/>
              <a:defRPr sz="1800"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○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■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●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○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■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●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○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995"/>
              </a:buClr>
              <a:buSzPts val="1400"/>
              <a:buFont typeface="Titillium Web"/>
              <a:buChar char="■"/>
              <a:defRPr>
                <a:solidFill>
                  <a:srgbClr val="387995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3_LEe-Ge1N8fFZY9OmjjuuDJ7aiSsCgO/view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ctrTitle"/>
          </p:nvPr>
        </p:nvSpPr>
        <p:spPr>
          <a:xfrm>
            <a:off x="990140" y="68992"/>
            <a:ext cx="7260000" cy="15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Cyber Escape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96" name="Google Shape;196;p15"/>
          <p:cNvSpPr txBox="1"/>
          <p:nvPr>
            <p:ph type="ctrTitle"/>
          </p:nvPr>
        </p:nvSpPr>
        <p:spPr>
          <a:xfrm>
            <a:off x="942000" y="0"/>
            <a:ext cx="7260000" cy="15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Escape</a:t>
            </a:r>
            <a:endParaRPr/>
          </a:p>
        </p:txBody>
      </p:sp>
      <p:sp>
        <p:nvSpPr>
          <p:cNvPr id="197" name="Google Shape;197;p15"/>
          <p:cNvSpPr txBox="1"/>
          <p:nvPr>
            <p:ph idx="1" type="subTitle"/>
          </p:nvPr>
        </p:nvSpPr>
        <p:spPr>
          <a:xfrm>
            <a:off x="1461900" y="1928423"/>
            <a:ext cx="29394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Integrantes: 	</a:t>
            </a:r>
            <a:r>
              <a:rPr lang="en" sz="1500"/>
              <a:t>Giselle Roa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	</a:t>
            </a:r>
            <a:r>
              <a:rPr lang="en" sz="1500">
                <a:solidFill>
                  <a:schemeClr val="lt1"/>
                </a:solidFill>
              </a:rPr>
              <a:t>Nicolás Moya</a:t>
            </a:r>
            <a:endParaRPr sz="15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Benjamín Candia</a:t>
            </a:r>
            <a:endParaRPr sz="1500"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6560638" y="2499640"/>
            <a:ext cx="1400122" cy="2010336"/>
            <a:chOff x="2835275" y="1092201"/>
            <a:chExt cx="1187450" cy="1704975"/>
          </a:xfrm>
        </p:grpSpPr>
        <p:sp>
          <p:nvSpPr>
            <p:cNvPr id="199" name="Google Shape;199;p15"/>
            <p:cNvSpPr/>
            <p:nvPr/>
          </p:nvSpPr>
          <p:spPr>
            <a:xfrm>
              <a:off x="2879725" y="2246313"/>
              <a:ext cx="1130300" cy="412750"/>
            </a:xfrm>
            <a:custGeom>
              <a:rect b="b" l="l" r="r" t="t"/>
              <a:pathLst>
                <a:path extrusionOk="0" h="260" w="712">
                  <a:moveTo>
                    <a:pt x="0" y="144"/>
                  </a:moveTo>
                  <a:lnTo>
                    <a:pt x="496" y="0"/>
                  </a:lnTo>
                  <a:lnTo>
                    <a:pt x="712" y="92"/>
                  </a:lnTo>
                  <a:lnTo>
                    <a:pt x="226" y="26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4C5167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295650" y="1555751"/>
              <a:ext cx="234950" cy="1004888"/>
            </a:xfrm>
            <a:custGeom>
              <a:rect b="b" l="l" r="r" t="t"/>
              <a:pathLst>
                <a:path extrusionOk="0" h="316" w="74">
                  <a:moveTo>
                    <a:pt x="0" y="0"/>
                  </a:moveTo>
                  <a:cubicBezTo>
                    <a:pt x="23" y="294"/>
                    <a:pt x="23" y="294"/>
                    <a:pt x="23" y="294"/>
                  </a:cubicBezTo>
                  <a:cubicBezTo>
                    <a:pt x="23" y="294"/>
                    <a:pt x="41" y="316"/>
                    <a:pt x="74" y="294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A3F53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343275" y="1654176"/>
              <a:ext cx="123825" cy="849313"/>
            </a:xfrm>
            <a:custGeom>
              <a:rect b="b" l="l" r="r" t="t"/>
              <a:pathLst>
                <a:path extrusionOk="0" h="267" w="39">
                  <a:moveTo>
                    <a:pt x="0" y="0"/>
                  </a:moveTo>
                  <a:cubicBezTo>
                    <a:pt x="16" y="258"/>
                    <a:pt x="16" y="258"/>
                    <a:pt x="16" y="258"/>
                  </a:cubicBezTo>
                  <a:cubicBezTo>
                    <a:pt x="16" y="258"/>
                    <a:pt x="27" y="267"/>
                    <a:pt x="39" y="25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C5167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016250" y="1092201"/>
              <a:ext cx="784225" cy="782638"/>
            </a:xfrm>
            <a:custGeom>
              <a:rect b="b" l="l" r="r" t="t"/>
              <a:pathLst>
                <a:path extrusionOk="0" h="246" w="247">
                  <a:moveTo>
                    <a:pt x="22" y="132"/>
                  </a:moveTo>
                  <a:cubicBezTo>
                    <a:pt x="52" y="246"/>
                    <a:pt x="184" y="229"/>
                    <a:pt x="216" y="163"/>
                  </a:cubicBezTo>
                  <a:cubicBezTo>
                    <a:pt x="247" y="100"/>
                    <a:pt x="208" y="9"/>
                    <a:pt x="135" y="4"/>
                  </a:cubicBezTo>
                  <a:cubicBezTo>
                    <a:pt x="69" y="0"/>
                    <a:pt x="0" y="54"/>
                    <a:pt x="22" y="132"/>
                  </a:cubicBezTo>
                  <a:close/>
                </a:path>
              </a:pathLst>
            </a:custGeom>
            <a:solidFill>
              <a:srgbClr val="FAB44A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835275" y="2392363"/>
              <a:ext cx="1187450" cy="404813"/>
            </a:xfrm>
            <a:custGeom>
              <a:rect b="b" l="l" r="r" t="t"/>
              <a:pathLst>
                <a:path extrusionOk="0" h="255" w="748">
                  <a:moveTo>
                    <a:pt x="28" y="52"/>
                  </a:moveTo>
                  <a:lnTo>
                    <a:pt x="0" y="138"/>
                  </a:lnTo>
                  <a:lnTo>
                    <a:pt x="238" y="255"/>
                  </a:lnTo>
                  <a:lnTo>
                    <a:pt x="748" y="62"/>
                  </a:lnTo>
                  <a:lnTo>
                    <a:pt x="740" y="0"/>
                  </a:lnTo>
                  <a:lnTo>
                    <a:pt x="254" y="168"/>
                  </a:lnTo>
                  <a:lnTo>
                    <a:pt x="28" y="52"/>
                  </a:lnTo>
                  <a:close/>
                </a:path>
              </a:pathLst>
            </a:custGeom>
            <a:solidFill>
              <a:srgbClr val="3A3F53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5"/>
          <p:cNvGrpSpPr/>
          <p:nvPr/>
        </p:nvGrpSpPr>
        <p:grpSpPr>
          <a:xfrm rot="664074">
            <a:off x="1008274" y="2750124"/>
            <a:ext cx="2265734" cy="1605162"/>
            <a:chOff x="4095375" y="1050151"/>
            <a:chExt cx="1127125" cy="798513"/>
          </a:xfrm>
        </p:grpSpPr>
        <p:sp>
          <p:nvSpPr>
            <p:cNvPr id="205" name="Google Shape;205;p15"/>
            <p:cNvSpPr/>
            <p:nvPr/>
          </p:nvSpPr>
          <p:spPr>
            <a:xfrm>
              <a:off x="4184275" y="1050151"/>
              <a:ext cx="254000" cy="136525"/>
            </a:xfrm>
            <a:custGeom>
              <a:rect b="b" l="l" r="r" t="t"/>
              <a:pathLst>
                <a:path extrusionOk="0" h="43" w="80">
                  <a:moveTo>
                    <a:pt x="80" y="27"/>
                  </a:moveTo>
                  <a:cubicBezTo>
                    <a:pt x="71" y="34"/>
                    <a:pt x="60" y="42"/>
                    <a:pt x="53" y="43"/>
                  </a:cubicBezTo>
                  <a:cubicBezTo>
                    <a:pt x="51" y="43"/>
                    <a:pt x="49" y="43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5" y="40"/>
                    <a:pt x="45" y="38"/>
                    <a:pt x="42" y="33"/>
                  </a:cubicBezTo>
                  <a:cubicBezTo>
                    <a:pt x="42" y="31"/>
                    <a:pt x="39" y="27"/>
                    <a:pt x="34" y="23"/>
                  </a:cubicBezTo>
                  <a:cubicBezTo>
                    <a:pt x="31" y="19"/>
                    <a:pt x="27" y="16"/>
                    <a:pt x="22" y="14"/>
                  </a:cubicBezTo>
                  <a:cubicBezTo>
                    <a:pt x="20" y="14"/>
                    <a:pt x="19" y="14"/>
                    <a:pt x="18" y="13"/>
                  </a:cubicBezTo>
                  <a:cubicBezTo>
                    <a:pt x="16" y="13"/>
                    <a:pt x="11" y="12"/>
                    <a:pt x="5" y="14"/>
                  </a:cubicBezTo>
                  <a:cubicBezTo>
                    <a:pt x="4" y="14"/>
                    <a:pt x="2" y="15"/>
                    <a:pt x="0" y="15"/>
                  </a:cubicBezTo>
                  <a:cubicBezTo>
                    <a:pt x="2" y="14"/>
                    <a:pt x="5" y="11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3" y="7"/>
                    <a:pt x="18" y="5"/>
                    <a:pt x="22" y="3"/>
                  </a:cubicBezTo>
                  <a:cubicBezTo>
                    <a:pt x="26" y="2"/>
                    <a:pt x="31" y="1"/>
                    <a:pt x="36" y="0"/>
                  </a:cubicBezTo>
                  <a:cubicBezTo>
                    <a:pt x="40" y="0"/>
                    <a:pt x="44" y="0"/>
                    <a:pt x="48" y="0"/>
                  </a:cubicBezTo>
                  <a:cubicBezTo>
                    <a:pt x="49" y="1"/>
                    <a:pt x="50" y="1"/>
                    <a:pt x="51" y="1"/>
                  </a:cubicBezTo>
                  <a:cubicBezTo>
                    <a:pt x="52" y="1"/>
                    <a:pt x="54" y="1"/>
                    <a:pt x="55" y="2"/>
                  </a:cubicBezTo>
                  <a:cubicBezTo>
                    <a:pt x="61" y="3"/>
                    <a:pt x="67" y="5"/>
                    <a:pt x="72" y="11"/>
                  </a:cubicBezTo>
                  <a:cubicBezTo>
                    <a:pt x="78" y="17"/>
                    <a:pt x="80" y="23"/>
                    <a:pt x="80" y="27"/>
                  </a:cubicBezTo>
                </a:path>
              </a:pathLst>
            </a:custGeom>
            <a:solidFill>
              <a:srgbClr val="E95D46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095375" y="1078726"/>
              <a:ext cx="438150" cy="534988"/>
            </a:xfrm>
            <a:custGeom>
              <a:rect b="b" l="l" r="r" t="t"/>
              <a:pathLst>
                <a:path extrusionOk="0" h="168" w="138">
                  <a:moveTo>
                    <a:pt x="114" y="158"/>
                  </a:moveTo>
                  <a:cubicBezTo>
                    <a:pt x="120" y="159"/>
                    <a:pt x="126" y="157"/>
                    <a:pt x="131" y="155"/>
                  </a:cubicBezTo>
                  <a:cubicBezTo>
                    <a:pt x="135" y="152"/>
                    <a:pt x="138" y="150"/>
                    <a:pt x="138" y="151"/>
                  </a:cubicBezTo>
                  <a:cubicBezTo>
                    <a:pt x="136" y="155"/>
                    <a:pt x="118" y="164"/>
                    <a:pt x="116" y="164"/>
                  </a:cubicBezTo>
                  <a:cubicBezTo>
                    <a:pt x="109" y="167"/>
                    <a:pt x="102" y="168"/>
                    <a:pt x="94" y="168"/>
                  </a:cubicBezTo>
                  <a:cubicBezTo>
                    <a:pt x="66" y="167"/>
                    <a:pt x="45" y="148"/>
                    <a:pt x="27" y="128"/>
                  </a:cubicBezTo>
                  <a:cubicBezTo>
                    <a:pt x="23" y="124"/>
                    <a:pt x="21" y="122"/>
                    <a:pt x="19" y="118"/>
                  </a:cubicBezTo>
                  <a:cubicBezTo>
                    <a:pt x="16" y="114"/>
                    <a:pt x="14" y="110"/>
                    <a:pt x="12" y="104"/>
                  </a:cubicBezTo>
                  <a:cubicBezTo>
                    <a:pt x="7" y="92"/>
                    <a:pt x="5" y="86"/>
                    <a:pt x="4" y="81"/>
                  </a:cubicBezTo>
                  <a:cubicBezTo>
                    <a:pt x="0" y="64"/>
                    <a:pt x="3" y="50"/>
                    <a:pt x="3" y="47"/>
                  </a:cubicBezTo>
                  <a:cubicBezTo>
                    <a:pt x="5" y="39"/>
                    <a:pt x="7" y="27"/>
                    <a:pt x="17" y="15"/>
                  </a:cubicBezTo>
                  <a:cubicBezTo>
                    <a:pt x="25" y="7"/>
                    <a:pt x="33" y="2"/>
                    <a:pt x="38" y="0"/>
                  </a:cubicBezTo>
                  <a:cubicBezTo>
                    <a:pt x="36" y="1"/>
                    <a:pt x="35" y="3"/>
                    <a:pt x="33" y="5"/>
                  </a:cubicBezTo>
                  <a:cubicBezTo>
                    <a:pt x="21" y="19"/>
                    <a:pt x="20" y="38"/>
                    <a:pt x="21" y="48"/>
                  </a:cubicBezTo>
                  <a:cubicBezTo>
                    <a:pt x="21" y="58"/>
                    <a:pt x="24" y="76"/>
                    <a:pt x="34" y="95"/>
                  </a:cubicBezTo>
                  <a:cubicBezTo>
                    <a:pt x="47" y="119"/>
                    <a:pt x="65" y="132"/>
                    <a:pt x="74" y="138"/>
                  </a:cubicBezTo>
                  <a:cubicBezTo>
                    <a:pt x="79" y="141"/>
                    <a:pt x="83" y="143"/>
                    <a:pt x="87" y="145"/>
                  </a:cubicBezTo>
                  <a:cubicBezTo>
                    <a:pt x="89" y="147"/>
                    <a:pt x="94" y="150"/>
                    <a:pt x="102" y="153"/>
                  </a:cubicBezTo>
                  <a:cubicBezTo>
                    <a:pt x="108" y="156"/>
                    <a:pt x="112" y="157"/>
                    <a:pt x="114" y="158"/>
                  </a:cubicBezTo>
                </a:path>
              </a:pathLst>
            </a:custGeom>
            <a:solidFill>
              <a:srgbClr val="E95D46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4504950" y="1269226"/>
              <a:ext cx="123825" cy="312738"/>
            </a:xfrm>
            <a:custGeom>
              <a:rect b="b" l="l" r="r" t="t"/>
              <a:pathLst>
                <a:path extrusionOk="0" h="98" w="39">
                  <a:moveTo>
                    <a:pt x="21" y="79"/>
                  </a:moveTo>
                  <a:cubicBezTo>
                    <a:pt x="18" y="83"/>
                    <a:pt x="14" y="87"/>
                    <a:pt x="8" y="92"/>
                  </a:cubicBezTo>
                  <a:cubicBezTo>
                    <a:pt x="8" y="92"/>
                    <a:pt x="8" y="92"/>
                    <a:pt x="8" y="92"/>
                  </a:cubicBezTo>
                  <a:cubicBezTo>
                    <a:pt x="6" y="94"/>
                    <a:pt x="4" y="95"/>
                    <a:pt x="2" y="97"/>
                  </a:cubicBezTo>
                  <a:cubicBezTo>
                    <a:pt x="2" y="97"/>
                    <a:pt x="2" y="97"/>
                    <a:pt x="2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1" y="97"/>
                    <a:pt x="1" y="98"/>
                    <a:pt x="0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" y="97"/>
                    <a:pt x="1" y="96"/>
                    <a:pt x="2" y="95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3" y="92"/>
                    <a:pt x="5" y="89"/>
                    <a:pt x="7" y="85"/>
                  </a:cubicBezTo>
                  <a:cubicBezTo>
                    <a:pt x="9" y="80"/>
                    <a:pt x="11" y="77"/>
                    <a:pt x="12" y="75"/>
                  </a:cubicBezTo>
                  <a:cubicBezTo>
                    <a:pt x="12" y="74"/>
                    <a:pt x="12" y="73"/>
                    <a:pt x="13" y="73"/>
                  </a:cubicBezTo>
                  <a:cubicBezTo>
                    <a:pt x="13" y="71"/>
                    <a:pt x="14" y="69"/>
                    <a:pt x="15" y="66"/>
                  </a:cubicBezTo>
                  <a:cubicBezTo>
                    <a:pt x="17" y="60"/>
                    <a:pt x="19" y="52"/>
                    <a:pt x="19" y="43"/>
                  </a:cubicBezTo>
                  <a:cubicBezTo>
                    <a:pt x="20" y="39"/>
                    <a:pt x="19" y="36"/>
                    <a:pt x="19" y="34"/>
                  </a:cubicBezTo>
                  <a:cubicBezTo>
                    <a:pt x="19" y="25"/>
                    <a:pt x="17" y="17"/>
                    <a:pt x="16" y="12"/>
                  </a:cubicBezTo>
                  <a:cubicBezTo>
                    <a:pt x="17" y="11"/>
                    <a:pt x="29" y="0"/>
                    <a:pt x="34" y="3"/>
                  </a:cubicBezTo>
                  <a:cubicBezTo>
                    <a:pt x="35" y="4"/>
                    <a:pt x="36" y="5"/>
                    <a:pt x="36" y="6"/>
                  </a:cubicBezTo>
                  <a:cubicBezTo>
                    <a:pt x="36" y="8"/>
                    <a:pt x="37" y="9"/>
                    <a:pt x="37" y="12"/>
                  </a:cubicBezTo>
                  <a:cubicBezTo>
                    <a:pt x="39" y="22"/>
                    <a:pt x="39" y="27"/>
                    <a:pt x="39" y="34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7" y="58"/>
                    <a:pt x="23" y="76"/>
                    <a:pt x="21" y="79"/>
                  </a:cubicBezTo>
                </a:path>
              </a:pathLst>
            </a:custGeom>
            <a:solidFill>
              <a:srgbClr val="E95D46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4127125" y="1151751"/>
              <a:ext cx="508000" cy="503238"/>
            </a:xfrm>
            <a:custGeom>
              <a:rect b="b" l="l" r="r" t="t"/>
              <a:pathLst>
                <a:path extrusionOk="0" h="158" w="160">
                  <a:moveTo>
                    <a:pt x="151" y="60"/>
                  </a:moveTo>
                  <a:cubicBezTo>
                    <a:pt x="147" y="67"/>
                    <a:pt x="141" y="71"/>
                    <a:pt x="138" y="72"/>
                  </a:cubicBezTo>
                  <a:cubicBezTo>
                    <a:pt x="131" y="76"/>
                    <a:pt x="125" y="77"/>
                    <a:pt x="116" y="78"/>
                  </a:cubicBezTo>
                  <a:cubicBezTo>
                    <a:pt x="111" y="78"/>
                    <a:pt x="107" y="78"/>
                    <a:pt x="104" y="78"/>
                  </a:cubicBezTo>
                  <a:cubicBezTo>
                    <a:pt x="100" y="77"/>
                    <a:pt x="96" y="77"/>
                    <a:pt x="89" y="78"/>
                  </a:cubicBezTo>
                  <a:cubicBezTo>
                    <a:pt x="76" y="79"/>
                    <a:pt x="73" y="80"/>
                    <a:pt x="72" y="82"/>
                  </a:cubicBezTo>
                  <a:cubicBezTo>
                    <a:pt x="67" y="86"/>
                    <a:pt x="67" y="91"/>
                    <a:pt x="65" y="99"/>
                  </a:cubicBezTo>
                  <a:cubicBezTo>
                    <a:pt x="62" y="111"/>
                    <a:pt x="55" y="120"/>
                    <a:pt x="42" y="139"/>
                  </a:cubicBezTo>
                  <a:cubicBezTo>
                    <a:pt x="33" y="153"/>
                    <a:pt x="29" y="156"/>
                    <a:pt x="25" y="156"/>
                  </a:cubicBezTo>
                  <a:cubicBezTo>
                    <a:pt x="24" y="157"/>
                    <a:pt x="14" y="158"/>
                    <a:pt x="7" y="152"/>
                  </a:cubicBezTo>
                  <a:cubicBezTo>
                    <a:pt x="5" y="151"/>
                    <a:pt x="4" y="149"/>
                    <a:pt x="3" y="147"/>
                  </a:cubicBezTo>
                  <a:cubicBezTo>
                    <a:pt x="1" y="142"/>
                    <a:pt x="0" y="136"/>
                    <a:pt x="0" y="132"/>
                  </a:cubicBezTo>
                  <a:cubicBezTo>
                    <a:pt x="0" y="130"/>
                    <a:pt x="0" y="124"/>
                    <a:pt x="7" y="109"/>
                  </a:cubicBezTo>
                  <a:cubicBezTo>
                    <a:pt x="12" y="95"/>
                    <a:pt x="18" y="86"/>
                    <a:pt x="20" y="82"/>
                  </a:cubicBezTo>
                  <a:cubicBezTo>
                    <a:pt x="28" y="68"/>
                    <a:pt x="29" y="70"/>
                    <a:pt x="35" y="59"/>
                  </a:cubicBezTo>
                  <a:cubicBezTo>
                    <a:pt x="41" y="46"/>
                    <a:pt x="40" y="43"/>
                    <a:pt x="46" y="34"/>
                  </a:cubicBezTo>
                  <a:cubicBezTo>
                    <a:pt x="51" y="28"/>
                    <a:pt x="53" y="27"/>
                    <a:pt x="54" y="22"/>
                  </a:cubicBezTo>
                  <a:cubicBezTo>
                    <a:pt x="56" y="14"/>
                    <a:pt x="51" y="9"/>
                    <a:pt x="54" y="5"/>
                  </a:cubicBezTo>
                  <a:cubicBezTo>
                    <a:pt x="55" y="2"/>
                    <a:pt x="59" y="0"/>
                    <a:pt x="68" y="1"/>
                  </a:cubicBezTo>
                  <a:cubicBezTo>
                    <a:pt x="69" y="1"/>
                    <a:pt x="70" y="1"/>
                    <a:pt x="71" y="1"/>
                  </a:cubicBezTo>
                  <a:cubicBezTo>
                    <a:pt x="151" y="30"/>
                    <a:pt x="151" y="30"/>
                    <a:pt x="151" y="30"/>
                  </a:cubicBezTo>
                  <a:cubicBezTo>
                    <a:pt x="152" y="33"/>
                    <a:pt x="160" y="46"/>
                    <a:pt x="151" y="60"/>
                  </a:cubicBezTo>
                </a:path>
              </a:pathLst>
            </a:custGeom>
            <a:solidFill>
              <a:srgbClr val="F2B84C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4127125" y="1154926"/>
              <a:ext cx="225425" cy="465138"/>
            </a:xfrm>
            <a:custGeom>
              <a:rect b="b" l="l" r="r" t="t"/>
              <a:pathLst>
                <a:path extrusionOk="0" h="146" w="71">
                  <a:moveTo>
                    <a:pt x="65" y="0"/>
                  </a:moveTo>
                  <a:cubicBezTo>
                    <a:pt x="58" y="0"/>
                    <a:pt x="55" y="2"/>
                    <a:pt x="54" y="4"/>
                  </a:cubicBezTo>
                  <a:cubicBezTo>
                    <a:pt x="53" y="5"/>
                    <a:pt x="53" y="5"/>
                    <a:pt x="53" y="6"/>
                  </a:cubicBezTo>
                  <a:cubicBezTo>
                    <a:pt x="53" y="9"/>
                    <a:pt x="55" y="13"/>
                    <a:pt x="55" y="17"/>
                  </a:cubicBezTo>
                  <a:cubicBezTo>
                    <a:pt x="55" y="18"/>
                    <a:pt x="55" y="19"/>
                    <a:pt x="54" y="21"/>
                  </a:cubicBezTo>
                  <a:cubicBezTo>
                    <a:pt x="53" y="26"/>
                    <a:pt x="51" y="27"/>
                    <a:pt x="46" y="33"/>
                  </a:cubicBezTo>
                  <a:cubicBezTo>
                    <a:pt x="40" y="42"/>
                    <a:pt x="41" y="45"/>
                    <a:pt x="35" y="58"/>
                  </a:cubicBezTo>
                  <a:cubicBezTo>
                    <a:pt x="31" y="66"/>
                    <a:pt x="29" y="67"/>
                    <a:pt x="25" y="72"/>
                  </a:cubicBezTo>
                  <a:cubicBezTo>
                    <a:pt x="24" y="75"/>
                    <a:pt x="22" y="77"/>
                    <a:pt x="20" y="81"/>
                  </a:cubicBezTo>
                  <a:cubicBezTo>
                    <a:pt x="18" y="84"/>
                    <a:pt x="15" y="89"/>
                    <a:pt x="11" y="98"/>
                  </a:cubicBezTo>
                  <a:cubicBezTo>
                    <a:pt x="10" y="101"/>
                    <a:pt x="8" y="104"/>
                    <a:pt x="7" y="108"/>
                  </a:cubicBezTo>
                  <a:cubicBezTo>
                    <a:pt x="1" y="123"/>
                    <a:pt x="0" y="128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5"/>
                    <a:pt x="1" y="141"/>
                    <a:pt x="3" y="146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0" y="39"/>
                    <a:pt x="69" y="38"/>
                    <a:pt x="68" y="37"/>
                  </a:cubicBezTo>
                  <a:cubicBezTo>
                    <a:pt x="68" y="36"/>
                    <a:pt x="67" y="35"/>
                    <a:pt x="67" y="35"/>
                  </a:cubicBezTo>
                  <a:cubicBezTo>
                    <a:pt x="65" y="32"/>
                    <a:pt x="63" y="29"/>
                    <a:pt x="62" y="26"/>
                  </a:cubicBezTo>
                  <a:cubicBezTo>
                    <a:pt x="61" y="22"/>
                    <a:pt x="60" y="19"/>
                    <a:pt x="60" y="16"/>
                  </a:cubicBezTo>
                  <a:cubicBezTo>
                    <a:pt x="60" y="15"/>
                    <a:pt x="60" y="13"/>
                    <a:pt x="60" y="12"/>
                  </a:cubicBezTo>
                  <a:cubicBezTo>
                    <a:pt x="61" y="7"/>
                    <a:pt x="63" y="3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rgbClr val="41A9AD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317625" y="1126351"/>
              <a:ext cx="301625" cy="222250"/>
            </a:xfrm>
            <a:custGeom>
              <a:rect b="b" l="l" r="r" t="t"/>
              <a:pathLst>
                <a:path extrusionOk="0" h="70" w="95">
                  <a:moveTo>
                    <a:pt x="94" y="55"/>
                  </a:moveTo>
                  <a:cubicBezTo>
                    <a:pt x="93" y="60"/>
                    <a:pt x="90" y="63"/>
                    <a:pt x="86" y="65"/>
                  </a:cubicBezTo>
                  <a:cubicBezTo>
                    <a:pt x="81" y="68"/>
                    <a:pt x="75" y="69"/>
                    <a:pt x="70" y="70"/>
                  </a:cubicBezTo>
                  <a:cubicBezTo>
                    <a:pt x="60" y="70"/>
                    <a:pt x="49" y="69"/>
                    <a:pt x="40" y="66"/>
                  </a:cubicBezTo>
                  <a:cubicBezTo>
                    <a:pt x="33" y="64"/>
                    <a:pt x="26" y="61"/>
                    <a:pt x="20" y="57"/>
                  </a:cubicBezTo>
                  <a:cubicBezTo>
                    <a:pt x="20" y="57"/>
                    <a:pt x="20" y="57"/>
                    <a:pt x="19" y="56"/>
                  </a:cubicBezTo>
                  <a:cubicBezTo>
                    <a:pt x="15" y="54"/>
                    <a:pt x="12" y="50"/>
                    <a:pt x="8" y="46"/>
                  </a:cubicBezTo>
                  <a:cubicBezTo>
                    <a:pt x="8" y="45"/>
                    <a:pt x="7" y="44"/>
                    <a:pt x="7" y="44"/>
                  </a:cubicBezTo>
                  <a:cubicBezTo>
                    <a:pt x="5" y="41"/>
                    <a:pt x="3" y="38"/>
                    <a:pt x="2" y="35"/>
                  </a:cubicBezTo>
                  <a:cubicBezTo>
                    <a:pt x="1" y="31"/>
                    <a:pt x="0" y="28"/>
                    <a:pt x="0" y="25"/>
                  </a:cubicBezTo>
                  <a:cubicBezTo>
                    <a:pt x="0" y="24"/>
                    <a:pt x="0" y="22"/>
                    <a:pt x="0" y="21"/>
                  </a:cubicBezTo>
                  <a:cubicBezTo>
                    <a:pt x="2" y="3"/>
                    <a:pt x="22" y="0"/>
                    <a:pt x="36" y="3"/>
                  </a:cubicBezTo>
                  <a:cubicBezTo>
                    <a:pt x="45" y="5"/>
                    <a:pt x="53" y="8"/>
                    <a:pt x="61" y="12"/>
                  </a:cubicBezTo>
                  <a:cubicBezTo>
                    <a:pt x="65" y="14"/>
                    <a:pt x="69" y="17"/>
                    <a:pt x="73" y="20"/>
                  </a:cubicBezTo>
                  <a:cubicBezTo>
                    <a:pt x="75" y="21"/>
                    <a:pt x="77" y="23"/>
                    <a:pt x="79" y="25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80" y="25"/>
                    <a:pt x="81" y="26"/>
                    <a:pt x="82" y="27"/>
                  </a:cubicBezTo>
                  <a:cubicBezTo>
                    <a:pt x="84" y="29"/>
                    <a:pt x="87" y="32"/>
                    <a:pt x="89" y="35"/>
                  </a:cubicBezTo>
                  <a:cubicBezTo>
                    <a:pt x="92" y="39"/>
                    <a:pt x="94" y="44"/>
                    <a:pt x="95" y="48"/>
                  </a:cubicBezTo>
                  <a:cubicBezTo>
                    <a:pt x="95" y="50"/>
                    <a:pt x="95" y="52"/>
                    <a:pt x="95" y="54"/>
                  </a:cubicBezTo>
                  <a:cubicBezTo>
                    <a:pt x="95" y="55"/>
                    <a:pt x="94" y="55"/>
                    <a:pt x="94" y="55"/>
                  </a:cubicBezTo>
                </a:path>
              </a:pathLst>
            </a:custGeom>
            <a:solidFill>
              <a:srgbClr val="FAB4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04925" y="1123176"/>
              <a:ext cx="327025" cy="231775"/>
            </a:xfrm>
            <a:custGeom>
              <a:rect b="b" l="l" r="r" t="t"/>
              <a:pathLst>
                <a:path extrusionOk="0" h="73" w="103">
                  <a:moveTo>
                    <a:pt x="68" y="73"/>
                  </a:moveTo>
                  <a:cubicBezTo>
                    <a:pt x="51" y="73"/>
                    <a:pt x="35" y="68"/>
                    <a:pt x="22" y="59"/>
                  </a:cubicBezTo>
                  <a:cubicBezTo>
                    <a:pt x="11" y="51"/>
                    <a:pt x="0" y="36"/>
                    <a:pt x="2" y="21"/>
                  </a:cubicBezTo>
                  <a:cubicBezTo>
                    <a:pt x="3" y="15"/>
                    <a:pt x="6" y="10"/>
                    <a:pt x="11" y="6"/>
                  </a:cubicBezTo>
                  <a:cubicBezTo>
                    <a:pt x="20" y="0"/>
                    <a:pt x="32" y="0"/>
                    <a:pt x="41" y="2"/>
                  </a:cubicBezTo>
                  <a:cubicBezTo>
                    <a:pt x="57" y="6"/>
                    <a:pt x="73" y="14"/>
                    <a:pt x="85" y="24"/>
                  </a:cubicBezTo>
                  <a:cubicBezTo>
                    <a:pt x="89" y="28"/>
                    <a:pt x="103" y="41"/>
                    <a:pt x="101" y="55"/>
                  </a:cubicBezTo>
                  <a:cubicBezTo>
                    <a:pt x="101" y="55"/>
                    <a:pt x="101" y="55"/>
                    <a:pt x="101" y="55"/>
                  </a:cubicBezTo>
                  <a:cubicBezTo>
                    <a:pt x="101" y="56"/>
                    <a:pt x="100" y="56"/>
                    <a:pt x="100" y="57"/>
                  </a:cubicBezTo>
                  <a:cubicBezTo>
                    <a:pt x="99" y="61"/>
                    <a:pt x="96" y="65"/>
                    <a:pt x="92" y="68"/>
                  </a:cubicBezTo>
                  <a:cubicBezTo>
                    <a:pt x="87" y="71"/>
                    <a:pt x="81" y="72"/>
                    <a:pt x="74" y="73"/>
                  </a:cubicBezTo>
                  <a:cubicBezTo>
                    <a:pt x="72" y="73"/>
                    <a:pt x="70" y="73"/>
                    <a:pt x="68" y="73"/>
                  </a:cubicBezTo>
                  <a:close/>
                  <a:moveTo>
                    <a:pt x="30" y="5"/>
                  </a:moveTo>
                  <a:cubicBezTo>
                    <a:pt x="23" y="5"/>
                    <a:pt x="17" y="6"/>
                    <a:pt x="13" y="9"/>
                  </a:cubicBezTo>
                  <a:cubicBezTo>
                    <a:pt x="9" y="12"/>
                    <a:pt x="7" y="17"/>
                    <a:pt x="6" y="22"/>
                  </a:cubicBezTo>
                  <a:cubicBezTo>
                    <a:pt x="5" y="35"/>
                    <a:pt x="14" y="48"/>
                    <a:pt x="24" y="56"/>
                  </a:cubicBezTo>
                  <a:cubicBezTo>
                    <a:pt x="38" y="65"/>
                    <a:pt x="56" y="70"/>
                    <a:pt x="74" y="69"/>
                  </a:cubicBezTo>
                  <a:cubicBezTo>
                    <a:pt x="80" y="68"/>
                    <a:pt x="85" y="67"/>
                    <a:pt x="89" y="64"/>
                  </a:cubicBezTo>
                  <a:cubicBezTo>
                    <a:pt x="93" y="62"/>
                    <a:pt x="95" y="59"/>
                    <a:pt x="96" y="56"/>
                  </a:cubicBezTo>
                  <a:cubicBezTo>
                    <a:pt x="96" y="55"/>
                    <a:pt x="96" y="55"/>
                    <a:pt x="97" y="55"/>
                  </a:cubicBezTo>
                  <a:cubicBezTo>
                    <a:pt x="98" y="45"/>
                    <a:pt x="90" y="34"/>
                    <a:pt x="82" y="27"/>
                  </a:cubicBezTo>
                  <a:cubicBezTo>
                    <a:pt x="70" y="17"/>
                    <a:pt x="55" y="10"/>
                    <a:pt x="40" y="6"/>
                  </a:cubicBezTo>
                  <a:cubicBezTo>
                    <a:pt x="36" y="5"/>
                    <a:pt x="33" y="5"/>
                    <a:pt x="30" y="5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460500" y="1177151"/>
              <a:ext cx="76200" cy="63500"/>
            </a:xfrm>
            <a:custGeom>
              <a:rect b="b" l="l" r="r" t="t"/>
              <a:pathLst>
                <a:path extrusionOk="0" h="20" w="24">
                  <a:moveTo>
                    <a:pt x="23" y="13"/>
                  </a:moveTo>
                  <a:cubicBezTo>
                    <a:pt x="22" y="17"/>
                    <a:pt x="16" y="20"/>
                    <a:pt x="10" y="18"/>
                  </a:cubicBezTo>
                  <a:cubicBezTo>
                    <a:pt x="4" y="17"/>
                    <a:pt x="0" y="12"/>
                    <a:pt x="1" y="7"/>
                  </a:cubicBezTo>
                  <a:cubicBezTo>
                    <a:pt x="3" y="3"/>
                    <a:pt x="8" y="0"/>
                    <a:pt x="14" y="2"/>
                  </a:cubicBezTo>
                  <a:cubicBezTo>
                    <a:pt x="20" y="3"/>
                    <a:pt x="24" y="8"/>
                    <a:pt x="23" y="1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409700" y="1205726"/>
              <a:ext cx="34925" cy="25400"/>
            </a:xfrm>
            <a:custGeom>
              <a:rect b="b" l="l" r="r" t="t"/>
              <a:pathLst>
                <a:path extrusionOk="0" h="8" w="11">
                  <a:moveTo>
                    <a:pt x="11" y="5"/>
                  </a:moveTo>
                  <a:cubicBezTo>
                    <a:pt x="10" y="7"/>
                    <a:pt x="7" y="8"/>
                    <a:pt x="5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1" y="1"/>
                    <a:pt x="3" y="0"/>
                    <a:pt x="6" y="1"/>
                  </a:cubicBezTo>
                  <a:cubicBezTo>
                    <a:pt x="9" y="1"/>
                    <a:pt x="11" y="4"/>
                    <a:pt x="11" y="5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466850" y="1256526"/>
              <a:ext cx="34925" cy="25400"/>
            </a:xfrm>
            <a:custGeom>
              <a:rect b="b" l="l" r="r" t="t"/>
              <a:pathLst>
                <a:path extrusionOk="0" h="8" w="11">
                  <a:moveTo>
                    <a:pt x="11" y="6"/>
                  </a:moveTo>
                  <a:cubicBezTo>
                    <a:pt x="10" y="7"/>
                    <a:pt x="7" y="8"/>
                    <a:pt x="5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1" y="1"/>
                    <a:pt x="3" y="0"/>
                    <a:pt x="6" y="1"/>
                  </a:cubicBezTo>
                  <a:cubicBezTo>
                    <a:pt x="9" y="2"/>
                    <a:pt x="11" y="4"/>
                    <a:pt x="11" y="6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4409700" y="1202551"/>
              <a:ext cx="34925" cy="25400"/>
            </a:xfrm>
            <a:custGeom>
              <a:rect b="b" l="l" r="r" t="t"/>
              <a:pathLst>
                <a:path extrusionOk="0" h="8" w="11">
                  <a:moveTo>
                    <a:pt x="11" y="5"/>
                  </a:moveTo>
                  <a:cubicBezTo>
                    <a:pt x="10" y="7"/>
                    <a:pt x="8" y="8"/>
                    <a:pt x="5" y="7"/>
                  </a:cubicBezTo>
                  <a:cubicBezTo>
                    <a:pt x="2" y="7"/>
                    <a:pt x="0" y="5"/>
                    <a:pt x="1" y="3"/>
                  </a:cubicBezTo>
                  <a:cubicBezTo>
                    <a:pt x="1" y="1"/>
                    <a:pt x="4" y="0"/>
                    <a:pt x="7" y="1"/>
                  </a:cubicBezTo>
                  <a:cubicBezTo>
                    <a:pt x="9" y="1"/>
                    <a:pt x="11" y="3"/>
                    <a:pt x="11" y="5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4466850" y="1253351"/>
              <a:ext cx="34925" cy="25400"/>
            </a:xfrm>
            <a:custGeom>
              <a:rect b="b" l="l" r="r" t="t"/>
              <a:pathLst>
                <a:path extrusionOk="0" h="8" w="11">
                  <a:moveTo>
                    <a:pt x="11" y="5"/>
                  </a:moveTo>
                  <a:cubicBezTo>
                    <a:pt x="10" y="7"/>
                    <a:pt x="8" y="8"/>
                    <a:pt x="5" y="8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1" y="1"/>
                    <a:pt x="4" y="0"/>
                    <a:pt x="7" y="1"/>
                  </a:cubicBezTo>
                  <a:cubicBezTo>
                    <a:pt x="9" y="1"/>
                    <a:pt x="11" y="4"/>
                    <a:pt x="11" y="5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4463675" y="1170801"/>
              <a:ext cx="76200" cy="63500"/>
            </a:xfrm>
            <a:custGeom>
              <a:rect b="b" l="l" r="r" t="t"/>
              <a:pathLst>
                <a:path extrusionOk="0" h="20" w="24">
                  <a:moveTo>
                    <a:pt x="22" y="12"/>
                  </a:moveTo>
                  <a:cubicBezTo>
                    <a:pt x="21" y="17"/>
                    <a:pt x="16" y="20"/>
                    <a:pt x="10" y="18"/>
                  </a:cubicBezTo>
                  <a:cubicBezTo>
                    <a:pt x="4" y="17"/>
                    <a:pt x="0" y="12"/>
                    <a:pt x="1" y="7"/>
                  </a:cubicBezTo>
                  <a:cubicBezTo>
                    <a:pt x="2" y="2"/>
                    <a:pt x="8" y="0"/>
                    <a:pt x="14" y="1"/>
                  </a:cubicBezTo>
                  <a:cubicBezTo>
                    <a:pt x="20" y="3"/>
                    <a:pt x="24" y="8"/>
                    <a:pt x="22" y="12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4952625" y="1221601"/>
              <a:ext cx="244475" cy="133350"/>
            </a:xfrm>
            <a:custGeom>
              <a:rect b="b" l="l" r="r" t="t"/>
              <a:pathLst>
                <a:path extrusionOk="0" h="42" w="77">
                  <a:moveTo>
                    <a:pt x="0" y="13"/>
                  </a:moveTo>
                  <a:cubicBezTo>
                    <a:pt x="5" y="24"/>
                    <a:pt x="11" y="36"/>
                    <a:pt x="17" y="40"/>
                  </a:cubicBezTo>
                  <a:cubicBezTo>
                    <a:pt x="19" y="41"/>
                    <a:pt x="21" y="42"/>
                    <a:pt x="22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6" y="41"/>
                    <a:pt x="26" y="39"/>
                    <a:pt x="31" y="36"/>
                  </a:cubicBezTo>
                  <a:cubicBezTo>
                    <a:pt x="33" y="35"/>
                    <a:pt x="37" y="33"/>
                    <a:pt x="43" y="31"/>
                  </a:cubicBezTo>
                  <a:cubicBezTo>
                    <a:pt x="48" y="29"/>
                    <a:pt x="53" y="29"/>
                    <a:pt x="58" y="29"/>
                  </a:cubicBezTo>
                  <a:cubicBezTo>
                    <a:pt x="59" y="30"/>
                    <a:pt x="61" y="30"/>
                    <a:pt x="62" y="30"/>
                  </a:cubicBezTo>
                  <a:cubicBezTo>
                    <a:pt x="64" y="31"/>
                    <a:pt x="68" y="33"/>
                    <a:pt x="73" y="37"/>
                  </a:cubicBezTo>
                  <a:cubicBezTo>
                    <a:pt x="74" y="38"/>
                    <a:pt x="76" y="39"/>
                    <a:pt x="77" y="40"/>
                  </a:cubicBezTo>
                  <a:cubicBezTo>
                    <a:pt x="76" y="38"/>
                    <a:pt x="74" y="34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69" y="27"/>
                    <a:pt x="66" y="23"/>
                    <a:pt x="63" y="19"/>
                  </a:cubicBezTo>
                  <a:cubicBezTo>
                    <a:pt x="60" y="16"/>
                    <a:pt x="56" y="13"/>
                    <a:pt x="52" y="10"/>
                  </a:cubicBezTo>
                  <a:cubicBezTo>
                    <a:pt x="49" y="8"/>
                    <a:pt x="45" y="6"/>
                    <a:pt x="41" y="5"/>
                  </a:cubicBezTo>
                  <a:cubicBezTo>
                    <a:pt x="40" y="4"/>
                    <a:pt x="40" y="4"/>
                    <a:pt x="39" y="4"/>
                  </a:cubicBezTo>
                  <a:cubicBezTo>
                    <a:pt x="37" y="3"/>
                    <a:pt x="36" y="3"/>
                    <a:pt x="34" y="2"/>
                  </a:cubicBezTo>
                  <a:cubicBezTo>
                    <a:pt x="29" y="1"/>
                    <a:pt x="22" y="0"/>
                    <a:pt x="15" y="3"/>
                  </a:cubicBezTo>
                  <a:cubicBezTo>
                    <a:pt x="7" y="5"/>
                    <a:pt x="3" y="10"/>
                    <a:pt x="0" y="13"/>
                  </a:cubicBezTo>
                </a:path>
              </a:pathLst>
            </a:custGeom>
            <a:solidFill>
              <a:srgbClr val="E95D46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4673225" y="1316851"/>
              <a:ext cx="549275" cy="430213"/>
            </a:xfrm>
            <a:custGeom>
              <a:rect b="b" l="l" r="r" t="t"/>
              <a:pathLst>
                <a:path extrusionOk="0" h="135" w="173">
                  <a:moveTo>
                    <a:pt x="18" y="104"/>
                  </a:moveTo>
                  <a:cubicBezTo>
                    <a:pt x="7" y="101"/>
                    <a:pt x="0" y="86"/>
                    <a:pt x="0" y="87"/>
                  </a:cubicBezTo>
                  <a:cubicBezTo>
                    <a:pt x="0" y="91"/>
                    <a:pt x="11" y="107"/>
                    <a:pt x="13" y="109"/>
                  </a:cubicBezTo>
                  <a:cubicBezTo>
                    <a:pt x="18" y="114"/>
                    <a:pt x="24" y="119"/>
                    <a:pt x="31" y="122"/>
                  </a:cubicBezTo>
                  <a:cubicBezTo>
                    <a:pt x="56" y="135"/>
                    <a:pt x="84" y="127"/>
                    <a:pt x="109" y="118"/>
                  </a:cubicBezTo>
                  <a:cubicBezTo>
                    <a:pt x="114" y="117"/>
                    <a:pt x="117" y="116"/>
                    <a:pt x="121" y="114"/>
                  </a:cubicBezTo>
                  <a:cubicBezTo>
                    <a:pt x="126" y="111"/>
                    <a:pt x="129" y="108"/>
                    <a:pt x="133" y="104"/>
                  </a:cubicBezTo>
                  <a:cubicBezTo>
                    <a:pt x="143" y="96"/>
                    <a:pt x="148" y="92"/>
                    <a:pt x="151" y="88"/>
                  </a:cubicBezTo>
                  <a:cubicBezTo>
                    <a:pt x="162" y="74"/>
                    <a:pt x="167" y="61"/>
                    <a:pt x="167" y="58"/>
                  </a:cubicBezTo>
                  <a:cubicBezTo>
                    <a:pt x="170" y="50"/>
                    <a:pt x="173" y="38"/>
                    <a:pt x="170" y="23"/>
                  </a:cubicBezTo>
                  <a:cubicBezTo>
                    <a:pt x="168" y="12"/>
                    <a:pt x="162" y="5"/>
                    <a:pt x="159" y="0"/>
                  </a:cubicBezTo>
                  <a:cubicBezTo>
                    <a:pt x="160" y="2"/>
                    <a:pt x="160" y="4"/>
                    <a:pt x="161" y="6"/>
                  </a:cubicBezTo>
                  <a:cubicBezTo>
                    <a:pt x="165" y="25"/>
                    <a:pt x="157" y="42"/>
                    <a:pt x="152" y="50"/>
                  </a:cubicBezTo>
                  <a:cubicBezTo>
                    <a:pt x="147" y="59"/>
                    <a:pt x="136" y="74"/>
                    <a:pt x="118" y="86"/>
                  </a:cubicBezTo>
                  <a:cubicBezTo>
                    <a:pt x="95" y="101"/>
                    <a:pt x="73" y="104"/>
                    <a:pt x="62" y="105"/>
                  </a:cubicBezTo>
                  <a:cubicBezTo>
                    <a:pt x="57" y="106"/>
                    <a:pt x="52" y="106"/>
                    <a:pt x="48" y="106"/>
                  </a:cubicBezTo>
                  <a:cubicBezTo>
                    <a:pt x="46" y="106"/>
                    <a:pt x="39" y="106"/>
                    <a:pt x="31" y="106"/>
                  </a:cubicBezTo>
                  <a:cubicBezTo>
                    <a:pt x="24" y="105"/>
                    <a:pt x="20" y="105"/>
                    <a:pt x="18" y="104"/>
                  </a:cubicBezTo>
                </a:path>
              </a:pathLst>
            </a:custGeom>
            <a:solidFill>
              <a:srgbClr val="E95D46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4644650" y="1307326"/>
              <a:ext cx="127000" cy="319088"/>
            </a:xfrm>
            <a:custGeom>
              <a:rect b="b" l="l" r="r" t="t"/>
              <a:pathLst>
                <a:path extrusionOk="0" h="100" w="40">
                  <a:moveTo>
                    <a:pt x="4" y="74"/>
                  </a:moveTo>
                  <a:cubicBezTo>
                    <a:pt x="5" y="78"/>
                    <a:pt x="6" y="85"/>
                    <a:pt x="10" y="92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4"/>
                    <a:pt x="12" y="96"/>
                    <a:pt x="13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3" y="99"/>
                    <a:pt x="13" y="99"/>
                    <a:pt x="13" y="99"/>
                  </a:cubicBezTo>
                  <a:cubicBezTo>
                    <a:pt x="13" y="99"/>
                    <a:pt x="13" y="100"/>
                    <a:pt x="14" y="100"/>
                  </a:cubicBezTo>
                  <a:cubicBezTo>
                    <a:pt x="14" y="100"/>
                    <a:pt x="14" y="100"/>
                    <a:pt x="14" y="100"/>
                  </a:cubicBezTo>
                  <a:cubicBezTo>
                    <a:pt x="14" y="99"/>
                    <a:pt x="14" y="98"/>
                    <a:pt x="14" y="96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3"/>
                    <a:pt x="14" y="90"/>
                    <a:pt x="14" y="86"/>
                  </a:cubicBezTo>
                  <a:cubicBezTo>
                    <a:pt x="14" y="80"/>
                    <a:pt x="14" y="77"/>
                    <a:pt x="14" y="74"/>
                  </a:cubicBezTo>
                  <a:cubicBezTo>
                    <a:pt x="14" y="73"/>
                    <a:pt x="14" y="73"/>
                    <a:pt x="14" y="72"/>
                  </a:cubicBezTo>
                  <a:cubicBezTo>
                    <a:pt x="15" y="70"/>
                    <a:pt x="15" y="68"/>
                    <a:pt x="15" y="65"/>
                  </a:cubicBezTo>
                  <a:cubicBezTo>
                    <a:pt x="16" y="59"/>
                    <a:pt x="18" y="51"/>
                    <a:pt x="22" y="43"/>
                  </a:cubicBezTo>
                  <a:cubicBezTo>
                    <a:pt x="24" y="39"/>
                    <a:pt x="25" y="37"/>
                    <a:pt x="27" y="35"/>
                  </a:cubicBezTo>
                  <a:cubicBezTo>
                    <a:pt x="31" y="27"/>
                    <a:pt x="36" y="21"/>
                    <a:pt x="40" y="17"/>
                  </a:cubicBezTo>
                  <a:cubicBezTo>
                    <a:pt x="39" y="15"/>
                    <a:pt x="34" y="0"/>
                    <a:pt x="28" y="1"/>
                  </a:cubicBezTo>
                  <a:cubicBezTo>
                    <a:pt x="27" y="1"/>
                    <a:pt x="26" y="1"/>
                    <a:pt x="25" y="3"/>
                  </a:cubicBezTo>
                  <a:cubicBezTo>
                    <a:pt x="24" y="3"/>
                    <a:pt x="23" y="5"/>
                    <a:pt x="21" y="7"/>
                  </a:cubicBezTo>
                  <a:cubicBezTo>
                    <a:pt x="15" y="15"/>
                    <a:pt x="12" y="19"/>
                    <a:pt x="9" y="25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0" y="48"/>
                    <a:pt x="3" y="70"/>
                    <a:pt x="4" y="74"/>
                  </a:cubicBezTo>
                </a:path>
              </a:pathLst>
            </a:custGeom>
            <a:solidFill>
              <a:srgbClr val="E95D46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704975" y="1285101"/>
              <a:ext cx="361950" cy="563563"/>
            </a:xfrm>
            <a:custGeom>
              <a:rect b="b" l="l" r="r" t="t"/>
              <a:pathLst>
                <a:path extrusionOk="0" h="177" w="114">
                  <a:moveTo>
                    <a:pt x="1" y="26"/>
                  </a:moveTo>
                  <a:cubicBezTo>
                    <a:pt x="2" y="34"/>
                    <a:pt x="5" y="40"/>
                    <a:pt x="7" y="43"/>
                  </a:cubicBezTo>
                  <a:cubicBezTo>
                    <a:pt x="12" y="50"/>
                    <a:pt x="17" y="53"/>
                    <a:pt x="24" y="58"/>
                  </a:cubicBezTo>
                  <a:cubicBezTo>
                    <a:pt x="33" y="64"/>
                    <a:pt x="36" y="64"/>
                    <a:pt x="48" y="71"/>
                  </a:cubicBezTo>
                  <a:cubicBezTo>
                    <a:pt x="59" y="77"/>
                    <a:pt x="60" y="80"/>
                    <a:pt x="61" y="83"/>
                  </a:cubicBezTo>
                  <a:cubicBezTo>
                    <a:pt x="64" y="88"/>
                    <a:pt x="61" y="93"/>
                    <a:pt x="60" y="101"/>
                  </a:cubicBezTo>
                  <a:cubicBezTo>
                    <a:pt x="57" y="113"/>
                    <a:pt x="58" y="124"/>
                    <a:pt x="61" y="147"/>
                  </a:cubicBezTo>
                  <a:cubicBezTo>
                    <a:pt x="63" y="163"/>
                    <a:pt x="65" y="168"/>
                    <a:pt x="68" y="170"/>
                  </a:cubicBezTo>
                  <a:cubicBezTo>
                    <a:pt x="69" y="171"/>
                    <a:pt x="76" y="177"/>
                    <a:pt x="85" y="175"/>
                  </a:cubicBezTo>
                  <a:cubicBezTo>
                    <a:pt x="88" y="174"/>
                    <a:pt x="90" y="173"/>
                    <a:pt x="92" y="172"/>
                  </a:cubicBezTo>
                  <a:cubicBezTo>
                    <a:pt x="96" y="169"/>
                    <a:pt x="99" y="164"/>
                    <a:pt x="101" y="160"/>
                  </a:cubicBezTo>
                  <a:cubicBezTo>
                    <a:pt x="102" y="158"/>
                    <a:pt x="104" y="153"/>
                    <a:pt x="106" y="136"/>
                  </a:cubicBezTo>
                  <a:cubicBezTo>
                    <a:pt x="107" y="122"/>
                    <a:pt x="107" y="111"/>
                    <a:pt x="107" y="107"/>
                  </a:cubicBezTo>
                  <a:cubicBezTo>
                    <a:pt x="106" y="90"/>
                    <a:pt x="105" y="92"/>
                    <a:pt x="105" y="79"/>
                  </a:cubicBezTo>
                  <a:cubicBezTo>
                    <a:pt x="105" y="65"/>
                    <a:pt x="107" y="63"/>
                    <a:pt x="106" y="52"/>
                  </a:cubicBezTo>
                  <a:cubicBezTo>
                    <a:pt x="105" y="45"/>
                    <a:pt x="103" y="42"/>
                    <a:pt x="105" y="37"/>
                  </a:cubicBezTo>
                  <a:cubicBezTo>
                    <a:pt x="107" y="29"/>
                    <a:pt x="114" y="27"/>
                    <a:pt x="113" y="23"/>
                  </a:cubicBezTo>
                  <a:cubicBezTo>
                    <a:pt x="113" y="20"/>
                    <a:pt x="111" y="17"/>
                    <a:pt x="103" y="13"/>
                  </a:cubicBezTo>
                  <a:cubicBezTo>
                    <a:pt x="102" y="12"/>
                    <a:pt x="101" y="12"/>
                    <a:pt x="100" y="12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3" y="2"/>
                    <a:pt x="0" y="9"/>
                    <a:pt x="1" y="26"/>
                  </a:cubicBezTo>
                </a:path>
              </a:pathLst>
            </a:custGeom>
            <a:solidFill>
              <a:srgbClr val="F2B84C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4965325" y="1329551"/>
              <a:ext cx="98425" cy="503238"/>
            </a:xfrm>
            <a:custGeom>
              <a:rect b="b" l="l" r="r" t="t"/>
              <a:pathLst>
                <a:path extrusionOk="0" h="158" w="31">
                  <a:moveTo>
                    <a:pt x="23" y="0"/>
                  </a:moveTo>
                  <a:cubicBezTo>
                    <a:pt x="24" y="4"/>
                    <a:pt x="24" y="8"/>
                    <a:pt x="22" y="13"/>
                  </a:cubicBezTo>
                  <a:cubicBezTo>
                    <a:pt x="21" y="14"/>
                    <a:pt x="21" y="15"/>
                    <a:pt x="20" y="17"/>
                  </a:cubicBezTo>
                  <a:cubicBezTo>
                    <a:pt x="18" y="19"/>
                    <a:pt x="16" y="22"/>
                    <a:pt x="14" y="24"/>
                  </a:cubicBezTo>
                  <a:cubicBezTo>
                    <a:pt x="11" y="26"/>
                    <a:pt x="8" y="28"/>
                    <a:pt x="5" y="30"/>
                  </a:cubicBezTo>
                  <a:cubicBezTo>
                    <a:pt x="4" y="30"/>
                    <a:pt x="4" y="31"/>
                    <a:pt x="3" y="31"/>
                  </a:cubicBezTo>
                  <a:cubicBezTo>
                    <a:pt x="2" y="32"/>
                    <a:pt x="1" y="32"/>
                    <a:pt x="0" y="32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14" y="155"/>
                    <a:pt x="17" y="150"/>
                    <a:pt x="19" y="146"/>
                  </a:cubicBezTo>
                  <a:cubicBezTo>
                    <a:pt x="20" y="144"/>
                    <a:pt x="22" y="139"/>
                    <a:pt x="24" y="122"/>
                  </a:cubicBezTo>
                  <a:cubicBezTo>
                    <a:pt x="25" y="114"/>
                    <a:pt x="25" y="106"/>
                    <a:pt x="25" y="101"/>
                  </a:cubicBezTo>
                  <a:cubicBezTo>
                    <a:pt x="25" y="97"/>
                    <a:pt x="25" y="95"/>
                    <a:pt x="25" y="93"/>
                  </a:cubicBezTo>
                  <a:cubicBezTo>
                    <a:pt x="25" y="88"/>
                    <a:pt x="25" y="85"/>
                    <a:pt x="24" y="83"/>
                  </a:cubicBezTo>
                  <a:cubicBezTo>
                    <a:pt x="24" y="77"/>
                    <a:pt x="23" y="75"/>
                    <a:pt x="23" y="67"/>
                  </a:cubicBezTo>
                  <a:cubicBezTo>
                    <a:pt x="23" y="67"/>
                    <a:pt x="23" y="66"/>
                    <a:pt x="23" y="65"/>
                  </a:cubicBezTo>
                  <a:cubicBezTo>
                    <a:pt x="23" y="54"/>
                    <a:pt x="24" y="51"/>
                    <a:pt x="24" y="45"/>
                  </a:cubicBezTo>
                  <a:cubicBezTo>
                    <a:pt x="24" y="43"/>
                    <a:pt x="24" y="41"/>
                    <a:pt x="24" y="38"/>
                  </a:cubicBezTo>
                  <a:cubicBezTo>
                    <a:pt x="23" y="33"/>
                    <a:pt x="22" y="30"/>
                    <a:pt x="22" y="27"/>
                  </a:cubicBezTo>
                  <a:cubicBezTo>
                    <a:pt x="22" y="26"/>
                    <a:pt x="22" y="25"/>
                    <a:pt x="23" y="23"/>
                  </a:cubicBezTo>
                  <a:cubicBezTo>
                    <a:pt x="25" y="15"/>
                    <a:pt x="31" y="14"/>
                    <a:pt x="3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1" y="6"/>
                    <a:pt x="29" y="3"/>
                    <a:pt x="23" y="0"/>
                  </a:cubicBezTo>
                </a:path>
              </a:pathLst>
            </a:custGeom>
            <a:solidFill>
              <a:srgbClr val="41A9AD"/>
            </a:solidFill>
            <a:ln cap="flat" cmpd="sng" w="9525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714500" y="1256526"/>
              <a:ext cx="342900" cy="188913"/>
            </a:xfrm>
            <a:custGeom>
              <a:rect b="b" l="l" r="r" t="t"/>
              <a:pathLst>
                <a:path extrusionOk="0" h="59" w="108">
                  <a:moveTo>
                    <a:pt x="1" y="22"/>
                  </a:moveTo>
                  <a:cubicBezTo>
                    <a:pt x="0" y="27"/>
                    <a:pt x="2" y="31"/>
                    <a:pt x="4" y="35"/>
                  </a:cubicBezTo>
                  <a:cubicBezTo>
                    <a:pt x="7" y="40"/>
                    <a:pt x="12" y="43"/>
                    <a:pt x="16" y="46"/>
                  </a:cubicBezTo>
                  <a:cubicBezTo>
                    <a:pt x="25" y="52"/>
                    <a:pt x="35" y="56"/>
                    <a:pt x="45" y="57"/>
                  </a:cubicBezTo>
                  <a:cubicBezTo>
                    <a:pt x="52" y="59"/>
                    <a:pt x="59" y="59"/>
                    <a:pt x="66" y="58"/>
                  </a:cubicBezTo>
                  <a:cubicBezTo>
                    <a:pt x="66" y="58"/>
                    <a:pt x="67" y="58"/>
                    <a:pt x="67" y="58"/>
                  </a:cubicBezTo>
                  <a:cubicBezTo>
                    <a:pt x="72" y="58"/>
                    <a:pt x="77" y="56"/>
                    <a:pt x="82" y="54"/>
                  </a:cubicBezTo>
                  <a:cubicBezTo>
                    <a:pt x="83" y="54"/>
                    <a:pt x="83" y="53"/>
                    <a:pt x="84" y="53"/>
                  </a:cubicBezTo>
                  <a:cubicBezTo>
                    <a:pt x="87" y="51"/>
                    <a:pt x="90" y="49"/>
                    <a:pt x="93" y="47"/>
                  </a:cubicBezTo>
                  <a:cubicBezTo>
                    <a:pt x="95" y="45"/>
                    <a:pt x="97" y="42"/>
                    <a:pt x="99" y="40"/>
                  </a:cubicBezTo>
                  <a:cubicBezTo>
                    <a:pt x="100" y="38"/>
                    <a:pt x="100" y="37"/>
                    <a:pt x="101" y="36"/>
                  </a:cubicBezTo>
                  <a:cubicBezTo>
                    <a:pt x="108" y="19"/>
                    <a:pt x="92" y="7"/>
                    <a:pt x="77" y="3"/>
                  </a:cubicBezTo>
                  <a:cubicBezTo>
                    <a:pt x="69" y="1"/>
                    <a:pt x="60" y="0"/>
                    <a:pt x="51" y="0"/>
                  </a:cubicBezTo>
                  <a:cubicBezTo>
                    <a:pt x="47" y="0"/>
                    <a:pt x="42" y="0"/>
                    <a:pt x="37" y="1"/>
                  </a:cubicBezTo>
                  <a:cubicBezTo>
                    <a:pt x="34" y="1"/>
                    <a:pt x="32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7" y="3"/>
                    <a:pt x="26" y="3"/>
                  </a:cubicBezTo>
                  <a:cubicBezTo>
                    <a:pt x="23" y="4"/>
                    <a:pt x="19" y="5"/>
                    <a:pt x="16" y="7"/>
                  </a:cubicBezTo>
                  <a:cubicBezTo>
                    <a:pt x="11" y="9"/>
                    <a:pt x="7" y="12"/>
                    <a:pt x="4" y="16"/>
                  </a:cubicBezTo>
                  <a:cubicBezTo>
                    <a:pt x="3" y="18"/>
                    <a:pt x="2" y="19"/>
                    <a:pt x="2" y="21"/>
                  </a:cubicBezTo>
                  <a:cubicBezTo>
                    <a:pt x="2" y="21"/>
                    <a:pt x="1" y="22"/>
                    <a:pt x="1" y="22"/>
                  </a:cubicBezTo>
                </a:path>
              </a:pathLst>
            </a:custGeom>
            <a:solidFill>
              <a:srgbClr val="FAB4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4708150" y="1247001"/>
              <a:ext cx="339725" cy="204788"/>
            </a:xfrm>
            <a:custGeom>
              <a:rect b="b" l="l" r="r" t="t"/>
              <a:pathLst>
                <a:path extrusionOk="0" h="64" w="107">
                  <a:moveTo>
                    <a:pt x="61" y="64"/>
                  </a:moveTo>
                  <a:cubicBezTo>
                    <a:pt x="46" y="64"/>
                    <a:pt x="31" y="59"/>
                    <a:pt x="17" y="51"/>
                  </a:cubicBezTo>
                  <a:cubicBezTo>
                    <a:pt x="11" y="47"/>
                    <a:pt x="7" y="43"/>
                    <a:pt x="4" y="39"/>
                  </a:cubicBezTo>
                  <a:cubicBezTo>
                    <a:pt x="1" y="34"/>
                    <a:pt x="0" y="29"/>
                    <a:pt x="1" y="25"/>
                  </a:cubicBezTo>
                  <a:cubicBezTo>
                    <a:pt x="1" y="24"/>
                    <a:pt x="2" y="24"/>
                    <a:pt x="2" y="23"/>
                  </a:cubicBezTo>
                  <a:cubicBezTo>
                    <a:pt x="6" y="10"/>
                    <a:pt x="25" y="5"/>
                    <a:pt x="30" y="3"/>
                  </a:cubicBezTo>
                  <a:cubicBezTo>
                    <a:pt x="46" y="0"/>
                    <a:pt x="64" y="0"/>
                    <a:pt x="80" y="4"/>
                  </a:cubicBezTo>
                  <a:cubicBezTo>
                    <a:pt x="88" y="6"/>
                    <a:pt x="99" y="12"/>
                    <a:pt x="104" y="22"/>
                  </a:cubicBezTo>
                  <a:cubicBezTo>
                    <a:pt x="107" y="27"/>
                    <a:pt x="107" y="33"/>
                    <a:pt x="105" y="40"/>
                  </a:cubicBezTo>
                  <a:cubicBezTo>
                    <a:pt x="100" y="54"/>
                    <a:pt x="83" y="62"/>
                    <a:pt x="70" y="63"/>
                  </a:cubicBezTo>
                  <a:cubicBezTo>
                    <a:pt x="67" y="64"/>
                    <a:pt x="64" y="64"/>
                    <a:pt x="61" y="64"/>
                  </a:cubicBezTo>
                  <a:close/>
                  <a:moveTo>
                    <a:pt x="53" y="5"/>
                  </a:moveTo>
                  <a:cubicBezTo>
                    <a:pt x="45" y="5"/>
                    <a:pt x="38" y="6"/>
                    <a:pt x="31" y="7"/>
                  </a:cubicBezTo>
                  <a:cubicBezTo>
                    <a:pt x="21" y="10"/>
                    <a:pt x="9" y="16"/>
                    <a:pt x="6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5"/>
                    <a:pt x="6" y="25"/>
                    <a:pt x="5" y="26"/>
                  </a:cubicBezTo>
                  <a:cubicBezTo>
                    <a:pt x="5" y="29"/>
                    <a:pt x="5" y="33"/>
                    <a:pt x="8" y="37"/>
                  </a:cubicBezTo>
                  <a:cubicBezTo>
                    <a:pt x="10" y="41"/>
                    <a:pt x="14" y="44"/>
                    <a:pt x="20" y="48"/>
                  </a:cubicBezTo>
                  <a:cubicBezTo>
                    <a:pt x="35" y="57"/>
                    <a:pt x="53" y="61"/>
                    <a:pt x="69" y="59"/>
                  </a:cubicBezTo>
                  <a:cubicBezTo>
                    <a:pt x="81" y="58"/>
                    <a:pt x="96" y="50"/>
                    <a:pt x="101" y="38"/>
                  </a:cubicBezTo>
                  <a:cubicBezTo>
                    <a:pt x="103" y="33"/>
                    <a:pt x="103" y="28"/>
                    <a:pt x="101" y="24"/>
                  </a:cubicBezTo>
                  <a:cubicBezTo>
                    <a:pt x="97" y="17"/>
                    <a:pt x="89" y="11"/>
                    <a:pt x="79" y="8"/>
                  </a:cubicBezTo>
                  <a:cubicBezTo>
                    <a:pt x="70" y="6"/>
                    <a:pt x="61" y="5"/>
                    <a:pt x="53" y="5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4828800" y="1269226"/>
              <a:ext cx="76200" cy="63500"/>
            </a:xfrm>
            <a:custGeom>
              <a:rect b="b" l="l" r="r" t="t"/>
              <a:pathLst>
                <a:path extrusionOk="0" h="20" w="24">
                  <a:moveTo>
                    <a:pt x="1" y="7"/>
                  </a:moveTo>
                  <a:cubicBezTo>
                    <a:pt x="0" y="12"/>
                    <a:pt x="4" y="17"/>
                    <a:pt x="10" y="18"/>
                  </a:cubicBezTo>
                  <a:cubicBezTo>
                    <a:pt x="16" y="20"/>
                    <a:pt x="22" y="17"/>
                    <a:pt x="23" y="12"/>
                  </a:cubicBezTo>
                  <a:cubicBezTo>
                    <a:pt x="24" y="8"/>
                    <a:pt x="20" y="3"/>
                    <a:pt x="14" y="1"/>
                  </a:cubicBezTo>
                  <a:cubicBezTo>
                    <a:pt x="8" y="0"/>
                    <a:pt x="2" y="3"/>
                    <a:pt x="1" y="7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4908175" y="1329551"/>
              <a:ext cx="34925" cy="25400"/>
            </a:xfrm>
            <a:custGeom>
              <a:rect b="b" l="l" r="r" t="t"/>
              <a:pathLst>
                <a:path extrusionOk="0" h="8" w="11">
                  <a:moveTo>
                    <a:pt x="0" y="3"/>
                  </a:moveTo>
                  <a:cubicBezTo>
                    <a:pt x="0" y="5"/>
                    <a:pt x="2" y="7"/>
                    <a:pt x="5" y="8"/>
                  </a:cubicBezTo>
                  <a:cubicBezTo>
                    <a:pt x="8" y="8"/>
                    <a:pt x="10" y="7"/>
                    <a:pt x="11" y="5"/>
                  </a:cubicBezTo>
                  <a:cubicBezTo>
                    <a:pt x="11" y="4"/>
                    <a:pt x="9" y="1"/>
                    <a:pt x="6" y="1"/>
                  </a:cubicBezTo>
                  <a:cubicBezTo>
                    <a:pt x="4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4892300" y="1380351"/>
              <a:ext cx="34925" cy="25400"/>
            </a:xfrm>
            <a:custGeom>
              <a:rect b="b" l="l" r="r" t="t"/>
              <a:pathLst>
                <a:path extrusionOk="0" h="8" w="11">
                  <a:moveTo>
                    <a:pt x="0" y="3"/>
                  </a:moveTo>
                  <a:cubicBezTo>
                    <a:pt x="0" y="5"/>
                    <a:pt x="2" y="7"/>
                    <a:pt x="4" y="8"/>
                  </a:cubicBezTo>
                  <a:cubicBezTo>
                    <a:pt x="7" y="8"/>
                    <a:pt x="10" y="8"/>
                    <a:pt x="10" y="6"/>
                  </a:cubicBezTo>
                  <a:cubicBezTo>
                    <a:pt x="11" y="4"/>
                    <a:pt x="9" y="2"/>
                    <a:pt x="6" y="1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831975" y="1348601"/>
              <a:ext cx="38100" cy="25400"/>
            </a:xfrm>
            <a:custGeom>
              <a:rect b="b" l="l" r="r" t="t"/>
              <a:pathLst>
                <a:path extrusionOk="0" h="8" w="12">
                  <a:moveTo>
                    <a:pt x="1" y="3"/>
                  </a:moveTo>
                  <a:cubicBezTo>
                    <a:pt x="0" y="5"/>
                    <a:pt x="2" y="7"/>
                    <a:pt x="5" y="7"/>
                  </a:cubicBezTo>
                  <a:cubicBezTo>
                    <a:pt x="8" y="8"/>
                    <a:pt x="11" y="7"/>
                    <a:pt x="11" y="5"/>
                  </a:cubicBezTo>
                  <a:cubicBezTo>
                    <a:pt x="12" y="3"/>
                    <a:pt x="10" y="1"/>
                    <a:pt x="7" y="1"/>
                  </a:cubicBezTo>
                  <a:cubicBezTo>
                    <a:pt x="4" y="0"/>
                    <a:pt x="1" y="1"/>
                    <a:pt x="1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908175" y="1326376"/>
              <a:ext cx="38100" cy="25400"/>
            </a:xfrm>
            <a:custGeom>
              <a:rect b="b" l="l" r="r" t="t"/>
              <a:pathLst>
                <a:path extrusionOk="0" h="8" w="12">
                  <a:moveTo>
                    <a:pt x="1" y="3"/>
                  </a:moveTo>
                  <a:cubicBezTo>
                    <a:pt x="0" y="5"/>
                    <a:pt x="2" y="7"/>
                    <a:pt x="5" y="7"/>
                  </a:cubicBezTo>
                  <a:cubicBezTo>
                    <a:pt x="8" y="8"/>
                    <a:pt x="11" y="7"/>
                    <a:pt x="11" y="5"/>
                  </a:cubicBezTo>
                  <a:cubicBezTo>
                    <a:pt x="12" y="3"/>
                    <a:pt x="10" y="1"/>
                    <a:pt x="7" y="1"/>
                  </a:cubicBezTo>
                  <a:cubicBezTo>
                    <a:pt x="4" y="0"/>
                    <a:pt x="1" y="1"/>
                    <a:pt x="1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4892300" y="1377176"/>
              <a:ext cx="34925" cy="25400"/>
            </a:xfrm>
            <a:custGeom>
              <a:rect b="b" l="l" r="r" t="t"/>
              <a:pathLst>
                <a:path extrusionOk="0" h="8" w="11">
                  <a:moveTo>
                    <a:pt x="0" y="3"/>
                  </a:moveTo>
                  <a:cubicBezTo>
                    <a:pt x="0" y="5"/>
                    <a:pt x="2" y="7"/>
                    <a:pt x="5" y="8"/>
                  </a:cubicBezTo>
                  <a:cubicBezTo>
                    <a:pt x="8" y="8"/>
                    <a:pt x="10" y="7"/>
                    <a:pt x="11" y="5"/>
                  </a:cubicBezTo>
                  <a:cubicBezTo>
                    <a:pt x="11" y="4"/>
                    <a:pt x="9" y="1"/>
                    <a:pt x="6" y="1"/>
                  </a:cubicBezTo>
                  <a:cubicBezTo>
                    <a:pt x="4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4835150" y="1345426"/>
              <a:ext cx="34925" cy="25400"/>
            </a:xfrm>
            <a:custGeom>
              <a:rect b="b" l="l" r="r" t="t"/>
              <a:pathLst>
                <a:path extrusionOk="0" h="8" w="11">
                  <a:moveTo>
                    <a:pt x="0" y="3"/>
                  </a:moveTo>
                  <a:cubicBezTo>
                    <a:pt x="0" y="4"/>
                    <a:pt x="2" y="7"/>
                    <a:pt x="5" y="7"/>
                  </a:cubicBezTo>
                  <a:cubicBezTo>
                    <a:pt x="7" y="8"/>
                    <a:pt x="10" y="7"/>
                    <a:pt x="11" y="5"/>
                  </a:cubicBezTo>
                  <a:cubicBezTo>
                    <a:pt x="11" y="3"/>
                    <a:pt x="9" y="1"/>
                    <a:pt x="6" y="0"/>
                  </a:cubicBezTo>
                  <a:cubicBezTo>
                    <a:pt x="3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4831975" y="1262876"/>
              <a:ext cx="73025" cy="60325"/>
            </a:xfrm>
            <a:custGeom>
              <a:rect b="b" l="l" r="r" t="t"/>
              <a:pathLst>
                <a:path extrusionOk="0" h="19" w="23">
                  <a:moveTo>
                    <a:pt x="1" y="7"/>
                  </a:moveTo>
                  <a:cubicBezTo>
                    <a:pt x="0" y="11"/>
                    <a:pt x="4" y="16"/>
                    <a:pt x="9" y="18"/>
                  </a:cubicBezTo>
                  <a:cubicBezTo>
                    <a:pt x="15" y="19"/>
                    <a:pt x="21" y="17"/>
                    <a:pt x="22" y="12"/>
                  </a:cubicBezTo>
                  <a:cubicBezTo>
                    <a:pt x="23" y="7"/>
                    <a:pt x="20" y="3"/>
                    <a:pt x="14" y="1"/>
                  </a:cubicBezTo>
                  <a:cubicBezTo>
                    <a:pt x="8" y="0"/>
                    <a:pt x="2" y="2"/>
                    <a:pt x="1" y="7"/>
                  </a:cubicBezTo>
                  <a:close/>
                </a:path>
              </a:pathLst>
            </a:custGeom>
            <a:solidFill>
              <a:srgbClr val="E95D4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15"/>
          <p:cNvGrpSpPr/>
          <p:nvPr/>
        </p:nvGrpSpPr>
        <p:grpSpPr>
          <a:xfrm>
            <a:off x="4058457" y="3100037"/>
            <a:ext cx="2010486" cy="1409932"/>
            <a:chOff x="720000" y="1362200"/>
            <a:chExt cx="3879000" cy="2720300"/>
          </a:xfrm>
        </p:grpSpPr>
        <p:sp>
          <p:nvSpPr>
            <p:cNvPr id="234" name="Google Shape;234;p15"/>
            <p:cNvSpPr/>
            <p:nvPr/>
          </p:nvSpPr>
          <p:spPr>
            <a:xfrm>
              <a:off x="2008869" y="2942329"/>
              <a:ext cx="12393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417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2008869" y="2942329"/>
              <a:ext cx="12393" cy="0"/>
            </a:xfrm>
            <a:custGeom>
              <a:rect b="b" l="l" r="r" t="t"/>
              <a:pathLst>
                <a:path extrusionOk="0" h="120000" w="2">
                  <a:moveTo>
                    <a:pt x="0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909725" y="1362200"/>
              <a:ext cx="2590131" cy="855128"/>
            </a:xfrm>
            <a:custGeom>
              <a:rect b="b" l="l" r="r" t="t"/>
              <a:pathLst>
                <a:path extrusionOk="0" h="69" w="209">
                  <a:moveTo>
                    <a:pt x="208" y="54"/>
                  </a:moveTo>
                  <a:cubicBezTo>
                    <a:pt x="204" y="42"/>
                    <a:pt x="194" y="32"/>
                    <a:pt x="182" y="25"/>
                  </a:cubicBezTo>
                  <a:cubicBezTo>
                    <a:pt x="140" y="0"/>
                    <a:pt x="88" y="8"/>
                    <a:pt x="45" y="26"/>
                  </a:cubicBezTo>
                  <a:cubicBezTo>
                    <a:pt x="31" y="32"/>
                    <a:pt x="8" y="42"/>
                    <a:pt x="0" y="54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22" y="57"/>
                    <a:pt x="36" y="50"/>
                    <a:pt x="49" y="44"/>
                  </a:cubicBezTo>
                  <a:cubicBezTo>
                    <a:pt x="93" y="26"/>
                    <a:pt x="144" y="18"/>
                    <a:pt x="187" y="43"/>
                  </a:cubicBezTo>
                  <a:cubicBezTo>
                    <a:pt x="196" y="48"/>
                    <a:pt x="204" y="56"/>
                    <a:pt x="209" y="65"/>
                  </a:cubicBezTo>
                  <a:cubicBezTo>
                    <a:pt x="209" y="61"/>
                    <a:pt x="209" y="58"/>
                    <a:pt x="208" y="54"/>
                  </a:cubicBezTo>
                </a:path>
              </a:pathLst>
            </a:custGeom>
            <a:solidFill>
              <a:srgbClr val="3A3F53"/>
            </a:solidFill>
            <a:ln cap="flat" cmpd="sng" w="19050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706706" y="2167755"/>
              <a:ext cx="892294" cy="1133976"/>
            </a:xfrm>
            <a:custGeom>
              <a:rect b="b" l="l" r="r" t="t"/>
              <a:pathLst>
                <a:path extrusionOk="0" h="91" w="72">
                  <a:moveTo>
                    <a:pt x="67" y="7"/>
                  </a:moveTo>
                  <a:cubicBezTo>
                    <a:pt x="67" y="5"/>
                    <a:pt x="66" y="2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3" y="10"/>
                    <a:pt x="59" y="19"/>
                    <a:pt x="53" y="27"/>
                  </a:cubicBezTo>
                  <a:cubicBezTo>
                    <a:pt x="40" y="46"/>
                    <a:pt x="21" y="63"/>
                    <a:pt x="0" y="73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26" y="81"/>
                    <a:pt x="44" y="64"/>
                    <a:pt x="58" y="45"/>
                  </a:cubicBezTo>
                  <a:cubicBezTo>
                    <a:pt x="65" y="34"/>
                    <a:pt x="72" y="20"/>
                    <a:pt x="67" y="7"/>
                  </a:cubicBezTo>
                  <a:close/>
                </a:path>
              </a:pathLst>
            </a:custGeom>
            <a:solidFill>
              <a:srgbClr val="3A3F53"/>
            </a:solidFill>
            <a:ln cap="flat" cmpd="sng" w="19050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831537" y="1882712"/>
              <a:ext cx="3160208" cy="966666"/>
            </a:xfrm>
            <a:custGeom>
              <a:rect b="b" l="l" r="r" t="t"/>
              <a:pathLst>
                <a:path extrusionOk="0" h="78" w="255">
                  <a:moveTo>
                    <a:pt x="252" y="42"/>
                  </a:moveTo>
                  <a:cubicBezTo>
                    <a:pt x="214" y="77"/>
                    <a:pt x="214" y="77"/>
                    <a:pt x="214" y="77"/>
                  </a:cubicBezTo>
                  <a:cubicBezTo>
                    <a:pt x="213" y="77"/>
                    <a:pt x="211" y="78"/>
                    <a:pt x="208" y="76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85" y="73"/>
                    <a:pt x="185" y="73"/>
                    <a:pt x="185" y="73"/>
                  </a:cubicBezTo>
                  <a:cubicBezTo>
                    <a:pt x="137" y="66"/>
                    <a:pt x="137" y="66"/>
                    <a:pt x="137" y="66"/>
                  </a:cubicBezTo>
                  <a:cubicBezTo>
                    <a:pt x="111" y="63"/>
                    <a:pt x="111" y="63"/>
                    <a:pt x="111" y="63"/>
                  </a:cubicBezTo>
                  <a:cubicBezTo>
                    <a:pt x="59" y="55"/>
                    <a:pt x="59" y="55"/>
                    <a:pt x="59" y="55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13" y="35"/>
                    <a:pt x="15" y="33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9" y="1"/>
                    <a:pt x="61" y="0"/>
                    <a:pt x="62" y="1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9" y="13"/>
                    <a:pt x="99" y="13"/>
                    <a:pt x="99" y="1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4" y="24"/>
                    <a:pt x="134" y="24"/>
                    <a:pt x="134" y="24"/>
                  </a:cubicBezTo>
                  <a:cubicBezTo>
                    <a:pt x="136" y="25"/>
                    <a:pt x="139" y="25"/>
                    <a:pt x="142" y="26"/>
                  </a:cubicBezTo>
                  <a:cubicBezTo>
                    <a:pt x="172" y="28"/>
                    <a:pt x="172" y="28"/>
                    <a:pt x="172" y="28"/>
                  </a:cubicBezTo>
                  <a:cubicBezTo>
                    <a:pt x="222" y="33"/>
                    <a:pt x="222" y="33"/>
                    <a:pt x="222" y="33"/>
                  </a:cubicBezTo>
                  <a:cubicBezTo>
                    <a:pt x="232" y="33"/>
                    <a:pt x="232" y="33"/>
                    <a:pt x="232" y="33"/>
                  </a:cubicBezTo>
                  <a:cubicBezTo>
                    <a:pt x="250" y="35"/>
                    <a:pt x="250" y="35"/>
                    <a:pt x="250" y="35"/>
                  </a:cubicBezTo>
                  <a:cubicBezTo>
                    <a:pt x="253" y="35"/>
                    <a:pt x="255" y="40"/>
                    <a:pt x="252" y="42"/>
                  </a:cubicBezTo>
                </a:path>
              </a:pathLst>
            </a:custGeom>
            <a:solidFill>
              <a:srgbClr val="FAB44A"/>
            </a:solidFill>
            <a:ln cap="flat" cmpd="sng" w="19050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22524" y="2366045"/>
              <a:ext cx="656828" cy="1642095"/>
            </a:xfrm>
            <a:custGeom>
              <a:rect b="b" l="l" r="r" t="t"/>
              <a:pathLst>
                <a:path extrusionOk="0" h="132" w="53">
                  <a:moveTo>
                    <a:pt x="53" y="0"/>
                  </a:moveTo>
                  <a:cubicBezTo>
                    <a:pt x="53" y="80"/>
                    <a:pt x="53" y="80"/>
                    <a:pt x="53" y="80"/>
                  </a:cubicBezTo>
                  <a:cubicBezTo>
                    <a:pt x="53" y="87"/>
                    <a:pt x="49" y="94"/>
                    <a:pt x="43" y="99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53" y="0"/>
                    <a:pt x="53" y="0"/>
                    <a:pt x="53" y="0"/>
                  </a:cubicBezTo>
                </a:path>
              </a:pathLst>
            </a:custGeom>
            <a:solidFill>
              <a:srgbClr val="E29939"/>
            </a:solidFill>
            <a:ln cap="flat" cmpd="sng" w="19050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806751" y="2304080"/>
              <a:ext cx="2701668" cy="1716454"/>
            </a:xfrm>
            <a:custGeom>
              <a:rect b="b" l="l" r="r" t="t"/>
              <a:pathLst>
                <a:path extrusionOk="0" h="138" w="218">
                  <a:moveTo>
                    <a:pt x="0" y="83"/>
                  </a:moveTo>
                  <a:cubicBezTo>
                    <a:pt x="0" y="92"/>
                    <a:pt x="6" y="99"/>
                    <a:pt x="14" y="10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95" y="117"/>
                    <a:pt x="95" y="117"/>
                    <a:pt x="95" y="117"/>
                  </a:cubicBezTo>
                  <a:cubicBezTo>
                    <a:pt x="99" y="118"/>
                    <a:pt x="99" y="118"/>
                    <a:pt x="99" y="118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75" y="133"/>
                    <a:pt x="175" y="133"/>
                    <a:pt x="175" y="133"/>
                  </a:cubicBezTo>
                  <a:cubicBezTo>
                    <a:pt x="195" y="137"/>
                    <a:pt x="195" y="137"/>
                    <a:pt x="195" y="137"/>
                  </a:cubicBezTo>
                  <a:cubicBezTo>
                    <a:pt x="199" y="138"/>
                    <a:pt x="203" y="137"/>
                    <a:pt x="206" y="136"/>
                  </a:cubicBezTo>
                  <a:cubicBezTo>
                    <a:pt x="212" y="133"/>
                    <a:pt x="216" y="127"/>
                    <a:pt x="216" y="120"/>
                  </a:cubicBezTo>
                  <a:cubicBezTo>
                    <a:pt x="216" y="110"/>
                    <a:pt x="216" y="110"/>
                    <a:pt x="216" y="110"/>
                  </a:cubicBezTo>
                  <a:cubicBezTo>
                    <a:pt x="217" y="54"/>
                    <a:pt x="217" y="54"/>
                    <a:pt x="217" y="54"/>
                  </a:cubicBezTo>
                  <a:cubicBezTo>
                    <a:pt x="218" y="46"/>
                    <a:pt x="212" y="38"/>
                    <a:pt x="203" y="37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70" y="30"/>
                    <a:pt x="170" y="30"/>
                    <a:pt x="170" y="30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2" y="0"/>
                    <a:pt x="3" y="8"/>
                    <a:pt x="2" y="18"/>
                  </a:cubicBezTo>
                  <a:cubicBezTo>
                    <a:pt x="0" y="83"/>
                    <a:pt x="0" y="83"/>
                    <a:pt x="0" y="83"/>
                  </a:cubicBezTo>
                </a:path>
              </a:pathLst>
            </a:custGeom>
            <a:solidFill>
              <a:srgbClr val="41A9AD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124236" y="2465191"/>
              <a:ext cx="285038" cy="148718"/>
            </a:xfrm>
            <a:custGeom>
              <a:rect b="b" l="l" r="r" t="t"/>
              <a:pathLst>
                <a:path extrusionOk="0" h="12" w="23">
                  <a:moveTo>
                    <a:pt x="1" y="4"/>
                  </a:moveTo>
                  <a:cubicBezTo>
                    <a:pt x="1" y="1"/>
                    <a:pt x="6" y="0"/>
                    <a:pt x="13" y="1"/>
                  </a:cubicBezTo>
                  <a:cubicBezTo>
                    <a:pt x="19" y="2"/>
                    <a:pt x="23" y="5"/>
                    <a:pt x="23" y="8"/>
                  </a:cubicBezTo>
                  <a:cubicBezTo>
                    <a:pt x="22" y="10"/>
                    <a:pt x="17" y="12"/>
                    <a:pt x="11" y="11"/>
                  </a:cubicBezTo>
                  <a:cubicBezTo>
                    <a:pt x="5" y="9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3A3F5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2467409" y="2341259"/>
              <a:ext cx="285038" cy="148718"/>
            </a:xfrm>
            <a:custGeom>
              <a:rect b="b" l="l" r="r" t="t"/>
              <a:pathLst>
                <a:path extrusionOk="0" h="12" w="23">
                  <a:moveTo>
                    <a:pt x="0" y="4"/>
                  </a:moveTo>
                  <a:cubicBezTo>
                    <a:pt x="1" y="1"/>
                    <a:pt x="6" y="0"/>
                    <a:pt x="12" y="1"/>
                  </a:cubicBezTo>
                  <a:cubicBezTo>
                    <a:pt x="19" y="2"/>
                    <a:pt x="23" y="5"/>
                    <a:pt x="23" y="8"/>
                  </a:cubicBezTo>
                  <a:cubicBezTo>
                    <a:pt x="22" y="11"/>
                    <a:pt x="17" y="12"/>
                    <a:pt x="11" y="11"/>
                  </a:cubicBezTo>
                  <a:cubicBezTo>
                    <a:pt x="4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3A3F5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1835367" y="2217328"/>
              <a:ext cx="285038" cy="148718"/>
            </a:xfrm>
            <a:custGeom>
              <a:rect b="b" l="l" r="r" t="t"/>
              <a:pathLst>
                <a:path extrusionOk="0" h="12" w="23">
                  <a:moveTo>
                    <a:pt x="0" y="4"/>
                  </a:moveTo>
                  <a:cubicBezTo>
                    <a:pt x="1" y="2"/>
                    <a:pt x="6" y="0"/>
                    <a:pt x="12" y="1"/>
                  </a:cubicBezTo>
                  <a:cubicBezTo>
                    <a:pt x="18" y="3"/>
                    <a:pt x="23" y="6"/>
                    <a:pt x="22" y="8"/>
                  </a:cubicBezTo>
                  <a:cubicBezTo>
                    <a:pt x="22" y="11"/>
                    <a:pt x="16" y="12"/>
                    <a:pt x="10" y="11"/>
                  </a:cubicBezTo>
                  <a:cubicBezTo>
                    <a:pt x="4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3A3F5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1327256" y="2142969"/>
              <a:ext cx="260252" cy="136325"/>
            </a:xfrm>
            <a:custGeom>
              <a:rect b="b" l="l" r="r" t="t"/>
              <a:pathLst>
                <a:path extrusionOk="0" h="11" w="21">
                  <a:moveTo>
                    <a:pt x="0" y="3"/>
                  </a:moveTo>
                  <a:cubicBezTo>
                    <a:pt x="1" y="1"/>
                    <a:pt x="6" y="0"/>
                    <a:pt x="11" y="1"/>
                  </a:cubicBezTo>
                  <a:cubicBezTo>
                    <a:pt x="17" y="2"/>
                    <a:pt x="21" y="5"/>
                    <a:pt x="21" y="7"/>
                  </a:cubicBezTo>
                  <a:cubicBezTo>
                    <a:pt x="20" y="10"/>
                    <a:pt x="15" y="11"/>
                    <a:pt x="10" y="10"/>
                  </a:cubicBezTo>
                  <a:cubicBezTo>
                    <a:pt x="4" y="9"/>
                    <a:pt x="0" y="6"/>
                    <a:pt x="0" y="3"/>
                  </a:cubicBezTo>
                  <a:close/>
                </a:path>
              </a:pathLst>
            </a:custGeom>
            <a:solidFill>
              <a:srgbClr val="3A3F5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3099450" y="2440404"/>
              <a:ext cx="285038" cy="148718"/>
            </a:xfrm>
            <a:custGeom>
              <a:rect b="b" l="l" r="r" t="t"/>
              <a:pathLst>
                <a:path extrusionOk="0" h="12" w="23">
                  <a:moveTo>
                    <a:pt x="1" y="4"/>
                  </a:moveTo>
                  <a:cubicBezTo>
                    <a:pt x="1" y="1"/>
                    <a:pt x="7" y="0"/>
                    <a:pt x="13" y="1"/>
                  </a:cubicBezTo>
                  <a:cubicBezTo>
                    <a:pt x="19" y="2"/>
                    <a:pt x="23" y="5"/>
                    <a:pt x="23" y="8"/>
                  </a:cubicBezTo>
                  <a:cubicBezTo>
                    <a:pt x="22" y="11"/>
                    <a:pt x="17" y="12"/>
                    <a:pt x="11" y="11"/>
                  </a:cubicBezTo>
                  <a:cubicBezTo>
                    <a:pt x="5" y="10"/>
                    <a:pt x="0" y="6"/>
                    <a:pt x="1" y="4"/>
                  </a:cubicBezTo>
                  <a:close/>
                </a:path>
              </a:pathLst>
            </a:custGeom>
            <a:solidFill>
              <a:srgbClr val="3A3F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2442623" y="2316473"/>
              <a:ext cx="285038" cy="148718"/>
            </a:xfrm>
            <a:custGeom>
              <a:rect b="b" l="l" r="r" t="t"/>
              <a:pathLst>
                <a:path extrusionOk="0" h="12" w="23">
                  <a:moveTo>
                    <a:pt x="1" y="4"/>
                  </a:moveTo>
                  <a:cubicBezTo>
                    <a:pt x="1" y="1"/>
                    <a:pt x="6" y="0"/>
                    <a:pt x="13" y="1"/>
                  </a:cubicBezTo>
                  <a:cubicBezTo>
                    <a:pt x="19" y="2"/>
                    <a:pt x="23" y="5"/>
                    <a:pt x="23" y="8"/>
                  </a:cubicBezTo>
                  <a:cubicBezTo>
                    <a:pt x="22" y="11"/>
                    <a:pt x="17" y="12"/>
                    <a:pt x="11" y="11"/>
                  </a:cubicBezTo>
                  <a:cubicBezTo>
                    <a:pt x="5" y="10"/>
                    <a:pt x="0" y="7"/>
                    <a:pt x="1" y="4"/>
                  </a:cubicBezTo>
                  <a:close/>
                </a:path>
              </a:pathLst>
            </a:custGeom>
            <a:solidFill>
              <a:srgbClr val="3A3F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1810581" y="2192541"/>
              <a:ext cx="285038" cy="161111"/>
            </a:xfrm>
            <a:custGeom>
              <a:rect b="b" l="l" r="r" t="t"/>
              <a:pathLst>
                <a:path extrusionOk="0" h="13" w="23">
                  <a:moveTo>
                    <a:pt x="0" y="4"/>
                  </a:moveTo>
                  <a:cubicBezTo>
                    <a:pt x="1" y="2"/>
                    <a:pt x="6" y="0"/>
                    <a:pt x="12" y="1"/>
                  </a:cubicBezTo>
                  <a:cubicBezTo>
                    <a:pt x="18" y="3"/>
                    <a:pt x="23" y="6"/>
                    <a:pt x="22" y="8"/>
                  </a:cubicBezTo>
                  <a:cubicBezTo>
                    <a:pt x="22" y="11"/>
                    <a:pt x="17" y="13"/>
                    <a:pt x="10" y="11"/>
                  </a:cubicBezTo>
                  <a:cubicBezTo>
                    <a:pt x="4" y="10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3A3F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1302470" y="2118182"/>
              <a:ext cx="260252" cy="136325"/>
            </a:xfrm>
            <a:custGeom>
              <a:rect b="b" l="l" r="r" t="t"/>
              <a:pathLst>
                <a:path extrusionOk="0" h="11" w="21">
                  <a:moveTo>
                    <a:pt x="0" y="3"/>
                  </a:moveTo>
                  <a:cubicBezTo>
                    <a:pt x="1" y="1"/>
                    <a:pt x="6" y="0"/>
                    <a:pt x="11" y="1"/>
                  </a:cubicBezTo>
                  <a:cubicBezTo>
                    <a:pt x="17" y="2"/>
                    <a:pt x="21" y="5"/>
                    <a:pt x="21" y="7"/>
                  </a:cubicBezTo>
                  <a:cubicBezTo>
                    <a:pt x="20" y="10"/>
                    <a:pt x="15" y="11"/>
                    <a:pt x="10" y="10"/>
                  </a:cubicBezTo>
                  <a:cubicBezTo>
                    <a:pt x="4" y="9"/>
                    <a:pt x="0" y="6"/>
                    <a:pt x="0" y="3"/>
                  </a:cubicBezTo>
                  <a:close/>
                </a:path>
              </a:pathLst>
            </a:custGeom>
            <a:solidFill>
              <a:srgbClr val="3A3F5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720000" y="2242114"/>
              <a:ext cx="2862777" cy="1840386"/>
            </a:xfrm>
            <a:custGeom>
              <a:rect b="b" l="l" r="r" t="t"/>
              <a:pathLst>
                <a:path extrusionOk="0" h="148" w="231">
                  <a:moveTo>
                    <a:pt x="206" y="148"/>
                  </a:moveTo>
                  <a:cubicBezTo>
                    <a:pt x="204" y="148"/>
                    <a:pt x="203" y="148"/>
                    <a:pt x="201" y="148"/>
                  </a:cubicBezTo>
                  <a:cubicBezTo>
                    <a:pt x="20" y="112"/>
                    <a:pt x="20" y="112"/>
                    <a:pt x="20" y="112"/>
                  </a:cubicBezTo>
                  <a:cubicBezTo>
                    <a:pt x="8" y="110"/>
                    <a:pt x="0" y="100"/>
                    <a:pt x="1" y="88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16"/>
                    <a:pt x="7" y="10"/>
                    <a:pt x="12" y="6"/>
                  </a:cubicBezTo>
                  <a:cubicBezTo>
                    <a:pt x="17" y="1"/>
                    <a:pt x="24" y="0"/>
                    <a:pt x="31" y="1"/>
                  </a:cubicBezTo>
                  <a:cubicBezTo>
                    <a:pt x="212" y="36"/>
                    <a:pt x="212" y="36"/>
                    <a:pt x="212" y="36"/>
                  </a:cubicBezTo>
                  <a:cubicBezTo>
                    <a:pt x="223" y="38"/>
                    <a:pt x="231" y="48"/>
                    <a:pt x="230" y="59"/>
                  </a:cubicBezTo>
                  <a:cubicBezTo>
                    <a:pt x="229" y="125"/>
                    <a:pt x="229" y="125"/>
                    <a:pt x="229" y="125"/>
                  </a:cubicBezTo>
                  <a:cubicBezTo>
                    <a:pt x="229" y="132"/>
                    <a:pt x="226" y="139"/>
                    <a:pt x="220" y="143"/>
                  </a:cubicBezTo>
                  <a:cubicBezTo>
                    <a:pt x="216" y="147"/>
                    <a:pt x="211" y="148"/>
                    <a:pt x="206" y="148"/>
                  </a:cubicBezTo>
                  <a:close/>
                  <a:moveTo>
                    <a:pt x="27" y="13"/>
                  </a:moveTo>
                  <a:cubicBezTo>
                    <a:pt x="24" y="13"/>
                    <a:pt x="21" y="14"/>
                    <a:pt x="19" y="15"/>
                  </a:cubicBezTo>
                  <a:cubicBezTo>
                    <a:pt x="17" y="17"/>
                    <a:pt x="15" y="20"/>
                    <a:pt x="15" y="24"/>
                  </a:cubicBezTo>
                  <a:cubicBezTo>
                    <a:pt x="13" y="89"/>
                    <a:pt x="13" y="89"/>
                    <a:pt x="13" y="89"/>
                  </a:cubicBezTo>
                  <a:cubicBezTo>
                    <a:pt x="13" y="94"/>
                    <a:pt x="17" y="99"/>
                    <a:pt x="22" y="100"/>
                  </a:cubicBezTo>
                  <a:cubicBezTo>
                    <a:pt x="204" y="136"/>
                    <a:pt x="204" y="136"/>
                    <a:pt x="204" y="136"/>
                  </a:cubicBezTo>
                  <a:cubicBezTo>
                    <a:pt x="207" y="137"/>
                    <a:pt x="210" y="136"/>
                    <a:pt x="213" y="134"/>
                  </a:cubicBezTo>
                  <a:cubicBezTo>
                    <a:pt x="215" y="132"/>
                    <a:pt x="217" y="129"/>
                    <a:pt x="217" y="125"/>
                  </a:cubicBezTo>
                  <a:cubicBezTo>
                    <a:pt x="218" y="59"/>
                    <a:pt x="218" y="59"/>
                    <a:pt x="218" y="59"/>
                  </a:cubicBezTo>
                  <a:cubicBezTo>
                    <a:pt x="218" y="54"/>
                    <a:pt x="215" y="49"/>
                    <a:pt x="209" y="48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3"/>
                    <a:pt x="27" y="13"/>
                    <a:pt x="27" y="13"/>
                  </a:cubicBezTo>
                  <a:close/>
                </a:path>
              </a:pathLst>
            </a:custGeom>
            <a:solidFill>
              <a:srgbClr val="FAB44A"/>
            </a:solidFill>
            <a:ln cap="flat" cmpd="sng" w="19050">
              <a:solidFill>
                <a:srgbClr val="292E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720009" y="2817953"/>
            <a:ext cx="7676660" cy="1692052"/>
            <a:chOff x="720009" y="2817953"/>
            <a:chExt cx="7676660" cy="1692052"/>
          </a:xfrm>
        </p:grpSpPr>
        <p:sp>
          <p:nvSpPr>
            <p:cNvPr id="251" name="Google Shape;251;p15"/>
            <p:cNvSpPr/>
            <p:nvPr/>
          </p:nvSpPr>
          <p:spPr>
            <a:xfrm>
              <a:off x="3580507" y="3706794"/>
              <a:ext cx="194662" cy="196699"/>
            </a:xfrm>
            <a:custGeom>
              <a:rect b="b" l="l" r="r" t="t"/>
              <a:pathLst>
                <a:path extrusionOk="0" h="289" w="286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6365981" y="2903474"/>
              <a:ext cx="194662" cy="196699"/>
            </a:xfrm>
            <a:custGeom>
              <a:rect b="b" l="l" r="r" t="t"/>
              <a:pathLst>
                <a:path extrusionOk="0" h="289" w="286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834183" y="3406460"/>
              <a:ext cx="194662" cy="196699"/>
            </a:xfrm>
            <a:custGeom>
              <a:rect b="b" l="l" r="r" t="t"/>
              <a:pathLst>
                <a:path extrusionOk="0" h="289" w="286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720009" y="4027523"/>
              <a:ext cx="194662" cy="196714"/>
            </a:xfrm>
            <a:custGeom>
              <a:rect b="b" l="l" r="r" t="t"/>
              <a:pathLst>
                <a:path extrusionOk="0" h="289" w="286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2411358" y="2817953"/>
              <a:ext cx="194662" cy="196715"/>
            </a:xfrm>
            <a:custGeom>
              <a:rect b="b" l="l" r="r" t="t"/>
              <a:pathLst>
                <a:path extrusionOk="0" h="289" w="286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1517485" y="4313289"/>
              <a:ext cx="194662" cy="196714"/>
            </a:xfrm>
            <a:custGeom>
              <a:rect b="b" l="l" r="r" t="t"/>
              <a:pathLst>
                <a:path extrusionOk="0" h="289" w="286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8202008" y="4313291"/>
              <a:ext cx="194662" cy="196714"/>
            </a:xfrm>
            <a:custGeom>
              <a:rect b="b" l="l" r="r" t="t"/>
              <a:pathLst>
                <a:path extrusionOk="0" h="289" w="286">
                  <a:moveTo>
                    <a:pt x="212" y="201"/>
                  </a:moveTo>
                  <a:lnTo>
                    <a:pt x="216" y="273"/>
                  </a:lnTo>
                  <a:lnTo>
                    <a:pt x="118" y="289"/>
                  </a:lnTo>
                  <a:lnTo>
                    <a:pt x="106" y="207"/>
                  </a:lnTo>
                  <a:lnTo>
                    <a:pt x="16" y="213"/>
                  </a:lnTo>
                  <a:lnTo>
                    <a:pt x="0" y="115"/>
                  </a:lnTo>
                  <a:lnTo>
                    <a:pt x="88" y="103"/>
                  </a:lnTo>
                  <a:lnTo>
                    <a:pt x="74" y="12"/>
                  </a:lnTo>
                  <a:lnTo>
                    <a:pt x="198" y="0"/>
                  </a:lnTo>
                  <a:lnTo>
                    <a:pt x="202" y="85"/>
                  </a:lnTo>
                  <a:lnTo>
                    <a:pt x="276" y="74"/>
                  </a:lnTo>
                  <a:lnTo>
                    <a:pt x="286" y="197"/>
                  </a:lnTo>
                  <a:lnTo>
                    <a:pt x="212" y="20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15"/>
          <p:cNvSpPr txBox="1"/>
          <p:nvPr>
            <p:ph idx="1" type="subTitle"/>
          </p:nvPr>
        </p:nvSpPr>
        <p:spPr>
          <a:xfrm>
            <a:off x="4429075" y="1927148"/>
            <a:ext cx="30846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Profesor</a:t>
            </a:r>
            <a:r>
              <a:rPr lang="en" sz="1500"/>
              <a:t>: 		Ernesto Velasquez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 title="jueguito_demo1 ‐ Hecho con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45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/>
          <p:nvPr/>
        </p:nvSpPr>
        <p:spPr>
          <a:xfrm>
            <a:off x="744575" y="1827172"/>
            <a:ext cx="3912300" cy="135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64" name="Google Shape;264;p16"/>
          <p:cNvSpPr txBox="1"/>
          <p:nvPr>
            <p:ph type="title"/>
          </p:nvPr>
        </p:nvSpPr>
        <p:spPr>
          <a:xfrm>
            <a:off x="744564" y="526870"/>
            <a:ext cx="77238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Introducción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65" name="Google Shape;265;p16"/>
          <p:cNvSpPr txBox="1"/>
          <p:nvPr>
            <p:ph type="title"/>
          </p:nvPr>
        </p:nvSpPr>
        <p:spPr>
          <a:xfrm>
            <a:off x="720000" y="509825"/>
            <a:ext cx="77238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266" name="Google Shape;266;p16"/>
          <p:cNvSpPr txBox="1"/>
          <p:nvPr>
            <p:ph idx="1" type="body"/>
          </p:nvPr>
        </p:nvSpPr>
        <p:spPr>
          <a:xfrm>
            <a:off x="720000" y="1991274"/>
            <a:ext cx="39369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Titillium Web"/>
              <a:buChar char="●"/>
            </a:pPr>
            <a:r>
              <a:rPr b="1" lang="en">
                <a:solidFill>
                  <a:schemeClr val="accent5"/>
                </a:solidFill>
              </a:rPr>
              <a:t>Contexto: ¿Por qué un videojuego?</a:t>
            </a:r>
            <a:endParaRPr b="1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b="1" lang="en">
                <a:solidFill>
                  <a:schemeClr val="accent5"/>
                </a:solidFill>
              </a:rPr>
              <a:t>Formación académica y exigencias de la industria.</a:t>
            </a:r>
            <a:endParaRPr b="1">
              <a:solidFill>
                <a:schemeClr val="accent5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200"/>
              <a:buChar char="●"/>
            </a:pPr>
            <a:r>
              <a:rPr b="1" lang="en">
                <a:solidFill>
                  <a:schemeClr val="accent5"/>
                </a:solidFill>
              </a:rPr>
              <a:t>Relevancia personal  </a:t>
            </a:r>
            <a:r>
              <a:rPr b="1" lang="en" sz="9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V/S</a:t>
            </a:r>
            <a:r>
              <a:rPr b="1" lang="en">
                <a:solidFill>
                  <a:schemeClr val="accent5"/>
                </a:solidFill>
              </a:rPr>
              <a:t> relevancia profesional</a:t>
            </a:r>
            <a:r>
              <a:rPr b="1" lang="en">
                <a:solidFill>
                  <a:schemeClr val="accent5"/>
                </a:solidFill>
              </a:rPr>
              <a:t>.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267" name="Google Shape;267;p16" title="Untitled video - Made with Clipchamp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09025" y="1343425"/>
            <a:ext cx="2456700" cy="2456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grpSp>
        <p:nvGrpSpPr>
          <p:cNvPr id="268" name="Google Shape;268;p16"/>
          <p:cNvGrpSpPr/>
          <p:nvPr/>
        </p:nvGrpSpPr>
        <p:grpSpPr>
          <a:xfrm>
            <a:off x="-182" y="3874485"/>
            <a:ext cx="679664" cy="1132813"/>
            <a:chOff x="1943331" y="4152920"/>
            <a:chExt cx="308308" cy="520857"/>
          </a:xfrm>
        </p:grpSpPr>
        <p:sp>
          <p:nvSpPr>
            <p:cNvPr id="269" name="Google Shape;269;p16"/>
            <p:cNvSpPr/>
            <p:nvPr/>
          </p:nvSpPr>
          <p:spPr>
            <a:xfrm>
              <a:off x="1950828" y="4417030"/>
              <a:ext cx="292986" cy="249301"/>
            </a:xfrm>
            <a:custGeom>
              <a:rect b="b" l="l" r="r" t="t"/>
              <a:pathLst>
                <a:path extrusionOk="0" h="15100" w="17746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71"/>
                  </a:lnTo>
                  <a:cubicBezTo>
                    <a:pt x="0" y="14587"/>
                    <a:pt x="513" y="15099"/>
                    <a:pt x="1129" y="15099"/>
                  </a:cubicBezTo>
                  <a:lnTo>
                    <a:pt x="16617" y="15099"/>
                  </a:lnTo>
                  <a:cubicBezTo>
                    <a:pt x="17253" y="15099"/>
                    <a:pt x="17746" y="14587"/>
                    <a:pt x="17746" y="13971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981343" y="4447560"/>
              <a:ext cx="231965" cy="188247"/>
            </a:xfrm>
            <a:custGeom>
              <a:rect b="b" l="l" r="r" t="t"/>
              <a:pathLst>
                <a:path extrusionOk="0" h="11402" w="14050">
                  <a:moveTo>
                    <a:pt x="287" y="0"/>
                  </a:moveTo>
                  <a:cubicBezTo>
                    <a:pt x="144" y="0"/>
                    <a:pt x="1" y="124"/>
                    <a:pt x="1" y="291"/>
                  </a:cubicBezTo>
                  <a:lnTo>
                    <a:pt x="1" y="11116"/>
                  </a:lnTo>
                  <a:cubicBezTo>
                    <a:pt x="1" y="11259"/>
                    <a:pt x="144" y="11402"/>
                    <a:pt x="287" y="11402"/>
                  </a:cubicBezTo>
                  <a:lnTo>
                    <a:pt x="13764" y="11402"/>
                  </a:lnTo>
                  <a:cubicBezTo>
                    <a:pt x="13926" y="11402"/>
                    <a:pt x="14049" y="11259"/>
                    <a:pt x="14049" y="11116"/>
                  </a:cubicBezTo>
                  <a:lnTo>
                    <a:pt x="14049" y="291"/>
                  </a:lnTo>
                  <a:cubicBezTo>
                    <a:pt x="14049" y="124"/>
                    <a:pt x="13926" y="0"/>
                    <a:pt x="13764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049142" y="4473038"/>
              <a:ext cx="103782" cy="98647"/>
            </a:xfrm>
            <a:custGeom>
              <a:rect b="b" l="l" r="r" t="t"/>
              <a:pathLst>
                <a:path extrusionOk="0" h="5975" w="6286">
                  <a:moveTo>
                    <a:pt x="721" y="0"/>
                  </a:moveTo>
                  <a:cubicBezTo>
                    <a:pt x="311" y="0"/>
                    <a:pt x="1" y="330"/>
                    <a:pt x="1" y="720"/>
                  </a:cubicBezTo>
                  <a:lnTo>
                    <a:pt x="1" y="2524"/>
                  </a:lnTo>
                  <a:cubicBezTo>
                    <a:pt x="1" y="2628"/>
                    <a:pt x="85" y="2711"/>
                    <a:pt x="169" y="2711"/>
                  </a:cubicBezTo>
                  <a:lnTo>
                    <a:pt x="1258" y="2711"/>
                  </a:lnTo>
                  <a:cubicBezTo>
                    <a:pt x="1357" y="2711"/>
                    <a:pt x="1421" y="2628"/>
                    <a:pt x="1421" y="2524"/>
                  </a:cubicBezTo>
                  <a:lnTo>
                    <a:pt x="1421" y="1440"/>
                  </a:lnTo>
                  <a:lnTo>
                    <a:pt x="4851" y="1440"/>
                  </a:lnTo>
                  <a:lnTo>
                    <a:pt x="4851" y="3165"/>
                  </a:lnTo>
                  <a:lnTo>
                    <a:pt x="2633" y="4333"/>
                  </a:lnTo>
                  <a:cubicBezTo>
                    <a:pt x="2406" y="4456"/>
                    <a:pt x="2264" y="4703"/>
                    <a:pt x="2264" y="4969"/>
                  </a:cubicBezTo>
                  <a:lnTo>
                    <a:pt x="2264" y="5792"/>
                  </a:lnTo>
                  <a:cubicBezTo>
                    <a:pt x="2264" y="5896"/>
                    <a:pt x="2342" y="5975"/>
                    <a:pt x="2446" y="5975"/>
                  </a:cubicBezTo>
                  <a:lnTo>
                    <a:pt x="3496" y="5975"/>
                  </a:lnTo>
                  <a:cubicBezTo>
                    <a:pt x="3599" y="5975"/>
                    <a:pt x="3678" y="5896"/>
                    <a:pt x="3678" y="5792"/>
                  </a:cubicBezTo>
                  <a:lnTo>
                    <a:pt x="3678" y="5403"/>
                  </a:lnTo>
                  <a:lnTo>
                    <a:pt x="5896" y="4210"/>
                  </a:lnTo>
                  <a:cubicBezTo>
                    <a:pt x="6143" y="4087"/>
                    <a:pt x="6286" y="3860"/>
                    <a:pt x="6286" y="3594"/>
                  </a:cubicBezTo>
                  <a:lnTo>
                    <a:pt x="6286" y="720"/>
                  </a:lnTo>
                  <a:cubicBezTo>
                    <a:pt x="6286" y="330"/>
                    <a:pt x="5961" y="0"/>
                    <a:pt x="557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086509" y="4592437"/>
              <a:ext cx="23378" cy="24435"/>
            </a:xfrm>
            <a:custGeom>
              <a:rect b="b" l="l" r="r" t="t"/>
              <a:pathLst>
                <a:path extrusionOk="0" h="1480" w="1416">
                  <a:moveTo>
                    <a:pt x="267" y="1"/>
                  </a:moveTo>
                  <a:cubicBezTo>
                    <a:pt x="104" y="1"/>
                    <a:pt x="1" y="124"/>
                    <a:pt x="1" y="267"/>
                  </a:cubicBezTo>
                  <a:lnTo>
                    <a:pt x="1" y="1208"/>
                  </a:lnTo>
                  <a:cubicBezTo>
                    <a:pt x="1" y="1356"/>
                    <a:pt x="104" y="1479"/>
                    <a:pt x="267" y="1479"/>
                  </a:cubicBezTo>
                  <a:lnTo>
                    <a:pt x="1149" y="1479"/>
                  </a:lnTo>
                  <a:cubicBezTo>
                    <a:pt x="1312" y="1479"/>
                    <a:pt x="1415" y="1356"/>
                    <a:pt x="1415" y="1208"/>
                  </a:cubicBezTo>
                  <a:lnTo>
                    <a:pt x="1415" y="267"/>
                  </a:lnTo>
                  <a:cubicBezTo>
                    <a:pt x="1415" y="124"/>
                    <a:pt x="1312" y="1"/>
                    <a:pt x="1149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1993231" y="4286931"/>
              <a:ext cx="209908" cy="130099"/>
            </a:xfrm>
            <a:custGeom>
              <a:rect b="b" l="l" r="r" t="t"/>
              <a:pathLst>
                <a:path extrusionOk="0" h="7880" w="12714">
                  <a:moveTo>
                    <a:pt x="9037" y="0"/>
                  </a:moveTo>
                  <a:cubicBezTo>
                    <a:pt x="5726" y="0"/>
                    <a:pt x="760" y="37"/>
                    <a:pt x="760" y="37"/>
                  </a:cubicBezTo>
                  <a:lnTo>
                    <a:pt x="760" y="2334"/>
                  </a:lnTo>
                  <a:cubicBezTo>
                    <a:pt x="227" y="3424"/>
                    <a:pt x="0" y="4533"/>
                    <a:pt x="104" y="5622"/>
                  </a:cubicBezTo>
                  <a:cubicBezTo>
                    <a:pt x="227" y="6894"/>
                    <a:pt x="1317" y="7880"/>
                    <a:pt x="2588" y="7880"/>
                  </a:cubicBezTo>
                  <a:lnTo>
                    <a:pt x="10165" y="7880"/>
                  </a:lnTo>
                  <a:cubicBezTo>
                    <a:pt x="11461" y="7880"/>
                    <a:pt x="12570" y="6855"/>
                    <a:pt x="12654" y="5563"/>
                  </a:cubicBezTo>
                  <a:cubicBezTo>
                    <a:pt x="12713" y="4533"/>
                    <a:pt x="12487" y="3468"/>
                    <a:pt x="11974" y="2334"/>
                  </a:cubicBezTo>
                  <a:lnTo>
                    <a:pt x="11974" y="2315"/>
                  </a:lnTo>
                  <a:cubicBezTo>
                    <a:pt x="11974" y="2315"/>
                    <a:pt x="11934" y="141"/>
                    <a:pt x="11934" y="37"/>
                  </a:cubicBezTo>
                  <a:cubicBezTo>
                    <a:pt x="11934" y="9"/>
                    <a:pt x="10693" y="0"/>
                    <a:pt x="903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1976306" y="4160648"/>
              <a:ext cx="242136" cy="164819"/>
            </a:xfrm>
            <a:custGeom>
              <a:rect b="b" l="l" r="r" t="t"/>
              <a:pathLst>
                <a:path extrusionOk="0" h="9983" w="14666">
                  <a:moveTo>
                    <a:pt x="7330" y="0"/>
                  </a:moveTo>
                  <a:cubicBezTo>
                    <a:pt x="3283" y="0"/>
                    <a:pt x="0" y="3288"/>
                    <a:pt x="0" y="7335"/>
                  </a:cubicBezTo>
                  <a:lnTo>
                    <a:pt x="0" y="8114"/>
                  </a:lnTo>
                  <a:cubicBezTo>
                    <a:pt x="0" y="9120"/>
                    <a:pt x="799" y="9943"/>
                    <a:pt x="1785" y="9982"/>
                  </a:cubicBezTo>
                  <a:lnTo>
                    <a:pt x="2894" y="9982"/>
                  </a:lnTo>
                  <a:cubicBezTo>
                    <a:pt x="3101" y="9982"/>
                    <a:pt x="3303" y="9839"/>
                    <a:pt x="3347" y="9613"/>
                  </a:cubicBezTo>
                  <a:cubicBezTo>
                    <a:pt x="3426" y="9287"/>
                    <a:pt x="3673" y="9021"/>
                    <a:pt x="4023" y="8918"/>
                  </a:cubicBezTo>
                  <a:cubicBezTo>
                    <a:pt x="5095" y="8583"/>
                    <a:pt x="6194" y="8407"/>
                    <a:pt x="7315" y="8407"/>
                  </a:cubicBezTo>
                  <a:cubicBezTo>
                    <a:pt x="8404" y="8407"/>
                    <a:pt x="9513" y="8573"/>
                    <a:pt x="10638" y="8918"/>
                  </a:cubicBezTo>
                  <a:cubicBezTo>
                    <a:pt x="10988" y="9021"/>
                    <a:pt x="11234" y="9287"/>
                    <a:pt x="11313" y="9613"/>
                  </a:cubicBezTo>
                  <a:cubicBezTo>
                    <a:pt x="11357" y="9736"/>
                    <a:pt x="11397" y="9820"/>
                    <a:pt x="11481" y="9884"/>
                  </a:cubicBezTo>
                  <a:cubicBezTo>
                    <a:pt x="11560" y="9943"/>
                    <a:pt x="11663" y="9982"/>
                    <a:pt x="11767" y="9982"/>
                  </a:cubicBezTo>
                  <a:lnTo>
                    <a:pt x="12792" y="9982"/>
                  </a:lnTo>
                  <a:cubicBezTo>
                    <a:pt x="12856" y="9982"/>
                    <a:pt x="12940" y="9982"/>
                    <a:pt x="12999" y="9963"/>
                  </a:cubicBezTo>
                  <a:cubicBezTo>
                    <a:pt x="13945" y="9859"/>
                    <a:pt x="14665" y="9080"/>
                    <a:pt x="14665" y="8114"/>
                  </a:cubicBezTo>
                  <a:lnTo>
                    <a:pt x="14665" y="7335"/>
                  </a:lnTo>
                  <a:cubicBezTo>
                    <a:pt x="14665" y="3288"/>
                    <a:pt x="11377" y="0"/>
                    <a:pt x="7330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189958" y="4250589"/>
              <a:ext cx="28513" cy="56250"/>
            </a:xfrm>
            <a:custGeom>
              <a:rect b="b" l="l" r="r" t="t"/>
              <a:pathLst>
                <a:path extrusionOk="0" h="3407" w="1727">
                  <a:moveTo>
                    <a:pt x="1480" y="0"/>
                  </a:moveTo>
                  <a:cubicBezTo>
                    <a:pt x="637" y="99"/>
                    <a:pt x="1" y="819"/>
                    <a:pt x="1" y="1701"/>
                  </a:cubicBezTo>
                  <a:cubicBezTo>
                    <a:pt x="1" y="1888"/>
                    <a:pt x="40" y="2051"/>
                    <a:pt x="80" y="2219"/>
                  </a:cubicBezTo>
                  <a:cubicBezTo>
                    <a:pt x="287" y="2874"/>
                    <a:pt x="863" y="3347"/>
                    <a:pt x="1558" y="3407"/>
                  </a:cubicBezTo>
                  <a:cubicBezTo>
                    <a:pt x="1662" y="3180"/>
                    <a:pt x="1726" y="2933"/>
                    <a:pt x="1726" y="2667"/>
                  </a:cubicBezTo>
                  <a:lnTo>
                    <a:pt x="1726" y="1888"/>
                  </a:lnTo>
                  <a:cubicBezTo>
                    <a:pt x="1726" y="1233"/>
                    <a:pt x="1642" y="592"/>
                    <a:pt x="1480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150246" y="4174897"/>
              <a:ext cx="52584" cy="51924"/>
            </a:xfrm>
            <a:custGeom>
              <a:rect b="b" l="l" r="r" t="t"/>
              <a:pathLst>
                <a:path extrusionOk="0" h="3145" w="3185">
                  <a:moveTo>
                    <a:pt x="247" y="0"/>
                  </a:moveTo>
                  <a:cubicBezTo>
                    <a:pt x="84" y="291"/>
                    <a:pt x="0" y="616"/>
                    <a:pt x="0" y="986"/>
                  </a:cubicBezTo>
                  <a:cubicBezTo>
                    <a:pt x="0" y="2179"/>
                    <a:pt x="966" y="3145"/>
                    <a:pt x="2159" y="3145"/>
                  </a:cubicBezTo>
                  <a:cubicBezTo>
                    <a:pt x="2529" y="3145"/>
                    <a:pt x="2899" y="3041"/>
                    <a:pt x="3185" y="2879"/>
                  </a:cubicBezTo>
                  <a:cubicBezTo>
                    <a:pt x="2504" y="1666"/>
                    <a:pt x="1479" y="661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061757" y="4198328"/>
              <a:ext cx="71241" cy="71224"/>
            </a:xfrm>
            <a:custGeom>
              <a:rect b="b" l="l" r="r" t="t"/>
              <a:pathLst>
                <a:path extrusionOk="0" h="4314" w="4315">
                  <a:moveTo>
                    <a:pt x="2155" y="1"/>
                  </a:moveTo>
                  <a:cubicBezTo>
                    <a:pt x="962" y="1"/>
                    <a:pt x="1" y="967"/>
                    <a:pt x="1" y="2155"/>
                  </a:cubicBezTo>
                  <a:cubicBezTo>
                    <a:pt x="1" y="3348"/>
                    <a:pt x="962" y="4314"/>
                    <a:pt x="2155" y="4314"/>
                  </a:cubicBezTo>
                  <a:cubicBezTo>
                    <a:pt x="3348" y="4314"/>
                    <a:pt x="4314" y="3348"/>
                    <a:pt x="4314" y="2155"/>
                  </a:cubicBezTo>
                  <a:cubicBezTo>
                    <a:pt x="4314" y="967"/>
                    <a:pt x="3348" y="1"/>
                    <a:pt x="2155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991844" y="4174897"/>
              <a:ext cx="52601" cy="51924"/>
            </a:xfrm>
            <a:custGeom>
              <a:rect b="b" l="l" r="r" t="t"/>
              <a:pathLst>
                <a:path extrusionOk="0" h="3145" w="3186">
                  <a:moveTo>
                    <a:pt x="2939" y="0"/>
                  </a:moveTo>
                  <a:cubicBezTo>
                    <a:pt x="1706" y="661"/>
                    <a:pt x="681" y="1666"/>
                    <a:pt x="1" y="2879"/>
                  </a:cubicBezTo>
                  <a:cubicBezTo>
                    <a:pt x="311" y="3041"/>
                    <a:pt x="661" y="3145"/>
                    <a:pt x="1031" y="3145"/>
                  </a:cubicBezTo>
                  <a:cubicBezTo>
                    <a:pt x="2219" y="3145"/>
                    <a:pt x="3185" y="2179"/>
                    <a:pt x="3185" y="986"/>
                  </a:cubicBezTo>
                  <a:cubicBezTo>
                    <a:pt x="3185" y="616"/>
                    <a:pt x="3101" y="291"/>
                    <a:pt x="293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976306" y="4250589"/>
              <a:ext cx="28496" cy="56250"/>
            </a:xfrm>
            <a:custGeom>
              <a:rect b="b" l="l" r="r" t="t"/>
              <a:pathLst>
                <a:path extrusionOk="0" h="3407" w="1726">
                  <a:moveTo>
                    <a:pt x="247" y="0"/>
                  </a:moveTo>
                  <a:cubicBezTo>
                    <a:pt x="79" y="592"/>
                    <a:pt x="0" y="1233"/>
                    <a:pt x="0" y="1888"/>
                  </a:cubicBezTo>
                  <a:lnTo>
                    <a:pt x="0" y="2667"/>
                  </a:lnTo>
                  <a:cubicBezTo>
                    <a:pt x="0" y="2933"/>
                    <a:pt x="59" y="3180"/>
                    <a:pt x="163" y="3407"/>
                  </a:cubicBezTo>
                  <a:cubicBezTo>
                    <a:pt x="863" y="3347"/>
                    <a:pt x="1454" y="2854"/>
                    <a:pt x="1661" y="2194"/>
                  </a:cubicBezTo>
                  <a:cubicBezTo>
                    <a:pt x="1701" y="2031"/>
                    <a:pt x="1725" y="1869"/>
                    <a:pt x="1725" y="1701"/>
                  </a:cubicBezTo>
                  <a:cubicBezTo>
                    <a:pt x="1725" y="819"/>
                    <a:pt x="1085" y="99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943331" y="4152920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5630" y="2011"/>
                  </a:moveTo>
                  <a:cubicBezTo>
                    <a:pt x="5650" y="2115"/>
                    <a:pt x="5670" y="2218"/>
                    <a:pt x="5670" y="2317"/>
                  </a:cubicBezTo>
                  <a:cubicBezTo>
                    <a:pt x="5670" y="3244"/>
                    <a:pt x="4910" y="4003"/>
                    <a:pt x="3969" y="4003"/>
                  </a:cubicBezTo>
                  <a:cubicBezTo>
                    <a:pt x="3846" y="4003"/>
                    <a:pt x="3742" y="4003"/>
                    <a:pt x="3619" y="3963"/>
                  </a:cubicBezTo>
                  <a:cubicBezTo>
                    <a:pt x="4151" y="3180"/>
                    <a:pt x="4832" y="2524"/>
                    <a:pt x="5630" y="2011"/>
                  </a:cubicBezTo>
                  <a:close/>
                  <a:moveTo>
                    <a:pt x="13024" y="2011"/>
                  </a:moveTo>
                  <a:cubicBezTo>
                    <a:pt x="13828" y="2524"/>
                    <a:pt x="14503" y="3180"/>
                    <a:pt x="15035" y="3983"/>
                  </a:cubicBezTo>
                  <a:cubicBezTo>
                    <a:pt x="14912" y="4003"/>
                    <a:pt x="14814" y="4003"/>
                    <a:pt x="14690" y="4003"/>
                  </a:cubicBezTo>
                  <a:cubicBezTo>
                    <a:pt x="13764" y="4003"/>
                    <a:pt x="13004" y="3244"/>
                    <a:pt x="13004" y="2317"/>
                  </a:cubicBezTo>
                  <a:cubicBezTo>
                    <a:pt x="13004" y="2218"/>
                    <a:pt x="13004" y="2115"/>
                    <a:pt x="13024" y="2011"/>
                  </a:cubicBezTo>
                  <a:close/>
                  <a:moveTo>
                    <a:pt x="2589" y="6487"/>
                  </a:moveTo>
                  <a:cubicBezTo>
                    <a:pt x="2983" y="6714"/>
                    <a:pt x="3269" y="7148"/>
                    <a:pt x="3269" y="7616"/>
                  </a:cubicBezTo>
                  <a:cubicBezTo>
                    <a:pt x="3269" y="8153"/>
                    <a:pt x="2939" y="8602"/>
                    <a:pt x="2465" y="8789"/>
                  </a:cubicBezTo>
                  <a:lnTo>
                    <a:pt x="2465" y="8582"/>
                  </a:lnTo>
                  <a:lnTo>
                    <a:pt x="2465" y="7803"/>
                  </a:lnTo>
                  <a:cubicBezTo>
                    <a:pt x="2465" y="7350"/>
                    <a:pt x="2510" y="6921"/>
                    <a:pt x="2589" y="6487"/>
                  </a:cubicBezTo>
                  <a:close/>
                  <a:moveTo>
                    <a:pt x="16085" y="6487"/>
                  </a:moveTo>
                  <a:cubicBezTo>
                    <a:pt x="16169" y="6921"/>
                    <a:pt x="16209" y="7350"/>
                    <a:pt x="16209" y="7803"/>
                  </a:cubicBezTo>
                  <a:lnTo>
                    <a:pt x="16209" y="8582"/>
                  </a:lnTo>
                  <a:cubicBezTo>
                    <a:pt x="16209" y="8646"/>
                    <a:pt x="16189" y="8705"/>
                    <a:pt x="16189" y="8789"/>
                  </a:cubicBezTo>
                  <a:cubicBezTo>
                    <a:pt x="15716" y="8602"/>
                    <a:pt x="15405" y="8153"/>
                    <a:pt x="15405" y="7616"/>
                  </a:cubicBezTo>
                  <a:cubicBezTo>
                    <a:pt x="15405" y="7148"/>
                    <a:pt x="15676" y="6714"/>
                    <a:pt x="16085" y="6487"/>
                  </a:cubicBezTo>
                  <a:close/>
                  <a:moveTo>
                    <a:pt x="9327" y="922"/>
                  </a:moveTo>
                  <a:cubicBezTo>
                    <a:pt x="10352" y="922"/>
                    <a:pt x="11319" y="1149"/>
                    <a:pt x="12181" y="1558"/>
                  </a:cubicBezTo>
                  <a:cubicBezTo>
                    <a:pt x="12122" y="1804"/>
                    <a:pt x="12078" y="2051"/>
                    <a:pt x="12078" y="2317"/>
                  </a:cubicBezTo>
                  <a:cubicBezTo>
                    <a:pt x="12078" y="3756"/>
                    <a:pt x="13251" y="4929"/>
                    <a:pt x="14690" y="4929"/>
                  </a:cubicBezTo>
                  <a:cubicBezTo>
                    <a:pt x="14976" y="4929"/>
                    <a:pt x="15242" y="4885"/>
                    <a:pt x="15509" y="4806"/>
                  </a:cubicBezTo>
                  <a:cubicBezTo>
                    <a:pt x="15632" y="5053"/>
                    <a:pt x="15735" y="5319"/>
                    <a:pt x="15839" y="5585"/>
                  </a:cubicBezTo>
                  <a:cubicBezTo>
                    <a:pt x="15035" y="5915"/>
                    <a:pt x="14483" y="6714"/>
                    <a:pt x="14483" y="7616"/>
                  </a:cubicBezTo>
                  <a:cubicBezTo>
                    <a:pt x="14483" y="8503"/>
                    <a:pt x="14996" y="9262"/>
                    <a:pt x="15755" y="9612"/>
                  </a:cubicBezTo>
                  <a:cubicBezTo>
                    <a:pt x="15509" y="9834"/>
                    <a:pt x="15159" y="9982"/>
                    <a:pt x="14789" y="9982"/>
                  </a:cubicBezTo>
                  <a:lnTo>
                    <a:pt x="13764" y="9982"/>
                  </a:lnTo>
                  <a:cubicBezTo>
                    <a:pt x="13640" y="9489"/>
                    <a:pt x="13271" y="9075"/>
                    <a:pt x="12778" y="8932"/>
                  </a:cubicBezTo>
                  <a:cubicBezTo>
                    <a:pt x="12595" y="8873"/>
                    <a:pt x="12408" y="8829"/>
                    <a:pt x="12201" y="8789"/>
                  </a:cubicBezTo>
                  <a:cubicBezTo>
                    <a:pt x="12162" y="8779"/>
                    <a:pt x="12123" y="8774"/>
                    <a:pt x="12085" y="8774"/>
                  </a:cubicBezTo>
                  <a:cubicBezTo>
                    <a:pt x="11881" y="8774"/>
                    <a:pt x="11699" y="8912"/>
                    <a:pt x="11649" y="9119"/>
                  </a:cubicBezTo>
                  <a:cubicBezTo>
                    <a:pt x="11585" y="9366"/>
                    <a:pt x="11733" y="9612"/>
                    <a:pt x="11979" y="9672"/>
                  </a:cubicBezTo>
                  <a:cubicBezTo>
                    <a:pt x="12162" y="9711"/>
                    <a:pt x="12349" y="9775"/>
                    <a:pt x="12511" y="9814"/>
                  </a:cubicBezTo>
                  <a:cubicBezTo>
                    <a:pt x="12694" y="9879"/>
                    <a:pt x="12817" y="10021"/>
                    <a:pt x="12861" y="10204"/>
                  </a:cubicBezTo>
                  <a:cubicBezTo>
                    <a:pt x="12965" y="10618"/>
                    <a:pt x="13335" y="10904"/>
                    <a:pt x="13764" y="10904"/>
                  </a:cubicBezTo>
                  <a:lnTo>
                    <a:pt x="14690" y="10904"/>
                  </a:lnTo>
                  <a:cubicBezTo>
                    <a:pt x="15080" y="11870"/>
                    <a:pt x="15262" y="12792"/>
                    <a:pt x="15203" y="13654"/>
                  </a:cubicBezTo>
                  <a:cubicBezTo>
                    <a:pt x="15139" y="14704"/>
                    <a:pt x="14256" y="15528"/>
                    <a:pt x="13187" y="15528"/>
                  </a:cubicBezTo>
                  <a:lnTo>
                    <a:pt x="5610" y="15528"/>
                  </a:lnTo>
                  <a:cubicBezTo>
                    <a:pt x="4560" y="15528"/>
                    <a:pt x="3678" y="14744"/>
                    <a:pt x="3599" y="13699"/>
                  </a:cubicBezTo>
                  <a:cubicBezTo>
                    <a:pt x="3515" y="12772"/>
                    <a:pt x="3678" y="11850"/>
                    <a:pt x="4092" y="10904"/>
                  </a:cubicBezTo>
                  <a:lnTo>
                    <a:pt x="4891" y="10904"/>
                  </a:lnTo>
                  <a:cubicBezTo>
                    <a:pt x="5324" y="10904"/>
                    <a:pt x="5694" y="10618"/>
                    <a:pt x="5793" y="10204"/>
                  </a:cubicBezTo>
                  <a:cubicBezTo>
                    <a:pt x="5837" y="10021"/>
                    <a:pt x="5980" y="9879"/>
                    <a:pt x="6143" y="9814"/>
                  </a:cubicBezTo>
                  <a:cubicBezTo>
                    <a:pt x="7185" y="9500"/>
                    <a:pt x="8226" y="9343"/>
                    <a:pt x="9268" y="9343"/>
                  </a:cubicBezTo>
                  <a:cubicBezTo>
                    <a:pt x="9582" y="9343"/>
                    <a:pt x="9896" y="9357"/>
                    <a:pt x="10209" y="9386"/>
                  </a:cubicBezTo>
                  <a:cubicBezTo>
                    <a:pt x="10221" y="9387"/>
                    <a:pt x="10233" y="9387"/>
                    <a:pt x="10245" y="9387"/>
                  </a:cubicBezTo>
                  <a:cubicBezTo>
                    <a:pt x="10477" y="9387"/>
                    <a:pt x="10684" y="9205"/>
                    <a:pt x="10702" y="8952"/>
                  </a:cubicBezTo>
                  <a:cubicBezTo>
                    <a:pt x="10722" y="8705"/>
                    <a:pt x="10540" y="8479"/>
                    <a:pt x="10293" y="8459"/>
                  </a:cubicBezTo>
                  <a:cubicBezTo>
                    <a:pt x="9977" y="8432"/>
                    <a:pt x="9660" y="8419"/>
                    <a:pt x="9343" y="8419"/>
                  </a:cubicBezTo>
                  <a:cubicBezTo>
                    <a:pt x="8182" y="8419"/>
                    <a:pt x="7023" y="8595"/>
                    <a:pt x="5877" y="8932"/>
                  </a:cubicBezTo>
                  <a:cubicBezTo>
                    <a:pt x="5384" y="9075"/>
                    <a:pt x="5014" y="9489"/>
                    <a:pt x="4891" y="9982"/>
                  </a:cubicBezTo>
                  <a:lnTo>
                    <a:pt x="3865" y="9982"/>
                  </a:lnTo>
                  <a:cubicBezTo>
                    <a:pt x="3496" y="9982"/>
                    <a:pt x="3165" y="9834"/>
                    <a:pt x="2899" y="9612"/>
                  </a:cubicBezTo>
                  <a:cubicBezTo>
                    <a:pt x="3658" y="9262"/>
                    <a:pt x="4191" y="8503"/>
                    <a:pt x="4191" y="7616"/>
                  </a:cubicBezTo>
                  <a:cubicBezTo>
                    <a:pt x="4191" y="6714"/>
                    <a:pt x="3619" y="5915"/>
                    <a:pt x="2815" y="5585"/>
                  </a:cubicBezTo>
                  <a:cubicBezTo>
                    <a:pt x="2919" y="5319"/>
                    <a:pt x="3022" y="5053"/>
                    <a:pt x="3146" y="4806"/>
                  </a:cubicBezTo>
                  <a:cubicBezTo>
                    <a:pt x="3412" y="4885"/>
                    <a:pt x="3698" y="4929"/>
                    <a:pt x="3969" y="4929"/>
                  </a:cubicBezTo>
                  <a:cubicBezTo>
                    <a:pt x="5403" y="4929"/>
                    <a:pt x="6596" y="3756"/>
                    <a:pt x="6596" y="2317"/>
                  </a:cubicBezTo>
                  <a:cubicBezTo>
                    <a:pt x="6596" y="2051"/>
                    <a:pt x="6557" y="1804"/>
                    <a:pt x="6473" y="1558"/>
                  </a:cubicBezTo>
                  <a:cubicBezTo>
                    <a:pt x="7336" y="1149"/>
                    <a:pt x="8322" y="922"/>
                    <a:pt x="9327" y="9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6" y="16760"/>
                    <a:pt x="17746" y="17105"/>
                  </a:cubicBezTo>
                  <a:lnTo>
                    <a:pt x="17746" y="29966"/>
                  </a:lnTo>
                  <a:cubicBezTo>
                    <a:pt x="17746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3" y="30621"/>
                    <a:pt x="927" y="30335"/>
                    <a:pt x="927" y="29966"/>
                  </a:cubicBezTo>
                  <a:lnTo>
                    <a:pt x="927" y="17105"/>
                  </a:lnTo>
                  <a:cubicBezTo>
                    <a:pt x="927" y="16760"/>
                    <a:pt x="1213" y="16449"/>
                    <a:pt x="1583" y="16449"/>
                  </a:cubicBezTo>
                  <a:close/>
                  <a:moveTo>
                    <a:pt x="9327" y="0"/>
                  </a:moveTo>
                  <a:cubicBezTo>
                    <a:pt x="5034" y="0"/>
                    <a:pt x="1544" y="3510"/>
                    <a:pt x="1544" y="7803"/>
                  </a:cubicBezTo>
                  <a:lnTo>
                    <a:pt x="1544" y="8582"/>
                  </a:lnTo>
                  <a:cubicBezTo>
                    <a:pt x="1544" y="9612"/>
                    <a:pt x="2199" y="10475"/>
                    <a:pt x="3126" y="10781"/>
                  </a:cubicBezTo>
                  <a:cubicBezTo>
                    <a:pt x="2737" y="11786"/>
                    <a:pt x="2569" y="12792"/>
                    <a:pt x="2672" y="13778"/>
                  </a:cubicBezTo>
                  <a:cubicBezTo>
                    <a:pt x="2737" y="14458"/>
                    <a:pt x="3022" y="15074"/>
                    <a:pt x="3451" y="15528"/>
                  </a:cubicBezTo>
                  <a:lnTo>
                    <a:pt x="1583" y="15528"/>
                  </a:lnTo>
                  <a:cubicBezTo>
                    <a:pt x="701" y="15528"/>
                    <a:pt x="1" y="16242"/>
                    <a:pt x="1" y="17105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05"/>
                  </a:lnTo>
                  <a:cubicBezTo>
                    <a:pt x="18673" y="16242"/>
                    <a:pt x="17954" y="15528"/>
                    <a:pt x="17071" y="15528"/>
                  </a:cubicBezTo>
                  <a:lnTo>
                    <a:pt x="15326" y="15528"/>
                  </a:lnTo>
                  <a:cubicBezTo>
                    <a:pt x="15799" y="15054"/>
                    <a:pt x="16085" y="14418"/>
                    <a:pt x="16125" y="13699"/>
                  </a:cubicBezTo>
                  <a:cubicBezTo>
                    <a:pt x="16189" y="12752"/>
                    <a:pt x="16021" y="11766"/>
                    <a:pt x="15632" y="10761"/>
                  </a:cubicBezTo>
                  <a:cubicBezTo>
                    <a:pt x="16494" y="10411"/>
                    <a:pt x="17130" y="9568"/>
                    <a:pt x="17130" y="8582"/>
                  </a:cubicBezTo>
                  <a:lnTo>
                    <a:pt x="17130" y="7803"/>
                  </a:lnTo>
                  <a:cubicBezTo>
                    <a:pt x="17130" y="3510"/>
                    <a:pt x="13621" y="0"/>
                    <a:pt x="932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1973862" y="4439833"/>
              <a:ext cx="247254" cy="203469"/>
            </a:xfrm>
            <a:custGeom>
              <a:rect b="b" l="l" r="r" t="t"/>
              <a:pathLst>
                <a:path extrusionOk="0" h="12324" w="14976">
                  <a:moveTo>
                    <a:pt x="454" y="0"/>
                  </a:moveTo>
                  <a:cubicBezTo>
                    <a:pt x="207" y="0"/>
                    <a:pt x="0" y="202"/>
                    <a:pt x="0" y="468"/>
                  </a:cubicBezTo>
                  <a:lnTo>
                    <a:pt x="0" y="7739"/>
                  </a:lnTo>
                  <a:cubicBezTo>
                    <a:pt x="0" y="7986"/>
                    <a:pt x="207" y="8193"/>
                    <a:pt x="454" y="8193"/>
                  </a:cubicBezTo>
                  <a:cubicBezTo>
                    <a:pt x="720" y="8193"/>
                    <a:pt x="927" y="7986"/>
                    <a:pt x="927" y="7739"/>
                  </a:cubicBezTo>
                  <a:lnTo>
                    <a:pt x="927" y="922"/>
                  </a:lnTo>
                  <a:lnTo>
                    <a:pt x="14049" y="922"/>
                  </a:lnTo>
                  <a:lnTo>
                    <a:pt x="14049" y="11397"/>
                  </a:lnTo>
                  <a:lnTo>
                    <a:pt x="927" y="11397"/>
                  </a:lnTo>
                  <a:lnTo>
                    <a:pt x="927" y="9588"/>
                  </a:lnTo>
                  <a:cubicBezTo>
                    <a:pt x="927" y="9321"/>
                    <a:pt x="720" y="9119"/>
                    <a:pt x="454" y="9119"/>
                  </a:cubicBezTo>
                  <a:cubicBezTo>
                    <a:pt x="207" y="9119"/>
                    <a:pt x="0" y="9321"/>
                    <a:pt x="0" y="9588"/>
                  </a:cubicBezTo>
                  <a:lnTo>
                    <a:pt x="0" y="11870"/>
                  </a:lnTo>
                  <a:cubicBezTo>
                    <a:pt x="0" y="12116"/>
                    <a:pt x="207" y="12323"/>
                    <a:pt x="454" y="12323"/>
                  </a:cubicBezTo>
                  <a:lnTo>
                    <a:pt x="14502" y="12323"/>
                  </a:lnTo>
                  <a:cubicBezTo>
                    <a:pt x="14769" y="12323"/>
                    <a:pt x="14976" y="12116"/>
                    <a:pt x="14976" y="11870"/>
                  </a:cubicBezTo>
                  <a:lnTo>
                    <a:pt x="14976" y="468"/>
                  </a:lnTo>
                  <a:cubicBezTo>
                    <a:pt x="14976" y="202"/>
                    <a:pt x="14769" y="0"/>
                    <a:pt x="1450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181421" y="4462206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997293" y="4462206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181421" y="4602608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997293" y="4602608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041414" y="4465542"/>
              <a:ext cx="119004" cy="113952"/>
            </a:xfrm>
            <a:custGeom>
              <a:rect b="b" l="l" r="r" t="t"/>
              <a:pathLst>
                <a:path extrusionOk="0" h="6902" w="7208">
                  <a:moveTo>
                    <a:pt x="6039" y="927"/>
                  </a:moveTo>
                  <a:cubicBezTo>
                    <a:pt x="6182" y="927"/>
                    <a:pt x="6286" y="1031"/>
                    <a:pt x="6286" y="1174"/>
                  </a:cubicBezTo>
                  <a:lnTo>
                    <a:pt x="6286" y="4048"/>
                  </a:lnTo>
                  <a:cubicBezTo>
                    <a:pt x="6286" y="4132"/>
                    <a:pt x="6241" y="4210"/>
                    <a:pt x="6162" y="4274"/>
                  </a:cubicBezTo>
                  <a:lnTo>
                    <a:pt x="3944" y="5443"/>
                  </a:lnTo>
                  <a:cubicBezTo>
                    <a:pt x="3796" y="5527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0" y="5980"/>
                  </a:lnTo>
                  <a:lnTo>
                    <a:pt x="3180" y="5423"/>
                  </a:lnTo>
                  <a:cubicBezTo>
                    <a:pt x="3180" y="5319"/>
                    <a:pt x="3244" y="5241"/>
                    <a:pt x="3328" y="5196"/>
                  </a:cubicBezTo>
                  <a:lnTo>
                    <a:pt x="5522" y="4028"/>
                  </a:lnTo>
                  <a:cubicBezTo>
                    <a:pt x="5689" y="3944"/>
                    <a:pt x="5768" y="3782"/>
                    <a:pt x="5768" y="3619"/>
                  </a:cubicBezTo>
                  <a:lnTo>
                    <a:pt x="5768" y="1894"/>
                  </a:lnTo>
                  <a:cubicBezTo>
                    <a:pt x="5768" y="1647"/>
                    <a:pt x="5566" y="1420"/>
                    <a:pt x="5319" y="1420"/>
                  </a:cubicBezTo>
                  <a:lnTo>
                    <a:pt x="1889" y="1420"/>
                  </a:lnTo>
                  <a:cubicBezTo>
                    <a:pt x="1642" y="1420"/>
                    <a:pt x="1435" y="1647"/>
                    <a:pt x="1435" y="1894"/>
                  </a:cubicBezTo>
                  <a:lnTo>
                    <a:pt x="1435" y="2692"/>
                  </a:lnTo>
                  <a:lnTo>
                    <a:pt x="922" y="2692"/>
                  </a:lnTo>
                  <a:lnTo>
                    <a:pt x="922" y="1174"/>
                  </a:lnTo>
                  <a:cubicBezTo>
                    <a:pt x="922" y="1031"/>
                    <a:pt x="1046" y="927"/>
                    <a:pt x="1189" y="927"/>
                  </a:cubicBezTo>
                  <a:close/>
                  <a:moveTo>
                    <a:pt x="1189" y="1"/>
                  </a:moveTo>
                  <a:cubicBezTo>
                    <a:pt x="533" y="1"/>
                    <a:pt x="1" y="513"/>
                    <a:pt x="1" y="1174"/>
                  </a:cubicBezTo>
                  <a:lnTo>
                    <a:pt x="1" y="2978"/>
                  </a:lnTo>
                  <a:cubicBezTo>
                    <a:pt x="1" y="3328"/>
                    <a:pt x="287" y="3619"/>
                    <a:pt x="637" y="3619"/>
                  </a:cubicBezTo>
                  <a:lnTo>
                    <a:pt x="1726" y="3619"/>
                  </a:lnTo>
                  <a:cubicBezTo>
                    <a:pt x="2071" y="3619"/>
                    <a:pt x="2362" y="3328"/>
                    <a:pt x="2362" y="2978"/>
                  </a:cubicBezTo>
                  <a:lnTo>
                    <a:pt x="2362" y="2342"/>
                  </a:lnTo>
                  <a:lnTo>
                    <a:pt x="4846" y="2342"/>
                  </a:lnTo>
                  <a:lnTo>
                    <a:pt x="4846" y="3328"/>
                  </a:lnTo>
                  <a:lnTo>
                    <a:pt x="2894" y="4378"/>
                  </a:lnTo>
                  <a:cubicBezTo>
                    <a:pt x="2505" y="4580"/>
                    <a:pt x="2258" y="4974"/>
                    <a:pt x="2258" y="5423"/>
                  </a:cubicBezTo>
                  <a:lnTo>
                    <a:pt x="2258" y="6246"/>
                  </a:lnTo>
                  <a:cubicBezTo>
                    <a:pt x="2258" y="6616"/>
                    <a:pt x="2544" y="6902"/>
                    <a:pt x="2914" y="6902"/>
                  </a:cubicBezTo>
                  <a:lnTo>
                    <a:pt x="3964" y="6902"/>
                  </a:lnTo>
                  <a:cubicBezTo>
                    <a:pt x="4334" y="6902"/>
                    <a:pt x="4619" y="6616"/>
                    <a:pt x="4619" y="6246"/>
                  </a:cubicBezTo>
                  <a:lnTo>
                    <a:pt x="4619" y="6123"/>
                  </a:lnTo>
                  <a:lnTo>
                    <a:pt x="6591" y="5073"/>
                  </a:lnTo>
                  <a:cubicBezTo>
                    <a:pt x="6961" y="4871"/>
                    <a:pt x="7207" y="4482"/>
                    <a:pt x="7207" y="4048"/>
                  </a:cubicBezTo>
                  <a:lnTo>
                    <a:pt x="7207" y="1174"/>
                  </a:lnTo>
                  <a:cubicBezTo>
                    <a:pt x="7207" y="513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078698" y="4584957"/>
              <a:ext cx="38997" cy="39641"/>
            </a:xfrm>
            <a:custGeom>
              <a:rect b="b" l="l" r="r" t="t"/>
              <a:pathLst>
                <a:path extrusionOk="0" h="2401" w="2362">
                  <a:moveTo>
                    <a:pt x="1440" y="922"/>
                  </a:moveTo>
                  <a:lnTo>
                    <a:pt x="1440" y="1479"/>
                  </a:lnTo>
                  <a:lnTo>
                    <a:pt x="922" y="1479"/>
                  </a:lnTo>
                  <a:lnTo>
                    <a:pt x="922" y="922"/>
                  </a:lnTo>
                  <a:close/>
                  <a:moveTo>
                    <a:pt x="740" y="0"/>
                  </a:moveTo>
                  <a:cubicBezTo>
                    <a:pt x="331" y="0"/>
                    <a:pt x="0" y="330"/>
                    <a:pt x="0" y="720"/>
                  </a:cubicBezTo>
                  <a:lnTo>
                    <a:pt x="0" y="1661"/>
                  </a:lnTo>
                  <a:cubicBezTo>
                    <a:pt x="0" y="2075"/>
                    <a:pt x="331" y="2401"/>
                    <a:pt x="740" y="2401"/>
                  </a:cubicBezTo>
                  <a:lnTo>
                    <a:pt x="1622" y="2401"/>
                  </a:lnTo>
                  <a:cubicBezTo>
                    <a:pt x="2031" y="2401"/>
                    <a:pt x="2361" y="2075"/>
                    <a:pt x="2361" y="1661"/>
                  </a:cubicBezTo>
                  <a:lnTo>
                    <a:pt x="2361" y="720"/>
                  </a:lnTo>
                  <a:cubicBezTo>
                    <a:pt x="2361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205427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3" y="0"/>
                  </a:moveTo>
                  <a:cubicBezTo>
                    <a:pt x="247" y="0"/>
                    <a:pt x="0" y="247"/>
                    <a:pt x="0" y="557"/>
                  </a:cubicBezTo>
                  <a:lnTo>
                    <a:pt x="0" y="2529"/>
                  </a:lnTo>
                  <a:cubicBezTo>
                    <a:pt x="0" y="2835"/>
                    <a:pt x="247" y="3081"/>
                    <a:pt x="553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3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212443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8" y="0"/>
                  </a:moveTo>
                  <a:cubicBezTo>
                    <a:pt x="247" y="0"/>
                    <a:pt x="1" y="247"/>
                    <a:pt x="1" y="557"/>
                  </a:cubicBezTo>
                  <a:lnTo>
                    <a:pt x="1" y="2529"/>
                  </a:lnTo>
                  <a:cubicBezTo>
                    <a:pt x="1" y="2835"/>
                    <a:pt x="247" y="3081"/>
                    <a:pt x="558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2054277" y="4190518"/>
              <a:ext cx="86446" cy="86529"/>
            </a:xfrm>
            <a:custGeom>
              <a:rect b="b" l="l" r="r" t="t"/>
              <a:pathLst>
                <a:path extrusionOk="0" h="5241" w="5236">
                  <a:moveTo>
                    <a:pt x="2608" y="927"/>
                  </a:moveTo>
                  <a:cubicBezTo>
                    <a:pt x="3555" y="927"/>
                    <a:pt x="4314" y="1686"/>
                    <a:pt x="4314" y="2628"/>
                  </a:cubicBezTo>
                  <a:cubicBezTo>
                    <a:pt x="4314" y="3555"/>
                    <a:pt x="3555" y="4314"/>
                    <a:pt x="2608" y="4314"/>
                  </a:cubicBezTo>
                  <a:cubicBezTo>
                    <a:pt x="1686" y="4314"/>
                    <a:pt x="922" y="3555"/>
                    <a:pt x="922" y="2628"/>
                  </a:cubicBezTo>
                  <a:cubicBezTo>
                    <a:pt x="922" y="1686"/>
                    <a:pt x="1686" y="927"/>
                    <a:pt x="2608" y="927"/>
                  </a:cubicBezTo>
                  <a:close/>
                  <a:moveTo>
                    <a:pt x="2608" y="0"/>
                  </a:moveTo>
                  <a:cubicBezTo>
                    <a:pt x="1169" y="0"/>
                    <a:pt x="0" y="1174"/>
                    <a:pt x="0" y="2628"/>
                  </a:cubicBezTo>
                  <a:cubicBezTo>
                    <a:pt x="0" y="4067"/>
                    <a:pt x="1169" y="5240"/>
                    <a:pt x="2608" y="5240"/>
                  </a:cubicBezTo>
                  <a:cubicBezTo>
                    <a:pt x="4047" y="5240"/>
                    <a:pt x="5235" y="4067"/>
                    <a:pt x="5235" y="2628"/>
                  </a:cubicBezTo>
                  <a:cubicBezTo>
                    <a:pt x="5235" y="1174"/>
                    <a:pt x="4047" y="0"/>
                    <a:pt x="260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16"/>
          <p:cNvGrpSpPr/>
          <p:nvPr/>
        </p:nvGrpSpPr>
        <p:grpSpPr>
          <a:xfrm>
            <a:off x="679766" y="4065811"/>
            <a:ext cx="557174" cy="941242"/>
            <a:chOff x="4443527" y="4747418"/>
            <a:chExt cx="308308" cy="520857"/>
          </a:xfrm>
        </p:grpSpPr>
        <p:sp>
          <p:nvSpPr>
            <p:cNvPr id="292" name="Google Shape;292;p16"/>
            <p:cNvSpPr/>
            <p:nvPr/>
          </p:nvSpPr>
          <p:spPr>
            <a:xfrm>
              <a:off x="4584261" y="4866404"/>
              <a:ext cx="28513" cy="167907"/>
            </a:xfrm>
            <a:custGeom>
              <a:rect b="b" l="l" r="r" t="t"/>
              <a:pathLst>
                <a:path extrusionOk="0" h="10170" w="1727">
                  <a:moveTo>
                    <a:pt x="1" y="1"/>
                  </a:moveTo>
                  <a:lnTo>
                    <a:pt x="1" y="10170"/>
                  </a:lnTo>
                  <a:lnTo>
                    <a:pt x="1726" y="10170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451024" y="5011611"/>
              <a:ext cx="293003" cy="249218"/>
            </a:xfrm>
            <a:custGeom>
              <a:rect b="b" l="l" r="r" t="t"/>
              <a:pathLst>
                <a:path extrusionOk="0" h="15095" w="17747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66"/>
                  </a:lnTo>
                  <a:cubicBezTo>
                    <a:pt x="0" y="14582"/>
                    <a:pt x="513" y="15094"/>
                    <a:pt x="1129" y="15094"/>
                  </a:cubicBezTo>
                  <a:lnTo>
                    <a:pt x="16617" y="15094"/>
                  </a:lnTo>
                  <a:cubicBezTo>
                    <a:pt x="17253" y="15094"/>
                    <a:pt x="17746" y="14582"/>
                    <a:pt x="17746" y="13966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81538" y="5042141"/>
              <a:ext cx="231965" cy="188164"/>
            </a:xfrm>
            <a:custGeom>
              <a:rect b="b" l="l" r="r" t="t"/>
              <a:pathLst>
                <a:path extrusionOk="0" h="11397" w="14050">
                  <a:moveTo>
                    <a:pt x="371" y="0"/>
                  </a:moveTo>
                  <a:cubicBezTo>
                    <a:pt x="164" y="0"/>
                    <a:pt x="1" y="163"/>
                    <a:pt x="1" y="345"/>
                  </a:cubicBezTo>
                  <a:lnTo>
                    <a:pt x="1" y="11027"/>
                  </a:lnTo>
                  <a:cubicBezTo>
                    <a:pt x="1" y="11234"/>
                    <a:pt x="164" y="11397"/>
                    <a:pt x="371" y="11397"/>
                  </a:cubicBezTo>
                  <a:lnTo>
                    <a:pt x="13680" y="11397"/>
                  </a:lnTo>
                  <a:cubicBezTo>
                    <a:pt x="13882" y="11397"/>
                    <a:pt x="14050" y="11234"/>
                    <a:pt x="14050" y="11027"/>
                  </a:cubicBezTo>
                  <a:lnTo>
                    <a:pt x="14050" y="345"/>
                  </a:lnTo>
                  <a:cubicBezTo>
                    <a:pt x="14050" y="163"/>
                    <a:pt x="13882" y="0"/>
                    <a:pt x="13680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549354" y="5067537"/>
              <a:ext cx="103765" cy="98730"/>
            </a:xfrm>
            <a:custGeom>
              <a:rect b="b" l="l" r="r" t="t"/>
              <a:pathLst>
                <a:path extrusionOk="0" h="5980" w="6285">
                  <a:moveTo>
                    <a:pt x="700" y="0"/>
                  </a:moveTo>
                  <a:cubicBezTo>
                    <a:pt x="311" y="0"/>
                    <a:pt x="0" y="330"/>
                    <a:pt x="0" y="720"/>
                  </a:cubicBezTo>
                  <a:lnTo>
                    <a:pt x="0" y="2529"/>
                  </a:lnTo>
                  <a:cubicBezTo>
                    <a:pt x="0" y="2627"/>
                    <a:pt x="64" y="2711"/>
                    <a:pt x="163" y="2711"/>
                  </a:cubicBezTo>
                  <a:lnTo>
                    <a:pt x="1252" y="2711"/>
                  </a:lnTo>
                  <a:cubicBezTo>
                    <a:pt x="1336" y="2711"/>
                    <a:pt x="1420" y="2627"/>
                    <a:pt x="1420" y="2529"/>
                  </a:cubicBezTo>
                  <a:lnTo>
                    <a:pt x="1420" y="1440"/>
                  </a:lnTo>
                  <a:lnTo>
                    <a:pt x="4846" y="1440"/>
                  </a:lnTo>
                  <a:lnTo>
                    <a:pt x="4846" y="3165"/>
                  </a:lnTo>
                  <a:lnTo>
                    <a:pt x="2627" y="4333"/>
                  </a:lnTo>
                  <a:cubicBezTo>
                    <a:pt x="2406" y="4456"/>
                    <a:pt x="2258" y="4703"/>
                    <a:pt x="2258" y="4969"/>
                  </a:cubicBezTo>
                  <a:lnTo>
                    <a:pt x="2258" y="5792"/>
                  </a:lnTo>
                  <a:cubicBezTo>
                    <a:pt x="2258" y="5896"/>
                    <a:pt x="2342" y="5979"/>
                    <a:pt x="2445" y="5979"/>
                  </a:cubicBezTo>
                  <a:lnTo>
                    <a:pt x="3490" y="5979"/>
                  </a:lnTo>
                  <a:cubicBezTo>
                    <a:pt x="3594" y="5979"/>
                    <a:pt x="3677" y="5896"/>
                    <a:pt x="3677" y="5792"/>
                  </a:cubicBezTo>
                  <a:lnTo>
                    <a:pt x="3677" y="5403"/>
                  </a:lnTo>
                  <a:lnTo>
                    <a:pt x="5896" y="4210"/>
                  </a:lnTo>
                  <a:cubicBezTo>
                    <a:pt x="6122" y="4087"/>
                    <a:pt x="6285" y="3840"/>
                    <a:pt x="6285" y="3574"/>
                  </a:cubicBezTo>
                  <a:lnTo>
                    <a:pt x="6285" y="720"/>
                  </a:lnTo>
                  <a:cubicBezTo>
                    <a:pt x="6285" y="330"/>
                    <a:pt x="5955" y="0"/>
                    <a:pt x="5565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586622" y="5186935"/>
              <a:ext cx="23461" cy="24435"/>
            </a:xfrm>
            <a:custGeom>
              <a:rect b="b" l="l" r="r" t="t"/>
              <a:pathLst>
                <a:path extrusionOk="0" h="1480" w="1421">
                  <a:moveTo>
                    <a:pt x="272" y="0"/>
                  </a:moveTo>
                  <a:cubicBezTo>
                    <a:pt x="104" y="0"/>
                    <a:pt x="1" y="124"/>
                    <a:pt x="1" y="267"/>
                  </a:cubicBezTo>
                  <a:lnTo>
                    <a:pt x="1" y="1213"/>
                  </a:lnTo>
                  <a:cubicBezTo>
                    <a:pt x="1" y="1356"/>
                    <a:pt x="104" y="1479"/>
                    <a:pt x="272" y="1479"/>
                  </a:cubicBezTo>
                  <a:lnTo>
                    <a:pt x="1154" y="1479"/>
                  </a:lnTo>
                  <a:cubicBezTo>
                    <a:pt x="1317" y="1479"/>
                    <a:pt x="1420" y="1356"/>
                    <a:pt x="1420" y="1213"/>
                  </a:cubicBezTo>
                  <a:lnTo>
                    <a:pt x="1420" y="267"/>
                  </a:lnTo>
                  <a:cubicBezTo>
                    <a:pt x="1420" y="124"/>
                    <a:pt x="1317" y="0"/>
                    <a:pt x="1154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474389" y="4755229"/>
              <a:ext cx="248228" cy="134292"/>
            </a:xfrm>
            <a:custGeom>
              <a:rect b="b" l="l" r="r" t="t"/>
              <a:pathLst>
                <a:path extrusionOk="0" h="8134" w="15035">
                  <a:moveTo>
                    <a:pt x="4067" y="0"/>
                  </a:moveTo>
                  <a:cubicBezTo>
                    <a:pt x="2938" y="0"/>
                    <a:pt x="1932" y="449"/>
                    <a:pt x="1193" y="1188"/>
                  </a:cubicBezTo>
                  <a:cubicBezTo>
                    <a:pt x="454" y="1908"/>
                    <a:pt x="0" y="2933"/>
                    <a:pt x="0" y="4067"/>
                  </a:cubicBezTo>
                  <a:cubicBezTo>
                    <a:pt x="0" y="6305"/>
                    <a:pt x="1829" y="8134"/>
                    <a:pt x="4067" y="8134"/>
                  </a:cubicBezTo>
                  <a:lnTo>
                    <a:pt x="10968" y="8134"/>
                  </a:lnTo>
                  <a:cubicBezTo>
                    <a:pt x="12097" y="8134"/>
                    <a:pt x="13107" y="7660"/>
                    <a:pt x="13847" y="6941"/>
                  </a:cubicBezTo>
                  <a:cubicBezTo>
                    <a:pt x="14586" y="6201"/>
                    <a:pt x="15035" y="5176"/>
                    <a:pt x="15035" y="4067"/>
                  </a:cubicBezTo>
                  <a:cubicBezTo>
                    <a:pt x="15035" y="1804"/>
                    <a:pt x="13206" y="0"/>
                    <a:pt x="1096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05960" y="4786717"/>
              <a:ext cx="185160" cy="71241"/>
            </a:xfrm>
            <a:custGeom>
              <a:rect b="b" l="l" r="r" t="t"/>
              <a:pathLst>
                <a:path extrusionOk="0" h="4315" w="11215">
                  <a:moveTo>
                    <a:pt x="2155" y="1"/>
                  </a:moveTo>
                  <a:cubicBezTo>
                    <a:pt x="967" y="1"/>
                    <a:pt x="1" y="967"/>
                    <a:pt x="1" y="2160"/>
                  </a:cubicBezTo>
                  <a:cubicBezTo>
                    <a:pt x="1" y="3348"/>
                    <a:pt x="967" y="4314"/>
                    <a:pt x="2155" y="4314"/>
                  </a:cubicBezTo>
                  <a:lnTo>
                    <a:pt x="9056" y="4314"/>
                  </a:lnTo>
                  <a:cubicBezTo>
                    <a:pt x="10249" y="4314"/>
                    <a:pt x="11215" y="3348"/>
                    <a:pt x="11215" y="2160"/>
                  </a:cubicBezTo>
                  <a:cubicBezTo>
                    <a:pt x="11215" y="967"/>
                    <a:pt x="10249" y="1"/>
                    <a:pt x="905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4530051" y="4810494"/>
              <a:ext cx="137314" cy="23362"/>
            </a:xfrm>
            <a:custGeom>
              <a:rect b="b" l="l" r="r" t="t"/>
              <a:pathLst>
                <a:path extrusionOk="0" h="1415" w="8317">
                  <a:moveTo>
                    <a:pt x="696" y="0"/>
                  </a:moveTo>
                  <a:cubicBezTo>
                    <a:pt x="306" y="0"/>
                    <a:pt x="1" y="326"/>
                    <a:pt x="1" y="720"/>
                  </a:cubicBezTo>
                  <a:cubicBezTo>
                    <a:pt x="1" y="1109"/>
                    <a:pt x="306" y="1415"/>
                    <a:pt x="696" y="1415"/>
                  </a:cubicBezTo>
                  <a:lnTo>
                    <a:pt x="7597" y="1415"/>
                  </a:lnTo>
                  <a:cubicBezTo>
                    <a:pt x="7986" y="1415"/>
                    <a:pt x="8317" y="1109"/>
                    <a:pt x="8317" y="720"/>
                  </a:cubicBezTo>
                  <a:cubicBezTo>
                    <a:pt x="8317" y="326"/>
                    <a:pt x="7986" y="0"/>
                    <a:pt x="7597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4612761" y="4956675"/>
              <a:ext cx="68203" cy="54945"/>
            </a:xfrm>
            <a:custGeom>
              <a:rect b="b" l="l" r="r" t="t"/>
              <a:pathLst>
                <a:path extrusionOk="0" h="3328" w="4131">
                  <a:moveTo>
                    <a:pt x="2139" y="0"/>
                  </a:moveTo>
                  <a:cubicBezTo>
                    <a:pt x="966" y="0"/>
                    <a:pt x="0" y="942"/>
                    <a:pt x="0" y="2135"/>
                  </a:cubicBezTo>
                  <a:lnTo>
                    <a:pt x="0" y="3328"/>
                  </a:lnTo>
                  <a:lnTo>
                    <a:pt x="1991" y="3328"/>
                  </a:lnTo>
                  <a:cubicBezTo>
                    <a:pt x="3165" y="3328"/>
                    <a:pt x="4131" y="2362"/>
                    <a:pt x="4131" y="1169"/>
                  </a:cubicBezTo>
                  <a:lnTo>
                    <a:pt x="4131" y="222"/>
                  </a:lnTo>
                  <a:cubicBezTo>
                    <a:pt x="4131" y="99"/>
                    <a:pt x="4027" y="0"/>
                    <a:pt x="3904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516131" y="4956675"/>
              <a:ext cx="68137" cy="54945"/>
            </a:xfrm>
            <a:custGeom>
              <a:rect b="b" l="l" r="r" t="t"/>
              <a:pathLst>
                <a:path extrusionOk="0" h="3328" w="4127">
                  <a:moveTo>
                    <a:pt x="228" y="0"/>
                  </a:moveTo>
                  <a:cubicBezTo>
                    <a:pt x="104" y="0"/>
                    <a:pt x="1" y="99"/>
                    <a:pt x="1" y="222"/>
                  </a:cubicBezTo>
                  <a:lnTo>
                    <a:pt x="1" y="1169"/>
                  </a:lnTo>
                  <a:cubicBezTo>
                    <a:pt x="1" y="2362"/>
                    <a:pt x="967" y="3328"/>
                    <a:pt x="2135" y="3328"/>
                  </a:cubicBezTo>
                  <a:lnTo>
                    <a:pt x="4127" y="3328"/>
                  </a:lnTo>
                  <a:lnTo>
                    <a:pt x="4127" y="2135"/>
                  </a:lnTo>
                  <a:cubicBezTo>
                    <a:pt x="4127" y="942"/>
                    <a:pt x="3161" y="0"/>
                    <a:pt x="1992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4578894" y="5179455"/>
              <a:ext cx="38997" cy="39723"/>
            </a:xfrm>
            <a:custGeom>
              <a:rect b="b" l="l" r="r" t="t"/>
              <a:pathLst>
                <a:path extrusionOk="0" h="2406" w="2362">
                  <a:moveTo>
                    <a:pt x="1435" y="927"/>
                  </a:moveTo>
                  <a:lnTo>
                    <a:pt x="1435" y="1479"/>
                  </a:lnTo>
                  <a:lnTo>
                    <a:pt x="922" y="1479"/>
                  </a:lnTo>
                  <a:lnTo>
                    <a:pt x="922" y="927"/>
                  </a:lnTo>
                  <a:close/>
                  <a:moveTo>
                    <a:pt x="740" y="0"/>
                  </a:moveTo>
                  <a:cubicBezTo>
                    <a:pt x="326" y="0"/>
                    <a:pt x="0" y="330"/>
                    <a:pt x="0" y="720"/>
                  </a:cubicBezTo>
                  <a:lnTo>
                    <a:pt x="0" y="1666"/>
                  </a:lnTo>
                  <a:cubicBezTo>
                    <a:pt x="0" y="2075"/>
                    <a:pt x="326" y="2406"/>
                    <a:pt x="740" y="2406"/>
                  </a:cubicBezTo>
                  <a:lnTo>
                    <a:pt x="1622" y="2406"/>
                  </a:lnTo>
                  <a:cubicBezTo>
                    <a:pt x="2031" y="2406"/>
                    <a:pt x="2362" y="2075"/>
                    <a:pt x="2362" y="1666"/>
                  </a:cubicBezTo>
                  <a:lnTo>
                    <a:pt x="2362" y="720"/>
                  </a:lnTo>
                  <a:cubicBezTo>
                    <a:pt x="2362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4443527" y="4747418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12837" y="922"/>
                  </a:moveTo>
                  <a:cubicBezTo>
                    <a:pt x="14828" y="922"/>
                    <a:pt x="16455" y="2544"/>
                    <a:pt x="16455" y="4540"/>
                  </a:cubicBezTo>
                  <a:cubicBezTo>
                    <a:pt x="16455" y="6512"/>
                    <a:pt x="14828" y="8133"/>
                    <a:pt x="12837" y="8133"/>
                  </a:cubicBezTo>
                  <a:lnTo>
                    <a:pt x="5936" y="8133"/>
                  </a:lnTo>
                  <a:cubicBezTo>
                    <a:pt x="3944" y="8133"/>
                    <a:pt x="2342" y="6512"/>
                    <a:pt x="2342" y="4540"/>
                  </a:cubicBezTo>
                  <a:cubicBezTo>
                    <a:pt x="2342" y="2544"/>
                    <a:pt x="3944" y="922"/>
                    <a:pt x="5936" y="922"/>
                  </a:cubicBezTo>
                  <a:close/>
                  <a:moveTo>
                    <a:pt x="6389" y="13122"/>
                  </a:moveTo>
                  <a:cubicBezTo>
                    <a:pt x="7311" y="13122"/>
                    <a:pt x="8075" y="13881"/>
                    <a:pt x="8075" y="14808"/>
                  </a:cubicBezTo>
                  <a:lnTo>
                    <a:pt x="8075" y="15527"/>
                  </a:lnTo>
                  <a:lnTo>
                    <a:pt x="6532" y="15527"/>
                  </a:lnTo>
                  <a:cubicBezTo>
                    <a:pt x="5611" y="15527"/>
                    <a:pt x="4871" y="14768"/>
                    <a:pt x="4871" y="13842"/>
                  </a:cubicBezTo>
                  <a:lnTo>
                    <a:pt x="4871" y="13122"/>
                  </a:lnTo>
                  <a:close/>
                  <a:moveTo>
                    <a:pt x="13926" y="13122"/>
                  </a:moveTo>
                  <a:lnTo>
                    <a:pt x="13926" y="13842"/>
                  </a:lnTo>
                  <a:cubicBezTo>
                    <a:pt x="13926" y="14768"/>
                    <a:pt x="13167" y="15527"/>
                    <a:pt x="12240" y="15527"/>
                  </a:cubicBezTo>
                  <a:lnTo>
                    <a:pt x="10722" y="15527"/>
                  </a:lnTo>
                  <a:lnTo>
                    <a:pt x="10722" y="14808"/>
                  </a:lnTo>
                  <a:cubicBezTo>
                    <a:pt x="10722" y="13881"/>
                    <a:pt x="11462" y="13122"/>
                    <a:pt x="12388" y="131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7" y="16760"/>
                    <a:pt x="17747" y="17110"/>
                  </a:cubicBezTo>
                  <a:lnTo>
                    <a:pt x="17747" y="29966"/>
                  </a:lnTo>
                  <a:cubicBezTo>
                    <a:pt x="17747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4" y="30621"/>
                    <a:pt x="928" y="30335"/>
                    <a:pt x="928" y="29966"/>
                  </a:cubicBezTo>
                  <a:lnTo>
                    <a:pt x="928" y="17110"/>
                  </a:lnTo>
                  <a:cubicBezTo>
                    <a:pt x="928" y="16760"/>
                    <a:pt x="1214" y="16449"/>
                    <a:pt x="1583" y="16449"/>
                  </a:cubicBezTo>
                  <a:close/>
                  <a:moveTo>
                    <a:pt x="5936" y="0"/>
                  </a:moveTo>
                  <a:cubicBezTo>
                    <a:pt x="3432" y="0"/>
                    <a:pt x="1421" y="2031"/>
                    <a:pt x="1421" y="4540"/>
                  </a:cubicBezTo>
                  <a:cubicBezTo>
                    <a:pt x="1421" y="7024"/>
                    <a:pt x="3432" y="9055"/>
                    <a:pt x="5936" y="9055"/>
                  </a:cubicBezTo>
                  <a:lnTo>
                    <a:pt x="8075" y="9055"/>
                  </a:lnTo>
                  <a:lnTo>
                    <a:pt x="8075" y="12816"/>
                  </a:lnTo>
                  <a:cubicBezTo>
                    <a:pt x="7602" y="12427"/>
                    <a:pt x="7025" y="12200"/>
                    <a:pt x="6389" y="12200"/>
                  </a:cubicBezTo>
                  <a:lnTo>
                    <a:pt x="4398" y="12200"/>
                  </a:lnTo>
                  <a:cubicBezTo>
                    <a:pt x="4151" y="12200"/>
                    <a:pt x="3944" y="12402"/>
                    <a:pt x="3944" y="12673"/>
                  </a:cubicBezTo>
                  <a:lnTo>
                    <a:pt x="3944" y="13842"/>
                  </a:lnTo>
                  <a:cubicBezTo>
                    <a:pt x="3944" y="14478"/>
                    <a:pt x="4171" y="15074"/>
                    <a:pt x="4561" y="15527"/>
                  </a:cubicBezTo>
                  <a:lnTo>
                    <a:pt x="1583" y="15527"/>
                  </a:lnTo>
                  <a:cubicBezTo>
                    <a:pt x="701" y="15527"/>
                    <a:pt x="1" y="16247"/>
                    <a:pt x="1" y="17110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10"/>
                  </a:lnTo>
                  <a:cubicBezTo>
                    <a:pt x="18673" y="16247"/>
                    <a:pt x="17954" y="15527"/>
                    <a:pt x="17071" y="15527"/>
                  </a:cubicBezTo>
                  <a:lnTo>
                    <a:pt x="14237" y="15527"/>
                  </a:lnTo>
                  <a:cubicBezTo>
                    <a:pt x="14607" y="15074"/>
                    <a:pt x="14853" y="14478"/>
                    <a:pt x="14853" y="13842"/>
                  </a:cubicBezTo>
                  <a:lnTo>
                    <a:pt x="14853" y="12673"/>
                  </a:lnTo>
                  <a:cubicBezTo>
                    <a:pt x="14853" y="12402"/>
                    <a:pt x="14626" y="12200"/>
                    <a:pt x="14380" y="12200"/>
                  </a:cubicBezTo>
                  <a:lnTo>
                    <a:pt x="12388" y="12200"/>
                  </a:lnTo>
                  <a:cubicBezTo>
                    <a:pt x="11748" y="12200"/>
                    <a:pt x="11176" y="12427"/>
                    <a:pt x="10722" y="12816"/>
                  </a:cubicBezTo>
                  <a:lnTo>
                    <a:pt x="10722" y="11688"/>
                  </a:lnTo>
                  <a:cubicBezTo>
                    <a:pt x="10722" y="11416"/>
                    <a:pt x="10496" y="11214"/>
                    <a:pt x="10249" y="11214"/>
                  </a:cubicBezTo>
                  <a:cubicBezTo>
                    <a:pt x="10003" y="11214"/>
                    <a:pt x="9800" y="11416"/>
                    <a:pt x="9800" y="11688"/>
                  </a:cubicBezTo>
                  <a:lnTo>
                    <a:pt x="9800" y="15527"/>
                  </a:lnTo>
                  <a:lnTo>
                    <a:pt x="8997" y="15527"/>
                  </a:lnTo>
                  <a:lnTo>
                    <a:pt x="8997" y="9055"/>
                  </a:lnTo>
                  <a:lnTo>
                    <a:pt x="9800" y="9055"/>
                  </a:lnTo>
                  <a:lnTo>
                    <a:pt x="9800" y="9839"/>
                  </a:lnTo>
                  <a:cubicBezTo>
                    <a:pt x="9800" y="10085"/>
                    <a:pt x="10003" y="10288"/>
                    <a:pt x="10249" y="10288"/>
                  </a:cubicBezTo>
                  <a:cubicBezTo>
                    <a:pt x="10496" y="10288"/>
                    <a:pt x="10722" y="10085"/>
                    <a:pt x="10722" y="9839"/>
                  </a:cubicBezTo>
                  <a:lnTo>
                    <a:pt x="10722" y="9055"/>
                  </a:lnTo>
                  <a:lnTo>
                    <a:pt x="12837" y="9055"/>
                  </a:lnTo>
                  <a:cubicBezTo>
                    <a:pt x="15346" y="9055"/>
                    <a:pt x="17377" y="7024"/>
                    <a:pt x="17377" y="4540"/>
                  </a:cubicBezTo>
                  <a:cubicBezTo>
                    <a:pt x="17377" y="2031"/>
                    <a:pt x="15346" y="0"/>
                    <a:pt x="1283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4474058" y="5034315"/>
              <a:ext cx="247254" cy="203486"/>
            </a:xfrm>
            <a:custGeom>
              <a:rect b="b" l="l" r="r" t="t"/>
              <a:pathLst>
                <a:path extrusionOk="0" h="12325" w="14976">
                  <a:moveTo>
                    <a:pt x="454" y="1"/>
                  </a:moveTo>
                  <a:cubicBezTo>
                    <a:pt x="207" y="1"/>
                    <a:pt x="0" y="203"/>
                    <a:pt x="0" y="474"/>
                  </a:cubicBezTo>
                  <a:lnTo>
                    <a:pt x="0" y="7558"/>
                  </a:lnTo>
                  <a:cubicBezTo>
                    <a:pt x="0" y="7804"/>
                    <a:pt x="207" y="8011"/>
                    <a:pt x="454" y="8011"/>
                  </a:cubicBezTo>
                  <a:cubicBezTo>
                    <a:pt x="700" y="8011"/>
                    <a:pt x="927" y="7804"/>
                    <a:pt x="927" y="7558"/>
                  </a:cubicBezTo>
                  <a:lnTo>
                    <a:pt x="927" y="923"/>
                  </a:lnTo>
                  <a:lnTo>
                    <a:pt x="14049" y="923"/>
                  </a:lnTo>
                  <a:lnTo>
                    <a:pt x="14049" y="11398"/>
                  </a:lnTo>
                  <a:lnTo>
                    <a:pt x="927" y="11398"/>
                  </a:lnTo>
                  <a:lnTo>
                    <a:pt x="927" y="9406"/>
                  </a:lnTo>
                  <a:cubicBezTo>
                    <a:pt x="927" y="9140"/>
                    <a:pt x="700" y="8933"/>
                    <a:pt x="454" y="8933"/>
                  </a:cubicBezTo>
                  <a:cubicBezTo>
                    <a:pt x="207" y="8933"/>
                    <a:pt x="0" y="9140"/>
                    <a:pt x="0" y="9406"/>
                  </a:cubicBezTo>
                  <a:lnTo>
                    <a:pt x="0" y="11871"/>
                  </a:lnTo>
                  <a:cubicBezTo>
                    <a:pt x="0" y="12117"/>
                    <a:pt x="207" y="12324"/>
                    <a:pt x="454" y="12324"/>
                  </a:cubicBezTo>
                  <a:lnTo>
                    <a:pt x="14503" y="12324"/>
                  </a:lnTo>
                  <a:cubicBezTo>
                    <a:pt x="14749" y="12324"/>
                    <a:pt x="14976" y="12117"/>
                    <a:pt x="14976" y="11871"/>
                  </a:cubicBezTo>
                  <a:lnTo>
                    <a:pt x="14976" y="474"/>
                  </a:lnTo>
                  <a:cubicBezTo>
                    <a:pt x="14976" y="203"/>
                    <a:pt x="14749" y="1"/>
                    <a:pt x="1450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4681617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4497506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4681617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4497506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4541527" y="5060040"/>
              <a:ext cx="119087" cy="113952"/>
            </a:xfrm>
            <a:custGeom>
              <a:rect b="b" l="l" r="r" t="t"/>
              <a:pathLst>
                <a:path extrusionOk="0" h="6902" w="7213">
                  <a:moveTo>
                    <a:pt x="6039" y="927"/>
                  </a:moveTo>
                  <a:cubicBezTo>
                    <a:pt x="6163" y="927"/>
                    <a:pt x="6286" y="1031"/>
                    <a:pt x="6286" y="1174"/>
                  </a:cubicBezTo>
                  <a:lnTo>
                    <a:pt x="6286" y="4028"/>
                  </a:lnTo>
                  <a:cubicBezTo>
                    <a:pt x="6286" y="4131"/>
                    <a:pt x="6246" y="4215"/>
                    <a:pt x="6143" y="4255"/>
                  </a:cubicBezTo>
                  <a:lnTo>
                    <a:pt x="3944" y="5448"/>
                  </a:lnTo>
                  <a:cubicBezTo>
                    <a:pt x="3782" y="5526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5" y="5980"/>
                  </a:lnTo>
                  <a:lnTo>
                    <a:pt x="3185" y="5423"/>
                  </a:lnTo>
                  <a:cubicBezTo>
                    <a:pt x="3185" y="5324"/>
                    <a:pt x="3249" y="5241"/>
                    <a:pt x="3328" y="5201"/>
                  </a:cubicBezTo>
                  <a:lnTo>
                    <a:pt x="5527" y="4008"/>
                  </a:lnTo>
                  <a:cubicBezTo>
                    <a:pt x="5689" y="3924"/>
                    <a:pt x="5773" y="3781"/>
                    <a:pt x="5773" y="3619"/>
                  </a:cubicBezTo>
                  <a:lnTo>
                    <a:pt x="5773" y="1894"/>
                  </a:lnTo>
                  <a:cubicBezTo>
                    <a:pt x="5773" y="1627"/>
                    <a:pt x="5566" y="1420"/>
                    <a:pt x="5320" y="1420"/>
                  </a:cubicBezTo>
                  <a:lnTo>
                    <a:pt x="1894" y="1420"/>
                  </a:lnTo>
                  <a:cubicBezTo>
                    <a:pt x="1647" y="1420"/>
                    <a:pt x="1440" y="1627"/>
                    <a:pt x="1440" y="1894"/>
                  </a:cubicBezTo>
                  <a:lnTo>
                    <a:pt x="1440" y="2692"/>
                  </a:lnTo>
                  <a:lnTo>
                    <a:pt x="928" y="2692"/>
                  </a:lnTo>
                  <a:lnTo>
                    <a:pt x="928" y="1174"/>
                  </a:lnTo>
                  <a:cubicBezTo>
                    <a:pt x="928" y="1031"/>
                    <a:pt x="1051" y="927"/>
                    <a:pt x="1174" y="927"/>
                  </a:cubicBezTo>
                  <a:close/>
                  <a:moveTo>
                    <a:pt x="1174" y="1"/>
                  </a:moveTo>
                  <a:cubicBezTo>
                    <a:pt x="538" y="1"/>
                    <a:pt x="1" y="518"/>
                    <a:pt x="1" y="1174"/>
                  </a:cubicBezTo>
                  <a:lnTo>
                    <a:pt x="1" y="2983"/>
                  </a:lnTo>
                  <a:cubicBezTo>
                    <a:pt x="1" y="3328"/>
                    <a:pt x="292" y="3619"/>
                    <a:pt x="637" y="3619"/>
                  </a:cubicBezTo>
                  <a:lnTo>
                    <a:pt x="1726" y="3619"/>
                  </a:lnTo>
                  <a:cubicBezTo>
                    <a:pt x="2076" y="3619"/>
                    <a:pt x="2362" y="3328"/>
                    <a:pt x="2362" y="2983"/>
                  </a:cubicBezTo>
                  <a:lnTo>
                    <a:pt x="2362" y="2342"/>
                  </a:lnTo>
                  <a:lnTo>
                    <a:pt x="4851" y="2342"/>
                  </a:lnTo>
                  <a:lnTo>
                    <a:pt x="4851" y="3328"/>
                  </a:lnTo>
                  <a:lnTo>
                    <a:pt x="2899" y="4378"/>
                  </a:lnTo>
                  <a:cubicBezTo>
                    <a:pt x="2510" y="4585"/>
                    <a:pt x="2263" y="4974"/>
                    <a:pt x="2263" y="5423"/>
                  </a:cubicBezTo>
                  <a:lnTo>
                    <a:pt x="2263" y="6246"/>
                  </a:lnTo>
                  <a:cubicBezTo>
                    <a:pt x="2263" y="6616"/>
                    <a:pt x="2549" y="6902"/>
                    <a:pt x="2919" y="6902"/>
                  </a:cubicBezTo>
                  <a:lnTo>
                    <a:pt x="3964" y="6902"/>
                  </a:lnTo>
                  <a:cubicBezTo>
                    <a:pt x="4334" y="6902"/>
                    <a:pt x="4625" y="6616"/>
                    <a:pt x="4625" y="6246"/>
                  </a:cubicBezTo>
                  <a:lnTo>
                    <a:pt x="4625" y="6123"/>
                  </a:lnTo>
                  <a:lnTo>
                    <a:pt x="6596" y="5078"/>
                  </a:lnTo>
                  <a:cubicBezTo>
                    <a:pt x="6966" y="4871"/>
                    <a:pt x="7212" y="4481"/>
                    <a:pt x="7212" y="4028"/>
                  </a:cubicBezTo>
                  <a:lnTo>
                    <a:pt x="7212" y="1174"/>
                  </a:lnTo>
                  <a:cubicBezTo>
                    <a:pt x="7212" y="518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498480" y="4778907"/>
              <a:ext cx="200464" cy="86529"/>
            </a:xfrm>
            <a:custGeom>
              <a:rect b="b" l="l" r="r" t="t"/>
              <a:pathLst>
                <a:path extrusionOk="0" h="5241" w="12142">
                  <a:moveTo>
                    <a:pt x="2608" y="1"/>
                  </a:moveTo>
                  <a:cubicBezTo>
                    <a:pt x="1173" y="1"/>
                    <a:pt x="0" y="1174"/>
                    <a:pt x="0" y="2633"/>
                  </a:cubicBezTo>
                  <a:cubicBezTo>
                    <a:pt x="0" y="4067"/>
                    <a:pt x="1173" y="5241"/>
                    <a:pt x="2608" y="5241"/>
                  </a:cubicBezTo>
                  <a:lnTo>
                    <a:pt x="9509" y="5241"/>
                  </a:lnTo>
                  <a:cubicBezTo>
                    <a:pt x="10948" y="5241"/>
                    <a:pt x="12141" y="4067"/>
                    <a:pt x="12141" y="2633"/>
                  </a:cubicBezTo>
                  <a:cubicBezTo>
                    <a:pt x="12141" y="1174"/>
                    <a:pt x="10948" y="1"/>
                    <a:pt x="9509" y="1"/>
                  </a:cubicBezTo>
                  <a:lnTo>
                    <a:pt x="4930" y="1"/>
                  </a:lnTo>
                  <a:cubicBezTo>
                    <a:pt x="4683" y="1"/>
                    <a:pt x="4476" y="208"/>
                    <a:pt x="4476" y="474"/>
                  </a:cubicBezTo>
                  <a:cubicBezTo>
                    <a:pt x="4476" y="720"/>
                    <a:pt x="4683" y="927"/>
                    <a:pt x="4930" y="927"/>
                  </a:cubicBezTo>
                  <a:lnTo>
                    <a:pt x="9509" y="927"/>
                  </a:lnTo>
                  <a:cubicBezTo>
                    <a:pt x="10455" y="927"/>
                    <a:pt x="11215" y="1687"/>
                    <a:pt x="11215" y="2633"/>
                  </a:cubicBezTo>
                  <a:cubicBezTo>
                    <a:pt x="11215" y="3555"/>
                    <a:pt x="10455" y="4314"/>
                    <a:pt x="9509" y="4314"/>
                  </a:cubicBezTo>
                  <a:lnTo>
                    <a:pt x="2608" y="4314"/>
                  </a:lnTo>
                  <a:cubicBezTo>
                    <a:pt x="1686" y="4314"/>
                    <a:pt x="927" y="3555"/>
                    <a:pt x="927" y="2633"/>
                  </a:cubicBezTo>
                  <a:cubicBezTo>
                    <a:pt x="927" y="1687"/>
                    <a:pt x="1686" y="927"/>
                    <a:pt x="2608" y="927"/>
                  </a:cubicBezTo>
                  <a:lnTo>
                    <a:pt x="3081" y="927"/>
                  </a:lnTo>
                  <a:cubicBezTo>
                    <a:pt x="3347" y="927"/>
                    <a:pt x="3554" y="720"/>
                    <a:pt x="3554" y="474"/>
                  </a:cubicBezTo>
                  <a:cubicBezTo>
                    <a:pt x="3554" y="208"/>
                    <a:pt x="3347" y="1"/>
                    <a:pt x="308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" name="Google Shape;311;p16"/>
          <p:cNvGrpSpPr/>
          <p:nvPr/>
        </p:nvGrpSpPr>
        <p:grpSpPr>
          <a:xfrm>
            <a:off x="8299777" y="3690503"/>
            <a:ext cx="844230" cy="1316798"/>
            <a:chOff x="4642626" y="2263533"/>
            <a:chExt cx="406779" cy="634510"/>
          </a:xfrm>
        </p:grpSpPr>
        <p:sp>
          <p:nvSpPr>
            <p:cNvPr id="312" name="Google Shape;312;p16"/>
            <p:cNvSpPr/>
            <p:nvPr/>
          </p:nvSpPr>
          <p:spPr>
            <a:xfrm>
              <a:off x="4747002" y="2629882"/>
              <a:ext cx="199264" cy="66834"/>
            </a:xfrm>
            <a:custGeom>
              <a:rect b="b" l="l" r="r" t="t"/>
              <a:pathLst>
                <a:path extrusionOk="0" h="162" w="483">
                  <a:moveTo>
                    <a:pt x="459" y="0"/>
                  </a:moveTo>
                  <a:cubicBezTo>
                    <a:pt x="386" y="0"/>
                    <a:pt x="386" y="0"/>
                    <a:pt x="386" y="0"/>
                  </a:cubicBezTo>
                  <a:cubicBezTo>
                    <a:pt x="332" y="0"/>
                    <a:pt x="288" y="41"/>
                    <a:pt x="283" y="94"/>
                  </a:cubicBezTo>
                  <a:cubicBezTo>
                    <a:pt x="201" y="94"/>
                    <a:pt x="201" y="94"/>
                    <a:pt x="201" y="94"/>
                  </a:cubicBezTo>
                  <a:cubicBezTo>
                    <a:pt x="195" y="41"/>
                    <a:pt x="151" y="0"/>
                    <a:pt x="9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16"/>
                    <a:pt x="47" y="162"/>
                    <a:pt x="104" y="162"/>
                  </a:cubicBezTo>
                  <a:cubicBezTo>
                    <a:pt x="379" y="162"/>
                    <a:pt x="379" y="162"/>
                    <a:pt x="379" y="162"/>
                  </a:cubicBezTo>
                  <a:cubicBezTo>
                    <a:pt x="436" y="162"/>
                    <a:pt x="483" y="116"/>
                    <a:pt x="483" y="58"/>
                  </a:cubicBezTo>
                  <a:cubicBezTo>
                    <a:pt x="483" y="25"/>
                    <a:pt x="483" y="25"/>
                    <a:pt x="483" y="25"/>
                  </a:cubicBezTo>
                  <a:cubicBezTo>
                    <a:pt x="483" y="11"/>
                    <a:pt x="472" y="0"/>
                    <a:pt x="459" y="0"/>
                  </a:cubicBezTo>
                  <a:close/>
                  <a:moveTo>
                    <a:pt x="459" y="0"/>
                  </a:moveTo>
                  <a:cubicBezTo>
                    <a:pt x="459" y="0"/>
                    <a:pt x="459" y="0"/>
                    <a:pt x="459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4828275" y="2517667"/>
              <a:ext cx="34800" cy="2148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4828275" y="2517667"/>
              <a:ext cx="34655" cy="214941"/>
            </a:xfrm>
            <a:custGeom>
              <a:rect b="b" l="l" r="r" t="t"/>
              <a:pathLst>
                <a:path extrusionOk="0" h="521" w="84">
                  <a:moveTo>
                    <a:pt x="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57" y="149"/>
                    <a:pt x="71" y="149"/>
                    <a:pt x="84" y="147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42" y="0"/>
                  </a:ln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F7C85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4737101" y="2742097"/>
              <a:ext cx="220200" cy="146400"/>
            </a:xfrm>
            <a:prstGeom prst="rect">
              <a:avLst/>
            </a:pr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4671504" y="2330367"/>
              <a:ext cx="349022" cy="222780"/>
            </a:xfrm>
            <a:custGeom>
              <a:rect b="b" l="l" r="r" t="t"/>
              <a:pathLst>
                <a:path extrusionOk="0" h="540" w="846">
                  <a:moveTo>
                    <a:pt x="846" y="0"/>
                  </a:moveTo>
                  <a:cubicBezTo>
                    <a:pt x="846" y="117"/>
                    <a:pt x="846" y="117"/>
                    <a:pt x="846" y="117"/>
                  </a:cubicBezTo>
                  <a:cubicBezTo>
                    <a:pt x="846" y="234"/>
                    <a:pt x="799" y="340"/>
                    <a:pt x="722" y="416"/>
                  </a:cubicBezTo>
                  <a:cubicBezTo>
                    <a:pt x="646" y="493"/>
                    <a:pt x="540" y="540"/>
                    <a:pt x="423" y="540"/>
                  </a:cubicBezTo>
                  <a:cubicBezTo>
                    <a:pt x="189" y="540"/>
                    <a:pt x="0" y="351"/>
                    <a:pt x="0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8" y="263"/>
                    <a:pt x="398" y="263"/>
                    <a:pt x="398" y="263"/>
                  </a:cubicBezTo>
                  <a:cubicBezTo>
                    <a:pt x="406" y="268"/>
                    <a:pt x="414" y="270"/>
                    <a:pt x="423" y="270"/>
                  </a:cubicBezTo>
                  <a:cubicBezTo>
                    <a:pt x="432" y="270"/>
                    <a:pt x="440" y="268"/>
                    <a:pt x="448" y="263"/>
                  </a:cubicBezTo>
                  <a:lnTo>
                    <a:pt x="846" y="0"/>
                  </a:lnTo>
                  <a:close/>
                  <a:moveTo>
                    <a:pt x="846" y="0"/>
                  </a:moveTo>
                  <a:cubicBezTo>
                    <a:pt x="846" y="0"/>
                    <a:pt x="846" y="0"/>
                    <a:pt x="846" y="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4678518" y="2419479"/>
              <a:ext cx="90762" cy="105202"/>
            </a:xfrm>
            <a:custGeom>
              <a:rect b="b" l="l" r="r" t="t"/>
              <a:pathLst>
                <a:path extrusionOk="0" h="255" w="220">
                  <a:moveTo>
                    <a:pt x="220" y="147"/>
                  </a:moveTo>
                  <a:cubicBezTo>
                    <a:pt x="220" y="190"/>
                    <a:pt x="202" y="228"/>
                    <a:pt x="174" y="255"/>
                  </a:cubicBezTo>
                  <a:cubicBezTo>
                    <a:pt x="91" y="200"/>
                    <a:pt x="28" y="1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2" y="7"/>
                    <a:pt x="46" y="0"/>
                    <a:pt x="73" y="0"/>
                  </a:cubicBezTo>
                  <a:cubicBezTo>
                    <a:pt x="154" y="0"/>
                    <a:pt x="220" y="66"/>
                    <a:pt x="220" y="147"/>
                  </a:cubicBezTo>
                  <a:close/>
                  <a:moveTo>
                    <a:pt x="220" y="147"/>
                  </a:moveTo>
                  <a:cubicBezTo>
                    <a:pt x="220" y="147"/>
                    <a:pt x="220" y="147"/>
                    <a:pt x="220" y="14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4925226" y="2419479"/>
              <a:ext cx="88699" cy="103964"/>
            </a:xfrm>
            <a:custGeom>
              <a:rect b="b" l="l" r="r" t="t"/>
              <a:pathLst>
                <a:path extrusionOk="0" h="252" w="215">
                  <a:moveTo>
                    <a:pt x="215" y="17"/>
                  </a:moveTo>
                  <a:cubicBezTo>
                    <a:pt x="195" y="87"/>
                    <a:pt x="157" y="150"/>
                    <a:pt x="107" y="200"/>
                  </a:cubicBezTo>
                  <a:cubicBezTo>
                    <a:pt x="88" y="220"/>
                    <a:pt x="67" y="237"/>
                    <a:pt x="44" y="252"/>
                  </a:cubicBezTo>
                  <a:cubicBezTo>
                    <a:pt x="17" y="226"/>
                    <a:pt x="0" y="188"/>
                    <a:pt x="0" y="147"/>
                  </a:cubicBezTo>
                  <a:cubicBezTo>
                    <a:pt x="0" y="66"/>
                    <a:pt x="66" y="0"/>
                    <a:pt x="147" y="0"/>
                  </a:cubicBezTo>
                  <a:cubicBezTo>
                    <a:pt x="172" y="0"/>
                    <a:pt x="195" y="6"/>
                    <a:pt x="215" y="17"/>
                  </a:cubicBezTo>
                  <a:close/>
                  <a:moveTo>
                    <a:pt x="215" y="17"/>
                  </a:moveTo>
                  <a:cubicBezTo>
                    <a:pt x="215" y="17"/>
                    <a:pt x="215" y="17"/>
                    <a:pt x="215" y="1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4818786" y="2468985"/>
              <a:ext cx="56933" cy="56933"/>
            </a:xfrm>
            <a:custGeom>
              <a:rect b="b" l="l" r="r" t="t"/>
              <a:pathLst>
                <a:path extrusionOk="0" h="138" w="138">
                  <a:moveTo>
                    <a:pt x="138" y="69"/>
                  </a:move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lose/>
                  <a:moveTo>
                    <a:pt x="138" y="69"/>
                  </a:moveTo>
                  <a:cubicBezTo>
                    <a:pt x="138" y="69"/>
                    <a:pt x="138" y="69"/>
                    <a:pt x="138" y="69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4962356" y="2274672"/>
              <a:ext cx="46619" cy="51569"/>
            </a:xfrm>
            <a:custGeom>
              <a:rect b="b" l="l" r="r" t="t"/>
              <a:pathLst>
                <a:path extrusionOk="0" h="125" w="113">
                  <a:moveTo>
                    <a:pt x="109" y="48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09" y="48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4919037" y="2303138"/>
              <a:ext cx="46206" cy="51157"/>
            </a:xfrm>
            <a:custGeom>
              <a:rect b="b" l="l" r="r" t="t"/>
              <a:pathLst>
                <a:path extrusionOk="0" h="124" w="112">
                  <a:moveTo>
                    <a:pt x="109" y="49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12" y="54"/>
                    <a:pt x="112" y="54"/>
                    <a:pt x="112" y="54"/>
                  </a:cubicBezTo>
                  <a:lnTo>
                    <a:pt x="109" y="49"/>
                  </a:lnTo>
                  <a:close/>
                  <a:moveTo>
                    <a:pt x="109" y="49"/>
                  </a:moveTo>
                  <a:cubicBezTo>
                    <a:pt x="109" y="49"/>
                    <a:pt x="109" y="49"/>
                    <a:pt x="109" y="49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4875719" y="2331604"/>
              <a:ext cx="44968" cy="50332"/>
            </a:xfrm>
            <a:custGeom>
              <a:rect b="b" l="l" r="r" t="t"/>
              <a:pathLst>
                <a:path extrusionOk="0" h="122" w="109">
                  <a:moveTo>
                    <a:pt x="11" y="2"/>
                  </a:move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9" y="49"/>
                    <a:pt x="109" y="49"/>
                    <a:pt x="109" y="49"/>
                  </a:cubicBezTo>
                  <a:lnTo>
                    <a:pt x="11" y="2"/>
                  </a:lnTo>
                  <a:close/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4962356" y="2274672"/>
              <a:ext cx="15677" cy="51569"/>
            </a:xfrm>
            <a:custGeom>
              <a:rect b="b" l="l" r="r" t="t"/>
              <a:pathLst>
                <a:path extrusionOk="0" h="125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4919037" y="2303138"/>
              <a:ext cx="15677" cy="51157"/>
            </a:xfrm>
            <a:custGeom>
              <a:rect b="b" l="l" r="r" t="t"/>
              <a:pathLst>
                <a:path extrusionOk="0" h="124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4875719" y="2331604"/>
              <a:ext cx="15677" cy="50332"/>
            </a:xfrm>
            <a:custGeom>
              <a:rect b="b" l="l" r="r" t="t"/>
              <a:pathLst>
                <a:path extrusionOk="0" h="122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38" y="103"/>
                    <a:pt x="38" y="103"/>
                    <a:pt x="38" y="103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4769280" y="2331604"/>
              <a:ext cx="49094" cy="51157"/>
            </a:xfrm>
            <a:custGeom>
              <a:rect b="b" l="l" r="r" t="t"/>
              <a:pathLst>
                <a:path extrusionOk="0" h="124" w="119">
                  <a:moveTo>
                    <a:pt x="108" y="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lose/>
                  <a:moveTo>
                    <a:pt x="108" y="2"/>
                  </a:moveTo>
                  <a:cubicBezTo>
                    <a:pt x="108" y="2"/>
                    <a:pt x="108" y="2"/>
                    <a:pt x="108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4724311" y="2303138"/>
              <a:ext cx="50744" cy="52394"/>
            </a:xfrm>
            <a:custGeom>
              <a:rect b="b" l="l" r="r" t="t"/>
              <a:pathLst>
                <a:path extrusionOk="0" h="127" w="123">
                  <a:moveTo>
                    <a:pt x="112" y="2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lose/>
                  <a:moveTo>
                    <a:pt x="112" y="2"/>
                  </a:moveTo>
                  <a:cubicBezTo>
                    <a:pt x="112" y="2"/>
                    <a:pt x="112" y="2"/>
                    <a:pt x="112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4681406" y="2274672"/>
              <a:ext cx="50332" cy="53632"/>
            </a:xfrm>
            <a:custGeom>
              <a:rect b="b" l="l" r="r" t="t"/>
              <a:pathLst>
                <a:path extrusionOk="0" h="130" w="122">
                  <a:moveTo>
                    <a:pt x="111" y="2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lose/>
                  <a:moveTo>
                    <a:pt x="111" y="2"/>
                  </a:moveTo>
                  <a:cubicBezTo>
                    <a:pt x="111" y="2"/>
                    <a:pt x="111" y="2"/>
                    <a:pt x="1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4769280" y="2331604"/>
              <a:ext cx="49094" cy="34655"/>
            </a:xfrm>
            <a:custGeom>
              <a:rect b="b" l="l" r="r" t="t"/>
              <a:pathLst>
                <a:path extrusionOk="0" h="84" w="119">
                  <a:moveTo>
                    <a:pt x="117" y="50"/>
                  </a:move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117" y="50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4724311" y="2303138"/>
              <a:ext cx="50744" cy="35480"/>
            </a:xfrm>
            <a:custGeom>
              <a:rect b="b" l="l" r="r" t="t"/>
              <a:pathLst>
                <a:path extrusionOk="0" h="86" w="123">
                  <a:moveTo>
                    <a:pt x="43" y="86"/>
                  </a:moveTo>
                  <a:cubicBezTo>
                    <a:pt x="121" y="50"/>
                    <a:pt x="121" y="50"/>
                    <a:pt x="121" y="5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43" y="86"/>
                  </a:moveTo>
                  <a:cubicBezTo>
                    <a:pt x="43" y="86"/>
                    <a:pt x="43" y="86"/>
                    <a:pt x="43" y="86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4681406" y="2274672"/>
              <a:ext cx="50332" cy="35480"/>
            </a:xfrm>
            <a:custGeom>
              <a:rect b="b" l="l" r="r" t="t"/>
              <a:pathLst>
                <a:path extrusionOk="0" h="86" w="122">
                  <a:moveTo>
                    <a:pt x="120" y="50"/>
                  </a:move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41" y="86"/>
                    <a:pt x="41" y="86"/>
                    <a:pt x="41" y="86"/>
                  </a:cubicBezTo>
                  <a:lnTo>
                    <a:pt x="120" y="50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4650464" y="2287049"/>
              <a:ext cx="391102" cy="154708"/>
            </a:xfrm>
            <a:custGeom>
              <a:rect b="b" l="l" r="r" t="t"/>
              <a:pathLst>
                <a:path extrusionOk="0" h="375" w="948">
                  <a:moveTo>
                    <a:pt x="935" y="26"/>
                  </a:moveTo>
                  <a:cubicBezTo>
                    <a:pt x="948" y="47"/>
                    <a:pt x="943" y="75"/>
                    <a:pt x="922" y="89"/>
                  </a:cubicBezTo>
                  <a:cubicBezTo>
                    <a:pt x="499" y="368"/>
                    <a:pt x="499" y="368"/>
                    <a:pt x="499" y="368"/>
                  </a:cubicBezTo>
                  <a:cubicBezTo>
                    <a:pt x="491" y="373"/>
                    <a:pt x="483" y="375"/>
                    <a:pt x="474" y="375"/>
                  </a:cubicBezTo>
                  <a:cubicBezTo>
                    <a:pt x="465" y="375"/>
                    <a:pt x="457" y="373"/>
                    <a:pt x="449" y="36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6" y="75"/>
                    <a:pt x="0" y="47"/>
                    <a:pt x="14" y="26"/>
                  </a:cubicBezTo>
                  <a:cubicBezTo>
                    <a:pt x="27" y="6"/>
                    <a:pt x="55" y="0"/>
                    <a:pt x="76" y="14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401" y="228"/>
                    <a:pt x="401" y="228"/>
                    <a:pt x="401" y="228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553" y="225"/>
                    <a:pt x="553" y="225"/>
                    <a:pt x="553" y="225"/>
                  </a:cubicBezTo>
                  <a:cubicBezTo>
                    <a:pt x="655" y="157"/>
                    <a:pt x="655" y="157"/>
                    <a:pt x="655" y="157"/>
                  </a:cubicBezTo>
                  <a:cubicBezTo>
                    <a:pt x="658" y="158"/>
                    <a:pt x="658" y="158"/>
                    <a:pt x="658" y="158"/>
                  </a:cubicBezTo>
                  <a:cubicBezTo>
                    <a:pt x="658" y="155"/>
                    <a:pt x="658" y="155"/>
                    <a:pt x="658" y="155"/>
                  </a:cubicBezTo>
                  <a:cubicBezTo>
                    <a:pt x="760" y="88"/>
                    <a:pt x="760" y="88"/>
                    <a:pt x="760" y="88"/>
                  </a:cubicBezTo>
                  <a:cubicBezTo>
                    <a:pt x="763" y="89"/>
                    <a:pt x="763" y="89"/>
                    <a:pt x="763" y="89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865" y="18"/>
                    <a:pt x="865" y="18"/>
                    <a:pt x="865" y="18"/>
                  </a:cubicBezTo>
                  <a:cubicBezTo>
                    <a:pt x="872" y="14"/>
                    <a:pt x="872" y="14"/>
                    <a:pt x="872" y="14"/>
                  </a:cubicBezTo>
                  <a:cubicBezTo>
                    <a:pt x="893" y="0"/>
                    <a:pt x="921" y="6"/>
                    <a:pt x="935" y="26"/>
                  </a:cubicBezTo>
                  <a:close/>
                  <a:moveTo>
                    <a:pt x="935" y="26"/>
                  </a:moveTo>
                  <a:cubicBezTo>
                    <a:pt x="935" y="26"/>
                    <a:pt x="935" y="26"/>
                    <a:pt x="935" y="26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4713585" y="2696716"/>
              <a:ext cx="267336" cy="69309"/>
            </a:xfrm>
            <a:custGeom>
              <a:rect b="b" l="l" r="r" t="t"/>
              <a:pathLst>
                <a:path extrusionOk="0" h="168" w="648">
                  <a:moveTo>
                    <a:pt x="648" y="41"/>
                  </a:moveTo>
                  <a:cubicBezTo>
                    <a:pt x="648" y="128"/>
                    <a:pt x="648" y="128"/>
                    <a:pt x="648" y="128"/>
                  </a:cubicBezTo>
                  <a:cubicBezTo>
                    <a:pt x="648" y="150"/>
                    <a:pt x="630" y="168"/>
                    <a:pt x="607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18" y="168"/>
                    <a:pt x="0" y="150"/>
                    <a:pt x="0" y="12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30" y="0"/>
                    <a:pt x="648" y="18"/>
                    <a:pt x="648" y="41"/>
                  </a:cubicBezTo>
                  <a:close/>
                  <a:moveTo>
                    <a:pt x="648" y="41"/>
                  </a:moveTo>
                  <a:cubicBezTo>
                    <a:pt x="648" y="41"/>
                    <a:pt x="648" y="41"/>
                    <a:pt x="648" y="41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4642626" y="2263533"/>
              <a:ext cx="406779" cy="634510"/>
            </a:xfrm>
            <a:custGeom>
              <a:rect b="b" l="l" r="r" t="t"/>
              <a:pathLst>
                <a:path extrusionOk="0" h="1538" w="986">
                  <a:moveTo>
                    <a:pt x="972" y="71"/>
                  </a:moveTo>
                  <a:cubicBezTo>
                    <a:pt x="953" y="41"/>
                    <a:pt x="913" y="32"/>
                    <a:pt x="882" y="50"/>
                  </a:cubicBezTo>
                  <a:cubicBezTo>
                    <a:pt x="785" y="4"/>
                    <a:pt x="785" y="4"/>
                    <a:pt x="785" y="4"/>
                  </a:cubicBezTo>
                  <a:cubicBezTo>
                    <a:pt x="778" y="0"/>
                    <a:pt x="769" y="1"/>
                    <a:pt x="763" y="6"/>
                  </a:cubicBezTo>
                  <a:cubicBezTo>
                    <a:pt x="756" y="10"/>
                    <a:pt x="752" y="18"/>
                    <a:pt x="753" y="25"/>
                  </a:cubicBezTo>
                  <a:cubicBezTo>
                    <a:pt x="757" y="109"/>
                    <a:pt x="757" y="109"/>
                    <a:pt x="757" y="109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3" y="69"/>
                    <a:pt x="664" y="70"/>
                    <a:pt x="658" y="75"/>
                  </a:cubicBezTo>
                  <a:cubicBezTo>
                    <a:pt x="651" y="79"/>
                    <a:pt x="647" y="87"/>
                    <a:pt x="648" y="94"/>
                  </a:cubicBezTo>
                  <a:cubicBezTo>
                    <a:pt x="652" y="178"/>
                    <a:pt x="652" y="178"/>
                    <a:pt x="652" y="178"/>
                  </a:cubicBezTo>
                  <a:cubicBezTo>
                    <a:pt x="575" y="142"/>
                    <a:pt x="575" y="142"/>
                    <a:pt x="575" y="142"/>
                  </a:cubicBezTo>
                  <a:cubicBezTo>
                    <a:pt x="568" y="138"/>
                    <a:pt x="559" y="139"/>
                    <a:pt x="553" y="144"/>
                  </a:cubicBezTo>
                  <a:cubicBezTo>
                    <a:pt x="546" y="148"/>
                    <a:pt x="542" y="156"/>
                    <a:pt x="543" y="163"/>
                  </a:cubicBezTo>
                  <a:cubicBezTo>
                    <a:pt x="548" y="270"/>
                    <a:pt x="548" y="270"/>
                    <a:pt x="548" y="270"/>
                  </a:cubicBezTo>
                  <a:cubicBezTo>
                    <a:pt x="493" y="306"/>
                    <a:pt x="493" y="306"/>
                    <a:pt x="493" y="306"/>
                  </a:cubicBezTo>
                  <a:cubicBezTo>
                    <a:pt x="444" y="274"/>
                    <a:pt x="444" y="274"/>
                    <a:pt x="444" y="27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50" y="156"/>
                    <a:pt x="446" y="148"/>
                    <a:pt x="440" y="144"/>
                  </a:cubicBezTo>
                  <a:cubicBezTo>
                    <a:pt x="433" y="139"/>
                    <a:pt x="425" y="138"/>
                    <a:pt x="418" y="142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5" y="94"/>
                    <a:pt x="345" y="94"/>
                    <a:pt x="345" y="94"/>
                  </a:cubicBezTo>
                  <a:cubicBezTo>
                    <a:pt x="345" y="87"/>
                    <a:pt x="341" y="79"/>
                    <a:pt x="335" y="75"/>
                  </a:cubicBezTo>
                  <a:cubicBezTo>
                    <a:pt x="328" y="70"/>
                    <a:pt x="320" y="69"/>
                    <a:pt x="313" y="73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40" y="25"/>
                    <a:pt x="240" y="25"/>
                    <a:pt x="240" y="25"/>
                  </a:cubicBezTo>
                  <a:cubicBezTo>
                    <a:pt x="240" y="18"/>
                    <a:pt x="236" y="10"/>
                    <a:pt x="230" y="6"/>
                  </a:cubicBezTo>
                  <a:cubicBezTo>
                    <a:pt x="223" y="1"/>
                    <a:pt x="215" y="1"/>
                    <a:pt x="208" y="4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92" y="42"/>
                    <a:pt x="74" y="39"/>
                    <a:pt x="57" y="42"/>
                  </a:cubicBezTo>
                  <a:cubicBezTo>
                    <a:pt x="39" y="46"/>
                    <a:pt x="24" y="56"/>
                    <a:pt x="14" y="71"/>
                  </a:cubicBezTo>
                  <a:cubicBezTo>
                    <a:pt x="4" y="86"/>
                    <a:pt x="0" y="104"/>
                    <a:pt x="4" y="122"/>
                  </a:cubicBezTo>
                  <a:cubicBezTo>
                    <a:pt x="8" y="139"/>
                    <a:pt x="18" y="155"/>
                    <a:pt x="33" y="165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48" y="279"/>
                    <a:pt x="48" y="279"/>
                    <a:pt x="48" y="279"/>
                  </a:cubicBezTo>
                  <a:cubicBezTo>
                    <a:pt x="48" y="504"/>
                    <a:pt x="215" y="690"/>
                    <a:pt x="432" y="720"/>
                  </a:cubicBezTo>
                  <a:cubicBezTo>
                    <a:pt x="432" y="896"/>
                    <a:pt x="432" y="896"/>
                    <a:pt x="432" y="896"/>
                  </a:cubicBezTo>
                  <a:cubicBezTo>
                    <a:pt x="410" y="877"/>
                    <a:pt x="381" y="866"/>
                    <a:pt x="350" y="866"/>
                  </a:cubicBezTo>
                  <a:cubicBezTo>
                    <a:pt x="253" y="866"/>
                    <a:pt x="253" y="866"/>
                    <a:pt x="253" y="866"/>
                  </a:cubicBezTo>
                  <a:cubicBezTo>
                    <a:pt x="241" y="866"/>
                    <a:pt x="231" y="876"/>
                    <a:pt x="231" y="888"/>
                  </a:cubicBezTo>
                  <a:cubicBezTo>
                    <a:pt x="231" y="946"/>
                    <a:pt x="231" y="946"/>
                    <a:pt x="231" y="946"/>
                  </a:cubicBezTo>
                  <a:cubicBezTo>
                    <a:pt x="231" y="977"/>
                    <a:pt x="242" y="1006"/>
                    <a:pt x="261" y="1028"/>
                  </a:cubicBezTo>
                  <a:cubicBezTo>
                    <a:pt x="213" y="1028"/>
                    <a:pt x="213" y="1028"/>
                    <a:pt x="213" y="1028"/>
                  </a:cubicBezTo>
                  <a:cubicBezTo>
                    <a:pt x="178" y="1028"/>
                    <a:pt x="150" y="1056"/>
                    <a:pt x="150" y="1091"/>
                  </a:cubicBezTo>
                  <a:cubicBezTo>
                    <a:pt x="150" y="1178"/>
                    <a:pt x="150" y="1178"/>
                    <a:pt x="150" y="1178"/>
                  </a:cubicBezTo>
                  <a:cubicBezTo>
                    <a:pt x="150" y="1210"/>
                    <a:pt x="175" y="1237"/>
                    <a:pt x="207" y="1240"/>
                  </a:cubicBezTo>
                  <a:cubicBezTo>
                    <a:pt x="207" y="1493"/>
                    <a:pt x="207" y="1493"/>
                    <a:pt x="207" y="1493"/>
                  </a:cubicBezTo>
                  <a:cubicBezTo>
                    <a:pt x="108" y="1493"/>
                    <a:pt x="108" y="1493"/>
                    <a:pt x="108" y="1493"/>
                  </a:cubicBezTo>
                  <a:cubicBezTo>
                    <a:pt x="95" y="1493"/>
                    <a:pt x="85" y="1503"/>
                    <a:pt x="85" y="1515"/>
                  </a:cubicBezTo>
                  <a:cubicBezTo>
                    <a:pt x="85" y="1528"/>
                    <a:pt x="95" y="1538"/>
                    <a:pt x="108" y="1538"/>
                  </a:cubicBezTo>
                  <a:cubicBezTo>
                    <a:pt x="882" y="1538"/>
                    <a:pt x="882" y="1538"/>
                    <a:pt x="882" y="1538"/>
                  </a:cubicBezTo>
                  <a:cubicBezTo>
                    <a:pt x="894" y="1538"/>
                    <a:pt x="904" y="1528"/>
                    <a:pt x="904" y="1515"/>
                  </a:cubicBezTo>
                  <a:cubicBezTo>
                    <a:pt x="904" y="1503"/>
                    <a:pt x="894" y="1493"/>
                    <a:pt x="882" y="1493"/>
                  </a:cubicBezTo>
                  <a:cubicBezTo>
                    <a:pt x="786" y="1493"/>
                    <a:pt x="786" y="1493"/>
                    <a:pt x="786" y="1493"/>
                  </a:cubicBezTo>
                  <a:cubicBezTo>
                    <a:pt x="786" y="1240"/>
                    <a:pt x="786" y="1240"/>
                    <a:pt x="786" y="1240"/>
                  </a:cubicBezTo>
                  <a:cubicBezTo>
                    <a:pt x="818" y="1237"/>
                    <a:pt x="843" y="1210"/>
                    <a:pt x="843" y="1178"/>
                  </a:cubicBezTo>
                  <a:cubicBezTo>
                    <a:pt x="843" y="1091"/>
                    <a:pt x="843" y="1091"/>
                    <a:pt x="843" y="1091"/>
                  </a:cubicBezTo>
                  <a:cubicBezTo>
                    <a:pt x="843" y="1056"/>
                    <a:pt x="814" y="1028"/>
                    <a:pt x="779" y="1028"/>
                  </a:cubicBezTo>
                  <a:cubicBezTo>
                    <a:pt x="732" y="1028"/>
                    <a:pt x="732" y="1028"/>
                    <a:pt x="732" y="1028"/>
                  </a:cubicBezTo>
                  <a:cubicBezTo>
                    <a:pt x="750" y="1006"/>
                    <a:pt x="762" y="977"/>
                    <a:pt x="762" y="946"/>
                  </a:cubicBezTo>
                  <a:cubicBezTo>
                    <a:pt x="762" y="888"/>
                    <a:pt x="762" y="888"/>
                    <a:pt x="762" y="888"/>
                  </a:cubicBezTo>
                  <a:cubicBezTo>
                    <a:pt x="762" y="876"/>
                    <a:pt x="752" y="866"/>
                    <a:pt x="739" y="866"/>
                  </a:cubicBezTo>
                  <a:cubicBezTo>
                    <a:pt x="642" y="866"/>
                    <a:pt x="642" y="866"/>
                    <a:pt x="642" y="866"/>
                  </a:cubicBezTo>
                  <a:cubicBezTo>
                    <a:pt x="611" y="866"/>
                    <a:pt x="583" y="877"/>
                    <a:pt x="561" y="896"/>
                  </a:cubicBezTo>
                  <a:cubicBezTo>
                    <a:pt x="561" y="863"/>
                    <a:pt x="561" y="863"/>
                    <a:pt x="561" y="863"/>
                  </a:cubicBezTo>
                  <a:cubicBezTo>
                    <a:pt x="561" y="850"/>
                    <a:pt x="551" y="840"/>
                    <a:pt x="538" y="840"/>
                  </a:cubicBezTo>
                  <a:cubicBezTo>
                    <a:pt x="526" y="840"/>
                    <a:pt x="516" y="850"/>
                    <a:pt x="516" y="863"/>
                  </a:cubicBezTo>
                  <a:cubicBezTo>
                    <a:pt x="516" y="1028"/>
                    <a:pt x="516" y="1028"/>
                    <a:pt x="516" y="1028"/>
                  </a:cubicBezTo>
                  <a:cubicBezTo>
                    <a:pt x="477" y="1028"/>
                    <a:pt x="477" y="1028"/>
                    <a:pt x="477" y="1028"/>
                  </a:cubicBezTo>
                  <a:cubicBezTo>
                    <a:pt x="477" y="724"/>
                    <a:pt x="477" y="724"/>
                    <a:pt x="477" y="724"/>
                  </a:cubicBezTo>
                  <a:cubicBezTo>
                    <a:pt x="482" y="725"/>
                    <a:pt x="488" y="725"/>
                    <a:pt x="493" y="725"/>
                  </a:cubicBezTo>
                  <a:cubicBezTo>
                    <a:pt x="501" y="725"/>
                    <a:pt x="508" y="725"/>
                    <a:pt x="516" y="724"/>
                  </a:cubicBezTo>
                  <a:cubicBezTo>
                    <a:pt x="516" y="773"/>
                    <a:pt x="516" y="773"/>
                    <a:pt x="516" y="773"/>
                  </a:cubicBezTo>
                  <a:cubicBezTo>
                    <a:pt x="516" y="785"/>
                    <a:pt x="526" y="795"/>
                    <a:pt x="538" y="795"/>
                  </a:cubicBezTo>
                  <a:cubicBezTo>
                    <a:pt x="551" y="795"/>
                    <a:pt x="561" y="785"/>
                    <a:pt x="561" y="773"/>
                  </a:cubicBezTo>
                  <a:cubicBezTo>
                    <a:pt x="561" y="720"/>
                    <a:pt x="561" y="720"/>
                    <a:pt x="561" y="720"/>
                  </a:cubicBezTo>
                  <a:cubicBezTo>
                    <a:pt x="774" y="687"/>
                    <a:pt x="939" y="502"/>
                    <a:pt x="939" y="279"/>
                  </a:cubicBezTo>
                  <a:cubicBezTo>
                    <a:pt x="939" y="174"/>
                    <a:pt x="939" y="174"/>
                    <a:pt x="939" y="174"/>
                  </a:cubicBezTo>
                  <a:cubicBezTo>
                    <a:pt x="953" y="165"/>
                    <a:pt x="953" y="165"/>
                    <a:pt x="953" y="165"/>
                  </a:cubicBezTo>
                  <a:cubicBezTo>
                    <a:pt x="968" y="155"/>
                    <a:pt x="979" y="139"/>
                    <a:pt x="982" y="122"/>
                  </a:cubicBezTo>
                  <a:cubicBezTo>
                    <a:pt x="986" y="104"/>
                    <a:pt x="982" y="86"/>
                    <a:pt x="972" y="71"/>
                  </a:cubicBezTo>
                  <a:close/>
                  <a:moveTo>
                    <a:pt x="252" y="1493"/>
                  </a:moveTo>
                  <a:cubicBezTo>
                    <a:pt x="252" y="1241"/>
                    <a:pt x="252" y="1241"/>
                    <a:pt x="252" y="1241"/>
                  </a:cubicBezTo>
                  <a:cubicBezTo>
                    <a:pt x="741" y="1241"/>
                    <a:pt x="741" y="1241"/>
                    <a:pt x="741" y="1241"/>
                  </a:cubicBezTo>
                  <a:cubicBezTo>
                    <a:pt x="741" y="1493"/>
                    <a:pt x="741" y="1493"/>
                    <a:pt x="741" y="1493"/>
                  </a:cubicBezTo>
                  <a:lnTo>
                    <a:pt x="252" y="1493"/>
                  </a:lnTo>
                  <a:close/>
                  <a:moveTo>
                    <a:pt x="798" y="1091"/>
                  </a:moveTo>
                  <a:cubicBezTo>
                    <a:pt x="798" y="1178"/>
                    <a:pt x="798" y="1178"/>
                    <a:pt x="798" y="1178"/>
                  </a:cubicBezTo>
                  <a:cubicBezTo>
                    <a:pt x="798" y="1188"/>
                    <a:pt x="789" y="1196"/>
                    <a:pt x="779" y="1196"/>
                  </a:cubicBezTo>
                  <a:cubicBezTo>
                    <a:pt x="213" y="1196"/>
                    <a:pt x="213" y="1196"/>
                    <a:pt x="213" y="1196"/>
                  </a:cubicBezTo>
                  <a:cubicBezTo>
                    <a:pt x="203" y="1196"/>
                    <a:pt x="195" y="1188"/>
                    <a:pt x="195" y="1178"/>
                  </a:cubicBezTo>
                  <a:cubicBezTo>
                    <a:pt x="195" y="1091"/>
                    <a:pt x="195" y="1091"/>
                    <a:pt x="195" y="1091"/>
                  </a:cubicBezTo>
                  <a:cubicBezTo>
                    <a:pt x="195" y="1081"/>
                    <a:pt x="203" y="1073"/>
                    <a:pt x="213" y="1073"/>
                  </a:cubicBezTo>
                  <a:cubicBezTo>
                    <a:pt x="779" y="1073"/>
                    <a:pt x="779" y="1073"/>
                    <a:pt x="779" y="1073"/>
                  </a:cubicBezTo>
                  <a:cubicBezTo>
                    <a:pt x="789" y="1073"/>
                    <a:pt x="798" y="1081"/>
                    <a:pt x="798" y="1091"/>
                  </a:cubicBezTo>
                  <a:close/>
                  <a:moveTo>
                    <a:pt x="561" y="993"/>
                  </a:moveTo>
                  <a:cubicBezTo>
                    <a:pt x="561" y="947"/>
                    <a:pt x="597" y="911"/>
                    <a:pt x="642" y="911"/>
                  </a:cubicBezTo>
                  <a:cubicBezTo>
                    <a:pt x="717" y="911"/>
                    <a:pt x="717" y="911"/>
                    <a:pt x="717" y="911"/>
                  </a:cubicBezTo>
                  <a:cubicBezTo>
                    <a:pt x="717" y="946"/>
                    <a:pt x="717" y="946"/>
                    <a:pt x="717" y="946"/>
                  </a:cubicBezTo>
                  <a:cubicBezTo>
                    <a:pt x="717" y="991"/>
                    <a:pt x="680" y="1028"/>
                    <a:pt x="635" y="1028"/>
                  </a:cubicBezTo>
                  <a:cubicBezTo>
                    <a:pt x="561" y="1028"/>
                    <a:pt x="561" y="1028"/>
                    <a:pt x="561" y="1028"/>
                  </a:cubicBezTo>
                  <a:lnTo>
                    <a:pt x="561" y="993"/>
                  </a:lnTo>
                  <a:close/>
                  <a:moveTo>
                    <a:pt x="357" y="1028"/>
                  </a:moveTo>
                  <a:cubicBezTo>
                    <a:pt x="312" y="1028"/>
                    <a:pt x="276" y="991"/>
                    <a:pt x="276" y="946"/>
                  </a:cubicBezTo>
                  <a:cubicBezTo>
                    <a:pt x="276" y="911"/>
                    <a:pt x="276" y="911"/>
                    <a:pt x="276" y="911"/>
                  </a:cubicBezTo>
                  <a:cubicBezTo>
                    <a:pt x="350" y="911"/>
                    <a:pt x="350" y="911"/>
                    <a:pt x="350" y="911"/>
                  </a:cubicBezTo>
                  <a:cubicBezTo>
                    <a:pt x="395" y="911"/>
                    <a:pt x="432" y="947"/>
                    <a:pt x="432" y="993"/>
                  </a:cubicBezTo>
                  <a:cubicBezTo>
                    <a:pt x="432" y="1028"/>
                    <a:pt x="432" y="1028"/>
                    <a:pt x="432" y="1028"/>
                  </a:cubicBezTo>
                  <a:lnTo>
                    <a:pt x="357" y="1028"/>
                  </a:lnTo>
                  <a:close/>
                  <a:moveTo>
                    <a:pt x="838" y="79"/>
                  </a:moveTo>
                  <a:cubicBezTo>
                    <a:pt x="802" y="103"/>
                    <a:pt x="802" y="103"/>
                    <a:pt x="802" y="103"/>
                  </a:cubicBezTo>
                  <a:cubicBezTo>
                    <a:pt x="800" y="61"/>
                    <a:pt x="800" y="61"/>
                    <a:pt x="800" y="61"/>
                  </a:cubicBezTo>
                  <a:lnTo>
                    <a:pt x="838" y="79"/>
                  </a:lnTo>
                  <a:close/>
                  <a:moveTo>
                    <a:pt x="733" y="148"/>
                  </a:moveTo>
                  <a:cubicBezTo>
                    <a:pt x="697" y="172"/>
                    <a:pt x="697" y="172"/>
                    <a:pt x="697" y="172"/>
                  </a:cubicBezTo>
                  <a:cubicBezTo>
                    <a:pt x="695" y="130"/>
                    <a:pt x="695" y="130"/>
                    <a:pt x="695" y="130"/>
                  </a:cubicBezTo>
                  <a:lnTo>
                    <a:pt x="733" y="148"/>
                  </a:lnTo>
                  <a:close/>
                  <a:moveTo>
                    <a:pt x="590" y="199"/>
                  </a:moveTo>
                  <a:cubicBezTo>
                    <a:pt x="629" y="217"/>
                    <a:pt x="629" y="217"/>
                    <a:pt x="629" y="217"/>
                  </a:cubicBezTo>
                  <a:cubicBezTo>
                    <a:pt x="592" y="241"/>
                    <a:pt x="592" y="241"/>
                    <a:pt x="592" y="241"/>
                  </a:cubicBezTo>
                  <a:lnTo>
                    <a:pt x="590" y="199"/>
                  </a:lnTo>
                  <a:close/>
                  <a:moveTo>
                    <a:pt x="400" y="245"/>
                  </a:moveTo>
                  <a:cubicBezTo>
                    <a:pt x="360" y="219"/>
                    <a:pt x="360" y="219"/>
                    <a:pt x="360" y="219"/>
                  </a:cubicBezTo>
                  <a:cubicBezTo>
                    <a:pt x="403" y="199"/>
                    <a:pt x="403" y="199"/>
                    <a:pt x="403" y="199"/>
                  </a:cubicBezTo>
                  <a:lnTo>
                    <a:pt x="400" y="245"/>
                  </a:lnTo>
                  <a:close/>
                  <a:moveTo>
                    <a:pt x="295" y="176"/>
                  </a:moveTo>
                  <a:cubicBezTo>
                    <a:pt x="255" y="150"/>
                    <a:pt x="255" y="150"/>
                    <a:pt x="255" y="150"/>
                  </a:cubicBezTo>
                  <a:cubicBezTo>
                    <a:pt x="298" y="130"/>
                    <a:pt x="298" y="130"/>
                    <a:pt x="298" y="130"/>
                  </a:cubicBezTo>
                  <a:lnTo>
                    <a:pt x="295" y="176"/>
                  </a:lnTo>
                  <a:close/>
                  <a:moveTo>
                    <a:pt x="190" y="107"/>
                  </a:moveTo>
                  <a:cubicBezTo>
                    <a:pt x="151" y="80"/>
                    <a:pt x="151" y="80"/>
                    <a:pt x="151" y="80"/>
                  </a:cubicBezTo>
                  <a:cubicBezTo>
                    <a:pt x="193" y="61"/>
                    <a:pt x="193" y="61"/>
                    <a:pt x="193" y="61"/>
                  </a:cubicBezTo>
                  <a:lnTo>
                    <a:pt x="190" y="107"/>
                  </a:lnTo>
                  <a:close/>
                  <a:moveTo>
                    <a:pt x="114" y="409"/>
                  </a:moveTo>
                  <a:cubicBezTo>
                    <a:pt x="129" y="404"/>
                    <a:pt x="144" y="401"/>
                    <a:pt x="160" y="401"/>
                  </a:cubicBezTo>
                  <a:cubicBezTo>
                    <a:pt x="229" y="401"/>
                    <a:pt x="285" y="457"/>
                    <a:pt x="285" y="525"/>
                  </a:cubicBezTo>
                  <a:cubicBezTo>
                    <a:pt x="285" y="554"/>
                    <a:pt x="275" y="581"/>
                    <a:pt x="257" y="603"/>
                  </a:cubicBezTo>
                  <a:cubicBezTo>
                    <a:pt x="192" y="555"/>
                    <a:pt x="141" y="488"/>
                    <a:pt x="114" y="409"/>
                  </a:cubicBezTo>
                  <a:close/>
                  <a:moveTo>
                    <a:pt x="733" y="600"/>
                  </a:moveTo>
                  <a:cubicBezTo>
                    <a:pt x="716" y="579"/>
                    <a:pt x="708" y="553"/>
                    <a:pt x="708" y="525"/>
                  </a:cubicBezTo>
                  <a:cubicBezTo>
                    <a:pt x="708" y="457"/>
                    <a:pt x="763" y="401"/>
                    <a:pt x="832" y="401"/>
                  </a:cubicBezTo>
                  <a:cubicBezTo>
                    <a:pt x="846" y="401"/>
                    <a:pt x="860" y="403"/>
                    <a:pt x="873" y="408"/>
                  </a:cubicBezTo>
                  <a:cubicBezTo>
                    <a:pt x="846" y="485"/>
                    <a:pt x="797" y="552"/>
                    <a:pt x="733" y="600"/>
                  </a:cubicBezTo>
                  <a:close/>
                  <a:moveTo>
                    <a:pt x="938" y="113"/>
                  </a:moveTo>
                  <a:cubicBezTo>
                    <a:pt x="937" y="119"/>
                    <a:pt x="934" y="124"/>
                    <a:pt x="928" y="127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505" y="406"/>
                    <a:pt x="505" y="406"/>
                    <a:pt x="505" y="406"/>
                  </a:cubicBezTo>
                  <a:cubicBezTo>
                    <a:pt x="498" y="411"/>
                    <a:pt x="488" y="411"/>
                    <a:pt x="481" y="406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76" y="271"/>
                    <a:pt x="262" y="274"/>
                    <a:pt x="255" y="284"/>
                  </a:cubicBezTo>
                  <a:cubicBezTo>
                    <a:pt x="248" y="294"/>
                    <a:pt x="251" y="308"/>
                    <a:pt x="261" y="315"/>
                  </a:cubicBezTo>
                  <a:cubicBezTo>
                    <a:pt x="456" y="444"/>
                    <a:pt x="456" y="444"/>
                    <a:pt x="456" y="444"/>
                  </a:cubicBezTo>
                  <a:cubicBezTo>
                    <a:pt x="467" y="451"/>
                    <a:pt x="480" y="455"/>
                    <a:pt x="493" y="455"/>
                  </a:cubicBezTo>
                  <a:cubicBezTo>
                    <a:pt x="506" y="455"/>
                    <a:pt x="519" y="451"/>
                    <a:pt x="530" y="444"/>
                  </a:cubicBezTo>
                  <a:cubicBezTo>
                    <a:pt x="894" y="204"/>
                    <a:pt x="894" y="204"/>
                    <a:pt x="894" y="204"/>
                  </a:cubicBezTo>
                  <a:cubicBezTo>
                    <a:pt x="894" y="279"/>
                    <a:pt x="894" y="279"/>
                    <a:pt x="894" y="279"/>
                  </a:cubicBezTo>
                  <a:cubicBezTo>
                    <a:pt x="894" y="308"/>
                    <a:pt x="890" y="337"/>
                    <a:pt x="885" y="364"/>
                  </a:cubicBezTo>
                  <a:cubicBezTo>
                    <a:pt x="868" y="359"/>
                    <a:pt x="850" y="356"/>
                    <a:pt x="832" y="356"/>
                  </a:cubicBezTo>
                  <a:cubicBezTo>
                    <a:pt x="739" y="356"/>
                    <a:pt x="663" y="432"/>
                    <a:pt x="663" y="525"/>
                  </a:cubicBezTo>
                  <a:cubicBezTo>
                    <a:pt x="663" y="562"/>
                    <a:pt x="674" y="596"/>
                    <a:pt x="695" y="625"/>
                  </a:cubicBezTo>
                  <a:cubicBezTo>
                    <a:pt x="636" y="660"/>
                    <a:pt x="567" y="680"/>
                    <a:pt x="493" y="680"/>
                  </a:cubicBezTo>
                  <a:cubicBezTo>
                    <a:pt x="421" y="680"/>
                    <a:pt x="354" y="661"/>
                    <a:pt x="295" y="627"/>
                  </a:cubicBezTo>
                  <a:cubicBezTo>
                    <a:pt x="317" y="598"/>
                    <a:pt x="330" y="562"/>
                    <a:pt x="330" y="525"/>
                  </a:cubicBezTo>
                  <a:cubicBezTo>
                    <a:pt x="330" y="432"/>
                    <a:pt x="254" y="356"/>
                    <a:pt x="160" y="356"/>
                  </a:cubicBezTo>
                  <a:cubicBezTo>
                    <a:pt x="140" y="356"/>
                    <a:pt x="121" y="359"/>
                    <a:pt x="102" y="366"/>
                  </a:cubicBezTo>
                  <a:cubicBezTo>
                    <a:pt x="96" y="338"/>
                    <a:pt x="93" y="309"/>
                    <a:pt x="93" y="279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7" y="272"/>
                    <a:pt x="210" y="270"/>
                    <a:pt x="217" y="259"/>
                  </a:cubicBezTo>
                  <a:cubicBezTo>
                    <a:pt x="224" y="249"/>
                    <a:pt x="221" y="235"/>
                    <a:pt x="211" y="228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3" y="124"/>
                    <a:pt x="49" y="119"/>
                    <a:pt x="48" y="113"/>
                  </a:cubicBezTo>
                  <a:cubicBezTo>
                    <a:pt x="47" y="107"/>
                    <a:pt x="48" y="101"/>
                    <a:pt x="51" y="96"/>
                  </a:cubicBezTo>
                  <a:cubicBezTo>
                    <a:pt x="55" y="91"/>
                    <a:pt x="60" y="87"/>
                    <a:pt x="66" y="86"/>
                  </a:cubicBezTo>
                  <a:cubicBezTo>
                    <a:pt x="71" y="85"/>
                    <a:pt x="77" y="86"/>
                    <a:pt x="82" y="89"/>
                  </a:cubicBezTo>
                  <a:cubicBezTo>
                    <a:pt x="481" y="352"/>
                    <a:pt x="481" y="352"/>
                    <a:pt x="481" y="352"/>
                  </a:cubicBezTo>
                  <a:cubicBezTo>
                    <a:pt x="488" y="357"/>
                    <a:pt x="498" y="357"/>
                    <a:pt x="505" y="352"/>
                  </a:cubicBezTo>
                  <a:cubicBezTo>
                    <a:pt x="904" y="89"/>
                    <a:pt x="904" y="89"/>
                    <a:pt x="904" y="89"/>
                  </a:cubicBezTo>
                  <a:cubicBezTo>
                    <a:pt x="914" y="83"/>
                    <a:pt x="928" y="85"/>
                    <a:pt x="935" y="96"/>
                  </a:cubicBezTo>
                  <a:cubicBezTo>
                    <a:pt x="938" y="101"/>
                    <a:pt x="939" y="107"/>
                    <a:pt x="938" y="113"/>
                  </a:cubicBezTo>
                  <a:close/>
                  <a:moveTo>
                    <a:pt x="938" y="113"/>
                  </a:moveTo>
                  <a:cubicBezTo>
                    <a:pt x="938" y="113"/>
                    <a:pt x="938" y="113"/>
                    <a:pt x="938" y="113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4809710" y="2459909"/>
              <a:ext cx="75498" cy="75498"/>
            </a:xfrm>
            <a:custGeom>
              <a:rect b="b" l="l" r="r" t="t"/>
              <a:pathLst>
                <a:path extrusionOk="0" h="183" w="183">
                  <a:moveTo>
                    <a:pt x="91" y="183"/>
                  </a:move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42"/>
                    <a:pt x="41" y="183"/>
                    <a:pt x="91" y="183"/>
                  </a:cubicBezTo>
                  <a:close/>
                  <a:moveTo>
                    <a:pt x="91" y="45"/>
                  </a:moveTo>
                  <a:cubicBezTo>
                    <a:pt x="117" y="45"/>
                    <a:pt x="138" y="66"/>
                    <a:pt x="138" y="91"/>
                  </a:cubicBezTo>
                  <a:cubicBezTo>
                    <a:pt x="138" y="117"/>
                    <a:pt x="117" y="138"/>
                    <a:pt x="91" y="138"/>
                  </a:cubicBezTo>
                  <a:cubicBezTo>
                    <a:pt x="65" y="138"/>
                    <a:pt x="45" y="117"/>
                    <a:pt x="45" y="91"/>
                  </a:cubicBezTo>
                  <a:cubicBezTo>
                    <a:pt x="45" y="66"/>
                    <a:pt x="65" y="45"/>
                    <a:pt x="91" y="45"/>
                  </a:cubicBezTo>
                  <a:close/>
                  <a:moveTo>
                    <a:pt x="91" y="45"/>
                  </a:moveTo>
                  <a:cubicBezTo>
                    <a:pt x="91" y="45"/>
                    <a:pt x="91" y="45"/>
                    <a:pt x="91" y="4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/>
          <p:nvPr>
            <p:ph type="title"/>
          </p:nvPr>
        </p:nvSpPr>
        <p:spPr>
          <a:xfrm>
            <a:off x="765547" y="864939"/>
            <a:ext cx="7723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Problemática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45" name="Google Shape;345;p17"/>
          <p:cNvSpPr txBox="1"/>
          <p:nvPr>
            <p:ph type="title"/>
          </p:nvPr>
        </p:nvSpPr>
        <p:spPr>
          <a:xfrm>
            <a:off x="738602" y="842391"/>
            <a:ext cx="77238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/>
          </a:p>
        </p:txBody>
      </p:sp>
      <p:sp>
        <p:nvSpPr>
          <p:cNvPr id="346" name="Google Shape;346;p17"/>
          <p:cNvSpPr txBox="1"/>
          <p:nvPr>
            <p:ph idx="1" type="body"/>
          </p:nvPr>
        </p:nvSpPr>
        <p:spPr>
          <a:xfrm>
            <a:off x="2217125" y="1910150"/>
            <a:ext cx="4793700" cy="1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Muchas personas no dedican suficiente tiempo al estudio, y los métodos tradicionales suelen ser poco motivadores.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347" name="Google Shape;347;p17"/>
          <p:cNvGrpSpPr/>
          <p:nvPr/>
        </p:nvGrpSpPr>
        <p:grpSpPr>
          <a:xfrm>
            <a:off x="-182" y="3874485"/>
            <a:ext cx="679664" cy="1132813"/>
            <a:chOff x="1943331" y="4152920"/>
            <a:chExt cx="308308" cy="520857"/>
          </a:xfrm>
        </p:grpSpPr>
        <p:sp>
          <p:nvSpPr>
            <p:cNvPr id="348" name="Google Shape;348;p17"/>
            <p:cNvSpPr/>
            <p:nvPr/>
          </p:nvSpPr>
          <p:spPr>
            <a:xfrm>
              <a:off x="1950828" y="4417030"/>
              <a:ext cx="292986" cy="249301"/>
            </a:xfrm>
            <a:custGeom>
              <a:rect b="b" l="l" r="r" t="t"/>
              <a:pathLst>
                <a:path extrusionOk="0" h="15100" w="17746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71"/>
                  </a:lnTo>
                  <a:cubicBezTo>
                    <a:pt x="0" y="14587"/>
                    <a:pt x="513" y="15099"/>
                    <a:pt x="1129" y="15099"/>
                  </a:cubicBezTo>
                  <a:lnTo>
                    <a:pt x="16617" y="15099"/>
                  </a:lnTo>
                  <a:cubicBezTo>
                    <a:pt x="17253" y="15099"/>
                    <a:pt x="17746" y="14587"/>
                    <a:pt x="17746" y="13971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1981343" y="4447560"/>
              <a:ext cx="231965" cy="188247"/>
            </a:xfrm>
            <a:custGeom>
              <a:rect b="b" l="l" r="r" t="t"/>
              <a:pathLst>
                <a:path extrusionOk="0" h="11402" w="14050">
                  <a:moveTo>
                    <a:pt x="287" y="0"/>
                  </a:moveTo>
                  <a:cubicBezTo>
                    <a:pt x="144" y="0"/>
                    <a:pt x="1" y="124"/>
                    <a:pt x="1" y="291"/>
                  </a:cubicBezTo>
                  <a:lnTo>
                    <a:pt x="1" y="11116"/>
                  </a:lnTo>
                  <a:cubicBezTo>
                    <a:pt x="1" y="11259"/>
                    <a:pt x="144" y="11402"/>
                    <a:pt x="287" y="11402"/>
                  </a:cubicBezTo>
                  <a:lnTo>
                    <a:pt x="13764" y="11402"/>
                  </a:lnTo>
                  <a:cubicBezTo>
                    <a:pt x="13926" y="11402"/>
                    <a:pt x="14049" y="11259"/>
                    <a:pt x="14049" y="11116"/>
                  </a:cubicBezTo>
                  <a:lnTo>
                    <a:pt x="14049" y="291"/>
                  </a:lnTo>
                  <a:cubicBezTo>
                    <a:pt x="14049" y="124"/>
                    <a:pt x="13926" y="0"/>
                    <a:pt x="13764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2049142" y="4473038"/>
              <a:ext cx="103782" cy="98647"/>
            </a:xfrm>
            <a:custGeom>
              <a:rect b="b" l="l" r="r" t="t"/>
              <a:pathLst>
                <a:path extrusionOk="0" h="5975" w="6286">
                  <a:moveTo>
                    <a:pt x="721" y="0"/>
                  </a:moveTo>
                  <a:cubicBezTo>
                    <a:pt x="311" y="0"/>
                    <a:pt x="1" y="330"/>
                    <a:pt x="1" y="720"/>
                  </a:cubicBezTo>
                  <a:lnTo>
                    <a:pt x="1" y="2524"/>
                  </a:lnTo>
                  <a:cubicBezTo>
                    <a:pt x="1" y="2628"/>
                    <a:pt x="85" y="2711"/>
                    <a:pt x="169" y="2711"/>
                  </a:cubicBezTo>
                  <a:lnTo>
                    <a:pt x="1258" y="2711"/>
                  </a:lnTo>
                  <a:cubicBezTo>
                    <a:pt x="1357" y="2711"/>
                    <a:pt x="1421" y="2628"/>
                    <a:pt x="1421" y="2524"/>
                  </a:cubicBezTo>
                  <a:lnTo>
                    <a:pt x="1421" y="1440"/>
                  </a:lnTo>
                  <a:lnTo>
                    <a:pt x="4851" y="1440"/>
                  </a:lnTo>
                  <a:lnTo>
                    <a:pt x="4851" y="3165"/>
                  </a:lnTo>
                  <a:lnTo>
                    <a:pt x="2633" y="4333"/>
                  </a:lnTo>
                  <a:cubicBezTo>
                    <a:pt x="2406" y="4456"/>
                    <a:pt x="2264" y="4703"/>
                    <a:pt x="2264" y="4969"/>
                  </a:cubicBezTo>
                  <a:lnTo>
                    <a:pt x="2264" y="5792"/>
                  </a:lnTo>
                  <a:cubicBezTo>
                    <a:pt x="2264" y="5896"/>
                    <a:pt x="2342" y="5975"/>
                    <a:pt x="2446" y="5975"/>
                  </a:cubicBezTo>
                  <a:lnTo>
                    <a:pt x="3496" y="5975"/>
                  </a:lnTo>
                  <a:cubicBezTo>
                    <a:pt x="3599" y="5975"/>
                    <a:pt x="3678" y="5896"/>
                    <a:pt x="3678" y="5792"/>
                  </a:cubicBezTo>
                  <a:lnTo>
                    <a:pt x="3678" y="5403"/>
                  </a:lnTo>
                  <a:lnTo>
                    <a:pt x="5896" y="4210"/>
                  </a:lnTo>
                  <a:cubicBezTo>
                    <a:pt x="6143" y="4087"/>
                    <a:pt x="6286" y="3860"/>
                    <a:pt x="6286" y="3594"/>
                  </a:cubicBezTo>
                  <a:lnTo>
                    <a:pt x="6286" y="720"/>
                  </a:lnTo>
                  <a:cubicBezTo>
                    <a:pt x="6286" y="330"/>
                    <a:pt x="5961" y="0"/>
                    <a:pt x="557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2086509" y="4592437"/>
              <a:ext cx="23378" cy="24435"/>
            </a:xfrm>
            <a:custGeom>
              <a:rect b="b" l="l" r="r" t="t"/>
              <a:pathLst>
                <a:path extrusionOk="0" h="1480" w="1416">
                  <a:moveTo>
                    <a:pt x="267" y="1"/>
                  </a:moveTo>
                  <a:cubicBezTo>
                    <a:pt x="104" y="1"/>
                    <a:pt x="1" y="124"/>
                    <a:pt x="1" y="267"/>
                  </a:cubicBezTo>
                  <a:lnTo>
                    <a:pt x="1" y="1208"/>
                  </a:lnTo>
                  <a:cubicBezTo>
                    <a:pt x="1" y="1356"/>
                    <a:pt x="104" y="1479"/>
                    <a:pt x="267" y="1479"/>
                  </a:cubicBezTo>
                  <a:lnTo>
                    <a:pt x="1149" y="1479"/>
                  </a:lnTo>
                  <a:cubicBezTo>
                    <a:pt x="1312" y="1479"/>
                    <a:pt x="1415" y="1356"/>
                    <a:pt x="1415" y="1208"/>
                  </a:cubicBezTo>
                  <a:lnTo>
                    <a:pt x="1415" y="267"/>
                  </a:lnTo>
                  <a:cubicBezTo>
                    <a:pt x="1415" y="124"/>
                    <a:pt x="1312" y="1"/>
                    <a:pt x="1149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1993231" y="4286931"/>
              <a:ext cx="209908" cy="130099"/>
            </a:xfrm>
            <a:custGeom>
              <a:rect b="b" l="l" r="r" t="t"/>
              <a:pathLst>
                <a:path extrusionOk="0" h="7880" w="12714">
                  <a:moveTo>
                    <a:pt x="9037" y="0"/>
                  </a:moveTo>
                  <a:cubicBezTo>
                    <a:pt x="5726" y="0"/>
                    <a:pt x="760" y="37"/>
                    <a:pt x="760" y="37"/>
                  </a:cubicBezTo>
                  <a:lnTo>
                    <a:pt x="760" y="2334"/>
                  </a:lnTo>
                  <a:cubicBezTo>
                    <a:pt x="227" y="3424"/>
                    <a:pt x="0" y="4533"/>
                    <a:pt x="104" y="5622"/>
                  </a:cubicBezTo>
                  <a:cubicBezTo>
                    <a:pt x="227" y="6894"/>
                    <a:pt x="1317" y="7880"/>
                    <a:pt x="2588" y="7880"/>
                  </a:cubicBezTo>
                  <a:lnTo>
                    <a:pt x="10165" y="7880"/>
                  </a:lnTo>
                  <a:cubicBezTo>
                    <a:pt x="11461" y="7880"/>
                    <a:pt x="12570" y="6855"/>
                    <a:pt x="12654" y="5563"/>
                  </a:cubicBezTo>
                  <a:cubicBezTo>
                    <a:pt x="12713" y="4533"/>
                    <a:pt x="12487" y="3468"/>
                    <a:pt x="11974" y="2334"/>
                  </a:cubicBezTo>
                  <a:lnTo>
                    <a:pt x="11974" y="2315"/>
                  </a:lnTo>
                  <a:cubicBezTo>
                    <a:pt x="11974" y="2315"/>
                    <a:pt x="11934" y="141"/>
                    <a:pt x="11934" y="37"/>
                  </a:cubicBezTo>
                  <a:cubicBezTo>
                    <a:pt x="11934" y="9"/>
                    <a:pt x="10693" y="0"/>
                    <a:pt x="903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1976306" y="4160648"/>
              <a:ext cx="242136" cy="164819"/>
            </a:xfrm>
            <a:custGeom>
              <a:rect b="b" l="l" r="r" t="t"/>
              <a:pathLst>
                <a:path extrusionOk="0" h="9983" w="14666">
                  <a:moveTo>
                    <a:pt x="7330" y="0"/>
                  </a:moveTo>
                  <a:cubicBezTo>
                    <a:pt x="3283" y="0"/>
                    <a:pt x="0" y="3288"/>
                    <a:pt x="0" y="7335"/>
                  </a:cubicBezTo>
                  <a:lnTo>
                    <a:pt x="0" y="8114"/>
                  </a:lnTo>
                  <a:cubicBezTo>
                    <a:pt x="0" y="9120"/>
                    <a:pt x="799" y="9943"/>
                    <a:pt x="1785" y="9982"/>
                  </a:cubicBezTo>
                  <a:lnTo>
                    <a:pt x="2894" y="9982"/>
                  </a:lnTo>
                  <a:cubicBezTo>
                    <a:pt x="3101" y="9982"/>
                    <a:pt x="3303" y="9839"/>
                    <a:pt x="3347" y="9613"/>
                  </a:cubicBezTo>
                  <a:cubicBezTo>
                    <a:pt x="3426" y="9287"/>
                    <a:pt x="3673" y="9021"/>
                    <a:pt x="4023" y="8918"/>
                  </a:cubicBezTo>
                  <a:cubicBezTo>
                    <a:pt x="5095" y="8583"/>
                    <a:pt x="6194" y="8407"/>
                    <a:pt x="7315" y="8407"/>
                  </a:cubicBezTo>
                  <a:cubicBezTo>
                    <a:pt x="8404" y="8407"/>
                    <a:pt x="9513" y="8573"/>
                    <a:pt x="10638" y="8918"/>
                  </a:cubicBezTo>
                  <a:cubicBezTo>
                    <a:pt x="10988" y="9021"/>
                    <a:pt x="11234" y="9287"/>
                    <a:pt x="11313" y="9613"/>
                  </a:cubicBezTo>
                  <a:cubicBezTo>
                    <a:pt x="11357" y="9736"/>
                    <a:pt x="11397" y="9820"/>
                    <a:pt x="11481" y="9884"/>
                  </a:cubicBezTo>
                  <a:cubicBezTo>
                    <a:pt x="11560" y="9943"/>
                    <a:pt x="11663" y="9982"/>
                    <a:pt x="11767" y="9982"/>
                  </a:cubicBezTo>
                  <a:lnTo>
                    <a:pt x="12792" y="9982"/>
                  </a:lnTo>
                  <a:cubicBezTo>
                    <a:pt x="12856" y="9982"/>
                    <a:pt x="12940" y="9982"/>
                    <a:pt x="12999" y="9963"/>
                  </a:cubicBezTo>
                  <a:cubicBezTo>
                    <a:pt x="13945" y="9859"/>
                    <a:pt x="14665" y="9080"/>
                    <a:pt x="14665" y="8114"/>
                  </a:cubicBezTo>
                  <a:lnTo>
                    <a:pt x="14665" y="7335"/>
                  </a:lnTo>
                  <a:cubicBezTo>
                    <a:pt x="14665" y="3288"/>
                    <a:pt x="11377" y="0"/>
                    <a:pt x="7330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189958" y="4250589"/>
              <a:ext cx="28513" cy="56250"/>
            </a:xfrm>
            <a:custGeom>
              <a:rect b="b" l="l" r="r" t="t"/>
              <a:pathLst>
                <a:path extrusionOk="0" h="3407" w="1727">
                  <a:moveTo>
                    <a:pt x="1480" y="0"/>
                  </a:moveTo>
                  <a:cubicBezTo>
                    <a:pt x="637" y="99"/>
                    <a:pt x="1" y="819"/>
                    <a:pt x="1" y="1701"/>
                  </a:cubicBezTo>
                  <a:cubicBezTo>
                    <a:pt x="1" y="1888"/>
                    <a:pt x="40" y="2051"/>
                    <a:pt x="80" y="2219"/>
                  </a:cubicBezTo>
                  <a:cubicBezTo>
                    <a:pt x="287" y="2874"/>
                    <a:pt x="863" y="3347"/>
                    <a:pt x="1558" y="3407"/>
                  </a:cubicBezTo>
                  <a:cubicBezTo>
                    <a:pt x="1662" y="3180"/>
                    <a:pt x="1726" y="2933"/>
                    <a:pt x="1726" y="2667"/>
                  </a:cubicBezTo>
                  <a:lnTo>
                    <a:pt x="1726" y="1888"/>
                  </a:lnTo>
                  <a:cubicBezTo>
                    <a:pt x="1726" y="1233"/>
                    <a:pt x="1642" y="592"/>
                    <a:pt x="1480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2150246" y="4174897"/>
              <a:ext cx="52584" cy="51924"/>
            </a:xfrm>
            <a:custGeom>
              <a:rect b="b" l="l" r="r" t="t"/>
              <a:pathLst>
                <a:path extrusionOk="0" h="3145" w="3185">
                  <a:moveTo>
                    <a:pt x="247" y="0"/>
                  </a:moveTo>
                  <a:cubicBezTo>
                    <a:pt x="84" y="291"/>
                    <a:pt x="0" y="616"/>
                    <a:pt x="0" y="986"/>
                  </a:cubicBezTo>
                  <a:cubicBezTo>
                    <a:pt x="0" y="2179"/>
                    <a:pt x="966" y="3145"/>
                    <a:pt x="2159" y="3145"/>
                  </a:cubicBezTo>
                  <a:cubicBezTo>
                    <a:pt x="2529" y="3145"/>
                    <a:pt x="2899" y="3041"/>
                    <a:pt x="3185" y="2879"/>
                  </a:cubicBezTo>
                  <a:cubicBezTo>
                    <a:pt x="2504" y="1666"/>
                    <a:pt x="1479" y="661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2061757" y="4198328"/>
              <a:ext cx="71241" cy="71224"/>
            </a:xfrm>
            <a:custGeom>
              <a:rect b="b" l="l" r="r" t="t"/>
              <a:pathLst>
                <a:path extrusionOk="0" h="4314" w="4315">
                  <a:moveTo>
                    <a:pt x="2155" y="1"/>
                  </a:moveTo>
                  <a:cubicBezTo>
                    <a:pt x="962" y="1"/>
                    <a:pt x="1" y="967"/>
                    <a:pt x="1" y="2155"/>
                  </a:cubicBezTo>
                  <a:cubicBezTo>
                    <a:pt x="1" y="3348"/>
                    <a:pt x="962" y="4314"/>
                    <a:pt x="2155" y="4314"/>
                  </a:cubicBezTo>
                  <a:cubicBezTo>
                    <a:pt x="3348" y="4314"/>
                    <a:pt x="4314" y="3348"/>
                    <a:pt x="4314" y="2155"/>
                  </a:cubicBezTo>
                  <a:cubicBezTo>
                    <a:pt x="4314" y="967"/>
                    <a:pt x="3348" y="1"/>
                    <a:pt x="2155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1991844" y="4174897"/>
              <a:ext cx="52601" cy="51924"/>
            </a:xfrm>
            <a:custGeom>
              <a:rect b="b" l="l" r="r" t="t"/>
              <a:pathLst>
                <a:path extrusionOk="0" h="3145" w="3186">
                  <a:moveTo>
                    <a:pt x="2939" y="0"/>
                  </a:moveTo>
                  <a:cubicBezTo>
                    <a:pt x="1706" y="661"/>
                    <a:pt x="681" y="1666"/>
                    <a:pt x="1" y="2879"/>
                  </a:cubicBezTo>
                  <a:cubicBezTo>
                    <a:pt x="311" y="3041"/>
                    <a:pt x="661" y="3145"/>
                    <a:pt x="1031" y="3145"/>
                  </a:cubicBezTo>
                  <a:cubicBezTo>
                    <a:pt x="2219" y="3145"/>
                    <a:pt x="3185" y="2179"/>
                    <a:pt x="3185" y="986"/>
                  </a:cubicBezTo>
                  <a:cubicBezTo>
                    <a:pt x="3185" y="616"/>
                    <a:pt x="3101" y="291"/>
                    <a:pt x="293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1976306" y="4250589"/>
              <a:ext cx="28496" cy="56250"/>
            </a:xfrm>
            <a:custGeom>
              <a:rect b="b" l="l" r="r" t="t"/>
              <a:pathLst>
                <a:path extrusionOk="0" h="3407" w="1726">
                  <a:moveTo>
                    <a:pt x="247" y="0"/>
                  </a:moveTo>
                  <a:cubicBezTo>
                    <a:pt x="79" y="592"/>
                    <a:pt x="0" y="1233"/>
                    <a:pt x="0" y="1888"/>
                  </a:cubicBezTo>
                  <a:lnTo>
                    <a:pt x="0" y="2667"/>
                  </a:lnTo>
                  <a:cubicBezTo>
                    <a:pt x="0" y="2933"/>
                    <a:pt x="59" y="3180"/>
                    <a:pt x="163" y="3407"/>
                  </a:cubicBezTo>
                  <a:cubicBezTo>
                    <a:pt x="863" y="3347"/>
                    <a:pt x="1454" y="2854"/>
                    <a:pt x="1661" y="2194"/>
                  </a:cubicBezTo>
                  <a:cubicBezTo>
                    <a:pt x="1701" y="2031"/>
                    <a:pt x="1725" y="1869"/>
                    <a:pt x="1725" y="1701"/>
                  </a:cubicBezTo>
                  <a:cubicBezTo>
                    <a:pt x="1725" y="819"/>
                    <a:pt x="1085" y="99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1943331" y="4152920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5630" y="2011"/>
                  </a:moveTo>
                  <a:cubicBezTo>
                    <a:pt x="5650" y="2115"/>
                    <a:pt x="5670" y="2218"/>
                    <a:pt x="5670" y="2317"/>
                  </a:cubicBezTo>
                  <a:cubicBezTo>
                    <a:pt x="5670" y="3244"/>
                    <a:pt x="4910" y="4003"/>
                    <a:pt x="3969" y="4003"/>
                  </a:cubicBezTo>
                  <a:cubicBezTo>
                    <a:pt x="3846" y="4003"/>
                    <a:pt x="3742" y="4003"/>
                    <a:pt x="3619" y="3963"/>
                  </a:cubicBezTo>
                  <a:cubicBezTo>
                    <a:pt x="4151" y="3180"/>
                    <a:pt x="4832" y="2524"/>
                    <a:pt x="5630" y="2011"/>
                  </a:cubicBezTo>
                  <a:close/>
                  <a:moveTo>
                    <a:pt x="13024" y="2011"/>
                  </a:moveTo>
                  <a:cubicBezTo>
                    <a:pt x="13828" y="2524"/>
                    <a:pt x="14503" y="3180"/>
                    <a:pt x="15035" y="3983"/>
                  </a:cubicBezTo>
                  <a:cubicBezTo>
                    <a:pt x="14912" y="4003"/>
                    <a:pt x="14814" y="4003"/>
                    <a:pt x="14690" y="4003"/>
                  </a:cubicBezTo>
                  <a:cubicBezTo>
                    <a:pt x="13764" y="4003"/>
                    <a:pt x="13004" y="3244"/>
                    <a:pt x="13004" y="2317"/>
                  </a:cubicBezTo>
                  <a:cubicBezTo>
                    <a:pt x="13004" y="2218"/>
                    <a:pt x="13004" y="2115"/>
                    <a:pt x="13024" y="2011"/>
                  </a:cubicBezTo>
                  <a:close/>
                  <a:moveTo>
                    <a:pt x="2589" y="6487"/>
                  </a:moveTo>
                  <a:cubicBezTo>
                    <a:pt x="2983" y="6714"/>
                    <a:pt x="3269" y="7148"/>
                    <a:pt x="3269" y="7616"/>
                  </a:cubicBezTo>
                  <a:cubicBezTo>
                    <a:pt x="3269" y="8153"/>
                    <a:pt x="2939" y="8602"/>
                    <a:pt x="2465" y="8789"/>
                  </a:cubicBezTo>
                  <a:lnTo>
                    <a:pt x="2465" y="8582"/>
                  </a:lnTo>
                  <a:lnTo>
                    <a:pt x="2465" y="7803"/>
                  </a:lnTo>
                  <a:cubicBezTo>
                    <a:pt x="2465" y="7350"/>
                    <a:pt x="2510" y="6921"/>
                    <a:pt x="2589" y="6487"/>
                  </a:cubicBezTo>
                  <a:close/>
                  <a:moveTo>
                    <a:pt x="16085" y="6487"/>
                  </a:moveTo>
                  <a:cubicBezTo>
                    <a:pt x="16169" y="6921"/>
                    <a:pt x="16209" y="7350"/>
                    <a:pt x="16209" y="7803"/>
                  </a:cubicBezTo>
                  <a:lnTo>
                    <a:pt x="16209" y="8582"/>
                  </a:lnTo>
                  <a:cubicBezTo>
                    <a:pt x="16209" y="8646"/>
                    <a:pt x="16189" y="8705"/>
                    <a:pt x="16189" y="8789"/>
                  </a:cubicBezTo>
                  <a:cubicBezTo>
                    <a:pt x="15716" y="8602"/>
                    <a:pt x="15405" y="8153"/>
                    <a:pt x="15405" y="7616"/>
                  </a:cubicBezTo>
                  <a:cubicBezTo>
                    <a:pt x="15405" y="7148"/>
                    <a:pt x="15676" y="6714"/>
                    <a:pt x="16085" y="6487"/>
                  </a:cubicBezTo>
                  <a:close/>
                  <a:moveTo>
                    <a:pt x="9327" y="922"/>
                  </a:moveTo>
                  <a:cubicBezTo>
                    <a:pt x="10352" y="922"/>
                    <a:pt x="11319" y="1149"/>
                    <a:pt x="12181" y="1558"/>
                  </a:cubicBezTo>
                  <a:cubicBezTo>
                    <a:pt x="12122" y="1804"/>
                    <a:pt x="12078" y="2051"/>
                    <a:pt x="12078" y="2317"/>
                  </a:cubicBezTo>
                  <a:cubicBezTo>
                    <a:pt x="12078" y="3756"/>
                    <a:pt x="13251" y="4929"/>
                    <a:pt x="14690" y="4929"/>
                  </a:cubicBezTo>
                  <a:cubicBezTo>
                    <a:pt x="14976" y="4929"/>
                    <a:pt x="15242" y="4885"/>
                    <a:pt x="15509" y="4806"/>
                  </a:cubicBezTo>
                  <a:cubicBezTo>
                    <a:pt x="15632" y="5053"/>
                    <a:pt x="15735" y="5319"/>
                    <a:pt x="15839" y="5585"/>
                  </a:cubicBezTo>
                  <a:cubicBezTo>
                    <a:pt x="15035" y="5915"/>
                    <a:pt x="14483" y="6714"/>
                    <a:pt x="14483" y="7616"/>
                  </a:cubicBezTo>
                  <a:cubicBezTo>
                    <a:pt x="14483" y="8503"/>
                    <a:pt x="14996" y="9262"/>
                    <a:pt x="15755" y="9612"/>
                  </a:cubicBezTo>
                  <a:cubicBezTo>
                    <a:pt x="15509" y="9834"/>
                    <a:pt x="15159" y="9982"/>
                    <a:pt x="14789" y="9982"/>
                  </a:cubicBezTo>
                  <a:lnTo>
                    <a:pt x="13764" y="9982"/>
                  </a:lnTo>
                  <a:cubicBezTo>
                    <a:pt x="13640" y="9489"/>
                    <a:pt x="13271" y="9075"/>
                    <a:pt x="12778" y="8932"/>
                  </a:cubicBezTo>
                  <a:cubicBezTo>
                    <a:pt x="12595" y="8873"/>
                    <a:pt x="12408" y="8829"/>
                    <a:pt x="12201" y="8789"/>
                  </a:cubicBezTo>
                  <a:cubicBezTo>
                    <a:pt x="12162" y="8779"/>
                    <a:pt x="12123" y="8774"/>
                    <a:pt x="12085" y="8774"/>
                  </a:cubicBezTo>
                  <a:cubicBezTo>
                    <a:pt x="11881" y="8774"/>
                    <a:pt x="11699" y="8912"/>
                    <a:pt x="11649" y="9119"/>
                  </a:cubicBezTo>
                  <a:cubicBezTo>
                    <a:pt x="11585" y="9366"/>
                    <a:pt x="11733" y="9612"/>
                    <a:pt x="11979" y="9672"/>
                  </a:cubicBezTo>
                  <a:cubicBezTo>
                    <a:pt x="12162" y="9711"/>
                    <a:pt x="12349" y="9775"/>
                    <a:pt x="12511" y="9814"/>
                  </a:cubicBezTo>
                  <a:cubicBezTo>
                    <a:pt x="12694" y="9879"/>
                    <a:pt x="12817" y="10021"/>
                    <a:pt x="12861" y="10204"/>
                  </a:cubicBezTo>
                  <a:cubicBezTo>
                    <a:pt x="12965" y="10618"/>
                    <a:pt x="13335" y="10904"/>
                    <a:pt x="13764" y="10904"/>
                  </a:cubicBezTo>
                  <a:lnTo>
                    <a:pt x="14690" y="10904"/>
                  </a:lnTo>
                  <a:cubicBezTo>
                    <a:pt x="15080" y="11870"/>
                    <a:pt x="15262" y="12792"/>
                    <a:pt x="15203" y="13654"/>
                  </a:cubicBezTo>
                  <a:cubicBezTo>
                    <a:pt x="15139" y="14704"/>
                    <a:pt x="14256" y="15528"/>
                    <a:pt x="13187" y="15528"/>
                  </a:cubicBezTo>
                  <a:lnTo>
                    <a:pt x="5610" y="15528"/>
                  </a:lnTo>
                  <a:cubicBezTo>
                    <a:pt x="4560" y="15528"/>
                    <a:pt x="3678" y="14744"/>
                    <a:pt x="3599" y="13699"/>
                  </a:cubicBezTo>
                  <a:cubicBezTo>
                    <a:pt x="3515" y="12772"/>
                    <a:pt x="3678" y="11850"/>
                    <a:pt x="4092" y="10904"/>
                  </a:cubicBezTo>
                  <a:lnTo>
                    <a:pt x="4891" y="10904"/>
                  </a:lnTo>
                  <a:cubicBezTo>
                    <a:pt x="5324" y="10904"/>
                    <a:pt x="5694" y="10618"/>
                    <a:pt x="5793" y="10204"/>
                  </a:cubicBezTo>
                  <a:cubicBezTo>
                    <a:pt x="5837" y="10021"/>
                    <a:pt x="5980" y="9879"/>
                    <a:pt x="6143" y="9814"/>
                  </a:cubicBezTo>
                  <a:cubicBezTo>
                    <a:pt x="7185" y="9500"/>
                    <a:pt x="8226" y="9343"/>
                    <a:pt x="9268" y="9343"/>
                  </a:cubicBezTo>
                  <a:cubicBezTo>
                    <a:pt x="9582" y="9343"/>
                    <a:pt x="9896" y="9357"/>
                    <a:pt x="10209" y="9386"/>
                  </a:cubicBezTo>
                  <a:cubicBezTo>
                    <a:pt x="10221" y="9387"/>
                    <a:pt x="10233" y="9387"/>
                    <a:pt x="10245" y="9387"/>
                  </a:cubicBezTo>
                  <a:cubicBezTo>
                    <a:pt x="10477" y="9387"/>
                    <a:pt x="10684" y="9205"/>
                    <a:pt x="10702" y="8952"/>
                  </a:cubicBezTo>
                  <a:cubicBezTo>
                    <a:pt x="10722" y="8705"/>
                    <a:pt x="10540" y="8479"/>
                    <a:pt x="10293" y="8459"/>
                  </a:cubicBezTo>
                  <a:cubicBezTo>
                    <a:pt x="9977" y="8432"/>
                    <a:pt x="9660" y="8419"/>
                    <a:pt x="9343" y="8419"/>
                  </a:cubicBezTo>
                  <a:cubicBezTo>
                    <a:pt x="8182" y="8419"/>
                    <a:pt x="7023" y="8595"/>
                    <a:pt x="5877" y="8932"/>
                  </a:cubicBezTo>
                  <a:cubicBezTo>
                    <a:pt x="5384" y="9075"/>
                    <a:pt x="5014" y="9489"/>
                    <a:pt x="4891" y="9982"/>
                  </a:cubicBezTo>
                  <a:lnTo>
                    <a:pt x="3865" y="9982"/>
                  </a:lnTo>
                  <a:cubicBezTo>
                    <a:pt x="3496" y="9982"/>
                    <a:pt x="3165" y="9834"/>
                    <a:pt x="2899" y="9612"/>
                  </a:cubicBezTo>
                  <a:cubicBezTo>
                    <a:pt x="3658" y="9262"/>
                    <a:pt x="4191" y="8503"/>
                    <a:pt x="4191" y="7616"/>
                  </a:cubicBezTo>
                  <a:cubicBezTo>
                    <a:pt x="4191" y="6714"/>
                    <a:pt x="3619" y="5915"/>
                    <a:pt x="2815" y="5585"/>
                  </a:cubicBezTo>
                  <a:cubicBezTo>
                    <a:pt x="2919" y="5319"/>
                    <a:pt x="3022" y="5053"/>
                    <a:pt x="3146" y="4806"/>
                  </a:cubicBezTo>
                  <a:cubicBezTo>
                    <a:pt x="3412" y="4885"/>
                    <a:pt x="3698" y="4929"/>
                    <a:pt x="3969" y="4929"/>
                  </a:cubicBezTo>
                  <a:cubicBezTo>
                    <a:pt x="5403" y="4929"/>
                    <a:pt x="6596" y="3756"/>
                    <a:pt x="6596" y="2317"/>
                  </a:cubicBezTo>
                  <a:cubicBezTo>
                    <a:pt x="6596" y="2051"/>
                    <a:pt x="6557" y="1804"/>
                    <a:pt x="6473" y="1558"/>
                  </a:cubicBezTo>
                  <a:cubicBezTo>
                    <a:pt x="7336" y="1149"/>
                    <a:pt x="8322" y="922"/>
                    <a:pt x="9327" y="9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6" y="16760"/>
                    <a:pt x="17746" y="17105"/>
                  </a:cubicBezTo>
                  <a:lnTo>
                    <a:pt x="17746" y="29966"/>
                  </a:lnTo>
                  <a:cubicBezTo>
                    <a:pt x="17746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3" y="30621"/>
                    <a:pt x="927" y="30335"/>
                    <a:pt x="927" y="29966"/>
                  </a:cubicBezTo>
                  <a:lnTo>
                    <a:pt x="927" y="17105"/>
                  </a:lnTo>
                  <a:cubicBezTo>
                    <a:pt x="927" y="16760"/>
                    <a:pt x="1213" y="16449"/>
                    <a:pt x="1583" y="16449"/>
                  </a:cubicBezTo>
                  <a:close/>
                  <a:moveTo>
                    <a:pt x="9327" y="0"/>
                  </a:moveTo>
                  <a:cubicBezTo>
                    <a:pt x="5034" y="0"/>
                    <a:pt x="1544" y="3510"/>
                    <a:pt x="1544" y="7803"/>
                  </a:cubicBezTo>
                  <a:lnTo>
                    <a:pt x="1544" y="8582"/>
                  </a:lnTo>
                  <a:cubicBezTo>
                    <a:pt x="1544" y="9612"/>
                    <a:pt x="2199" y="10475"/>
                    <a:pt x="3126" y="10781"/>
                  </a:cubicBezTo>
                  <a:cubicBezTo>
                    <a:pt x="2737" y="11786"/>
                    <a:pt x="2569" y="12792"/>
                    <a:pt x="2672" y="13778"/>
                  </a:cubicBezTo>
                  <a:cubicBezTo>
                    <a:pt x="2737" y="14458"/>
                    <a:pt x="3022" y="15074"/>
                    <a:pt x="3451" y="15528"/>
                  </a:cubicBezTo>
                  <a:lnTo>
                    <a:pt x="1583" y="15528"/>
                  </a:lnTo>
                  <a:cubicBezTo>
                    <a:pt x="701" y="15528"/>
                    <a:pt x="1" y="16242"/>
                    <a:pt x="1" y="17105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05"/>
                  </a:lnTo>
                  <a:cubicBezTo>
                    <a:pt x="18673" y="16242"/>
                    <a:pt x="17954" y="15528"/>
                    <a:pt x="17071" y="15528"/>
                  </a:cubicBezTo>
                  <a:lnTo>
                    <a:pt x="15326" y="15528"/>
                  </a:lnTo>
                  <a:cubicBezTo>
                    <a:pt x="15799" y="15054"/>
                    <a:pt x="16085" y="14418"/>
                    <a:pt x="16125" y="13699"/>
                  </a:cubicBezTo>
                  <a:cubicBezTo>
                    <a:pt x="16189" y="12752"/>
                    <a:pt x="16021" y="11766"/>
                    <a:pt x="15632" y="10761"/>
                  </a:cubicBezTo>
                  <a:cubicBezTo>
                    <a:pt x="16494" y="10411"/>
                    <a:pt x="17130" y="9568"/>
                    <a:pt x="17130" y="8582"/>
                  </a:cubicBezTo>
                  <a:lnTo>
                    <a:pt x="17130" y="7803"/>
                  </a:lnTo>
                  <a:cubicBezTo>
                    <a:pt x="17130" y="3510"/>
                    <a:pt x="13621" y="0"/>
                    <a:pt x="932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1973862" y="4439833"/>
              <a:ext cx="247254" cy="203469"/>
            </a:xfrm>
            <a:custGeom>
              <a:rect b="b" l="l" r="r" t="t"/>
              <a:pathLst>
                <a:path extrusionOk="0" h="12324" w="14976">
                  <a:moveTo>
                    <a:pt x="454" y="0"/>
                  </a:moveTo>
                  <a:cubicBezTo>
                    <a:pt x="207" y="0"/>
                    <a:pt x="0" y="202"/>
                    <a:pt x="0" y="468"/>
                  </a:cubicBezTo>
                  <a:lnTo>
                    <a:pt x="0" y="7739"/>
                  </a:lnTo>
                  <a:cubicBezTo>
                    <a:pt x="0" y="7986"/>
                    <a:pt x="207" y="8193"/>
                    <a:pt x="454" y="8193"/>
                  </a:cubicBezTo>
                  <a:cubicBezTo>
                    <a:pt x="720" y="8193"/>
                    <a:pt x="927" y="7986"/>
                    <a:pt x="927" y="7739"/>
                  </a:cubicBezTo>
                  <a:lnTo>
                    <a:pt x="927" y="922"/>
                  </a:lnTo>
                  <a:lnTo>
                    <a:pt x="14049" y="922"/>
                  </a:lnTo>
                  <a:lnTo>
                    <a:pt x="14049" y="11397"/>
                  </a:lnTo>
                  <a:lnTo>
                    <a:pt x="927" y="11397"/>
                  </a:lnTo>
                  <a:lnTo>
                    <a:pt x="927" y="9588"/>
                  </a:lnTo>
                  <a:cubicBezTo>
                    <a:pt x="927" y="9321"/>
                    <a:pt x="720" y="9119"/>
                    <a:pt x="454" y="9119"/>
                  </a:cubicBezTo>
                  <a:cubicBezTo>
                    <a:pt x="207" y="9119"/>
                    <a:pt x="0" y="9321"/>
                    <a:pt x="0" y="9588"/>
                  </a:cubicBezTo>
                  <a:lnTo>
                    <a:pt x="0" y="11870"/>
                  </a:lnTo>
                  <a:cubicBezTo>
                    <a:pt x="0" y="12116"/>
                    <a:pt x="207" y="12323"/>
                    <a:pt x="454" y="12323"/>
                  </a:cubicBezTo>
                  <a:lnTo>
                    <a:pt x="14502" y="12323"/>
                  </a:lnTo>
                  <a:cubicBezTo>
                    <a:pt x="14769" y="12323"/>
                    <a:pt x="14976" y="12116"/>
                    <a:pt x="14976" y="11870"/>
                  </a:cubicBezTo>
                  <a:lnTo>
                    <a:pt x="14976" y="468"/>
                  </a:lnTo>
                  <a:cubicBezTo>
                    <a:pt x="14976" y="202"/>
                    <a:pt x="14769" y="0"/>
                    <a:pt x="1450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2181421" y="4462206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1997293" y="4462206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2181421" y="4602608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1997293" y="4602608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2041414" y="4465542"/>
              <a:ext cx="119004" cy="113952"/>
            </a:xfrm>
            <a:custGeom>
              <a:rect b="b" l="l" r="r" t="t"/>
              <a:pathLst>
                <a:path extrusionOk="0" h="6902" w="7208">
                  <a:moveTo>
                    <a:pt x="6039" y="927"/>
                  </a:moveTo>
                  <a:cubicBezTo>
                    <a:pt x="6182" y="927"/>
                    <a:pt x="6286" y="1031"/>
                    <a:pt x="6286" y="1174"/>
                  </a:cubicBezTo>
                  <a:lnTo>
                    <a:pt x="6286" y="4048"/>
                  </a:lnTo>
                  <a:cubicBezTo>
                    <a:pt x="6286" y="4132"/>
                    <a:pt x="6241" y="4210"/>
                    <a:pt x="6162" y="4274"/>
                  </a:cubicBezTo>
                  <a:lnTo>
                    <a:pt x="3944" y="5443"/>
                  </a:lnTo>
                  <a:cubicBezTo>
                    <a:pt x="3796" y="5527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0" y="5980"/>
                  </a:lnTo>
                  <a:lnTo>
                    <a:pt x="3180" y="5423"/>
                  </a:lnTo>
                  <a:cubicBezTo>
                    <a:pt x="3180" y="5319"/>
                    <a:pt x="3244" y="5241"/>
                    <a:pt x="3328" y="5196"/>
                  </a:cubicBezTo>
                  <a:lnTo>
                    <a:pt x="5522" y="4028"/>
                  </a:lnTo>
                  <a:cubicBezTo>
                    <a:pt x="5689" y="3944"/>
                    <a:pt x="5768" y="3782"/>
                    <a:pt x="5768" y="3619"/>
                  </a:cubicBezTo>
                  <a:lnTo>
                    <a:pt x="5768" y="1894"/>
                  </a:lnTo>
                  <a:cubicBezTo>
                    <a:pt x="5768" y="1647"/>
                    <a:pt x="5566" y="1420"/>
                    <a:pt x="5319" y="1420"/>
                  </a:cubicBezTo>
                  <a:lnTo>
                    <a:pt x="1889" y="1420"/>
                  </a:lnTo>
                  <a:cubicBezTo>
                    <a:pt x="1642" y="1420"/>
                    <a:pt x="1435" y="1647"/>
                    <a:pt x="1435" y="1894"/>
                  </a:cubicBezTo>
                  <a:lnTo>
                    <a:pt x="1435" y="2692"/>
                  </a:lnTo>
                  <a:lnTo>
                    <a:pt x="922" y="2692"/>
                  </a:lnTo>
                  <a:lnTo>
                    <a:pt x="922" y="1174"/>
                  </a:lnTo>
                  <a:cubicBezTo>
                    <a:pt x="922" y="1031"/>
                    <a:pt x="1046" y="927"/>
                    <a:pt x="1189" y="927"/>
                  </a:cubicBezTo>
                  <a:close/>
                  <a:moveTo>
                    <a:pt x="1189" y="1"/>
                  </a:moveTo>
                  <a:cubicBezTo>
                    <a:pt x="533" y="1"/>
                    <a:pt x="1" y="513"/>
                    <a:pt x="1" y="1174"/>
                  </a:cubicBezTo>
                  <a:lnTo>
                    <a:pt x="1" y="2978"/>
                  </a:lnTo>
                  <a:cubicBezTo>
                    <a:pt x="1" y="3328"/>
                    <a:pt x="287" y="3619"/>
                    <a:pt x="637" y="3619"/>
                  </a:cubicBezTo>
                  <a:lnTo>
                    <a:pt x="1726" y="3619"/>
                  </a:lnTo>
                  <a:cubicBezTo>
                    <a:pt x="2071" y="3619"/>
                    <a:pt x="2362" y="3328"/>
                    <a:pt x="2362" y="2978"/>
                  </a:cubicBezTo>
                  <a:lnTo>
                    <a:pt x="2362" y="2342"/>
                  </a:lnTo>
                  <a:lnTo>
                    <a:pt x="4846" y="2342"/>
                  </a:lnTo>
                  <a:lnTo>
                    <a:pt x="4846" y="3328"/>
                  </a:lnTo>
                  <a:lnTo>
                    <a:pt x="2894" y="4378"/>
                  </a:lnTo>
                  <a:cubicBezTo>
                    <a:pt x="2505" y="4580"/>
                    <a:pt x="2258" y="4974"/>
                    <a:pt x="2258" y="5423"/>
                  </a:cubicBezTo>
                  <a:lnTo>
                    <a:pt x="2258" y="6246"/>
                  </a:lnTo>
                  <a:cubicBezTo>
                    <a:pt x="2258" y="6616"/>
                    <a:pt x="2544" y="6902"/>
                    <a:pt x="2914" y="6902"/>
                  </a:cubicBezTo>
                  <a:lnTo>
                    <a:pt x="3964" y="6902"/>
                  </a:lnTo>
                  <a:cubicBezTo>
                    <a:pt x="4334" y="6902"/>
                    <a:pt x="4619" y="6616"/>
                    <a:pt x="4619" y="6246"/>
                  </a:cubicBezTo>
                  <a:lnTo>
                    <a:pt x="4619" y="6123"/>
                  </a:lnTo>
                  <a:lnTo>
                    <a:pt x="6591" y="5073"/>
                  </a:lnTo>
                  <a:cubicBezTo>
                    <a:pt x="6961" y="4871"/>
                    <a:pt x="7207" y="4482"/>
                    <a:pt x="7207" y="4048"/>
                  </a:cubicBezTo>
                  <a:lnTo>
                    <a:pt x="7207" y="1174"/>
                  </a:lnTo>
                  <a:cubicBezTo>
                    <a:pt x="7207" y="513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2078698" y="4584957"/>
              <a:ext cx="38997" cy="39641"/>
            </a:xfrm>
            <a:custGeom>
              <a:rect b="b" l="l" r="r" t="t"/>
              <a:pathLst>
                <a:path extrusionOk="0" h="2401" w="2362">
                  <a:moveTo>
                    <a:pt x="1440" y="922"/>
                  </a:moveTo>
                  <a:lnTo>
                    <a:pt x="1440" y="1479"/>
                  </a:lnTo>
                  <a:lnTo>
                    <a:pt x="922" y="1479"/>
                  </a:lnTo>
                  <a:lnTo>
                    <a:pt x="922" y="922"/>
                  </a:lnTo>
                  <a:close/>
                  <a:moveTo>
                    <a:pt x="740" y="0"/>
                  </a:moveTo>
                  <a:cubicBezTo>
                    <a:pt x="331" y="0"/>
                    <a:pt x="0" y="330"/>
                    <a:pt x="0" y="720"/>
                  </a:cubicBezTo>
                  <a:lnTo>
                    <a:pt x="0" y="1661"/>
                  </a:lnTo>
                  <a:cubicBezTo>
                    <a:pt x="0" y="2075"/>
                    <a:pt x="331" y="2401"/>
                    <a:pt x="740" y="2401"/>
                  </a:cubicBezTo>
                  <a:lnTo>
                    <a:pt x="1622" y="2401"/>
                  </a:lnTo>
                  <a:cubicBezTo>
                    <a:pt x="2031" y="2401"/>
                    <a:pt x="2361" y="2075"/>
                    <a:pt x="2361" y="1661"/>
                  </a:cubicBezTo>
                  <a:lnTo>
                    <a:pt x="2361" y="720"/>
                  </a:lnTo>
                  <a:cubicBezTo>
                    <a:pt x="2361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205427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3" y="0"/>
                  </a:moveTo>
                  <a:cubicBezTo>
                    <a:pt x="247" y="0"/>
                    <a:pt x="0" y="247"/>
                    <a:pt x="0" y="557"/>
                  </a:cubicBezTo>
                  <a:lnTo>
                    <a:pt x="0" y="2529"/>
                  </a:lnTo>
                  <a:cubicBezTo>
                    <a:pt x="0" y="2835"/>
                    <a:pt x="247" y="3081"/>
                    <a:pt x="553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3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212443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8" y="0"/>
                  </a:moveTo>
                  <a:cubicBezTo>
                    <a:pt x="247" y="0"/>
                    <a:pt x="1" y="247"/>
                    <a:pt x="1" y="557"/>
                  </a:cubicBezTo>
                  <a:lnTo>
                    <a:pt x="1" y="2529"/>
                  </a:lnTo>
                  <a:cubicBezTo>
                    <a:pt x="1" y="2835"/>
                    <a:pt x="247" y="3081"/>
                    <a:pt x="558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2054277" y="4190518"/>
              <a:ext cx="86446" cy="86529"/>
            </a:xfrm>
            <a:custGeom>
              <a:rect b="b" l="l" r="r" t="t"/>
              <a:pathLst>
                <a:path extrusionOk="0" h="5241" w="5236">
                  <a:moveTo>
                    <a:pt x="2608" y="927"/>
                  </a:moveTo>
                  <a:cubicBezTo>
                    <a:pt x="3555" y="927"/>
                    <a:pt x="4314" y="1686"/>
                    <a:pt x="4314" y="2628"/>
                  </a:cubicBezTo>
                  <a:cubicBezTo>
                    <a:pt x="4314" y="3555"/>
                    <a:pt x="3555" y="4314"/>
                    <a:pt x="2608" y="4314"/>
                  </a:cubicBezTo>
                  <a:cubicBezTo>
                    <a:pt x="1686" y="4314"/>
                    <a:pt x="922" y="3555"/>
                    <a:pt x="922" y="2628"/>
                  </a:cubicBezTo>
                  <a:cubicBezTo>
                    <a:pt x="922" y="1686"/>
                    <a:pt x="1686" y="927"/>
                    <a:pt x="2608" y="927"/>
                  </a:cubicBezTo>
                  <a:close/>
                  <a:moveTo>
                    <a:pt x="2608" y="0"/>
                  </a:moveTo>
                  <a:cubicBezTo>
                    <a:pt x="1169" y="0"/>
                    <a:pt x="0" y="1174"/>
                    <a:pt x="0" y="2628"/>
                  </a:cubicBezTo>
                  <a:cubicBezTo>
                    <a:pt x="0" y="4067"/>
                    <a:pt x="1169" y="5240"/>
                    <a:pt x="2608" y="5240"/>
                  </a:cubicBezTo>
                  <a:cubicBezTo>
                    <a:pt x="4047" y="5240"/>
                    <a:pt x="5235" y="4067"/>
                    <a:pt x="5235" y="2628"/>
                  </a:cubicBezTo>
                  <a:cubicBezTo>
                    <a:pt x="5235" y="1174"/>
                    <a:pt x="4047" y="0"/>
                    <a:pt x="260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7"/>
          <p:cNvGrpSpPr/>
          <p:nvPr/>
        </p:nvGrpSpPr>
        <p:grpSpPr>
          <a:xfrm>
            <a:off x="679766" y="4065811"/>
            <a:ext cx="557174" cy="941242"/>
            <a:chOff x="4443527" y="4747418"/>
            <a:chExt cx="308308" cy="520857"/>
          </a:xfrm>
        </p:grpSpPr>
        <p:sp>
          <p:nvSpPr>
            <p:cNvPr id="371" name="Google Shape;371;p17"/>
            <p:cNvSpPr/>
            <p:nvPr/>
          </p:nvSpPr>
          <p:spPr>
            <a:xfrm>
              <a:off x="4584261" y="4866404"/>
              <a:ext cx="28513" cy="167907"/>
            </a:xfrm>
            <a:custGeom>
              <a:rect b="b" l="l" r="r" t="t"/>
              <a:pathLst>
                <a:path extrusionOk="0" h="10170" w="1727">
                  <a:moveTo>
                    <a:pt x="1" y="1"/>
                  </a:moveTo>
                  <a:lnTo>
                    <a:pt x="1" y="10170"/>
                  </a:lnTo>
                  <a:lnTo>
                    <a:pt x="1726" y="10170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451024" y="5011611"/>
              <a:ext cx="293003" cy="249218"/>
            </a:xfrm>
            <a:custGeom>
              <a:rect b="b" l="l" r="r" t="t"/>
              <a:pathLst>
                <a:path extrusionOk="0" h="15095" w="17747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66"/>
                  </a:lnTo>
                  <a:cubicBezTo>
                    <a:pt x="0" y="14582"/>
                    <a:pt x="513" y="15094"/>
                    <a:pt x="1129" y="15094"/>
                  </a:cubicBezTo>
                  <a:lnTo>
                    <a:pt x="16617" y="15094"/>
                  </a:lnTo>
                  <a:cubicBezTo>
                    <a:pt x="17253" y="15094"/>
                    <a:pt x="17746" y="14582"/>
                    <a:pt x="17746" y="13966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481538" y="5042141"/>
              <a:ext cx="231965" cy="188164"/>
            </a:xfrm>
            <a:custGeom>
              <a:rect b="b" l="l" r="r" t="t"/>
              <a:pathLst>
                <a:path extrusionOk="0" h="11397" w="14050">
                  <a:moveTo>
                    <a:pt x="371" y="0"/>
                  </a:moveTo>
                  <a:cubicBezTo>
                    <a:pt x="164" y="0"/>
                    <a:pt x="1" y="163"/>
                    <a:pt x="1" y="345"/>
                  </a:cubicBezTo>
                  <a:lnTo>
                    <a:pt x="1" y="11027"/>
                  </a:lnTo>
                  <a:cubicBezTo>
                    <a:pt x="1" y="11234"/>
                    <a:pt x="164" y="11397"/>
                    <a:pt x="371" y="11397"/>
                  </a:cubicBezTo>
                  <a:lnTo>
                    <a:pt x="13680" y="11397"/>
                  </a:lnTo>
                  <a:cubicBezTo>
                    <a:pt x="13882" y="11397"/>
                    <a:pt x="14050" y="11234"/>
                    <a:pt x="14050" y="11027"/>
                  </a:cubicBezTo>
                  <a:lnTo>
                    <a:pt x="14050" y="345"/>
                  </a:lnTo>
                  <a:cubicBezTo>
                    <a:pt x="14050" y="163"/>
                    <a:pt x="13882" y="0"/>
                    <a:pt x="13680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549354" y="5067537"/>
              <a:ext cx="103765" cy="98730"/>
            </a:xfrm>
            <a:custGeom>
              <a:rect b="b" l="l" r="r" t="t"/>
              <a:pathLst>
                <a:path extrusionOk="0" h="5980" w="6285">
                  <a:moveTo>
                    <a:pt x="700" y="0"/>
                  </a:moveTo>
                  <a:cubicBezTo>
                    <a:pt x="311" y="0"/>
                    <a:pt x="0" y="330"/>
                    <a:pt x="0" y="720"/>
                  </a:cubicBezTo>
                  <a:lnTo>
                    <a:pt x="0" y="2529"/>
                  </a:lnTo>
                  <a:cubicBezTo>
                    <a:pt x="0" y="2627"/>
                    <a:pt x="64" y="2711"/>
                    <a:pt x="163" y="2711"/>
                  </a:cubicBezTo>
                  <a:lnTo>
                    <a:pt x="1252" y="2711"/>
                  </a:lnTo>
                  <a:cubicBezTo>
                    <a:pt x="1336" y="2711"/>
                    <a:pt x="1420" y="2627"/>
                    <a:pt x="1420" y="2529"/>
                  </a:cubicBezTo>
                  <a:lnTo>
                    <a:pt x="1420" y="1440"/>
                  </a:lnTo>
                  <a:lnTo>
                    <a:pt x="4846" y="1440"/>
                  </a:lnTo>
                  <a:lnTo>
                    <a:pt x="4846" y="3165"/>
                  </a:lnTo>
                  <a:lnTo>
                    <a:pt x="2627" y="4333"/>
                  </a:lnTo>
                  <a:cubicBezTo>
                    <a:pt x="2406" y="4456"/>
                    <a:pt x="2258" y="4703"/>
                    <a:pt x="2258" y="4969"/>
                  </a:cubicBezTo>
                  <a:lnTo>
                    <a:pt x="2258" y="5792"/>
                  </a:lnTo>
                  <a:cubicBezTo>
                    <a:pt x="2258" y="5896"/>
                    <a:pt x="2342" y="5979"/>
                    <a:pt x="2445" y="5979"/>
                  </a:cubicBezTo>
                  <a:lnTo>
                    <a:pt x="3490" y="5979"/>
                  </a:lnTo>
                  <a:cubicBezTo>
                    <a:pt x="3594" y="5979"/>
                    <a:pt x="3677" y="5896"/>
                    <a:pt x="3677" y="5792"/>
                  </a:cubicBezTo>
                  <a:lnTo>
                    <a:pt x="3677" y="5403"/>
                  </a:lnTo>
                  <a:lnTo>
                    <a:pt x="5896" y="4210"/>
                  </a:lnTo>
                  <a:cubicBezTo>
                    <a:pt x="6122" y="4087"/>
                    <a:pt x="6285" y="3840"/>
                    <a:pt x="6285" y="3574"/>
                  </a:cubicBezTo>
                  <a:lnTo>
                    <a:pt x="6285" y="720"/>
                  </a:lnTo>
                  <a:cubicBezTo>
                    <a:pt x="6285" y="330"/>
                    <a:pt x="5955" y="0"/>
                    <a:pt x="5565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586622" y="5186935"/>
              <a:ext cx="23461" cy="24435"/>
            </a:xfrm>
            <a:custGeom>
              <a:rect b="b" l="l" r="r" t="t"/>
              <a:pathLst>
                <a:path extrusionOk="0" h="1480" w="1421">
                  <a:moveTo>
                    <a:pt x="272" y="0"/>
                  </a:moveTo>
                  <a:cubicBezTo>
                    <a:pt x="104" y="0"/>
                    <a:pt x="1" y="124"/>
                    <a:pt x="1" y="267"/>
                  </a:cubicBezTo>
                  <a:lnTo>
                    <a:pt x="1" y="1213"/>
                  </a:lnTo>
                  <a:cubicBezTo>
                    <a:pt x="1" y="1356"/>
                    <a:pt x="104" y="1479"/>
                    <a:pt x="272" y="1479"/>
                  </a:cubicBezTo>
                  <a:lnTo>
                    <a:pt x="1154" y="1479"/>
                  </a:lnTo>
                  <a:cubicBezTo>
                    <a:pt x="1317" y="1479"/>
                    <a:pt x="1420" y="1356"/>
                    <a:pt x="1420" y="1213"/>
                  </a:cubicBezTo>
                  <a:lnTo>
                    <a:pt x="1420" y="267"/>
                  </a:lnTo>
                  <a:cubicBezTo>
                    <a:pt x="1420" y="124"/>
                    <a:pt x="1317" y="0"/>
                    <a:pt x="1154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474389" y="4755229"/>
              <a:ext cx="248228" cy="134292"/>
            </a:xfrm>
            <a:custGeom>
              <a:rect b="b" l="l" r="r" t="t"/>
              <a:pathLst>
                <a:path extrusionOk="0" h="8134" w="15035">
                  <a:moveTo>
                    <a:pt x="4067" y="0"/>
                  </a:moveTo>
                  <a:cubicBezTo>
                    <a:pt x="2938" y="0"/>
                    <a:pt x="1932" y="449"/>
                    <a:pt x="1193" y="1188"/>
                  </a:cubicBezTo>
                  <a:cubicBezTo>
                    <a:pt x="454" y="1908"/>
                    <a:pt x="0" y="2933"/>
                    <a:pt x="0" y="4067"/>
                  </a:cubicBezTo>
                  <a:cubicBezTo>
                    <a:pt x="0" y="6305"/>
                    <a:pt x="1829" y="8134"/>
                    <a:pt x="4067" y="8134"/>
                  </a:cubicBezTo>
                  <a:lnTo>
                    <a:pt x="10968" y="8134"/>
                  </a:lnTo>
                  <a:cubicBezTo>
                    <a:pt x="12097" y="8134"/>
                    <a:pt x="13107" y="7660"/>
                    <a:pt x="13847" y="6941"/>
                  </a:cubicBezTo>
                  <a:cubicBezTo>
                    <a:pt x="14586" y="6201"/>
                    <a:pt x="15035" y="5176"/>
                    <a:pt x="15035" y="4067"/>
                  </a:cubicBezTo>
                  <a:cubicBezTo>
                    <a:pt x="15035" y="1804"/>
                    <a:pt x="13206" y="0"/>
                    <a:pt x="1096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505960" y="4786717"/>
              <a:ext cx="185160" cy="71241"/>
            </a:xfrm>
            <a:custGeom>
              <a:rect b="b" l="l" r="r" t="t"/>
              <a:pathLst>
                <a:path extrusionOk="0" h="4315" w="11215">
                  <a:moveTo>
                    <a:pt x="2155" y="1"/>
                  </a:moveTo>
                  <a:cubicBezTo>
                    <a:pt x="967" y="1"/>
                    <a:pt x="1" y="967"/>
                    <a:pt x="1" y="2160"/>
                  </a:cubicBezTo>
                  <a:cubicBezTo>
                    <a:pt x="1" y="3348"/>
                    <a:pt x="967" y="4314"/>
                    <a:pt x="2155" y="4314"/>
                  </a:cubicBezTo>
                  <a:lnTo>
                    <a:pt x="9056" y="4314"/>
                  </a:lnTo>
                  <a:cubicBezTo>
                    <a:pt x="10249" y="4314"/>
                    <a:pt x="11215" y="3348"/>
                    <a:pt x="11215" y="2160"/>
                  </a:cubicBezTo>
                  <a:cubicBezTo>
                    <a:pt x="11215" y="967"/>
                    <a:pt x="10249" y="1"/>
                    <a:pt x="905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530051" y="4810494"/>
              <a:ext cx="137314" cy="23362"/>
            </a:xfrm>
            <a:custGeom>
              <a:rect b="b" l="l" r="r" t="t"/>
              <a:pathLst>
                <a:path extrusionOk="0" h="1415" w="8317">
                  <a:moveTo>
                    <a:pt x="696" y="0"/>
                  </a:moveTo>
                  <a:cubicBezTo>
                    <a:pt x="306" y="0"/>
                    <a:pt x="1" y="326"/>
                    <a:pt x="1" y="720"/>
                  </a:cubicBezTo>
                  <a:cubicBezTo>
                    <a:pt x="1" y="1109"/>
                    <a:pt x="306" y="1415"/>
                    <a:pt x="696" y="1415"/>
                  </a:cubicBezTo>
                  <a:lnTo>
                    <a:pt x="7597" y="1415"/>
                  </a:lnTo>
                  <a:cubicBezTo>
                    <a:pt x="7986" y="1415"/>
                    <a:pt x="8317" y="1109"/>
                    <a:pt x="8317" y="720"/>
                  </a:cubicBezTo>
                  <a:cubicBezTo>
                    <a:pt x="8317" y="326"/>
                    <a:pt x="7986" y="0"/>
                    <a:pt x="7597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12761" y="4956675"/>
              <a:ext cx="68203" cy="54945"/>
            </a:xfrm>
            <a:custGeom>
              <a:rect b="b" l="l" r="r" t="t"/>
              <a:pathLst>
                <a:path extrusionOk="0" h="3328" w="4131">
                  <a:moveTo>
                    <a:pt x="2139" y="0"/>
                  </a:moveTo>
                  <a:cubicBezTo>
                    <a:pt x="966" y="0"/>
                    <a:pt x="0" y="942"/>
                    <a:pt x="0" y="2135"/>
                  </a:cubicBezTo>
                  <a:lnTo>
                    <a:pt x="0" y="3328"/>
                  </a:lnTo>
                  <a:lnTo>
                    <a:pt x="1991" y="3328"/>
                  </a:lnTo>
                  <a:cubicBezTo>
                    <a:pt x="3165" y="3328"/>
                    <a:pt x="4131" y="2362"/>
                    <a:pt x="4131" y="1169"/>
                  </a:cubicBezTo>
                  <a:lnTo>
                    <a:pt x="4131" y="222"/>
                  </a:lnTo>
                  <a:cubicBezTo>
                    <a:pt x="4131" y="99"/>
                    <a:pt x="4027" y="0"/>
                    <a:pt x="3904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516131" y="4956675"/>
              <a:ext cx="68137" cy="54945"/>
            </a:xfrm>
            <a:custGeom>
              <a:rect b="b" l="l" r="r" t="t"/>
              <a:pathLst>
                <a:path extrusionOk="0" h="3328" w="4127">
                  <a:moveTo>
                    <a:pt x="228" y="0"/>
                  </a:moveTo>
                  <a:cubicBezTo>
                    <a:pt x="104" y="0"/>
                    <a:pt x="1" y="99"/>
                    <a:pt x="1" y="222"/>
                  </a:cubicBezTo>
                  <a:lnTo>
                    <a:pt x="1" y="1169"/>
                  </a:lnTo>
                  <a:cubicBezTo>
                    <a:pt x="1" y="2362"/>
                    <a:pt x="967" y="3328"/>
                    <a:pt x="2135" y="3328"/>
                  </a:cubicBezTo>
                  <a:lnTo>
                    <a:pt x="4127" y="3328"/>
                  </a:lnTo>
                  <a:lnTo>
                    <a:pt x="4127" y="2135"/>
                  </a:lnTo>
                  <a:cubicBezTo>
                    <a:pt x="4127" y="942"/>
                    <a:pt x="3161" y="0"/>
                    <a:pt x="1992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578894" y="5179455"/>
              <a:ext cx="38997" cy="39723"/>
            </a:xfrm>
            <a:custGeom>
              <a:rect b="b" l="l" r="r" t="t"/>
              <a:pathLst>
                <a:path extrusionOk="0" h="2406" w="2362">
                  <a:moveTo>
                    <a:pt x="1435" y="927"/>
                  </a:moveTo>
                  <a:lnTo>
                    <a:pt x="1435" y="1479"/>
                  </a:lnTo>
                  <a:lnTo>
                    <a:pt x="922" y="1479"/>
                  </a:lnTo>
                  <a:lnTo>
                    <a:pt x="922" y="927"/>
                  </a:lnTo>
                  <a:close/>
                  <a:moveTo>
                    <a:pt x="740" y="0"/>
                  </a:moveTo>
                  <a:cubicBezTo>
                    <a:pt x="326" y="0"/>
                    <a:pt x="0" y="330"/>
                    <a:pt x="0" y="720"/>
                  </a:cubicBezTo>
                  <a:lnTo>
                    <a:pt x="0" y="1666"/>
                  </a:lnTo>
                  <a:cubicBezTo>
                    <a:pt x="0" y="2075"/>
                    <a:pt x="326" y="2406"/>
                    <a:pt x="740" y="2406"/>
                  </a:cubicBezTo>
                  <a:lnTo>
                    <a:pt x="1622" y="2406"/>
                  </a:lnTo>
                  <a:cubicBezTo>
                    <a:pt x="2031" y="2406"/>
                    <a:pt x="2362" y="2075"/>
                    <a:pt x="2362" y="1666"/>
                  </a:cubicBezTo>
                  <a:lnTo>
                    <a:pt x="2362" y="720"/>
                  </a:lnTo>
                  <a:cubicBezTo>
                    <a:pt x="2362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443527" y="4747418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12837" y="922"/>
                  </a:moveTo>
                  <a:cubicBezTo>
                    <a:pt x="14828" y="922"/>
                    <a:pt x="16455" y="2544"/>
                    <a:pt x="16455" y="4540"/>
                  </a:cubicBezTo>
                  <a:cubicBezTo>
                    <a:pt x="16455" y="6512"/>
                    <a:pt x="14828" y="8133"/>
                    <a:pt x="12837" y="8133"/>
                  </a:cubicBezTo>
                  <a:lnTo>
                    <a:pt x="5936" y="8133"/>
                  </a:lnTo>
                  <a:cubicBezTo>
                    <a:pt x="3944" y="8133"/>
                    <a:pt x="2342" y="6512"/>
                    <a:pt x="2342" y="4540"/>
                  </a:cubicBezTo>
                  <a:cubicBezTo>
                    <a:pt x="2342" y="2544"/>
                    <a:pt x="3944" y="922"/>
                    <a:pt x="5936" y="922"/>
                  </a:cubicBezTo>
                  <a:close/>
                  <a:moveTo>
                    <a:pt x="6389" y="13122"/>
                  </a:moveTo>
                  <a:cubicBezTo>
                    <a:pt x="7311" y="13122"/>
                    <a:pt x="8075" y="13881"/>
                    <a:pt x="8075" y="14808"/>
                  </a:cubicBezTo>
                  <a:lnTo>
                    <a:pt x="8075" y="15527"/>
                  </a:lnTo>
                  <a:lnTo>
                    <a:pt x="6532" y="15527"/>
                  </a:lnTo>
                  <a:cubicBezTo>
                    <a:pt x="5611" y="15527"/>
                    <a:pt x="4871" y="14768"/>
                    <a:pt x="4871" y="13842"/>
                  </a:cubicBezTo>
                  <a:lnTo>
                    <a:pt x="4871" y="13122"/>
                  </a:lnTo>
                  <a:close/>
                  <a:moveTo>
                    <a:pt x="13926" y="13122"/>
                  </a:moveTo>
                  <a:lnTo>
                    <a:pt x="13926" y="13842"/>
                  </a:lnTo>
                  <a:cubicBezTo>
                    <a:pt x="13926" y="14768"/>
                    <a:pt x="13167" y="15527"/>
                    <a:pt x="12240" y="15527"/>
                  </a:cubicBezTo>
                  <a:lnTo>
                    <a:pt x="10722" y="15527"/>
                  </a:lnTo>
                  <a:lnTo>
                    <a:pt x="10722" y="14808"/>
                  </a:lnTo>
                  <a:cubicBezTo>
                    <a:pt x="10722" y="13881"/>
                    <a:pt x="11462" y="13122"/>
                    <a:pt x="12388" y="131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7" y="16760"/>
                    <a:pt x="17747" y="17110"/>
                  </a:cubicBezTo>
                  <a:lnTo>
                    <a:pt x="17747" y="29966"/>
                  </a:lnTo>
                  <a:cubicBezTo>
                    <a:pt x="17747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4" y="30621"/>
                    <a:pt x="928" y="30335"/>
                    <a:pt x="928" y="29966"/>
                  </a:cubicBezTo>
                  <a:lnTo>
                    <a:pt x="928" y="17110"/>
                  </a:lnTo>
                  <a:cubicBezTo>
                    <a:pt x="928" y="16760"/>
                    <a:pt x="1214" y="16449"/>
                    <a:pt x="1583" y="16449"/>
                  </a:cubicBezTo>
                  <a:close/>
                  <a:moveTo>
                    <a:pt x="5936" y="0"/>
                  </a:moveTo>
                  <a:cubicBezTo>
                    <a:pt x="3432" y="0"/>
                    <a:pt x="1421" y="2031"/>
                    <a:pt x="1421" y="4540"/>
                  </a:cubicBezTo>
                  <a:cubicBezTo>
                    <a:pt x="1421" y="7024"/>
                    <a:pt x="3432" y="9055"/>
                    <a:pt x="5936" y="9055"/>
                  </a:cubicBezTo>
                  <a:lnTo>
                    <a:pt x="8075" y="9055"/>
                  </a:lnTo>
                  <a:lnTo>
                    <a:pt x="8075" y="12816"/>
                  </a:lnTo>
                  <a:cubicBezTo>
                    <a:pt x="7602" y="12427"/>
                    <a:pt x="7025" y="12200"/>
                    <a:pt x="6389" y="12200"/>
                  </a:cubicBezTo>
                  <a:lnTo>
                    <a:pt x="4398" y="12200"/>
                  </a:lnTo>
                  <a:cubicBezTo>
                    <a:pt x="4151" y="12200"/>
                    <a:pt x="3944" y="12402"/>
                    <a:pt x="3944" y="12673"/>
                  </a:cubicBezTo>
                  <a:lnTo>
                    <a:pt x="3944" y="13842"/>
                  </a:lnTo>
                  <a:cubicBezTo>
                    <a:pt x="3944" y="14478"/>
                    <a:pt x="4171" y="15074"/>
                    <a:pt x="4561" y="15527"/>
                  </a:cubicBezTo>
                  <a:lnTo>
                    <a:pt x="1583" y="15527"/>
                  </a:lnTo>
                  <a:cubicBezTo>
                    <a:pt x="701" y="15527"/>
                    <a:pt x="1" y="16247"/>
                    <a:pt x="1" y="17110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10"/>
                  </a:lnTo>
                  <a:cubicBezTo>
                    <a:pt x="18673" y="16247"/>
                    <a:pt x="17954" y="15527"/>
                    <a:pt x="17071" y="15527"/>
                  </a:cubicBezTo>
                  <a:lnTo>
                    <a:pt x="14237" y="15527"/>
                  </a:lnTo>
                  <a:cubicBezTo>
                    <a:pt x="14607" y="15074"/>
                    <a:pt x="14853" y="14478"/>
                    <a:pt x="14853" y="13842"/>
                  </a:cubicBezTo>
                  <a:lnTo>
                    <a:pt x="14853" y="12673"/>
                  </a:lnTo>
                  <a:cubicBezTo>
                    <a:pt x="14853" y="12402"/>
                    <a:pt x="14626" y="12200"/>
                    <a:pt x="14380" y="12200"/>
                  </a:cubicBezTo>
                  <a:lnTo>
                    <a:pt x="12388" y="12200"/>
                  </a:lnTo>
                  <a:cubicBezTo>
                    <a:pt x="11748" y="12200"/>
                    <a:pt x="11176" y="12427"/>
                    <a:pt x="10722" y="12816"/>
                  </a:cubicBezTo>
                  <a:lnTo>
                    <a:pt x="10722" y="11688"/>
                  </a:lnTo>
                  <a:cubicBezTo>
                    <a:pt x="10722" y="11416"/>
                    <a:pt x="10496" y="11214"/>
                    <a:pt x="10249" y="11214"/>
                  </a:cubicBezTo>
                  <a:cubicBezTo>
                    <a:pt x="10003" y="11214"/>
                    <a:pt x="9800" y="11416"/>
                    <a:pt x="9800" y="11688"/>
                  </a:cubicBezTo>
                  <a:lnTo>
                    <a:pt x="9800" y="15527"/>
                  </a:lnTo>
                  <a:lnTo>
                    <a:pt x="8997" y="15527"/>
                  </a:lnTo>
                  <a:lnTo>
                    <a:pt x="8997" y="9055"/>
                  </a:lnTo>
                  <a:lnTo>
                    <a:pt x="9800" y="9055"/>
                  </a:lnTo>
                  <a:lnTo>
                    <a:pt x="9800" y="9839"/>
                  </a:lnTo>
                  <a:cubicBezTo>
                    <a:pt x="9800" y="10085"/>
                    <a:pt x="10003" y="10288"/>
                    <a:pt x="10249" y="10288"/>
                  </a:cubicBezTo>
                  <a:cubicBezTo>
                    <a:pt x="10496" y="10288"/>
                    <a:pt x="10722" y="10085"/>
                    <a:pt x="10722" y="9839"/>
                  </a:cubicBezTo>
                  <a:lnTo>
                    <a:pt x="10722" y="9055"/>
                  </a:lnTo>
                  <a:lnTo>
                    <a:pt x="12837" y="9055"/>
                  </a:lnTo>
                  <a:cubicBezTo>
                    <a:pt x="15346" y="9055"/>
                    <a:pt x="17377" y="7024"/>
                    <a:pt x="17377" y="4540"/>
                  </a:cubicBezTo>
                  <a:cubicBezTo>
                    <a:pt x="17377" y="2031"/>
                    <a:pt x="15346" y="0"/>
                    <a:pt x="1283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7"/>
            <p:cNvSpPr/>
            <p:nvPr/>
          </p:nvSpPr>
          <p:spPr>
            <a:xfrm>
              <a:off x="4474058" y="5034315"/>
              <a:ext cx="247254" cy="203486"/>
            </a:xfrm>
            <a:custGeom>
              <a:rect b="b" l="l" r="r" t="t"/>
              <a:pathLst>
                <a:path extrusionOk="0" h="12325" w="14976">
                  <a:moveTo>
                    <a:pt x="454" y="1"/>
                  </a:moveTo>
                  <a:cubicBezTo>
                    <a:pt x="207" y="1"/>
                    <a:pt x="0" y="203"/>
                    <a:pt x="0" y="474"/>
                  </a:cubicBezTo>
                  <a:lnTo>
                    <a:pt x="0" y="7558"/>
                  </a:lnTo>
                  <a:cubicBezTo>
                    <a:pt x="0" y="7804"/>
                    <a:pt x="207" y="8011"/>
                    <a:pt x="454" y="8011"/>
                  </a:cubicBezTo>
                  <a:cubicBezTo>
                    <a:pt x="700" y="8011"/>
                    <a:pt x="927" y="7804"/>
                    <a:pt x="927" y="7558"/>
                  </a:cubicBezTo>
                  <a:lnTo>
                    <a:pt x="927" y="923"/>
                  </a:lnTo>
                  <a:lnTo>
                    <a:pt x="14049" y="923"/>
                  </a:lnTo>
                  <a:lnTo>
                    <a:pt x="14049" y="11398"/>
                  </a:lnTo>
                  <a:lnTo>
                    <a:pt x="927" y="11398"/>
                  </a:lnTo>
                  <a:lnTo>
                    <a:pt x="927" y="9406"/>
                  </a:lnTo>
                  <a:cubicBezTo>
                    <a:pt x="927" y="9140"/>
                    <a:pt x="700" y="8933"/>
                    <a:pt x="454" y="8933"/>
                  </a:cubicBezTo>
                  <a:cubicBezTo>
                    <a:pt x="207" y="8933"/>
                    <a:pt x="0" y="9140"/>
                    <a:pt x="0" y="9406"/>
                  </a:cubicBezTo>
                  <a:lnTo>
                    <a:pt x="0" y="11871"/>
                  </a:lnTo>
                  <a:cubicBezTo>
                    <a:pt x="0" y="12117"/>
                    <a:pt x="207" y="12324"/>
                    <a:pt x="454" y="12324"/>
                  </a:cubicBezTo>
                  <a:lnTo>
                    <a:pt x="14503" y="12324"/>
                  </a:lnTo>
                  <a:cubicBezTo>
                    <a:pt x="14749" y="12324"/>
                    <a:pt x="14976" y="12117"/>
                    <a:pt x="14976" y="11871"/>
                  </a:cubicBezTo>
                  <a:lnTo>
                    <a:pt x="14976" y="474"/>
                  </a:lnTo>
                  <a:cubicBezTo>
                    <a:pt x="14976" y="203"/>
                    <a:pt x="14749" y="1"/>
                    <a:pt x="1450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7"/>
            <p:cNvSpPr/>
            <p:nvPr/>
          </p:nvSpPr>
          <p:spPr>
            <a:xfrm>
              <a:off x="4681617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7"/>
            <p:cNvSpPr/>
            <p:nvPr/>
          </p:nvSpPr>
          <p:spPr>
            <a:xfrm>
              <a:off x="4497506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4681617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>
              <a:off x="4497506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4541527" y="5060040"/>
              <a:ext cx="119087" cy="113952"/>
            </a:xfrm>
            <a:custGeom>
              <a:rect b="b" l="l" r="r" t="t"/>
              <a:pathLst>
                <a:path extrusionOk="0" h="6902" w="7213">
                  <a:moveTo>
                    <a:pt x="6039" y="927"/>
                  </a:moveTo>
                  <a:cubicBezTo>
                    <a:pt x="6163" y="927"/>
                    <a:pt x="6286" y="1031"/>
                    <a:pt x="6286" y="1174"/>
                  </a:cubicBezTo>
                  <a:lnTo>
                    <a:pt x="6286" y="4028"/>
                  </a:lnTo>
                  <a:cubicBezTo>
                    <a:pt x="6286" y="4131"/>
                    <a:pt x="6246" y="4215"/>
                    <a:pt x="6143" y="4255"/>
                  </a:cubicBezTo>
                  <a:lnTo>
                    <a:pt x="3944" y="5448"/>
                  </a:lnTo>
                  <a:cubicBezTo>
                    <a:pt x="3782" y="5526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5" y="5980"/>
                  </a:lnTo>
                  <a:lnTo>
                    <a:pt x="3185" y="5423"/>
                  </a:lnTo>
                  <a:cubicBezTo>
                    <a:pt x="3185" y="5324"/>
                    <a:pt x="3249" y="5241"/>
                    <a:pt x="3328" y="5201"/>
                  </a:cubicBezTo>
                  <a:lnTo>
                    <a:pt x="5527" y="4008"/>
                  </a:lnTo>
                  <a:cubicBezTo>
                    <a:pt x="5689" y="3924"/>
                    <a:pt x="5773" y="3781"/>
                    <a:pt x="5773" y="3619"/>
                  </a:cubicBezTo>
                  <a:lnTo>
                    <a:pt x="5773" y="1894"/>
                  </a:lnTo>
                  <a:cubicBezTo>
                    <a:pt x="5773" y="1627"/>
                    <a:pt x="5566" y="1420"/>
                    <a:pt x="5320" y="1420"/>
                  </a:cubicBezTo>
                  <a:lnTo>
                    <a:pt x="1894" y="1420"/>
                  </a:lnTo>
                  <a:cubicBezTo>
                    <a:pt x="1647" y="1420"/>
                    <a:pt x="1440" y="1627"/>
                    <a:pt x="1440" y="1894"/>
                  </a:cubicBezTo>
                  <a:lnTo>
                    <a:pt x="1440" y="2692"/>
                  </a:lnTo>
                  <a:lnTo>
                    <a:pt x="928" y="2692"/>
                  </a:lnTo>
                  <a:lnTo>
                    <a:pt x="928" y="1174"/>
                  </a:lnTo>
                  <a:cubicBezTo>
                    <a:pt x="928" y="1031"/>
                    <a:pt x="1051" y="927"/>
                    <a:pt x="1174" y="927"/>
                  </a:cubicBezTo>
                  <a:close/>
                  <a:moveTo>
                    <a:pt x="1174" y="1"/>
                  </a:moveTo>
                  <a:cubicBezTo>
                    <a:pt x="538" y="1"/>
                    <a:pt x="1" y="518"/>
                    <a:pt x="1" y="1174"/>
                  </a:cubicBezTo>
                  <a:lnTo>
                    <a:pt x="1" y="2983"/>
                  </a:lnTo>
                  <a:cubicBezTo>
                    <a:pt x="1" y="3328"/>
                    <a:pt x="292" y="3619"/>
                    <a:pt x="637" y="3619"/>
                  </a:cubicBezTo>
                  <a:lnTo>
                    <a:pt x="1726" y="3619"/>
                  </a:lnTo>
                  <a:cubicBezTo>
                    <a:pt x="2076" y="3619"/>
                    <a:pt x="2362" y="3328"/>
                    <a:pt x="2362" y="2983"/>
                  </a:cubicBezTo>
                  <a:lnTo>
                    <a:pt x="2362" y="2342"/>
                  </a:lnTo>
                  <a:lnTo>
                    <a:pt x="4851" y="2342"/>
                  </a:lnTo>
                  <a:lnTo>
                    <a:pt x="4851" y="3328"/>
                  </a:lnTo>
                  <a:lnTo>
                    <a:pt x="2899" y="4378"/>
                  </a:lnTo>
                  <a:cubicBezTo>
                    <a:pt x="2510" y="4585"/>
                    <a:pt x="2263" y="4974"/>
                    <a:pt x="2263" y="5423"/>
                  </a:cubicBezTo>
                  <a:lnTo>
                    <a:pt x="2263" y="6246"/>
                  </a:lnTo>
                  <a:cubicBezTo>
                    <a:pt x="2263" y="6616"/>
                    <a:pt x="2549" y="6902"/>
                    <a:pt x="2919" y="6902"/>
                  </a:cubicBezTo>
                  <a:lnTo>
                    <a:pt x="3964" y="6902"/>
                  </a:lnTo>
                  <a:cubicBezTo>
                    <a:pt x="4334" y="6902"/>
                    <a:pt x="4625" y="6616"/>
                    <a:pt x="4625" y="6246"/>
                  </a:cubicBezTo>
                  <a:lnTo>
                    <a:pt x="4625" y="6123"/>
                  </a:lnTo>
                  <a:lnTo>
                    <a:pt x="6596" y="5078"/>
                  </a:lnTo>
                  <a:cubicBezTo>
                    <a:pt x="6966" y="4871"/>
                    <a:pt x="7212" y="4481"/>
                    <a:pt x="7212" y="4028"/>
                  </a:cubicBezTo>
                  <a:lnTo>
                    <a:pt x="7212" y="1174"/>
                  </a:lnTo>
                  <a:cubicBezTo>
                    <a:pt x="7212" y="518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4498480" y="4778907"/>
              <a:ext cx="200464" cy="86529"/>
            </a:xfrm>
            <a:custGeom>
              <a:rect b="b" l="l" r="r" t="t"/>
              <a:pathLst>
                <a:path extrusionOk="0" h="5241" w="12142">
                  <a:moveTo>
                    <a:pt x="2608" y="1"/>
                  </a:moveTo>
                  <a:cubicBezTo>
                    <a:pt x="1173" y="1"/>
                    <a:pt x="0" y="1174"/>
                    <a:pt x="0" y="2633"/>
                  </a:cubicBezTo>
                  <a:cubicBezTo>
                    <a:pt x="0" y="4067"/>
                    <a:pt x="1173" y="5241"/>
                    <a:pt x="2608" y="5241"/>
                  </a:cubicBezTo>
                  <a:lnTo>
                    <a:pt x="9509" y="5241"/>
                  </a:lnTo>
                  <a:cubicBezTo>
                    <a:pt x="10948" y="5241"/>
                    <a:pt x="12141" y="4067"/>
                    <a:pt x="12141" y="2633"/>
                  </a:cubicBezTo>
                  <a:cubicBezTo>
                    <a:pt x="12141" y="1174"/>
                    <a:pt x="10948" y="1"/>
                    <a:pt x="9509" y="1"/>
                  </a:cubicBezTo>
                  <a:lnTo>
                    <a:pt x="4930" y="1"/>
                  </a:lnTo>
                  <a:cubicBezTo>
                    <a:pt x="4683" y="1"/>
                    <a:pt x="4476" y="208"/>
                    <a:pt x="4476" y="474"/>
                  </a:cubicBezTo>
                  <a:cubicBezTo>
                    <a:pt x="4476" y="720"/>
                    <a:pt x="4683" y="927"/>
                    <a:pt x="4930" y="927"/>
                  </a:cubicBezTo>
                  <a:lnTo>
                    <a:pt x="9509" y="927"/>
                  </a:lnTo>
                  <a:cubicBezTo>
                    <a:pt x="10455" y="927"/>
                    <a:pt x="11215" y="1687"/>
                    <a:pt x="11215" y="2633"/>
                  </a:cubicBezTo>
                  <a:cubicBezTo>
                    <a:pt x="11215" y="3555"/>
                    <a:pt x="10455" y="4314"/>
                    <a:pt x="9509" y="4314"/>
                  </a:cubicBezTo>
                  <a:lnTo>
                    <a:pt x="2608" y="4314"/>
                  </a:lnTo>
                  <a:cubicBezTo>
                    <a:pt x="1686" y="4314"/>
                    <a:pt x="927" y="3555"/>
                    <a:pt x="927" y="2633"/>
                  </a:cubicBezTo>
                  <a:cubicBezTo>
                    <a:pt x="927" y="1687"/>
                    <a:pt x="1686" y="927"/>
                    <a:pt x="2608" y="927"/>
                  </a:cubicBezTo>
                  <a:lnTo>
                    <a:pt x="3081" y="927"/>
                  </a:lnTo>
                  <a:cubicBezTo>
                    <a:pt x="3347" y="927"/>
                    <a:pt x="3554" y="720"/>
                    <a:pt x="3554" y="474"/>
                  </a:cubicBezTo>
                  <a:cubicBezTo>
                    <a:pt x="3554" y="208"/>
                    <a:pt x="3347" y="1"/>
                    <a:pt x="308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7"/>
          <p:cNvGrpSpPr/>
          <p:nvPr/>
        </p:nvGrpSpPr>
        <p:grpSpPr>
          <a:xfrm>
            <a:off x="8299777" y="3690503"/>
            <a:ext cx="844230" cy="1316798"/>
            <a:chOff x="4642626" y="2263533"/>
            <a:chExt cx="406779" cy="634510"/>
          </a:xfrm>
        </p:grpSpPr>
        <p:sp>
          <p:nvSpPr>
            <p:cNvPr id="391" name="Google Shape;391;p17"/>
            <p:cNvSpPr/>
            <p:nvPr/>
          </p:nvSpPr>
          <p:spPr>
            <a:xfrm>
              <a:off x="4747002" y="2629882"/>
              <a:ext cx="199264" cy="66834"/>
            </a:xfrm>
            <a:custGeom>
              <a:rect b="b" l="l" r="r" t="t"/>
              <a:pathLst>
                <a:path extrusionOk="0" h="162" w="483">
                  <a:moveTo>
                    <a:pt x="459" y="0"/>
                  </a:moveTo>
                  <a:cubicBezTo>
                    <a:pt x="386" y="0"/>
                    <a:pt x="386" y="0"/>
                    <a:pt x="386" y="0"/>
                  </a:cubicBezTo>
                  <a:cubicBezTo>
                    <a:pt x="332" y="0"/>
                    <a:pt x="288" y="41"/>
                    <a:pt x="283" y="94"/>
                  </a:cubicBezTo>
                  <a:cubicBezTo>
                    <a:pt x="201" y="94"/>
                    <a:pt x="201" y="94"/>
                    <a:pt x="201" y="94"/>
                  </a:cubicBezTo>
                  <a:cubicBezTo>
                    <a:pt x="195" y="41"/>
                    <a:pt x="151" y="0"/>
                    <a:pt x="9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16"/>
                    <a:pt x="47" y="162"/>
                    <a:pt x="104" y="162"/>
                  </a:cubicBezTo>
                  <a:cubicBezTo>
                    <a:pt x="379" y="162"/>
                    <a:pt x="379" y="162"/>
                    <a:pt x="379" y="162"/>
                  </a:cubicBezTo>
                  <a:cubicBezTo>
                    <a:pt x="436" y="162"/>
                    <a:pt x="483" y="116"/>
                    <a:pt x="483" y="58"/>
                  </a:cubicBezTo>
                  <a:cubicBezTo>
                    <a:pt x="483" y="25"/>
                    <a:pt x="483" y="25"/>
                    <a:pt x="483" y="25"/>
                  </a:cubicBezTo>
                  <a:cubicBezTo>
                    <a:pt x="483" y="11"/>
                    <a:pt x="472" y="0"/>
                    <a:pt x="459" y="0"/>
                  </a:cubicBezTo>
                  <a:close/>
                  <a:moveTo>
                    <a:pt x="459" y="0"/>
                  </a:moveTo>
                  <a:cubicBezTo>
                    <a:pt x="459" y="0"/>
                    <a:pt x="459" y="0"/>
                    <a:pt x="459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4828275" y="2517667"/>
              <a:ext cx="34800" cy="2148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4828275" y="2517667"/>
              <a:ext cx="34655" cy="214941"/>
            </a:xfrm>
            <a:custGeom>
              <a:rect b="b" l="l" r="r" t="t"/>
              <a:pathLst>
                <a:path extrusionOk="0" h="521" w="84">
                  <a:moveTo>
                    <a:pt x="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57" y="149"/>
                    <a:pt x="71" y="149"/>
                    <a:pt x="84" y="147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42" y="0"/>
                  </a:ln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F7C85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4737101" y="2742097"/>
              <a:ext cx="220200" cy="146400"/>
            </a:xfrm>
            <a:prstGeom prst="rect">
              <a:avLst/>
            </a:pr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4671504" y="2330367"/>
              <a:ext cx="349022" cy="222780"/>
            </a:xfrm>
            <a:custGeom>
              <a:rect b="b" l="l" r="r" t="t"/>
              <a:pathLst>
                <a:path extrusionOk="0" h="540" w="846">
                  <a:moveTo>
                    <a:pt x="846" y="0"/>
                  </a:moveTo>
                  <a:cubicBezTo>
                    <a:pt x="846" y="117"/>
                    <a:pt x="846" y="117"/>
                    <a:pt x="846" y="117"/>
                  </a:cubicBezTo>
                  <a:cubicBezTo>
                    <a:pt x="846" y="234"/>
                    <a:pt x="799" y="340"/>
                    <a:pt x="722" y="416"/>
                  </a:cubicBezTo>
                  <a:cubicBezTo>
                    <a:pt x="646" y="493"/>
                    <a:pt x="540" y="540"/>
                    <a:pt x="423" y="540"/>
                  </a:cubicBezTo>
                  <a:cubicBezTo>
                    <a:pt x="189" y="540"/>
                    <a:pt x="0" y="351"/>
                    <a:pt x="0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8" y="263"/>
                    <a:pt x="398" y="263"/>
                    <a:pt x="398" y="263"/>
                  </a:cubicBezTo>
                  <a:cubicBezTo>
                    <a:pt x="406" y="268"/>
                    <a:pt x="414" y="270"/>
                    <a:pt x="423" y="270"/>
                  </a:cubicBezTo>
                  <a:cubicBezTo>
                    <a:pt x="432" y="270"/>
                    <a:pt x="440" y="268"/>
                    <a:pt x="448" y="263"/>
                  </a:cubicBezTo>
                  <a:lnTo>
                    <a:pt x="846" y="0"/>
                  </a:lnTo>
                  <a:close/>
                  <a:moveTo>
                    <a:pt x="846" y="0"/>
                  </a:moveTo>
                  <a:cubicBezTo>
                    <a:pt x="846" y="0"/>
                    <a:pt x="846" y="0"/>
                    <a:pt x="846" y="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4678518" y="2419479"/>
              <a:ext cx="90762" cy="105202"/>
            </a:xfrm>
            <a:custGeom>
              <a:rect b="b" l="l" r="r" t="t"/>
              <a:pathLst>
                <a:path extrusionOk="0" h="255" w="220">
                  <a:moveTo>
                    <a:pt x="220" y="147"/>
                  </a:moveTo>
                  <a:cubicBezTo>
                    <a:pt x="220" y="190"/>
                    <a:pt x="202" y="228"/>
                    <a:pt x="174" y="255"/>
                  </a:cubicBezTo>
                  <a:cubicBezTo>
                    <a:pt x="91" y="200"/>
                    <a:pt x="28" y="1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2" y="7"/>
                    <a:pt x="46" y="0"/>
                    <a:pt x="73" y="0"/>
                  </a:cubicBezTo>
                  <a:cubicBezTo>
                    <a:pt x="154" y="0"/>
                    <a:pt x="220" y="66"/>
                    <a:pt x="220" y="147"/>
                  </a:cubicBezTo>
                  <a:close/>
                  <a:moveTo>
                    <a:pt x="220" y="147"/>
                  </a:moveTo>
                  <a:cubicBezTo>
                    <a:pt x="220" y="147"/>
                    <a:pt x="220" y="147"/>
                    <a:pt x="220" y="14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4925226" y="2419479"/>
              <a:ext cx="88699" cy="103964"/>
            </a:xfrm>
            <a:custGeom>
              <a:rect b="b" l="l" r="r" t="t"/>
              <a:pathLst>
                <a:path extrusionOk="0" h="252" w="215">
                  <a:moveTo>
                    <a:pt x="215" y="17"/>
                  </a:moveTo>
                  <a:cubicBezTo>
                    <a:pt x="195" y="87"/>
                    <a:pt x="157" y="150"/>
                    <a:pt x="107" y="200"/>
                  </a:cubicBezTo>
                  <a:cubicBezTo>
                    <a:pt x="88" y="220"/>
                    <a:pt x="67" y="237"/>
                    <a:pt x="44" y="252"/>
                  </a:cubicBezTo>
                  <a:cubicBezTo>
                    <a:pt x="17" y="226"/>
                    <a:pt x="0" y="188"/>
                    <a:pt x="0" y="147"/>
                  </a:cubicBezTo>
                  <a:cubicBezTo>
                    <a:pt x="0" y="66"/>
                    <a:pt x="66" y="0"/>
                    <a:pt x="147" y="0"/>
                  </a:cubicBezTo>
                  <a:cubicBezTo>
                    <a:pt x="172" y="0"/>
                    <a:pt x="195" y="6"/>
                    <a:pt x="215" y="17"/>
                  </a:cubicBezTo>
                  <a:close/>
                  <a:moveTo>
                    <a:pt x="215" y="17"/>
                  </a:moveTo>
                  <a:cubicBezTo>
                    <a:pt x="215" y="17"/>
                    <a:pt x="215" y="17"/>
                    <a:pt x="215" y="1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4818786" y="2468985"/>
              <a:ext cx="56933" cy="56933"/>
            </a:xfrm>
            <a:custGeom>
              <a:rect b="b" l="l" r="r" t="t"/>
              <a:pathLst>
                <a:path extrusionOk="0" h="138" w="138">
                  <a:moveTo>
                    <a:pt x="138" y="69"/>
                  </a:move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lose/>
                  <a:moveTo>
                    <a:pt x="138" y="69"/>
                  </a:moveTo>
                  <a:cubicBezTo>
                    <a:pt x="138" y="69"/>
                    <a:pt x="138" y="69"/>
                    <a:pt x="138" y="69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4962356" y="2274672"/>
              <a:ext cx="46619" cy="51569"/>
            </a:xfrm>
            <a:custGeom>
              <a:rect b="b" l="l" r="r" t="t"/>
              <a:pathLst>
                <a:path extrusionOk="0" h="125" w="113">
                  <a:moveTo>
                    <a:pt x="109" y="48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09" y="48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4919037" y="2303138"/>
              <a:ext cx="46206" cy="51157"/>
            </a:xfrm>
            <a:custGeom>
              <a:rect b="b" l="l" r="r" t="t"/>
              <a:pathLst>
                <a:path extrusionOk="0" h="124" w="112">
                  <a:moveTo>
                    <a:pt x="109" y="49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12" y="54"/>
                    <a:pt x="112" y="54"/>
                    <a:pt x="112" y="54"/>
                  </a:cubicBezTo>
                  <a:lnTo>
                    <a:pt x="109" y="49"/>
                  </a:lnTo>
                  <a:close/>
                  <a:moveTo>
                    <a:pt x="109" y="49"/>
                  </a:moveTo>
                  <a:cubicBezTo>
                    <a:pt x="109" y="49"/>
                    <a:pt x="109" y="49"/>
                    <a:pt x="109" y="49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4875719" y="2331604"/>
              <a:ext cx="44968" cy="50332"/>
            </a:xfrm>
            <a:custGeom>
              <a:rect b="b" l="l" r="r" t="t"/>
              <a:pathLst>
                <a:path extrusionOk="0" h="122" w="109">
                  <a:moveTo>
                    <a:pt x="11" y="2"/>
                  </a:move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9" y="49"/>
                    <a:pt x="109" y="49"/>
                    <a:pt x="109" y="49"/>
                  </a:cubicBezTo>
                  <a:lnTo>
                    <a:pt x="11" y="2"/>
                  </a:lnTo>
                  <a:close/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4962356" y="2274672"/>
              <a:ext cx="15677" cy="51569"/>
            </a:xfrm>
            <a:custGeom>
              <a:rect b="b" l="l" r="r" t="t"/>
              <a:pathLst>
                <a:path extrusionOk="0" h="125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4919037" y="2303138"/>
              <a:ext cx="15677" cy="51157"/>
            </a:xfrm>
            <a:custGeom>
              <a:rect b="b" l="l" r="r" t="t"/>
              <a:pathLst>
                <a:path extrusionOk="0" h="124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4875719" y="2331604"/>
              <a:ext cx="15677" cy="50332"/>
            </a:xfrm>
            <a:custGeom>
              <a:rect b="b" l="l" r="r" t="t"/>
              <a:pathLst>
                <a:path extrusionOk="0" h="122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38" y="103"/>
                    <a:pt x="38" y="103"/>
                    <a:pt x="38" y="103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4769280" y="2331604"/>
              <a:ext cx="49094" cy="51157"/>
            </a:xfrm>
            <a:custGeom>
              <a:rect b="b" l="l" r="r" t="t"/>
              <a:pathLst>
                <a:path extrusionOk="0" h="124" w="119">
                  <a:moveTo>
                    <a:pt x="108" y="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lose/>
                  <a:moveTo>
                    <a:pt x="108" y="2"/>
                  </a:moveTo>
                  <a:cubicBezTo>
                    <a:pt x="108" y="2"/>
                    <a:pt x="108" y="2"/>
                    <a:pt x="108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4724311" y="2303138"/>
              <a:ext cx="50744" cy="52394"/>
            </a:xfrm>
            <a:custGeom>
              <a:rect b="b" l="l" r="r" t="t"/>
              <a:pathLst>
                <a:path extrusionOk="0" h="127" w="123">
                  <a:moveTo>
                    <a:pt x="112" y="2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lose/>
                  <a:moveTo>
                    <a:pt x="112" y="2"/>
                  </a:moveTo>
                  <a:cubicBezTo>
                    <a:pt x="112" y="2"/>
                    <a:pt x="112" y="2"/>
                    <a:pt x="112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4681406" y="2274672"/>
              <a:ext cx="50332" cy="53632"/>
            </a:xfrm>
            <a:custGeom>
              <a:rect b="b" l="l" r="r" t="t"/>
              <a:pathLst>
                <a:path extrusionOk="0" h="130" w="122">
                  <a:moveTo>
                    <a:pt x="111" y="2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lose/>
                  <a:moveTo>
                    <a:pt x="111" y="2"/>
                  </a:moveTo>
                  <a:cubicBezTo>
                    <a:pt x="111" y="2"/>
                    <a:pt x="111" y="2"/>
                    <a:pt x="1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4769280" y="2331604"/>
              <a:ext cx="49094" cy="34655"/>
            </a:xfrm>
            <a:custGeom>
              <a:rect b="b" l="l" r="r" t="t"/>
              <a:pathLst>
                <a:path extrusionOk="0" h="84" w="119">
                  <a:moveTo>
                    <a:pt x="117" y="50"/>
                  </a:move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117" y="50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4724311" y="2303138"/>
              <a:ext cx="50744" cy="35480"/>
            </a:xfrm>
            <a:custGeom>
              <a:rect b="b" l="l" r="r" t="t"/>
              <a:pathLst>
                <a:path extrusionOk="0" h="86" w="123">
                  <a:moveTo>
                    <a:pt x="43" y="86"/>
                  </a:moveTo>
                  <a:cubicBezTo>
                    <a:pt x="121" y="50"/>
                    <a:pt x="121" y="50"/>
                    <a:pt x="121" y="5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43" y="86"/>
                  </a:moveTo>
                  <a:cubicBezTo>
                    <a:pt x="43" y="86"/>
                    <a:pt x="43" y="86"/>
                    <a:pt x="43" y="86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81406" y="2274672"/>
              <a:ext cx="50332" cy="35480"/>
            </a:xfrm>
            <a:custGeom>
              <a:rect b="b" l="l" r="r" t="t"/>
              <a:pathLst>
                <a:path extrusionOk="0" h="86" w="122">
                  <a:moveTo>
                    <a:pt x="120" y="50"/>
                  </a:move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41" y="86"/>
                    <a:pt x="41" y="86"/>
                    <a:pt x="41" y="86"/>
                  </a:cubicBezTo>
                  <a:lnTo>
                    <a:pt x="120" y="50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50464" y="2287049"/>
              <a:ext cx="391102" cy="154708"/>
            </a:xfrm>
            <a:custGeom>
              <a:rect b="b" l="l" r="r" t="t"/>
              <a:pathLst>
                <a:path extrusionOk="0" h="375" w="948">
                  <a:moveTo>
                    <a:pt x="935" y="26"/>
                  </a:moveTo>
                  <a:cubicBezTo>
                    <a:pt x="948" y="47"/>
                    <a:pt x="943" y="75"/>
                    <a:pt x="922" y="89"/>
                  </a:cubicBezTo>
                  <a:cubicBezTo>
                    <a:pt x="499" y="368"/>
                    <a:pt x="499" y="368"/>
                    <a:pt x="499" y="368"/>
                  </a:cubicBezTo>
                  <a:cubicBezTo>
                    <a:pt x="491" y="373"/>
                    <a:pt x="483" y="375"/>
                    <a:pt x="474" y="375"/>
                  </a:cubicBezTo>
                  <a:cubicBezTo>
                    <a:pt x="465" y="375"/>
                    <a:pt x="457" y="373"/>
                    <a:pt x="449" y="36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6" y="75"/>
                    <a:pt x="0" y="47"/>
                    <a:pt x="14" y="26"/>
                  </a:cubicBezTo>
                  <a:cubicBezTo>
                    <a:pt x="27" y="6"/>
                    <a:pt x="55" y="0"/>
                    <a:pt x="76" y="14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401" y="228"/>
                    <a:pt x="401" y="228"/>
                    <a:pt x="401" y="228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553" y="225"/>
                    <a:pt x="553" y="225"/>
                    <a:pt x="553" y="225"/>
                  </a:cubicBezTo>
                  <a:cubicBezTo>
                    <a:pt x="655" y="157"/>
                    <a:pt x="655" y="157"/>
                    <a:pt x="655" y="157"/>
                  </a:cubicBezTo>
                  <a:cubicBezTo>
                    <a:pt x="658" y="158"/>
                    <a:pt x="658" y="158"/>
                    <a:pt x="658" y="158"/>
                  </a:cubicBezTo>
                  <a:cubicBezTo>
                    <a:pt x="658" y="155"/>
                    <a:pt x="658" y="155"/>
                    <a:pt x="658" y="155"/>
                  </a:cubicBezTo>
                  <a:cubicBezTo>
                    <a:pt x="760" y="88"/>
                    <a:pt x="760" y="88"/>
                    <a:pt x="760" y="88"/>
                  </a:cubicBezTo>
                  <a:cubicBezTo>
                    <a:pt x="763" y="89"/>
                    <a:pt x="763" y="89"/>
                    <a:pt x="763" y="89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865" y="18"/>
                    <a:pt x="865" y="18"/>
                    <a:pt x="865" y="18"/>
                  </a:cubicBezTo>
                  <a:cubicBezTo>
                    <a:pt x="872" y="14"/>
                    <a:pt x="872" y="14"/>
                    <a:pt x="872" y="14"/>
                  </a:cubicBezTo>
                  <a:cubicBezTo>
                    <a:pt x="893" y="0"/>
                    <a:pt x="921" y="6"/>
                    <a:pt x="935" y="26"/>
                  </a:cubicBezTo>
                  <a:close/>
                  <a:moveTo>
                    <a:pt x="935" y="26"/>
                  </a:moveTo>
                  <a:cubicBezTo>
                    <a:pt x="935" y="26"/>
                    <a:pt x="935" y="26"/>
                    <a:pt x="935" y="26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713585" y="2696716"/>
              <a:ext cx="267336" cy="69309"/>
            </a:xfrm>
            <a:custGeom>
              <a:rect b="b" l="l" r="r" t="t"/>
              <a:pathLst>
                <a:path extrusionOk="0" h="168" w="648">
                  <a:moveTo>
                    <a:pt x="648" y="41"/>
                  </a:moveTo>
                  <a:cubicBezTo>
                    <a:pt x="648" y="128"/>
                    <a:pt x="648" y="128"/>
                    <a:pt x="648" y="128"/>
                  </a:cubicBezTo>
                  <a:cubicBezTo>
                    <a:pt x="648" y="150"/>
                    <a:pt x="630" y="168"/>
                    <a:pt x="607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18" y="168"/>
                    <a:pt x="0" y="150"/>
                    <a:pt x="0" y="12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30" y="0"/>
                    <a:pt x="648" y="18"/>
                    <a:pt x="648" y="41"/>
                  </a:cubicBezTo>
                  <a:close/>
                  <a:moveTo>
                    <a:pt x="648" y="41"/>
                  </a:moveTo>
                  <a:cubicBezTo>
                    <a:pt x="648" y="41"/>
                    <a:pt x="648" y="41"/>
                    <a:pt x="648" y="41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42626" y="2263533"/>
              <a:ext cx="406779" cy="634510"/>
            </a:xfrm>
            <a:custGeom>
              <a:rect b="b" l="l" r="r" t="t"/>
              <a:pathLst>
                <a:path extrusionOk="0" h="1538" w="986">
                  <a:moveTo>
                    <a:pt x="972" y="71"/>
                  </a:moveTo>
                  <a:cubicBezTo>
                    <a:pt x="953" y="41"/>
                    <a:pt x="913" y="32"/>
                    <a:pt x="882" y="50"/>
                  </a:cubicBezTo>
                  <a:cubicBezTo>
                    <a:pt x="785" y="4"/>
                    <a:pt x="785" y="4"/>
                    <a:pt x="785" y="4"/>
                  </a:cubicBezTo>
                  <a:cubicBezTo>
                    <a:pt x="778" y="0"/>
                    <a:pt x="769" y="1"/>
                    <a:pt x="763" y="6"/>
                  </a:cubicBezTo>
                  <a:cubicBezTo>
                    <a:pt x="756" y="10"/>
                    <a:pt x="752" y="18"/>
                    <a:pt x="753" y="25"/>
                  </a:cubicBezTo>
                  <a:cubicBezTo>
                    <a:pt x="757" y="109"/>
                    <a:pt x="757" y="109"/>
                    <a:pt x="757" y="109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3" y="69"/>
                    <a:pt x="664" y="70"/>
                    <a:pt x="658" y="75"/>
                  </a:cubicBezTo>
                  <a:cubicBezTo>
                    <a:pt x="651" y="79"/>
                    <a:pt x="647" y="87"/>
                    <a:pt x="648" y="94"/>
                  </a:cubicBezTo>
                  <a:cubicBezTo>
                    <a:pt x="652" y="178"/>
                    <a:pt x="652" y="178"/>
                    <a:pt x="652" y="178"/>
                  </a:cubicBezTo>
                  <a:cubicBezTo>
                    <a:pt x="575" y="142"/>
                    <a:pt x="575" y="142"/>
                    <a:pt x="575" y="142"/>
                  </a:cubicBezTo>
                  <a:cubicBezTo>
                    <a:pt x="568" y="138"/>
                    <a:pt x="559" y="139"/>
                    <a:pt x="553" y="144"/>
                  </a:cubicBezTo>
                  <a:cubicBezTo>
                    <a:pt x="546" y="148"/>
                    <a:pt x="542" y="156"/>
                    <a:pt x="543" y="163"/>
                  </a:cubicBezTo>
                  <a:cubicBezTo>
                    <a:pt x="548" y="270"/>
                    <a:pt x="548" y="270"/>
                    <a:pt x="548" y="270"/>
                  </a:cubicBezTo>
                  <a:cubicBezTo>
                    <a:pt x="493" y="306"/>
                    <a:pt x="493" y="306"/>
                    <a:pt x="493" y="306"/>
                  </a:cubicBezTo>
                  <a:cubicBezTo>
                    <a:pt x="444" y="274"/>
                    <a:pt x="444" y="274"/>
                    <a:pt x="444" y="27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50" y="156"/>
                    <a:pt x="446" y="148"/>
                    <a:pt x="440" y="144"/>
                  </a:cubicBezTo>
                  <a:cubicBezTo>
                    <a:pt x="433" y="139"/>
                    <a:pt x="425" y="138"/>
                    <a:pt x="418" y="142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5" y="94"/>
                    <a:pt x="345" y="94"/>
                    <a:pt x="345" y="94"/>
                  </a:cubicBezTo>
                  <a:cubicBezTo>
                    <a:pt x="345" y="87"/>
                    <a:pt x="341" y="79"/>
                    <a:pt x="335" y="75"/>
                  </a:cubicBezTo>
                  <a:cubicBezTo>
                    <a:pt x="328" y="70"/>
                    <a:pt x="320" y="69"/>
                    <a:pt x="313" y="73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40" y="25"/>
                    <a:pt x="240" y="25"/>
                    <a:pt x="240" y="25"/>
                  </a:cubicBezTo>
                  <a:cubicBezTo>
                    <a:pt x="240" y="18"/>
                    <a:pt x="236" y="10"/>
                    <a:pt x="230" y="6"/>
                  </a:cubicBezTo>
                  <a:cubicBezTo>
                    <a:pt x="223" y="1"/>
                    <a:pt x="215" y="1"/>
                    <a:pt x="208" y="4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92" y="42"/>
                    <a:pt x="74" y="39"/>
                    <a:pt x="57" y="42"/>
                  </a:cubicBezTo>
                  <a:cubicBezTo>
                    <a:pt x="39" y="46"/>
                    <a:pt x="24" y="56"/>
                    <a:pt x="14" y="71"/>
                  </a:cubicBezTo>
                  <a:cubicBezTo>
                    <a:pt x="4" y="86"/>
                    <a:pt x="0" y="104"/>
                    <a:pt x="4" y="122"/>
                  </a:cubicBezTo>
                  <a:cubicBezTo>
                    <a:pt x="8" y="139"/>
                    <a:pt x="18" y="155"/>
                    <a:pt x="33" y="165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48" y="279"/>
                    <a:pt x="48" y="279"/>
                    <a:pt x="48" y="279"/>
                  </a:cubicBezTo>
                  <a:cubicBezTo>
                    <a:pt x="48" y="504"/>
                    <a:pt x="215" y="690"/>
                    <a:pt x="432" y="720"/>
                  </a:cubicBezTo>
                  <a:cubicBezTo>
                    <a:pt x="432" y="896"/>
                    <a:pt x="432" y="896"/>
                    <a:pt x="432" y="896"/>
                  </a:cubicBezTo>
                  <a:cubicBezTo>
                    <a:pt x="410" y="877"/>
                    <a:pt x="381" y="866"/>
                    <a:pt x="350" y="866"/>
                  </a:cubicBezTo>
                  <a:cubicBezTo>
                    <a:pt x="253" y="866"/>
                    <a:pt x="253" y="866"/>
                    <a:pt x="253" y="866"/>
                  </a:cubicBezTo>
                  <a:cubicBezTo>
                    <a:pt x="241" y="866"/>
                    <a:pt x="231" y="876"/>
                    <a:pt x="231" y="888"/>
                  </a:cubicBezTo>
                  <a:cubicBezTo>
                    <a:pt x="231" y="946"/>
                    <a:pt x="231" y="946"/>
                    <a:pt x="231" y="946"/>
                  </a:cubicBezTo>
                  <a:cubicBezTo>
                    <a:pt x="231" y="977"/>
                    <a:pt x="242" y="1006"/>
                    <a:pt x="261" y="1028"/>
                  </a:cubicBezTo>
                  <a:cubicBezTo>
                    <a:pt x="213" y="1028"/>
                    <a:pt x="213" y="1028"/>
                    <a:pt x="213" y="1028"/>
                  </a:cubicBezTo>
                  <a:cubicBezTo>
                    <a:pt x="178" y="1028"/>
                    <a:pt x="150" y="1056"/>
                    <a:pt x="150" y="1091"/>
                  </a:cubicBezTo>
                  <a:cubicBezTo>
                    <a:pt x="150" y="1178"/>
                    <a:pt x="150" y="1178"/>
                    <a:pt x="150" y="1178"/>
                  </a:cubicBezTo>
                  <a:cubicBezTo>
                    <a:pt x="150" y="1210"/>
                    <a:pt x="175" y="1237"/>
                    <a:pt x="207" y="1240"/>
                  </a:cubicBezTo>
                  <a:cubicBezTo>
                    <a:pt x="207" y="1493"/>
                    <a:pt x="207" y="1493"/>
                    <a:pt x="207" y="1493"/>
                  </a:cubicBezTo>
                  <a:cubicBezTo>
                    <a:pt x="108" y="1493"/>
                    <a:pt x="108" y="1493"/>
                    <a:pt x="108" y="1493"/>
                  </a:cubicBezTo>
                  <a:cubicBezTo>
                    <a:pt x="95" y="1493"/>
                    <a:pt x="85" y="1503"/>
                    <a:pt x="85" y="1515"/>
                  </a:cubicBezTo>
                  <a:cubicBezTo>
                    <a:pt x="85" y="1528"/>
                    <a:pt x="95" y="1538"/>
                    <a:pt x="108" y="1538"/>
                  </a:cubicBezTo>
                  <a:cubicBezTo>
                    <a:pt x="882" y="1538"/>
                    <a:pt x="882" y="1538"/>
                    <a:pt x="882" y="1538"/>
                  </a:cubicBezTo>
                  <a:cubicBezTo>
                    <a:pt x="894" y="1538"/>
                    <a:pt x="904" y="1528"/>
                    <a:pt x="904" y="1515"/>
                  </a:cubicBezTo>
                  <a:cubicBezTo>
                    <a:pt x="904" y="1503"/>
                    <a:pt x="894" y="1493"/>
                    <a:pt x="882" y="1493"/>
                  </a:cubicBezTo>
                  <a:cubicBezTo>
                    <a:pt x="786" y="1493"/>
                    <a:pt x="786" y="1493"/>
                    <a:pt x="786" y="1493"/>
                  </a:cubicBezTo>
                  <a:cubicBezTo>
                    <a:pt x="786" y="1240"/>
                    <a:pt x="786" y="1240"/>
                    <a:pt x="786" y="1240"/>
                  </a:cubicBezTo>
                  <a:cubicBezTo>
                    <a:pt x="818" y="1237"/>
                    <a:pt x="843" y="1210"/>
                    <a:pt x="843" y="1178"/>
                  </a:cubicBezTo>
                  <a:cubicBezTo>
                    <a:pt x="843" y="1091"/>
                    <a:pt x="843" y="1091"/>
                    <a:pt x="843" y="1091"/>
                  </a:cubicBezTo>
                  <a:cubicBezTo>
                    <a:pt x="843" y="1056"/>
                    <a:pt x="814" y="1028"/>
                    <a:pt x="779" y="1028"/>
                  </a:cubicBezTo>
                  <a:cubicBezTo>
                    <a:pt x="732" y="1028"/>
                    <a:pt x="732" y="1028"/>
                    <a:pt x="732" y="1028"/>
                  </a:cubicBezTo>
                  <a:cubicBezTo>
                    <a:pt x="750" y="1006"/>
                    <a:pt x="762" y="977"/>
                    <a:pt x="762" y="946"/>
                  </a:cubicBezTo>
                  <a:cubicBezTo>
                    <a:pt x="762" y="888"/>
                    <a:pt x="762" y="888"/>
                    <a:pt x="762" y="888"/>
                  </a:cubicBezTo>
                  <a:cubicBezTo>
                    <a:pt x="762" y="876"/>
                    <a:pt x="752" y="866"/>
                    <a:pt x="739" y="866"/>
                  </a:cubicBezTo>
                  <a:cubicBezTo>
                    <a:pt x="642" y="866"/>
                    <a:pt x="642" y="866"/>
                    <a:pt x="642" y="866"/>
                  </a:cubicBezTo>
                  <a:cubicBezTo>
                    <a:pt x="611" y="866"/>
                    <a:pt x="583" y="877"/>
                    <a:pt x="561" y="896"/>
                  </a:cubicBezTo>
                  <a:cubicBezTo>
                    <a:pt x="561" y="863"/>
                    <a:pt x="561" y="863"/>
                    <a:pt x="561" y="863"/>
                  </a:cubicBezTo>
                  <a:cubicBezTo>
                    <a:pt x="561" y="850"/>
                    <a:pt x="551" y="840"/>
                    <a:pt x="538" y="840"/>
                  </a:cubicBezTo>
                  <a:cubicBezTo>
                    <a:pt x="526" y="840"/>
                    <a:pt x="516" y="850"/>
                    <a:pt x="516" y="863"/>
                  </a:cubicBezTo>
                  <a:cubicBezTo>
                    <a:pt x="516" y="1028"/>
                    <a:pt x="516" y="1028"/>
                    <a:pt x="516" y="1028"/>
                  </a:cubicBezTo>
                  <a:cubicBezTo>
                    <a:pt x="477" y="1028"/>
                    <a:pt x="477" y="1028"/>
                    <a:pt x="477" y="1028"/>
                  </a:cubicBezTo>
                  <a:cubicBezTo>
                    <a:pt x="477" y="724"/>
                    <a:pt x="477" y="724"/>
                    <a:pt x="477" y="724"/>
                  </a:cubicBezTo>
                  <a:cubicBezTo>
                    <a:pt x="482" y="725"/>
                    <a:pt x="488" y="725"/>
                    <a:pt x="493" y="725"/>
                  </a:cubicBezTo>
                  <a:cubicBezTo>
                    <a:pt x="501" y="725"/>
                    <a:pt x="508" y="725"/>
                    <a:pt x="516" y="724"/>
                  </a:cubicBezTo>
                  <a:cubicBezTo>
                    <a:pt x="516" y="773"/>
                    <a:pt x="516" y="773"/>
                    <a:pt x="516" y="773"/>
                  </a:cubicBezTo>
                  <a:cubicBezTo>
                    <a:pt x="516" y="785"/>
                    <a:pt x="526" y="795"/>
                    <a:pt x="538" y="795"/>
                  </a:cubicBezTo>
                  <a:cubicBezTo>
                    <a:pt x="551" y="795"/>
                    <a:pt x="561" y="785"/>
                    <a:pt x="561" y="773"/>
                  </a:cubicBezTo>
                  <a:cubicBezTo>
                    <a:pt x="561" y="720"/>
                    <a:pt x="561" y="720"/>
                    <a:pt x="561" y="720"/>
                  </a:cubicBezTo>
                  <a:cubicBezTo>
                    <a:pt x="774" y="687"/>
                    <a:pt x="939" y="502"/>
                    <a:pt x="939" y="279"/>
                  </a:cubicBezTo>
                  <a:cubicBezTo>
                    <a:pt x="939" y="174"/>
                    <a:pt x="939" y="174"/>
                    <a:pt x="939" y="174"/>
                  </a:cubicBezTo>
                  <a:cubicBezTo>
                    <a:pt x="953" y="165"/>
                    <a:pt x="953" y="165"/>
                    <a:pt x="953" y="165"/>
                  </a:cubicBezTo>
                  <a:cubicBezTo>
                    <a:pt x="968" y="155"/>
                    <a:pt x="979" y="139"/>
                    <a:pt x="982" y="122"/>
                  </a:cubicBezTo>
                  <a:cubicBezTo>
                    <a:pt x="986" y="104"/>
                    <a:pt x="982" y="86"/>
                    <a:pt x="972" y="71"/>
                  </a:cubicBezTo>
                  <a:close/>
                  <a:moveTo>
                    <a:pt x="252" y="1493"/>
                  </a:moveTo>
                  <a:cubicBezTo>
                    <a:pt x="252" y="1241"/>
                    <a:pt x="252" y="1241"/>
                    <a:pt x="252" y="1241"/>
                  </a:cubicBezTo>
                  <a:cubicBezTo>
                    <a:pt x="741" y="1241"/>
                    <a:pt x="741" y="1241"/>
                    <a:pt x="741" y="1241"/>
                  </a:cubicBezTo>
                  <a:cubicBezTo>
                    <a:pt x="741" y="1493"/>
                    <a:pt x="741" y="1493"/>
                    <a:pt x="741" y="1493"/>
                  </a:cubicBezTo>
                  <a:lnTo>
                    <a:pt x="252" y="1493"/>
                  </a:lnTo>
                  <a:close/>
                  <a:moveTo>
                    <a:pt x="798" y="1091"/>
                  </a:moveTo>
                  <a:cubicBezTo>
                    <a:pt x="798" y="1178"/>
                    <a:pt x="798" y="1178"/>
                    <a:pt x="798" y="1178"/>
                  </a:cubicBezTo>
                  <a:cubicBezTo>
                    <a:pt x="798" y="1188"/>
                    <a:pt x="789" y="1196"/>
                    <a:pt x="779" y="1196"/>
                  </a:cubicBezTo>
                  <a:cubicBezTo>
                    <a:pt x="213" y="1196"/>
                    <a:pt x="213" y="1196"/>
                    <a:pt x="213" y="1196"/>
                  </a:cubicBezTo>
                  <a:cubicBezTo>
                    <a:pt x="203" y="1196"/>
                    <a:pt x="195" y="1188"/>
                    <a:pt x="195" y="1178"/>
                  </a:cubicBezTo>
                  <a:cubicBezTo>
                    <a:pt x="195" y="1091"/>
                    <a:pt x="195" y="1091"/>
                    <a:pt x="195" y="1091"/>
                  </a:cubicBezTo>
                  <a:cubicBezTo>
                    <a:pt x="195" y="1081"/>
                    <a:pt x="203" y="1073"/>
                    <a:pt x="213" y="1073"/>
                  </a:cubicBezTo>
                  <a:cubicBezTo>
                    <a:pt x="779" y="1073"/>
                    <a:pt x="779" y="1073"/>
                    <a:pt x="779" y="1073"/>
                  </a:cubicBezTo>
                  <a:cubicBezTo>
                    <a:pt x="789" y="1073"/>
                    <a:pt x="798" y="1081"/>
                    <a:pt x="798" y="1091"/>
                  </a:cubicBezTo>
                  <a:close/>
                  <a:moveTo>
                    <a:pt x="561" y="993"/>
                  </a:moveTo>
                  <a:cubicBezTo>
                    <a:pt x="561" y="947"/>
                    <a:pt x="597" y="911"/>
                    <a:pt x="642" y="911"/>
                  </a:cubicBezTo>
                  <a:cubicBezTo>
                    <a:pt x="717" y="911"/>
                    <a:pt x="717" y="911"/>
                    <a:pt x="717" y="911"/>
                  </a:cubicBezTo>
                  <a:cubicBezTo>
                    <a:pt x="717" y="946"/>
                    <a:pt x="717" y="946"/>
                    <a:pt x="717" y="946"/>
                  </a:cubicBezTo>
                  <a:cubicBezTo>
                    <a:pt x="717" y="991"/>
                    <a:pt x="680" y="1028"/>
                    <a:pt x="635" y="1028"/>
                  </a:cubicBezTo>
                  <a:cubicBezTo>
                    <a:pt x="561" y="1028"/>
                    <a:pt x="561" y="1028"/>
                    <a:pt x="561" y="1028"/>
                  </a:cubicBezTo>
                  <a:lnTo>
                    <a:pt x="561" y="993"/>
                  </a:lnTo>
                  <a:close/>
                  <a:moveTo>
                    <a:pt x="357" y="1028"/>
                  </a:moveTo>
                  <a:cubicBezTo>
                    <a:pt x="312" y="1028"/>
                    <a:pt x="276" y="991"/>
                    <a:pt x="276" y="946"/>
                  </a:cubicBezTo>
                  <a:cubicBezTo>
                    <a:pt x="276" y="911"/>
                    <a:pt x="276" y="911"/>
                    <a:pt x="276" y="911"/>
                  </a:cubicBezTo>
                  <a:cubicBezTo>
                    <a:pt x="350" y="911"/>
                    <a:pt x="350" y="911"/>
                    <a:pt x="350" y="911"/>
                  </a:cubicBezTo>
                  <a:cubicBezTo>
                    <a:pt x="395" y="911"/>
                    <a:pt x="432" y="947"/>
                    <a:pt x="432" y="993"/>
                  </a:cubicBezTo>
                  <a:cubicBezTo>
                    <a:pt x="432" y="1028"/>
                    <a:pt x="432" y="1028"/>
                    <a:pt x="432" y="1028"/>
                  </a:cubicBezTo>
                  <a:lnTo>
                    <a:pt x="357" y="1028"/>
                  </a:lnTo>
                  <a:close/>
                  <a:moveTo>
                    <a:pt x="838" y="79"/>
                  </a:moveTo>
                  <a:cubicBezTo>
                    <a:pt x="802" y="103"/>
                    <a:pt x="802" y="103"/>
                    <a:pt x="802" y="103"/>
                  </a:cubicBezTo>
                  <a:cubicBezTo>
                    <a:pt x="800" y="61"/>
                    <a:pt x="800" y="61"/>
                    <a:pt x="800" y="61"/>
                  </a:cubicBezTo>
                  <a:lnTo>
                    <a:pt x="838" y="79"/>
                  </a:lnTo>
                  <a:close/>
                  <a:moveTo>
                    <a:pt x="733" y="148"/>
                  </a:moveTo>
                  <a:cubicBezTo>
                    <a:pt x="697" y="172"/>
                    <a:pt x="697" y="172"/>
                    <a:pt x="697" y="172"/>
                  </a:cubicBezTo>
                  <a:cubicBezTo>
                    <a:pt x="695" y="130"/>
                    <a:pt x="695" y="130"/>
                    <a:pt x="695" y="130"/>
                  </a:cubicBezTo>
                  <a:lnTo>
                    <a:pt x="733" y="148"/>
                  </a:lnTo>
                  <a:close/>
                  <a:moveTo>
                    <a:pt x="590" y="199"/>
                  </a:moveTo>
                  <a:cubicBezTo>
                    <a:pt x="629" y="217"/>
                    <a:pt x="629" y="217"/>
                    <a:pt x="629" y="217"/>
                  </a:cubicBezTo>
                  <a:cubicBezTo>
                    <a:pt x="592" y="241"/>
                    <a:pt x="592" y="241"/>
                    <a:pt x="592" y="241"/>
                  </a:cubicBezTo>
                  <a:lnTo>
                    <a:pt x="590" y="199"/>
                  </a:lnTo>
                  <a:close/>
                  <a:moveTo>
                    <a:pt x="400" y="245"/>
                  </a:moveTo>
                  <a:cubicBezTo>
                    <a:pt x="360" y="219"/>
                    <a:pt x="360" y="219"/>
                    <a:pt x="360" y="219"/>
                  </a:cubicBezTo>
                  <a:cubicBezTo>
                    <a:pt x="403" y="199"/>
                    <a:pt x="403" y="199"/>
                    <a:pt x="403" y="199"/>
                  </a:cubicBezTo>
                  <a:lnTo>
                    <a:pt x="400" y="245"/>
                  </a:lnTo>
                  <a:close/>
                  <a:moveTo>
                    <a:pt x="295" y="176"/>
                  </a:moveTo>
                  <a:cubicBezTo>
                    <a:pt x="255" y="150"/>
                    <a:pt x="255" y="150"/>
                    <a:pt x="255" y="150"/>
                  </a:cubicBezTo>
                  <a:cubicBezTo>
                    <a:pt x="298" y="130"/>
                    <a:pt x="298" y="130"/>
                    <a:pt x="298" y="130"/>
                  </a:cubicBezTo>
                  <a:lnTo>
                    <a:pt x="295" y="176"/>
                  </a:lnTo>
                  <a:close/>
                  <a:moveTo>
                    <a:pt x="190" y="107"/>
                  </a:moveTo>
                  <a:cubicBezTo>
                    <a:pt x="151" y="80"/>
                    <a:pt x="151" y="80"/>
                    <a:pt x="151" y="80"/>
                  </a:cubicBezTo>
                  <a:cubicBezTo>
                    <a:pt x="193" y="61"/>
                    <a:pt x="193" y="61"/>
                    <a:pt x="193" y="61"/>
                  </a:cubicBezTo>
                  <a:lnTo>
                    <a:pt x="190" y="107"/>
                  </a:lnTo>
                  <a:close/>
                  <a:moveTo>
                    <a:pt x="114" y="409"/>
                  </a:moveTo>
                  <a:cubicBezTo>
                    <a:pt x="129" y="404"/>
                    <a:pt x="144" y="401"/>
                    <a:pt x="160" y="401"/>
                  </a:cubicBezTo>
                  <a:cubicBezTo>
                    <a:pt x="229" y="401"/>
                    <a:pt x="285" y="457"/>
                    <a:pt x="285" y="525"/>
                  </a:cubicBezTo>
                  <a:cubicBezTo>
                    <a:pt x="285" y="554"/>
                    <a:pt x="275" y="581"/>
                    <a:pt x="257" y="603"/>
                  </a:cubicBezTo>
                  <a:cubicBezTo>
                    <a:pt x="192" y="555"/>
                    <a:pt x="141" y="488"/>
                    <a:pt x="114" y="409"/>
                  </a:cubicBezTo>
                  <a:close/>
                  <a:moveTo>
                    <a:pt x="733" y="600"/>
                  </a:moveTo>
                  <a:cubicBezTo>
                    <a:pt x="716" y="579"/>
                    <a:pt x="708" y="553"/>
                    <a:pt x="708" y="525"/>
                  </a:cubicBezTo>
                  <a:cubicBezTo>
                    <a:pt x="708" y="457"/>
                    <a:pt x="763" y="401"/>
                    <a:pt x="832" y="401"/>
                  </a:cubicBezTo>
                  <a:cubicBezTo>
                    <a:pt x="846" y="401"/>
                    <a:pt x="860" y="403"/>
                    <a:pt x="873" y="408"/>
                  </a:cubicBezTo>
                  <a:cubicBezTo>
                    <a:pt x="846" y="485"/>
                    <a:pt x="797" y="552"/>
                    <a:pt x="733" y="600"/>
                  </a:cubicBezTo>
                  <a:close/>
                  <a:moveTo>
                    <a:pt x="938" y="113"/>
                  </a:moveTo>
                  <a:cubicBezTo>
                    <a:pt x="937" y="119"/>
                    <a:pt x="934" y="124"/>
                    <a:pt x="928" y="127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505" y="406"/>
                    <a:pt x="505" y="406"/>
                    <a:pt x="505" y="406"/>
                  </a:cubicBezTo>
                  <a:cubicBezTo>
                    <a:pt x="498" y="411"/>
                    <a:pt x="488" y="411"/>
                    <a:pt x="481" y="406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76" y="271"/>
                    <a:pt x="262" y="274"/>
                    <a:pt x="255" y="284"/>
                  </a:cubicBezTo>
                  <a:cubicBezTo>
                    <a:pt x="248" y="294"/>
                    <a:pt x="251" y="308"/>
                    <a:pt x="261" y="315"/>
                  </a:cubicBezTo>
                  <a:cubicBezTo>
                    <a:pt x="456" y="444"/>
                    <a:pt x="456" y="444"/>
                    <a:pt x="456" y="444"/>
                  </a:cubicBezTo>
                  <a:cubicBezTo>
                    <a:pt x="467" y="451"/>
                    <a:pt x="480" y="455"/>
                    <a:pt x="493" y="455"/>
                  </a:cubicBezTo>
                  <a:cubicBezTo>
                    <a:pt x="506" y="455"/>
                    <a:pt x="519" y="451"/>
                    <a:pt x="530" y="444"/>
                  </a:cubicBezTo>
                  <a:cubicBezTo>
                    <a:pt x="894" y="204"/>
                    <a:pt x="894" y="204"/>
                    <a:pt x="894" y="204"/>
                  </a:cubicBezTo>
                  <a:cubicBezTo>
                    <a:pt x="894" y="279"/>
                    <a:pt x="894" y="279"/>
                    <a:pt x="894" y="279"/>
                  </a:cubicBezTo>
                  <a:cubicBezTo>
                    <a:pt x="894" y="308"/>
                    <a:pt x="890" y="337"/>
                    <a:pt x="885" y="364"/>
                  </a:cubicBezTo>
                  <a:cubicBezTo>
                    <a:pt x="868" y="359"/>
                    <a:pt x="850" y="356"/>
                    <a:pt x="832" y="356"/>
                  </a:cubicBezTo>
                  <a:cubicBezTo>
                    <a:pt x="739" y="356"/>
                    <a:pt x="663" y="432"/>
                    <a:pt x="663" y="525"/>
                  </a:cubicBezTo>
                  <a:cubicBezTo>
                    <a:pt x="663" y="562"/>
                    <a:pt x="674" y="596"/>
                    <a:pt x="695" y="625"/>
                  </a:cubicBezTo>
                  <a:cubicBezTo>
                    <a:pt x="636" y="660"/>
                    <a:pt x="567" y="680"/>
                    <a:pt x="493" y="680"/>
                  </a:cubicBezTo>
                  <a:cubicBezTo>
                    <a:pt x="421" y="680"/>
                    <a:pt x="354" y="661"/>
                    <a:pt x="295" y="627"/>
                  </a:cubicBezTo>
                  <a:cubicBezTo>
                    <a:pt x="317" y="598"/>
                    <a:pt x="330" y="562"/>
                    <a:pt x="330" y="525"/>
                  </a:cubicBezTo>
                  <a:cubicBezTo>
                    <a:pt x="330" y="432"/>
                    <a:pt x="254" y="356"/>
                    <a:pt x="160" y="356"/>
                  </a:cubicBezTo>
                  <a:cubicBezTo>
                    <a:pt x="140" y="356"/>
                    <a:pt x="121" y="359"/>
                    <a:pt x="102" y="366"/>
                  </a:cubicBezTo>
                  <a:cubicBezTo>
                    <a:pt x="96" y="338"/>
                    <a:pt x="93" y="309"/>
                    <a:pt x="93" y="279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7" y="272"/>
                    <a:pt x="210" y="270"/>
                    <a:pt x="217" y="259"/>
                  </a:cubicBezTo>
                  <a:cubicBezTo>
                    <a:pt x="224" y="249"/>
                    <a:pt x="221" y="235"/>
                    <a:pt x="211" y="228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3" y="124"/>
                    <a:pt x="49" y="119"/>
                    <a:pt x="48" y="113"/>
                  </a:cubicBezTo>
                  <a:cubicBezTo>
                    <a:pt x="47" y="107"/>
                    <a:pt x="48" y="101"/>
                    <a:pt x="51" y="96"/>
                  </a:cubicBezTo>
                  <a:cubicBezTo>
                    <a:pt x="55" y="91"/>
                    <a:pt x="60" y="87"/>
                    <a:pt x="66" y="86"/>
                  </a:cubicBezTo>
                  <a:cubicBezTo>
                    <a:pt x="71" y="85"/>
                    <a:pt x="77" y="86"/>
                    <a:pt x="82" y="89"/>
                  </a:cubicBezTo>
                  <a:cubicBezTo>
                    <a:pt x="481" y="352"/>
                    <a:pt x="481" y="352"/>
                    <a:pt x="481" y="352"/>
                  </a:cubicBezTo>
                  <a:cubicBezTo>
                    <a:pt x="488" y="357"/>
                    <a:pt x="498" y="357"/>
                    <a:pt x="505" y="352"/>
                  </a:cubicBezTo>
                  <a:cubicBezTo>
                    <a:pt x="904" y="89"/>
                    <a:pt x="904" y="89"/>
                    <a:pt x="904" y="89"/>
                  </a:cubicBezTo>
                  <a:cubicBezTo>
                    <a:pt x="914" y="83"/>
                    <a:pt x="928" y="85"/>
                    <a:pt x="935" y="96"/>
                  </a:cubicBezTo>
                  <a:cubicBezTo>
                    <a:pt x="938" y="101"/>
                    <a:pt x="939" y="107"/>
                    <a:pt x="938" y="113"/>
                  </a:cubicBezTo>
                  <a:close/>
                  <a:moveTo>
                    <a:pt x="938" y="113"/>
                  </a:moveTo>
                  <a:cubicBezTo>
                    <a:pt x="938" y="113"/>
                    <a:pt x="938" y="113"/>
                    <a:pt x="938" y="113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809710" y="2459909"/>
              <a:ext cx="75498" cy="75498"/>
            </a:xfrm>
            <a:custGeom>
              <a:rect b="b" l="l" r="r" t="t"/>
              <a:pathLst>
                <a:path extrusionOk="0" h="183" w="183">
                  <a:moveTo>
                    <a:pt x="91" y="183"/>
                  </a:move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42"/>
                    <a:pt x="41" y="183"/>
                    <a:pt x="91" y="183"/>
                  </a:cubicBezTo>
                  <a:close/>
                  <a:moveTo>
                    <a:pt x="91" y="45"/>
                  </a:moveTo>
                  <a:cubicBezTo>
                    <a:pt x="117" y="45"/>
                    <a:pt x="138" y="66"/>
                    <a:pt x="138" y="91"/>
                  </a:cubicBezTo>
                  <a:cubicBezTo>
                    <a:pt x="138" y="117"/>
                    <a:pt x="117" y="138"/>
                    <a:pt x="91" y="138"/>
                  </a:cubicBezTo>
                  <a:cubicBezTo>
                    <a:pt x="65" y="138"/>
                    <a:pt x="45" y="117"/>
                    <a:pt x="45" y="91"/>
                  </a:cubicBezTo>
                  <a:cubicBezTo>
                    <a:pt x="45" y="66"/>
                    <a:pt x="65" y="45"/>
                    <a:pt x="91" y="45"/>
                  </a:cubicBezTo>
                  <a:close/>
                  <a:moveTo>
                    <a:pt x="91" y="45"/>
                  </a:moveTo>
                  <a:cubicBezTo>
                    <a:pt x="91" y="45"/>
                    <a:pt x="91" y="45"/>
                    <a:pt x="91" y="4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17"/>
          <p:cNvSpPr/>
          <p:nvPr/>
        </p:nvSpPr>
        <p:spPr>
          <a:xfrm>
            <a:off x="-303950" y="-199879"/>
            <a:ext cx="1156200" cy="11328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7"/>
          <p:cNvSpPr/>
          <p:nvPr/>
        </p:nvSpPr>
        <p:spPr>
          <a:xfrm>
            <a:off x="152550" y="-404464"/>
            <a:ext cx="830700" cy="8307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7"/>
          <p:cNvSpPr/>
          <p:nvPr/>
        </p:nvSpPr>
        <p:spPr>
          <a:xfrm>
            <a:off x="-342475" y="-329564"/>
            <a:ext cx="830700" cy="830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7"/>
          <p:cNvSpPr/>
          <p:nvPr/>
        </p:nvSpPr>
        <p:spPr>
          <a:xfrm rot="6359664">
            <a:off x="8263540" y="-184130"/>
            <a:ext cx="1156260" cy="1132896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7"/>
          <p:cNvSpPr/>
          <p:nvPr/>
        </p:nvSpPr>
        <p:spPr>
          <a:xfrm rot="6359623">
            <a:off x="8687207" y="347392"/>
            <a:ext cx="830757" cy="830757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7"/>
          <p:cNvSpPr/>
          <p:nvPr/>
        </p:nvSpPr>
        <p:spPr>
          <a:xfrm>
            <a:off x="8731094" y="-130878"/>
            <a:ext cx="557100" cy="5571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"/>
          <p:cNvSpPr txBox="1"/>
          <p:nvPr>
            <p:ph type="title"/>
          </p:nvPr>
        </p:nvSpPr>
        <p:spPr>
          <a:xfrm>
            <a:off x="735039" y="547424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Descripción del proyecto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30" name="Google Shape;430;p18"/>
          <p:cNvSpPr txBox="1"/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proyecto</a:t>
            </a:r>
            <a:endParaRPr/>
          </a:p>
        </p:txBody>
      </p:sp>
      <p:grpSp>
        <p:nvGrpSpPr>
          <p:cNvPr id="431" name="Google Shape;431;p18"/>
          <p:cNvGrpSpPr/>
          <p:nvPr/>
        </p:nvGrpSpPr>
        <p:grpSpPr>
          <a:xfrm>
            <a:off x="-182" y="3874485"/>
            <a:ext cx="679664" cy="1132813"/>
            <a:chOff x="1943331" y="4152920"/>
            <a:chExt cx="308308" cy="520857"/>
          </a:xfrm>
        </p:grpSpPr>
        <p:sp>
          <p:nvSpPr>
            <p:cNvPr id="432" name="Google Shape;432;p18"/>
            <p:cNvSpPr/>
            <p:nvPr/>
          </p:nvSpPr>
          <p:spPr>
            <a:xfrm>
              <a:off x="1950828" y="4417030"/>
              <a:ext cx="292986" cy="249301"/>
            </a:xfrm>
            <a:custGeom>
              <a:rect b="b" l="l" r="r" t="t"/>
              <a:pathLst>
                <a:path extrusionOk="0" h="15100" w="17746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71"/>
                  </a:lnTo>
                  <a:cubicBezTo>
                    <a:pt x="0" y="14587"/>
                    <a:pt x="513" y="15099"/>
                    <a:pt x="1129" y="15099"/>
                  </a:cubicBezTo>
                  <a:lnTo>
                    <a:pt x="16617" y="15099"/>
                  </a:lnTo>
                  <a:cubicBezTo>
                    <a:pt x="17253" y="15099"/>
                    <a:pt x="17746" y="14587"/>
                    <a:pt x="17746" y="13971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981343" y="4447560"/>
              <a:ext cx="231965" cy="188247"/>
            </a:xfrm>
            <a:custGeom>
              <a:rect b="b" l="l" r="r" t="t"/>
              <a:pathLst>
                <a:path extrusionOk="0" h="11402" w="14050">
                  <a:moveTo>
                    <a:pt x="287" y="0"/>
                  </a:moveTo>
                  <a:cubicBezTo>
                    <a:pt x="144" y="0"/>
                    <a:pt x="1" y="124"/>
                    <a:pt x="1" y="291"/>
                  </a:cubicBezTo>
                  <a:lnTo>
                    <a:pt x="1" y="11116"/>
                  </a:lnTo>
                  <a:cubicBezTo>
                    <a:pt x="1" y="11259"/>
                    <a:pt x="144" y="11402"/>
                    <a:pt x="287" y="11402"/>
                  </a:cubicBezTo>
                  <a:lnTo>
                    <a:pt x="13764" y="11402"/>
                  </a:lnTo>
                  <a:cubicBezTo>
                    <a:pt x="13926" y="11402"/>
                    <a:pt x="14049" y="11259"/>
                    <a:pt x="14049" y="11116"/>
                  </a:cubicBezTo>
                  <a:lnTo>
                    <a:pt x="14049" y="291"/>
                  </a:lnTo>
                  <a:cubicBezTo>
                    <a:pt x="14049" y="124"/>
                    <a:pt x="13926" y="0"/>
                    <a:pt x="13764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2049142" y="4473038"/>
              <a:ext cx="103782" cy="98647"/>
            </a:xfrm>
            <a:custGeom>
              <a:rect b="b" l="l" r="r" t="t"/>
              <a:pathLst>
                <a:path extrusionOk="0" h="5975" w="6286">
                  <a:moveTo>
                    <a:pt x="721" y="0"/>
                  </a:moveTo>
                  <a:cubicBezTo>
                    <a:pt x="311" y="0"/>
                    <a:pt x="1" y="330"/>
                    <a:pt x="1" y="720"/>
                  </a:cubicBezTo>
                  <a:lnTo>
                    <a:pt x="1" y="2524"/>
                  </a:lnTo>
                  <a:cubicBezTo>
                    <a:pt x="1" y="2628"/>
                    <a:pt x="85" y="2711"/>
                    <a:pt x="169" y="2711"/>
                  </a:cubicBezTo>
                  <a:lnTo>
                    <a:pt x="1258" y="2711"/>
                  </a:lnTo>
                  <a:cubicBezTo>
                    <a:pt x="1357" y="2711"/>
                    <a:pt x="1421" y="2628"/>
                    <a:pt x="1421" y="2524"/>
                  </a:cubicBezTo>
                  <a:lnTo>
                    <a:pt x="1421" y="1440"/>
                  </a:lnTo>
                  <a:lnTo>
                    <a:pt x="4851" y="1440"/>
                  </a:lnTo>
                  <a:lnTo>
                    <a:pt x="4851" y="3165"/>
                  </a:lnTo>
                  <a:lnTo>
                    <a:pt x="2633" y="4333"/>
                  </a:lnTo>
                  <a:cubicBezTo>
                    <a:pt x="2406" y="4456"/>
                    <a:pt x="2264" y="4703"/>
                    <a:pt x="2264" y="4969"/>
                  </a:cubicBezTo>
                  <a:lnTo>
                    <a:pt x="2264" y="5792"/>
                  </a:lnTo>
                  <a:cubicBezTo>
                    <a:pt x="2264" y="5896"/>
                    <a:pt x="2342" y="5975"/>
                    <a:pt x="2446" y="5975"/>
                  </a:cubicBezTo>
                  <a:lnTo>
                    <a:pt x="3496" y="5975"/>
                  </a:lnTo>
                  <a:cubicBezTo>
                    <a:pt x="3599" y="5975"/>
                    <a:pt x="3678" y="5896"/>
                    <a:pt x="3678" y="5792"/>
                  </a:cubicBezTo>
                  <a:lnTo>
                    <a:pt x="3678" y="5403"/>
                  </a:lnTo>
                  <a:lnTo>
                    <a:pt x="5896" y="4210"/>
                  </a:lnTo>
                  <a:cubicBezTo>
                    <a:pt x="6143" y="4087"/>
                    <a:pt x="6286" y="3860"/>
                    <a:pt x="6286" y="3594"/>
                  </a:cubicBezTo>
                  <a:lnTo>
                    <a:pt x="6286" y="720"/>
                  </a:lnTo>
                  <a:cubicBezTo>
                    <a:pt x="6286" y="330"/>
                    <a:pt x="5961" y="0"/>
                    <a:pt x="557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2086509" y="4592437"/>
              <a:ext cx="23378" cy="24435"/>
            </a:xfrm>
            <a:custGeom>
              <a:rect b="b" l="l" r="r" t="t"/>
              <a:pathLst>
                <a:path extrusionOk="0" h="1480" w="1416">
                  <a:moveTo>
                    <a:pt x="267" y="1"/>
                  </a:moveTo>
                  <a:cubicBezTo>
                    <a:pt x="104" y="1"/>
                    <a:pt x="1" y="124"/>
                    <a:pt x="1" y="267"/>
                  </a:cubicBezTo>
                  <a:lnTo>
                    <a:pt x="1" y="1208"/>
                  </a:lnTo>
                  <a:cubicBezTo>
                    <a:pt x="1" y="1356"/>
                    <a:pt x="104" y="1479"/>
                    <a:pt x="267" y="1479"/>
                  </a:cubicBezTo>
                  <a:lnTo>
                    <a:pt x="1149" y="1479"/>
                  </a:lnTo>
                  <a:cubicBezTo>
                    <a:pt x="1312" y="1479"/>
                    <a:pt x="1415" y="1356"/>
                    <a:pt x="1415" y="1208"/>
                  </a:cubicBezTo>
                  <a:lnTo>
                    <a:pt x="1415" y="267"/>
                  </a:lnTo>
                  <a:cubicBezTo>
                    <a:pt x="1415" y="124"/>
                    <a:pt x="1312" y="1"/>
                    <a:pt x="1149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993231" y="4286931"/>
              <a:ext cx="209908" cy="130099"/>
            </a:xfrm>
            <a:custGeom>
              <a:rect b="b" l="l" r="r" t="t"/>
              <a:pathLst>
                <a:path extrusionOk="0" h="7880" w="12714">
                  <a:moveTo>
                    <a:pt x="9037" y="0"/>
                  </a:moveTo>
                  <a:cubicBezTo>
                    <a:pt x="5726" y="0"/>
                    <a:pt x="760" y="37"/>
                    <a:pt x="760" y="37"/>
                  </a:cubicBezTo>
                  <a:lnTo>
                    <a:pt x="760" y="2334"/>
                  </a:lnTo>
                  <a:cubicBezTo>
                    <a:pt x="227" y="3424"/>
                    <a:pt x="0" y="4533"/>
                    <a:pt x="104" y="5622"/>
                  </a:cubicBezTo>
                  <a:cubicBezTo>
                    <a:pt x="227" y="6894"/>
                    <a:pt x="1317" y="7880"/>
                    <a:pt x="2588" y="7880"/>
                  </a:cubicBezTo>
                  <a:lnTo>
                    <a:pt x="10165" y="7880"/>
                  </a:lnTo>
                  <a:cubicBezTo>
                    <a:pt x="11461" y="7880"/>
                    <a:pt x="12570" y="6855"/>
                    <a:pt x="12654" y="5563"/>
                  </a:cubicBezTo>
                  <a:cubicBezTo>
                    <a:pt x="12713" y="4533"/>
                    <a:pt x="12487" y="3468"/>
                    <a:pt x="11974" y="2334"/>
                  </a:cubicBezTo>
                  <a:lnTo>
                    <a:pt x="11974" y="2315"/>
                  </a:lnTo>
                  <a:cubicBezTo>
                    <a:pt x="11974" y="2315"/>
                    <a:pt x="11934" y="141"/>
                    <a:pt x="11934" y="37"/>
                  </a:cubicBezTo>
                  <a:cubicBezTo>
                    <a:pt x="11934" y="9"/>
                    <a:pt x="10693" y="0"/>
                    <a:pt x="903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1976306" y="4160648"/>
              <a:ext cx="242136" cy="164819"/>
            </a:xfrm>
            <a:custGeom>
              <a:rect b="b" l="l" r="r" t="t"/>
              <a:pathLst>
                <a:path extrusionOk="0" h="9983" w="14666">
                  <a:moveTo>
                    <a:pt x="7330" y="0"/>
                  </a:moveTo>
                  <a:cubicBezTo>
                    <a:pt x="3283" y="0"/>
                    <a:pt x="0" y="3288"/>
                    <a:pt x="0" y="7335"/>
                  </a:cubicBezTo>
                  <a:lnTo>
                    <a:pt x="0" y="8114"/>
                  </a:lnTo>
                  <a:cubicBezTo>
                    <a:pt x="0" y="9120"/>
                    <a:pt x="799" y="9943"/>
                    <a:pt x="1785" y="9982"/>
                  </a:cubicBezTo>
                  <a:lnTo>
                    <a:pt x="2894" y="9982"/>
                  </a:lnTo>
                  <a:cubicBezTo>
                    <a:pt x="3101" y="9982"/>
                    <a:pt x="3303" y="9839"/>
                    <a:pt x="3347" y="9613"/>
                  </a:cubicBezTo>
                  <a:cubicBezTo>
                    <a:pt x="3426" y="9287"/>
                    <a:pt x="3673" y="9021"/>
                    <a:pt x="4023" y="8918"/>
                  </a:cubicBezTo>
                  <a:cubicBezTo>
                    <a:pt x="5095" y="8583"/>
                    <a:pt x="6194" y="8407"/>
                    <a:pt x="7315" y="8407"/>
                  </a:cubicBezTo>
                  <a:cubicBezTo>
                    <a:pt x="8404" y="8407"/>
                    <a:pt x="9513" y="8573"/>
                    <a:pt x="10638" y="8918"/>
                  </a:cubicBezTo>
                  <a:cubicBezTo>
                    <a:pt x="10988" y="9021"/>
                    <a:pt x="11234" y="9287"/>
                    <a:pt x="11313" y="9613"/>
                  </a:cubicBezTo>
                  <a:cubicBezTo>
                    <a:pt x="11357" y="9736"/>
                    <a:pt x="11397" y="9820"/>
                    <a:pt x="11481" y="9884"/>
                  </a:cubicBezTo>
                  <a:cubicBezTo>
                    <a:pt x="11560" y="9943"/>
                    <a:pt x="11663" y="9982"/>
                    <a:pt x="11767" y="9982"/>
                  </a:cubicBezTo>
                  <a:lnTo>
                    <a:pt x="12792" y="9982"/>
                  </a:lnTo>
                  <a:cubicBezTo>
                    <a:pt x="12856" y="9982"/>
                    <a:pt x="12940" y="9982"/>
                    <a:pt x="12999" y="9963"/>
                  </a:cubicBezTo>
                  <a:cubicBezTo>
                    <a:pt x="13945" y="9859"/>
                    <a:pt x="14665" y="9080"/>
                    <a:pt x="14665" y="8114"/>
                  </a:cubicBezTo>
                  <a:lnTo>
                    <a:pt x="14665" y="7335"/>
                  </a:lnTo>
                  <a:cubicBezTo>
                    <a:pt x="14665" y="3288"/>
                    <a:pt x="11377" y="0"/>
                    <a:pt x="7330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2189958" y="4250589"/>
              <a:ext cx="28513" cy="56250"/>
            </a:xfrm>
            <a:custGeom>
              <a:rect b="b" l="l" r="r" t="t"/>
              <a:pathLst>
                <a:path extrusionOk="0" h="3407" w="1727">
                  <a:moveTo>
                    <a:pt x="1480" y="0"/>
                  </a:moveTo>
                  <a:cubicBezTo>
                    <a:pt x="637" y="99"/>
                    <a:pt x="1" y="819"/>
                    <a:pt x="1" y="1701"/>
                  </a:cubicBezTo>
                  <a:cubicBezTo>
                    <a:pt x="1" y="1888"/>
                    <a:pt x="40" y="2051"/>
                    <a:pt x="80" y="2219"/>
                  </a:cubicBezTo>
                  <a:cubicBezTo>
                    <a:pt x="287" y="2874"/>
                    <a:pt x="863" y="3347"/>
                    <a:pt x="1558" y="3407"/>
                  </a:cubicBezTo>
                  <a:cubicBezTo>
                    <a:pt x="1662" y="3180"/>
                    <a:pt x="1726" y="2933"/>
                    <a:pt x="1726" y="2667"/>
                  </a:cubicBezTo>
                  <a:lnTo>
                    <a:pt x="1726" y="1888"/>
                  </a:lnTo>
                  <a:cubicBezTo>
                    <a:pt x="1726" y="1233"/>
                    <a:pt x="1642" y="592"/>
                    <a:pt x="1480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2150246" y="4174897"/>
              <a:ext cx="52584" cy="51924"/>
            </a:xfrm>
            <a:custGeom>
              <a:rect b="b" l="l" r="r" t="t"/>
              <a:pathLst>
                <a:path extrusionOk="0" h="3145" w="3185">
                  <a:moveTo>
                    <a:pt x="247" y="0"/>
                  </a:moveTo>
                  <a:cubicBezTo>
                    <a:pt x="84" y="291"/>
                    <a:pt x="0" y="616"/>
                    <a:pt x="0" y="986"/>
                  </a:cubicBezTo>
                  <a:cubicBezTo>
                    <a:pt x="0" y="2179"/>
                    <a:pt x="966" y="3145"/>
                    <a:pt x="2159" y="3145"/>
                  </a:cubicBezTo>
                  <a:cubicBezTo>
                    <a:pt x="2529" y="3145"/>
                    <a:pt x="2899" y="3041"/>
                    <a:pt x="3185" y="2879"/>
                  </a:cubicBezTo>
                  <a:cubicBezTo>
                    <a:pt x="2504" y="1666"/>
                    <a:pt x="1479" y="661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2061757" y="4198328"/>
              <a:ext cx="71241" cy="71224"/>
            </a:xfrm>
            <a:custGeom>
              <a:rect b="b" l="l" r="r" t="t"/>
              <a:pathLst>
                <a:path extrusionOk="0" h="4314" w="4315">
                  <a:moveTo>
                    <a:pt x="2155" y="1"/>
                  </a:moveTo>
                  <a:cubicBezTo>
                    <a:pt x="962" y="1"/>
                    <a:pt x="1" y="967"/>
                    <a:pt x="1" y="2155"/>
                  </a:cubicBezTo>
                  <a:cubicBezTo>
                    <a:pt x="1" y="3348"/>
                    <a:pt x="962" y="4314"/>
                    <a:pt x="2155" y="4314"/>
                  </a:cubicBezTo>
                  <a:cubicBezTo>
                    <a:pt x="3348" y="4314"/>
                    <a:pt x="4314" y="3348"/>
                    <a:pt x="4314" y="2155"/>
                  </a:cubicBezTo>
                  <a:cubicBezTo>
                    <a:pt x="4314" y="967"/>
                    <a:pt x="3348" y="1"/>
                    <a:pt x="2155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991844" y="4174897"/>
              <a:ext cx="52601" cy="51924"/>
            </a:xfrm>
            <a:custGeom>
              <a:rect b="b" l="l" r="r" t="t"/>
              <a:pathLst>
                <a:path extrusionOk="0" h="3145" w="3186">
                  <a:moveTo>
                    <a:pt x="2939" y="0"/>
                  </a:moveTo>
                  <a:cubicBezTo>
                    <a:pt x="1706" y="661"/>
                    <a:pt x="681" y="1666"/>
                    <a:pt x="1" y="2879"/>
                  </a:cubicBezTo>
                  <a:cubicBezTo>
                    <a:pt x="311" y="3041"/>
                    <a:pt x="661" y="3145"/>
                    <a:pt x="1031" y="3145"/>
                  </a:cubicBezTo>
                  <a:cubicBezTo>
                    <a:pt x="2219" y="3145"/>
                    <a:pt x="3185" y="2179"/>
                    <a:pt x="3185" y="986"/>
                  </a:cubicBezTo>
                  <a:cubicBezTo>
                    <a:pt x="3185" y="616"/>
                    <a:pt x="3101" y="291"/>
                    <a:pt x="293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1976306" y="4250589"/>
              <a:ext cx="28496" cy="56250"/>
            </a:xfrm>
            <a:custGeom>
              <a:rect b="b" l="l" r="r" t="t"/>
              <a:pathLst>
                <a:path extrusionOk="0" h="3407" w="1726">
                  <a:moveTo>
                    <a:pt x="247" y="0"/>
                  </a:moveTo>
                  <a:cubicBezTo>
                    <a:pt x="79" y="592"/>
                    <a:pt x="0" y="1233"/>
                    <a:pt x="0" y="1888"/>
                  </a:cubicBezTo>
                  <a:lnTo>
                    <a:pt x="0" y="2667"/>
                  </a:lnTo>
                  <a:cubicBezTo>
                    <a:pt x="0" y="2933"/>
                    <a:pt x="59" y="3180"/>
                    <a:pt x="163" y="3407"/>
                  </a:cubicBezTo>
                  <a:cubicBezTo>
                    <a:pt x="863" y="3347"/>
                    <a:pt x="1454" y="2854"/>
                    <a:pt x="1661" y="2194"/>
                  </a:cubicBezTo>
                  <a:cubicBezTo>
                    <a:pt x="1701" y="2031"/>
                    <a:pt x="1725" y="1869"/>
                    <a:pt x="1725" y="1701"/>
                  </a:cubicBezTo>
                  <a:cubicBezTo>
                    <a:pt x="1725" y="819"/>
                    <a:pt x="1085" y="99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943331" y="4152920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5630" y="2011"/>
                  </a:moveTo>
                  <a:cubicBezTo>
                    <a:pt x="5650" y="2115"/>
                    <a:pt x="5670" y="2218"/>
                    <a:pt x="5670" y="2317"/>
                  </a:cubicBezTo>
                  <a:cubicBezTo>
                    <a:pt x="5670" y="3244"/>
                    <a:pt x="4910" y="4003"/>
                    <a:pt x="3969" y="4003"/>
                  </a:cubicBezTo>
                  <a:cubicBezTo>
                    <a:pt x="3846" y="4003"/>
                    <a:pt x="3742" y="4003"/>
                    <a:pt x="3619" y="3963"/>
                  </a:cubicBezTo>
                  <a:cubicBezTo>
                    <a:pt x="4151" y="3180"/>
                    <a:pt x="4832" y="2524"/>
                    <a:pt x="5630" y="2011"/>
                  </a:cubicBezTo>
                  <a:close/>
                  <a:moveTo>
                    <a:pt x="13024" y="2011"/>
                  </a:moveTo>
                  <a:cubicBezTo>
                    <a:pt x="13828" y="2524"/>
                    <a:pt x="14503" y="3180"/>
                    <a:pt x="15035" y="3983"/>
                  </a:cubicBezTo>
                  <a:cubicBezTo>
                    <a:pt x="14912" y="4003"/>
                    <a:pt x="14814" y="4003"/>
                    <a:pt x="14690" y="4003"/>
                  </a:cubicBezTo>
                  <a:cubicBezTo>
                    <a:pt x="13764" y="4003"/>
                    <a:pt x="13004" y="3244"/>
                    <a:pt x="13004" y="2317"/>
                  </a:cubicBezTo>
                  <a:cubicBezTo>
                    <a:pt x="13004" y="2218"/>
                    <a:pt x="13004" y="2115"/>
                    <a:pt x="13024" y="2011"/>
                  </a:cubicBezTo>
                  <a:close/>
                  <a:moveTo>
                    <a:pt x="2589" y="6487"/>
                  </a:moveTo>
                  <a:cubicBezTo>
                    <a:pt x="2983" y="6714"/>
                    <a:pt x="3269" y="7148"/>
                    <a:pt x="3269" y="7616"/>
                  </a:cubicBezTo>
                  <a:cubicBezTo>
                    <a:pt x="3269" y="8153"/>
                    <a:pt x="2939" y="8602"/>
                    <a:pt x="2465" y="8789"/>
                  </a:cubicBezTo>
                  <a:lnTo>
                    <a:pt x="2465" y="8582"/>
                  </a:lnTo>
                  <a:lnTo>
                    <a:pt x="2465" y="7803"/>
                  </a:lnTo>
                  <a:cubicBezTo>
                    <a:pt x="2465" y="7350"/>
                    <a:pt x="2510" y="6921"/>
                    <a:pt x="2589" y="6487"/>
                  </a:cubicBezTo>
                  <a:close/>
                  <a:moveTo>
                    <a:pt x="16085" y="6487"/>
                  </a:moveTo>
                  <a:cubicBezTo>
                    <a:pt x="16169" y="6921"/>
                    <a:pt x="16209" y="7350"/>
                    <a:pt x="16209" y="7803"/>
                  </a:cubicBezTo>
                  <a:lnTo>
                    <a:pt x="16209" y="8582"/>
                  </a:lnTo>
                  <a:cubicBezTo>
                    <a:pt x="16209" y="8646"/>
                    <a:pt x="16189" y="8705"/>
                    <a:pt x="16189" y="8789"/>
                  </a:cubicBezTo>
                  <a:cubicBezTo>
                    <a:pt x="15716" y="8602"/>
                    <a:pt x="15405" y="8153"/>
                    <a:pt x="15405" y="7616"/>
                  </a:cubicBezTo>
                  <a:cubicBezTo>
                    <a:pt x="15405" y="7148"/>
                    <a:pt x="15676" y="6714"/>
                    <a:pt x="16085" y="6487"/>
                  </a:cubicBezTo>
                  <a:close/>
                  <a:moveTo>
                    <a:pt x="9327" y="922"/>
                  </a:moveTo>
                  <a:cubicBezTo>
                    <a:pt x="10352" y="922"/>
                    <a:pt x="11319" y="1149"/>
                    <a:pt x="12181" y="1558"/>
                  </a:cubicBezTo>
                  <a:cubicBezTo>
                    <a:pt x="12122" y="1804"/>
                    <a:pt x="12078" y="2051"/>
                    <a:pt x="12078" y="2317"/>
                  </a:cubicBezTo>
                  <a:cubicBezTo>
                    <a:pt x="12078" y="3756"/>
                    <a:pt x="13251" y="4929"/>
                    <a:pt x="14690" y="4929"/>
                  </a:cubicBezTo>
                  <a:cubicBezTo>
                    <a:pt x="14976" y="4929"/>
                    <a:pt x="15242" y="4885"/>
                    <a:pt x="15509" y="4806"/>
                  </a:cubicBezTo>
                  <a:cubicBezTo>
                    <a:pt x="15632" y="5053"/>
                    <a:pt x="15735" y="5319"/>
                    <a:pt x="15839" y="5585"/>
                  </a:cubicBezTo>
                  <a:cubicBezTo>
                    <a:pt x="15035" y="5915"/>
                    <a:pt x="14483" y="6714"/>
                    <a:pt x="14483" y="7616"/>
                  </a:cubicBezTo>
                  <a:cubicBezTo>
                    <a:pt x="14483" y="8503"/>
                    <a:pt x="14996" y="9262"/>
                    <a:pt x="15755" y="9612"/>
                  </a:cubicBezTo>
                  <a:cubicBezTo>
                    <a:pt x="15509" y="9834"/>
                    <a:pt x="15159" y="9982"/>
                    <a:pt x="14789" y="9982"/>
                  </a:cubicBezTo>
                  <a:lnTo>
                    <a:pt x="13764" y="9982"/>
                  </a:lnTo>
                  <a:cubicBezTo>
                    <a:pt x="13640" y="9489"/>
                    <a:pt x="13271" y="9075"/>
                    <a:pt x="12778" y="8932"/>
                  </a:cubicBezTo>
                  <a:cubicBezTo>
                    <a:pt x="12595" y="8873"/>
                    <a:pt x="12408" y="8829"/>
                    <a:pt x="12201" y="8789"/>
                  </a:cubicBezTo>
                  <a:cubicBezTo>
                    <a:pt x="12162" y="8779"/>
                    <a:pt x="12123" y="8774"/>
                    <a:pt x="12085" y="8774"/>
                  </a:cubicBezTo>
                  <a:cubicBezTo>
                    <a:pt x="11881" y="8774"/>
                    <a:pt x="11699" y="8912"/>
                    <a:pt x="11649" y="9119"/>
                  </a:cubicBezTo>
                  <a:cubicBezTo>
                    <a:pt x="11585" y="9366"/>
                    <a:pt x="11733" y="9612"/>
                    <a:pt x="11979" y="9672"/>
                  </a:cubicBezTo>
                  <a:cubicBezTo>
                    <a:pt x="12162" y="9711"/>
                    <a:pt x="12349" y="9775"/>
                    <a:pt x="12511" y="9814"/>
                  </a:cubicBezTo>
                  <a:cubicBezTo>
                    <a:pt x="12694" y="9879"/>
                    <a:pt x="12817" y="10021"/>
                    <a:pt x="12861" y="10204"/>
                  </a:cubicBezTo>
                  <a:cubicBezTo>
                    <a:pt x="12965" y="10618"/>
                    <a:pt x="13335" y="10904"/>
                    <a:pt x="13764" y="10904"/>
                  </a:cubicBezTo>
                  <a:lnTo>
                    <a:pt x="14690" y="10904"/>
                  </a:lnTo>
                  <a:cubicBezTo>
                    <a:pt x="15080" y="11870"/>
                    <a:pt x="15262" y="12792"/>
                    <a:pt x="15203" y="13654"/>
                  </a:cubicBezTo>
                  <a:cubicBezTo>
                    <a:pt x="15139" y="14704"/>
                    <a:pt x="14256" y="15528"/>
                    <a:pt x="13187" y="15528"/>
                  </a:cubicBezTo>
                  <a:lnTo>
                    <a:pt x="5610" y="15528"/>
                  </a:lnTo>
                  <a:cubicBezTo>
                    <a:pt x="4560" y="15528"/>
                    <a:pt x="3678" y="14744"/>
                    <a:pt x="3599" y="13699"/>
                  </a:cubicBezTo>
                  <a:cubicBezTo>
                    <a:pt x="3515" y="12772"/>
                    <a:pt x="3678" y="11850"/>
                    <a:pt x="4092" y="10904"/>
                  </a:cubicBezTo>
                  <a:lnTo>
                    <a:pt x="4891" y="10904"/>
                  </a:lnTo>
                  <a:cubicBezTo>
                    <a:pt x="5324" y="10904"/>
                    <a:pt x="5694" y="10618"/>
                    <a:pt x="5793" y="10204"/>
                  </a:cubicBezTo>
                  <a:cubicBezTo>
                    <a:pt x="5837" y="10021"/>
                    <a:pt x="5980" y="9879"/>
                    <a:pt x="6143" y="9814"/>
                  </a:cubicBezTo>
                  <a:cubicBezTo>
                    <a:pt x="7185" y="9500"/>
                    <a:pt x="8226" y="9343"/>
                    <a:pt x="9268" y="9343"/>
                  </a:cubicBezTo>
                  <a:cubicBezTo>
                    <a:pt x="9582" y="9343"/>
                    <a:pt x="9896" y="9357"/>
                    <a:pt x="10209" y="9386"/>
                  </a:cubicBezTo>
                  <a:cubicBezTo>
                    <a:pt x="10221" y="9387"/>
                    <a:pt x="10233" y="9387"/>
                    <a:pt x="10245" y="9387"/>
                  </a:cubicBezTo>
                  <a:cubicBezTo>
                    <a:pt x="10477" y="9387"/>
                    <a:pt x="10684" y="9205"/>
                    <a:pt x="10702" y="8952"/>
                  </a:cubicBezTo>
                  <a:cubicBezTo>
                    <a:pt x="10722" y="8705"/>
                    <a:pt x="10540" y="8479"/>
                    <a:pt x="10293" y="8459"/>
                  </a:cubicBezTo>
                  <a:cubicBezTo>
                    <a:pt x="9977" y="8432"/>
                    <a:pt x="9660" y="8419"/>
                    <a:pt x="9343" y="8419"/>
                  </a:cubicBezTo>
                  <a:cubicBezTo>
                    <a:pt x="8182" y="8419"/>
                    <a:pt x="7023" y="8595"/>
                    <a:pt x="5877" y="8932"/>
                  </a:cubicBezTo>
                  <a:cubicBezTo>
                    <a:pt x="5384" y="9075"/>
                    <a:pt x="5014" y="9489"/>
                    <a:pt x="4891" y="9982"/>
                  </a:cubicBezTo>
                  <a:lnTo>
                    <a:pt x="3865" y="9982"/>
                  </a:lnTo>
                  <a:cubicBezTo>
                    <a:pt x="3496" y="9982"/>
                    <a:pt x="3165" y="9834"/>
                    <a:pt x="2899" y="9612"/>
                  </a:cubicBezTo>
                  <a:cubicBezTo>
                    <a:pt x="3658" y="9262"/>
                    <a:pt x="4191" y="8503"/>
                    <a:pt x="4191" y="7616"/>
                  </a:cubicBezTo>
                  <a:cubicBezTo>
                    <a:pt x="4191" y="6714"/>
                    <a:pt x="3619" y="5915"/>
                    <a:pt x="2815" y="5585"/>
                  </a:cubicBezTo>
                  <a:cubicBezTo>
                    <a:pt x="2919" y="5319"/>
                    <a:pt x="3022" y="5053"/>
                    <a:pt x="3146" y="4806"/>
                  </a:cubicBezTo>
                  <a:cubicBezTo>
                    <a:pt x="3412" y="4885"/>
                    <a:pt x="3698" y="4929"/>
                    <a:pt x="3969" y="4929"/>
                  </a:cubicBezTo>
                  <a:cubicBezTo>
                    <a:pt x="5403" y="4929"/>
                    <a:pt x="6596" y="3756"/>
                    <a:pt x="6596" y="2317"/>
                  </a:cubicBezTo>
                  <a:cubicBezTo>
                    <a:pt x="6596" y="2051"/>
                    <a:pt x="6557" y="1804"/>
                    <a:pt x="6473" y="1558"/>
                  </a:cubicBezTo>
                  <a:cubicBezTo>
                    <a:pt x="7336" y="1149"/>
                    <a:pt x="8322" y="922"/>
                    <a:pt x="9327" y="9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6" y="16760"/>
                    <a:pt x="17746" y="17105"/>
                  </a:cubicBezTo>
                  <a:lnTo>
                    <a:pt x="17746" y="29966"/>
                  </a:lnTo>
                  <a:cubicBezTo>
                    <a:pt x="17746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3" y="30621"/>
                    <a:pt x="927" y="30335"/>
                    <a:pt x="927" y="29966"/>
                  </a:cubicBezTo>
                  <a:lnTo>
                    <a:pt x="927" y="17105"/>
                  </a:lnTo>
                  <a:cubicBezTo>
                    <a:pt x="927" y="16760"/>
                    <a:pt x="1213" y="16449"/>
                    <a:pt x="1583" y="16449"/>
                  </a:cubicBezTo>
                  <a:close/>
                  <a:moveTo>
                    <a:pt x="9327" y="0"/>
                  </a:moveTo>
                  <a:cubicBezTo>
                    <a:pt x="5034" y="0"/>
                    <a:pt x="1544" y="3510"/>
                    <a:pt x="1544" y="7803"/>
                  </a:cubicBezTo>
                  <a:lnTo>
                    <a:pt x="1544" y="8582"/>
                  </a:lnTo>
                  <a:cubicBezTo>
                    <a:pt x="1544" y="9612"/>
                    <a:pt x="2199" y="10475"/>
                    <a:pt x="3126" y="10781"/>
                  </a:cubicBezTo>
                  <a:cubicBezTo>
                    <a:pt x="2737" y="11786"/>
                    <a:pt x="2569" y="12792"/>
                    <a:pt x="2672" y="13778"/>
                  </a:cubicBezTo>
                  <a:cubicBezTo>
                    <a:pt x="2737" y="14458"/>
                    <a:pt x="3022" y="15074"/>
                    <a:pt x="3451" y="15528"/>
                  </a:cubicBezTo>
                  <a:lnTo>
                    <a:pt x="1583" y="15528"/>
                  </a:lnTo>
                  <a:cubicBezTo>
                    <a:pt x="701" y="15528"/>
                    <a:pt x="1" y="16242"/>
                    <a:pt x="1" y="17105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05"/>
                  </a:lnTo>
                  <a:cubicBezTo>
                    <a:pt x="18673" y="16242"/>
                    <a:pt x="17954" y="15528"/>
                    <a:pt x="17071" y="15528"/>
                  </a:cubicBezTo>
                  <a:lnTo>
                    <a:pt x="15326" y="15528"/>
                  </a:lnTo>
                  <a:cubicBezTo>
                    <a:pt x="15799" y="15054"/>
                    <a:pt x="16085" y="14418"/>
                    <a:pt x="16125" y="13699"/>
                  </a:cubicBezTo>
                  <a:cubicBezTo>
                    <a:pt x="16189" y="12752"/>
                    <a:pt x="16021" y="11766"/>
                    <a:pt x="15632" y="10761"/>
                  </a:cubicBezTo>
                  <a:cubicBezTo>
                    <a:pt x="16494" y="10411"/>
                    <a:pt x="17130" y="9568"/>
                    <a:pt x="17130" y="8582"/>
                  </a:cubicBezTo>
                  <a:lnTo>
                    <a:pt x="17130" y="7803"/>
                  </a:lnTo>
                  <a:cubicBezTo>
                    <a:pt x="17130" y="3510"/>
                    <a:pt x="13621" y="0"/>
                    <a:pt x="932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973862" y="4439833"/>
              <a:ext cx="247254" cy="203469"/>
            </a:xfrm>
            <a:custGeom>
              <a:rect b="b" l="l" r="r" t="t"/>
              <a:pathLst>
                <a:path extrusionOk="0" h="12324" w="14976">
                  <a:moveTo>
                    <a:pt x="454" y="0"/>
                  </a:moveTo>
                  <a:cubicBezTo>
                    <a:pt x="207" y="0"/>
                    <a:pt x="0" y="202"/>
                    <a:pt x="0" y="468"/>
                  </a:cubicBezTo>
                  <a:lnTo>
                    <a:pt x="0" y="7739"/>
                  </a:lnTo>
                  <a:cubicBezTo>
                    <a:pt x="0" y="7986"/>
                    <a:pt x="207" y="8193"/>
                    <a:pt x="454" y="8193"/>
                  </a:cubicBezTo>
                  <a:cubicBezTo>
                    <a:pt x="720" y="8193"/>
                    <a:pt x="927" y="7986"/>
                    <a:pt x="927" y="7739"/>
                  </a:cubicBezTo>
                  <a:lnTo>
                    <a:pt x="927" y="922"/>
                  </a:lnTo>
                  <a:lnTo>
                    <a:pt x="14049" y="922"/>
                  </a:lnTo>
                  <a:lnTo>
                    <a:pt x="14049" y="11397"/>
                  </a:lnTo>
                  <a:lnTo>
                    <a:pt x="927" y="11397"/>
                  </a:lnTo>
                  <a:lnTo>
                    <a:pt x="927" y="9588"/>
                  </a:lnTo>
                  <a:cubicBezTo>
                    <a:pt x="927" y="9321"/>
                    <a:pt x="720" y="9119"/>
                    <a:pt x="454" y="9119"/>
                  </a:cubicBezTo>
                  <a:cubicBezTo>
                    <a:pt x="207" y="9119"/>
                    <a:pt x="0" y="9321"/>
                    <a:pt x="0" y="9588"/>
                  </a:cubicBezTo>
                  <a:lnTo>
                    <a:pt x="0" y="11870"/>
                  </a:lnTo>
                  <a:cubicBezTo>
                    <a:pt x="0" y="12116"/>
                    <a:pt x="207" y="12323"/>
                    <a:pt x="454" y="12323"/>
                  </a:cubicBezTo>
                  <a:lnTo>
                    <a:pt x="14502" y="12323"/>
                  </a:lnTo>
                  <a:cubicBezTo>
                    <a:pt x="14769" y="12323"/>
                    <a:pt x="14976" y="12116"/>
                    <a:pt x="14976" y="11870"/>
                  </a:cubicBezTo>
                  <a:lnTo>
                    <a:pt x="14976" y="468"/>
                  </a:lnTo>
                  <a:cubicBezTo>
                    <a:pt x="14976" y="202"/>
                    <a:pt x="14769" y="0"/>
                    <a:pt x="1450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2181421" y="4462206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997293" y="4462206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2181421" y="4602608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997293" y="4602608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2041414" y="4465542"/>
              <a:ext cx="119004" cy="113952"/>
            </a:xfrm>
            <a:custGeom>
              <a:rect b="b" l="l" r="r" t="t"/>
              <a:pathLst>
                <a:path extrusionOk="0" h="6902" w="7208">
                  <a:moveTo>
                    <a:pt x="6039" y="927"/>
                  </a:moveTo>
                  <a:cubicBezTo>
                    <a:pt x="6182" y="927"/>
                    <a:pt x="6286" y="1031"/>
                    <a:pt x="6286" y="1174"/>
                  </a:cubicBezTo>
                  <a:lnTo>
                    <a:pt x="6286" y="4048"/>
                  </a:lnTo>
                  <a:cubicBezTo>
                    <a:pt x="6286" y="4132"/>
                    <a:pt x="6241" y="4210"/>
                    <a:pt x="6162" y="4274"/>
                  </a:cubicBezTo>
                  <a:lnTo>
                    <a:pt x="3944" y="5443"/>
                  </a:lnTo>
                  <a:cubicBezTo>
                    <a:pt x="3796" y="5527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0" y="5980"/>
                  </a:lnTo>
                  <a:lnTo>
                    <a:pt x="3180" y="5423"/>
                  </a:lnTo>
                  <a:cubicBezTo>
                    <a:pt x="3180" y="5319"/>
                    <a:pt x="3244" y="5241"/>
                    <a:pt x="3328" y="5196"/>
                  </a:cubicBezTo>
                  <a:lnTo>
                    <a:pt x="5522" y="4028"/>
                  </a:lnTo>
                  <a:cubicBezTo>
                    <a:pt x="5689" y="3944"/>
                    <a:pt x="5768" y="3782"/>
                    <a:pt x="5768" y="3619"/>
                  </a:cubicBezTo>
                  <a:lnTo>
                    <a:pt x="5768" y="1894"/>
                  </a:lnTo>
                  <a:cubicBezTo>
                    <a:pt x="5768" y="1647"/>
                    <a:pt x="5566" y="1420"/>
                    <a:pt x="5319" y="1420"/>
                  </a:cubicBezTo>
                  <a:lnTo>
                    <a:pt x="1889" y="1420"/>
                  </a:lnTo>
                  <a:cubicBezTo>
                    <a:pt x="1642" y="1420"/>
                    <a:pt x="1435" y="1647"/>
                    <a:pt x="1435" y="1894"/>
                  </a:cubicBezTo>
                  <a:lnTo>
                    <a:pt x="1435" y="2692"/>
                  </a:lnTo>
                  <a:lnTo>
                    <a:pt x="922" y="2692"/>
                  </a:lnTo>
                  <a:lnTo>
                    <a:pt x="922" y="1174"/>
                  </a:lnTo>
                  <a:cubicBezTo>
                    <a:pt x="922" y="1031"/>
                    <a:pt x="1046" y="927"/>
                    <a:pt x="1189" y="927"/>
                  </a:cubicBezTo>
                  <a:close/>
                  <a:moveTo>
                    <a:pt x="1189" y="1"/>
                  </a:moveTo>
                  <a:cubicBezTo>
                    <a:pt x="533" y="1"/>
                    <a:pt x="1" y="513"/>
                    <a:pt x="1" y="1174"/>
                  </a:cubicBezTo>
                  <a:lnTo>
                    <a:pt x="1" y="2978"/>
                  </a:lnTo>
                  <a:cubicBezTo>
                    <a:pt x="1" y="3328"/>
                    <a:pt x="287" y="3619"/>
                    <a:pt x="637" y="3619"/>
                  </a:cubicBezTo>
                  <a:lnTo>
                    <a:pt x="1726" y="3619"/>
                  </a:lnTo>
                  <a:cubicBezTo>
                    <a:pt x="2071" y="3619"/>
                    <a:pt x="2362" y="3328"/>
                    <a:pt x="2362" y="2978"/>
                  </a:cubicBezTo>
                  <a:lnTo>
                    <a:pt x="2362" y="2342"/>
                  </a:lnTo>
                  <a:lnTo>
                    <a:pt x="4846" y="2342"/>
                  </a:lnTo>
                  <a:lnTo>
                    <a:pt x="4846" y="3328"/>
                  </a:lnTo>
                  <a:lnTo>
                    <a:pt x="2894" y="4378"/>
                  </a:lnTo>
                  <a:cubicBezTo>
                    <a:pt x="2505" y="4580"/>
                    <a:pt x="2258" y="4974"/>
                    <a:pt x="2258" y="5423"/>
                  </a:cubicBezTo>
                  <a:lnTo>
                    <a:pt x="2258" y="6246"/>
                  </a:lnTo>
                  <a:cubicBezTo>
                    <a:pt x="2258" y="6616"/>
                    <a:pt x="2544" y="6902"/>
                    <a:pt x="2914" y="6902"/>
                  </a:cubicBezTo>
                  <a:lnTo>
                    <a:pt x="3964" y="6902"/>
                  </a:lnTo>
                  <a:cubicBezTo>
                    <a:pt x="4334" y="6902"/>
                    <a:pt x="4619" y="6616"/>
                    <a:pt x="4619" y="6246"/>
                  </a:cubicBezTo>
                  <a:lnTo>
                    <a:pt x="4619" y="6123"/>
                  </a:lnTo>
                  <a:lnTo>
                    <a:pt x="6591" y="5073"/>
                  </a:lnTo>
                  <a:cubicBezTo>
                    <a:pt x="6961" y="4871"/>
                    <a:pt x="7207" y="4482"/>
                    <a:pt x="7207" y="4048"/>
                  </a:cubicBezTo>
                  <a:lnTo>
                    <a:pt x="7207" y="1174"/>
                  </a:lnTo>
                  <a:cubicBezTo>
                    <a:pt x="7207" y="513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2078698" y="4584957"/>
              <a:ext cx="38997" cy="39641"/>
            </a:xfrm>
            <a:custGeom>
              <a:rect b="b" l="l" r="r" t="t"/>
              <a:pathLst>
                <a:path extrusionOk="0" h="2401" w="2362">
                  <a:moveTo>
                    <a:pt x="1440" y="922"/>
                  </a:moveTo>
                  <a:lnTo>
                    <a:pt x="1440" y="1479"/>
                  </a:lnTo>
                  <a:lnTo>
                    <a:pt x="922" y="1479"/>
                  </a:lnTo>
                  <a:lnTo>
                    <a:pt x="922" y="922"/>
                  </a:lnTo>
                  <a:close/>
                  <a:moveTo>
                    <a:pt x="740" y="0"/>
                  </a:moveTo>
                  <a:cubicBezTo>
                    <a:pt x="331" y="0"/>
                    <a:pt x="0" y="330"/>
                    <a:pt x="0" y="720"/>
                  </a:cubicBezTo>
                  <a:lnTo>
                    <a:pt x="0" y="1661"/>
                  </a:lnTo>
                  <a:cubicBezTo>
                    <a:pt x="0" y="2075"/>
                    <a:pt x="331" y="2401"/>
                    <a:pt x="740" y="2401"/>
                  </a:cubicBezTo>
                  <a:lnTo>
                    <a:pt x="1622" y="2401"/>
                  </a:lnTo>
                  <a:cubicBezTo>
                    <a:pt x="2031" y="2401"/>
                    <a:pt x="2361" y="2075"/>
                    <a:pt x="2361" y="1661"/>
                  </a:cubicBezTo>
                  <a:lnTo>
                    <a:pt x="2361" y="720"/>
                  </a:lnTo>
                  <a:cubicBezTo>
                    <a:pt x="2361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205427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3" y="0"/>
                  </a:moveTo>
                  <a:cubicBezTo>
                    <a:pt x="247" y="0"/>
                    <a:pt x="0" y="247"/>
                    <a:pt x="0" y="557"/>
                  </a:cubicBezTo>
                  <a:lnTo>
                    <a:pt x="0" y="2529"/>
                  </a:lnTo>
                  <a:cubicBezTo>
                    <a:pt x="0" y="2835"/>
                    <a:pt x="247" y="3081"/>
                    <a:pt x="553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3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212443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8" y="0"/>
                  </a:moveTo>
                  <a:cubicBezTo>
                    <a:pt x="247" y="0"/>
                    <a:pt x="1" y="247"/>
                    <a:pt x="1" y="557"/>
                  </a:cubicBezTo>
                  <a:lnTo>
                    <a:pt x="1" y="2529"/>
                  </a:lnTo>
                  <a:cubicBezTo>
                    <a:pt x="1" y="2835"/>
                    <a:pt x="247" y="3081"/>
                    <a:pt x="558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2054277" y="4190518"/>
              <a:ext cx="86446" cy="86529"/>
            </a:xfrm>
            <a:custGeom>
              <a:rect b="b" l="l" r="r" t="t"/>
              <a:pathLst>
                <a:path extrusionOk="0" h="5241" w="5236">
                  <a:moveTo>
                    <a:pt x="2608" y="927"/>
                  </a:moveTo>
                  <a:cubicBezTo>
                    <a:pt x="3555" y="927"/>
                    <a:pt x="4314" y="1686"/>
                    <a:pt x="4314" y="2628"/>
                  </a:cubicBezTo>
                  <a:cubicBezTo>
                    <a:pt x="4314" y="3555"/>
                    <a:pt x="3555" y="4314"/>
                    <a:pt x="2608" y="4314"/>
                  </a:cubicBezTo>
                  <a:cubicBezTo>
                    <a:pt x="1686" y="4314"/>
                    <a:pt x="922" y="3555"/>
                    <a:pt x="922" y="2628"/>
                  </a:cubicBezTo>
                  <a:cubicBezTo>
                    <a:pt x="922" y="1686"/>
                    <a:pt x="1686" y="927"/>
                    <a:pt x="2608" y="927"/>
                  </a:cubicBezTo>
                  <a:close/>
                  <a:moveTo>
                    <a:pt x="2608" y="0"/>
                  </a:moveTo>
                  <a:cubicBezTo>
                    <a:pt x="1169" y="0"/>
                    <a:pt x="0" y="1174"/>
                    <a:pt x="0" y="2628"/>
                  </a:cubicBezTo>
                  <a:cubicBezTo>
                    <a:pt x="0" y="4067"/>
                    <a:pt x="1169" y="5240"/>
                    <a:pt x="2608" y="5240"/>
                  </a:cubicBezTo>
                  <a:cubicBezTo>
                    <a:pt x="4047" y="5240"/>
                    <a:pt x="5235" y="4067"/>
                    <a:pt x="5235" y="2628"/>
                  </a:cubicBezTo>
                  <a:cubicBezTo>
                    <a:pt x="5235" y="1174"/>
                    <a:pt x="4047" y="0"/>
                    <a:pt x="260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18"/>
          <p:cNvGrpSpPr/>
          <p:nvPr/>
        </p:nvGrpSpPr>
        <p:grpSpPr>
          <a:xfrm>
            <a:off x="679766" y="4065811"/>
            <a:ext cx="557174" cy="941242"/>
            <a:chOff x="4443527" y="4747418"/>
            <a:chExt cx="308308" cy="520857"/>
          </a:xfrm>
        </p:grpSpPr>
        <p:sp>
          <p:nvSpPr>
            <p:cNvPr id="455" name="Google Shape;455;p18"/>
            <p:cNvSpPr/>
            <p:nvPr/>
          </p:nvSpPr>
          <p:spPr>
            <a:xfrm>
              <a:off x="4584261" y="4866404"/>
              <a:ext cx="28513" cy="167907"/>
            </a:xfrm>
            <a:custGeom>
              <a:rect b="b" l="l" r="r" t="t"/>
              <a:pathLst>
                <a:path extrusionOk="0" h="10170" w="1727">
                  <a:moveTo>
                    <a:pt x="1" y="1"/>
                  </a:moveTo>
                  <a:lnTo>
                    <a:pt x="1" y="10170"/>
                  </a:lnTo>
                  <a:lnTo>
                    <a:pt x="1726" y="10170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4451024" y="5011611"/>
              <a:ext cx="293003" cy="249218"/>
            </a:xfrm>
            <a:custGeom>
              <a:rect b="b" l="l" r="r" t="t"/>
              <a:pathLst>
                <a:path extrusionOk="0" h="15095" w="17747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66"/>
                  </a:lnTo>
                  <a:cubicBezTo>
                    <a:pt x="0" y="14582"/>
                    <a:pt x="513" y="15094"/>
                    <a:pt x="1129" y="15094"/>
                  </a:cubicBezTo>
                  <a:lnTo>
                    <a:pt x="16617" y="15094"/>
                  </a:lnTo>
                  <a:cubicBezTo>
                    <a:pt x="17253" y="15094"/>
                    <a:pt x="17746" y="14582"/>
                    <a:pt x="17746" y="13966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481538" y="5042141"/>
              <a:ext cx="231965" cy="188164"/>
            </a:xfrm>
            <a:custGeom>
              <a:rect b="b" l="l" r="r" t="t"/>
              <a:pathLst>
                <a:path extrusionOk="0" h="11397" w="14050">
                  <a:moveTo>
                    <a:pt x="371" y="0"/>
                  </a:moveTo>
                  <a:cubicBezTo>
                    <a:pt x="164" y="0"/>
                    <a:pt x="1" y="163"/>
                    <a:pt x="1" y="345"/>
                  </a:cubicBezTo>
                  <a:lnTo>
                    <a:pt x="1" y="11027"/>
                  </a:lnTo>
                  <a:cubicBezTo>
                    <a:pt x="1" y="11234"/>
                    <a:pt x="164" y="11397"/>
                    <a:pt x="371" y="11397"/>
                  </a:cubicBezTo>
                  <a:lnTo>
                    <a:pt x="13680" y="11397"/>
                  </a:lnTo>
                  <a:cubicBezTo>
                    <a:pt x="13882" y="11397"/>
                    <a:pt x="14050" y="11234"/>
                    <a:pt x="14050" y="11027"/>
                  </a:cubicBezTo>
                  <a:lnTo>
                    <a:pt x="14050" y="345"/>
                  </a:lnTo>
                  <a:cubicBezTo>
                    <a:pt x="14050" y="163"/>
                    <a:pt x="13882" y="0"/>
                    <a:pt x="13680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4549354" y="5067537"/>
              <a:ext cx="103765" cy="98730"/>
            </a:xfrm>
            <a:custGeom>
              <a:rect b="b" l="l" r="r" t="t"/>
              <a:pathLst>
                <a:path extrusionOk="0" h="5980" w="6285">
                  <a:moveTo>
                    <a:pt x="700" y="0"/>
                  </a:moveTo>
                  <a:cubicBezTo>
                    <a:pt x="311" y="0"/>
                    <a:pt x="0" y="330"/>
                    <a:pt x="0" y="720"/>
                  </a:cubicBezTo>
                  <a:lnTo>
                    <a:pt x="0" y="2529"/>
                  </a:lnTo>
                  <a:cubicBezTo>
                    <a:pt x="0" y="2627"/>
                    <a:pt x="64" y="2711"/>
                    <a:pt x="163" y="2711"/>
                  </a:cubicBezTo>
                  <a:lnTo>
                    <a:pt x="1252" y="2711"/>
                  </a:lnTo>
                  <a:cubicBezTo>
                    <a:pt x="1336" y="2711"/>
                    <a:pt x="1420" y="2627"/>
                    <a:pt x="1420" y="2529"/>
                  </a:cubicBezTo>
                  <a:lnTo>
                    <a:pt x="1420" y="1440"/>
                  </a:lnTo>
                  <a:lnTo>
                    <a:pt x="4846" y="1440"/>
                  </a:lnTo>
                  <a:lnTo>
                    <a:pt x="4846" y="3165"/>
                  </a:lnTo>
                  <a:lnTo>
                    <a:pt x="2627" y="4333"/>
                  </a:lnTo>
                  <a:cubicBezTo>
                    <a:pt x="2406" y="4456"/>
                    <a:pt x="2258" y="4703"/>
                    <a:pt x="2258" y="4969"/>
                  </a:cubicBezTo>
                  <a:lnTo>
                    <a:pt x="2258" y="5792"/>
                  </a:lnTo>
                  <a:cubicBezTo>
                    <a:pt x="2258" y="5896"/>
                    <a:pt x="2342" y="5979"/>
                    <a:pt x="2445" y="5979"/>
                  </a:cubicBezTo>
                  <a:lnTo>
                    <a:pt x="3490" y="5979"/>
                  </a:lnTo>
                  <a:cubicBezTo>
                    <a:pt x="3594" y="5979"/>
                    <a:pt x="3677" y="5896"/>
                    <a:pt x="3677" y="5792"/>
                  </a:cubicBezTo>
                  <a:lnTo>
                    <a:pt x="3677" y="5403"/>
                  </a:lnTo>
                  <a:lnTo>
                    <a:pt x="5896" y="4210"/>
                  </a:lnTo>
                  <a:cubicBezTo>
                    <a:pt x="6122" y="4087"/>
                    <a:pt x="6285" y="3840"/>
                    <a:pt x="6285" y="3574"/>
                  </a:cubicBezTo>
                  <a:lnTo>
                    <a:pt x="6285" y="720"/>
                  </a:lnTo>
                  <a:cubicBezTo>
                    <a:pt x="6285" y="330"/>
                    <a:pt x="5955" y="0"/>
                    <a:pt x="5565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586622" y="5186935"/>
              <a:ext cx="23461" cy="24435"/>
            </a:xfrm>
            <a:custGeom>
              <a:rect b="b" l="l" r="r" t="t"/>
              <a:pathLst>
                <a:path extrusionOk="0" h="1480" w="1421">
                  <a:moveTo>
                    <a:pt x="272" y="0"/>
                  </a:moveTo>
                  <a:cubicBezTo>
                    <a:pt x="104" y="0"/>
                    <a:pt x="1" y="124"/>
                    <a:pt x="1" y="267"/>
                  </a:cubicBezTo>
                  <a:lnTo>
                    <a:pt x="1" y="1213"/>
                  </a:lnTo>
                  <a:cubicBezTo>
                    <a:pt x="1" y="1356"/>
                    <a:pt x="104" y="1479"/>
                    <a:pt x="272" y="1479"/>
                  </a:cubicBezTo>
                  <a:lnTo>
                    <a:pt x="1154" y="1479"/>
                  </a:lnTo>
                  <a:cubicBezTo>
                    <a:pt x="1317" y="1479"/>
                    <a:pt x="1420" y="1356"/>
                    <a:pt x="1420" y="1213"/>
                  </a:cubicBezTo>
                  <a:lnTo>
                    <a:pt x="1420" y="267"/>
                  </a:lnTo>
                  <a:cubicBezTo>
                    <a:pt x="1420" y="124"/>
                    <a:pt x="1317" y="0"/>
                    <a:pt x="1154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4474389" y="4755229"/>
              <a:ext cx="248228" cy="134292"/>
            </a:xfrm>
            <a:custGeom>
              <a:rect b="b" l="l" r="r" t="t"/>
              <a:pathLst>
                <a:path extrusionOk="0" h="8134" w="15035">
                  <a:moveTo>
                    <a:pt x="4067" y="0"/>
                  </a:moveTo>
                  <a:cubicBezTo>
                    <a:pt x="2938" y="0"/>
                    <a:pt x="1932" y="449"/>
                    <a:pt x="1193" y="1188"/>
                  </a:cubicBezTo>
                  <a:cubicBezTo>
                    <a:pt x="454" y="1908"/>
                    <a:pt x="0" y="2933"/>
                    <a:pt x="0" y="4067"/>
                  </a:cubicBezTo>
                  <a:cubicBezTo>
                    <a:pt x="0" y="6305"/>
                    <a:pt x="1829" y="8134"/>
                    <a:pt x="4067" y="8134"/>
                  </a:cubicBezTo>
                  <a:lnTo>
                    <a:pt x="10968" y="8134"/>
                  </a:lnTo>
                  <a:cubicBezTo>
                    <a:pt x="12097" y="8134"/>
                    <a:pt x="13107" y="7660"/>
                    <a:pt x="13847" y="6941"/>
                  </a:cubicBezTo>
                  <a:cubicBezTo>
                    <a:pt x="14586" y="6201"/>
                    <a:pt x="15035" y="5176"/>
                    <a:pt x="15035" y="4067"/>
                  </a:cubicBezTo>
                  <a:cubicBezTo>
                    <a:pt x="15035" y="1804"/>
                    <a:pt x="13206" y="0"/>
                    <a:pt x="1096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4505960" y="4786717"/>
              <a:ext cx="185160" cy="71241"/>
            </a:xfrm>
            <a:custGeom>
              <a:rect b="b" l="l" r="r" t="t"/>
              <a:pathLst>
                <a:path extrusionOk="0" h="4315" w="11215">
                  <a:moveTo>
                    <a:pt x="2155" y="1"/>
                  </a:moveTo>
                  <a:cubicBezTo>
                    <a:pt x="967" y="1"/>
                    <a:pt x="1" y="967"/>
                    <a:pt x="1" y="2160"/>
                  </a:cubicBezTo>
                  <a:cubicBezTo>
                    <a:pt x="1" y="3348"/>
                    <a:pt x="967" y="4314"/>
                    <a:pt x="2155" y="4314"/>
                  </a:cubicBezTo>
                  <a:lnTo>
                    <a:pt x="9056" y="4314"/>
                  </a:lnTo>
                  <a:cubicBezTo>
                    <a:pt x="10249" y="4314"/>
                    <a:pt x="11215" y="3348"/>
                    <a:pt x="11215" y="2160"/>
                  </a:cubicBezTo>
                  <a:cubicBezTo>
                    <a:pt x="11215" y="967"/>
                    <a:pt x="10249" y="1"/>
                    <a:pt x="905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4530051" y="4810494"/>
              <a:ext cx="137314" cy="23362"/>
            </a:xfrm>
            <a:custGeom>
              <a:rect b="b" l="l" r="r" t="t"/>
              <a:pathLst>
                <a:path extrusionOk="0" h="1415" w="8317">
                  <a:moveTo>
                    <a:pt x="696" y="0"/>
                  </a:moveTo>
                  <a:cubicBezTo>
                    <a:pt x="306" y="0"/>
                    <a:pt x="1" y="326"/>
                    <a:pt x="1" y="720"/>
                  </a:cubicBezTo>
                  <a:cubicBezTo>
                    <a:pt x="1" y="1109"/>
                    <a:pt x="306" y="1415"/>
                    <a:pt x="696" y="1415"/>
                  </a:cubicBezTo>
                  <a:lnTo>
                    <a:pt x="7597" y="1415"/>
                  </a:lnTo>
                  <a:cubicBezTo>
                    <a:pt x="7986" y="1415"/>
                    <a:pt x="8317" y="1109"/>
                    <a:pt x="8317" y="720"/>
                  </a:cubicBezTo>
                  <a:cubicBezTo>
                    <a:pt x="8317" y="326"/>
                    <a:pt x="7986" y="0"/>
                    <a:pt x="7597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4612761" y="4956675"/>
              <a:ext cx="68203" cy="54945"/>
            </a:xfrm>
            <a:custGeom>
              <a:rect b="b" l="l" r="r" t="t"/>
              <a:pathLst>
                <a:path extrusionOk="0" h="3328" w="4131">
                  <a:moveTo>
                    <a:pt x="2139" y="0"/>
                  </a:moveTo>
                  <a:cubicBezTo>
                    <a:pt x="966" y="0"/>
                    <a:pt x="0" y="942"/>
                    <a:pt x="0" y="2135"/>
                  </a:cubicBezTo>
                  <a:lnTo>
                    <a:pt x="0" y="3328"/>
                  </a:lnTo>
                  <a:lnTo>
                    <a:pt x="1991" y="3328"/>
                  </a:lnTo>
                  <a:cubicBezTo>
                    <a:pt x="3165" y="3328"/>
                    <a:pt x="4131" y="2362"/>
                    <a:pt x="4131" y="1169"/>
                  </a:cubicBezTo>
                  <a:lnTo>
                    <a:pt x="4131" y="222"/>
                  </a:lnTo>
                  <a:cubicBezTo>
                    <a:pt x="4131" y="99"/>
                    <a:pt x="4027" y="0"/>
                    <a:pt x="3904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4516131" y="4956675"/>
              <a:ext cx="68137" cy="54945"/>
            </a:xfrm>
            <a:custGeom>
              <a:rect b="b" l="l" r="r" t="t"/>
              <a:pathLst>
                <a:path extrusionOk="0" h="3328" w="4127">
                  <a:moveTo>
                    <a:pt x="228" y="0"/>
                  </a:moveTo>
                  <a:cubicBezTo>
                    <a:pt x="104" y="0"/>
                    <a:pt x="1" y="99"/>
                    <a:pt x="1" y="222"/>
                  </a:cubicBezTo>
                  <a:lnTo>
                    <a:pt x="1" y="1169"/>
                  </a:lnTo>
                  <a:cubicBezTo>
                    <a:pt x="1" y="2362"/>
                    <a:pt x="967" y="3328"/>
                    <a:pt x="2135" y="3328"/>
                  </a:cubicBezTo>
                  <a:lnTo>
                    <a:pt x="4127" y="3328"/>
                  </a:lnTo>
                  <a:lnTo>
                    <a:pt x="4127" y="2135"/>
                  </a:lnTo>
                  <a:cubicBezTo>
                    <a:pt x="4127" y="942"/>
                    <a:pt x="3161" y="0"/>
                    <a:pt x="1992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4578894" y="5179455"/>
              <a:ext cx="38997" cy="39723"/>
            </a:xfrm>
            <a:custGeom>
              <a:rect b="b" l="l" r="r" t="t"/>
              <a:pathLst>
                <a:path extrusionOk="0" h="2406" w="2362">
                  <a:moveTo>
                    <a:pt x="1435" y="927"/>
                  </a:moveTo>
                  <a:lnTo>
                    <a:pt x="1435" y="1479"/>
                  </a:lnTo>
                  <a:lnTo>
                    <a:pt x="922" y="1479"/>
                  </a:lnTo>
                  <a:lnTo>
                    <a:pt x="922" y="927"/>
                  </a:lnTo>
                  <a:close/>
                  <a:moveTo>
                    <a:pt x="740" y="0"/>
                  </a:moveTo>
                  <a:cubicBezTo>
                    <a:pt x="326" y="0"/>
                    <a:pt x="0" y="330"/>
                    <a:pt x="0" y="720"/>
                  </a:cubicBezTo>
                  <a:lnTo>
                    <a:pt x="0" y="1666"/>
                  </a:lnTo>
                  <a:cubicBezTo>
                    <a:pt x="0" y="2075"/>
                    <a:pt x="326" y="2406"/>
                    <a:pt x="740" y="2406"/>
                  </a:cubicBezTo>
                  <a:lnTo>
                    <a:pt x="1622" y="2406"/>
                  </a:lnTo>
                  <a:cubicBezTo>
                    <a:pt x="2031" y="2406"/>
                    <a:pt x="2362" y="2075"/>
                    <a:pt x="2362" y="1666"/>
                  </a:cubicBezTo>
                  <a:lnTo>
                    <a:pt x="2362" y="720"/>
                  </a:lnTo>
                  <a:cubicBezTo>
                    <a:pt x="2362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4443527" y="4747418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12837" y="922"/>
                  </a:moveTo>
                  <a:cubicBezTo>
                    <a:pt x="14828" y="922"/>
                    <a:pt x="16455" y="2544"/>
                    <a:pt x="16455" y="4540"/>
                  </a:cubicBezTo>
                  <a:cubicBezTo>
                    <a:pt x="16455" y="6512"/>
                    <a:pt x="14828" y="8133"/>
                    <a:pt x="12837" y="8133"/>
                  </a:cubicBezTo>
                  <a:lnTo>
                    <a:pt x="5936" y="8133"/>
                  </a:lnTo>
                  <a:cubicBezTo>
                    <a:pt x="3944" y="8133"/>
                    <a:pt x="2342" y="6512"/>
                    <a:pt x="2342" y="4540"/>
                  </a:cubicBezTo>
                  <a:cubicBezTo>
                    <a:pt x="2342" y="2544"/>
                    <a:pt x="3944" y="922"/>
                    <a:pt x="5936" y="922"/>
                  </a:cubicBezTo>
                  <a:close/>
                  <a:moveTo>
                    <a:pt x="6389" y="13122"/>
                  </a:moveTo>
                  <a:cubicBezTo>
                    <a:pt x="7311" y="13122"/>
                    <a:pt x="8075" y="13881"/>
                    <a:pt x="8075" y="14808"/>
                  </a:cubicBezTo>
                  <a:lnTo>
                    <a:pt x="8075" y="15527"/>
                  </a:lnTo>
                  <a:lnTo>
                    <a:pt x="6532" y="15527"/>
                  </a:lnTo>
                  <a:cubicBezTo>
                    <a:pt x="5611" y="15527"/>
                    <a:pt x="4871" y="14768"/>
                    <a:pt x="4871" y="13842"/>
                  </a:cubicBezTo>
                  <a:lnTo>
                    <a:pt x="4871" y="13122"/>
                  </a:lnTo>
                  <a:close/>
                  <a:moveTo>
                    <a:pt x="13926" y="13122"/>
                  </a:moveTo>
                  <a:lnTo>
                    <a:pt x="13926" y="13842"/>
                  </a:lnTo>
                  <a:cubicBezTo>
                    <a:pt x="13926" y="14768"/>
                    <a:pt x="13167" y="15527"/>
                    <a:pt x="12240" y="15527"/>
                  </a:cubicBezTo>
                  <a:lnTo>
                    <a:pt x="10722" y="15527"/>
                  </a:lnTo>
                  <a:lnTo>
                    <a:pt x="10722" y="14808"/>
                  </a:lnTo>
                  <a:cubicBezTo>
                    <a:pt x="10722" y="13881"/>
                    <a:pt x="11462" y="13122"/>
                    <a:pt x="12388" y="131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7" y="16760"/>
                    <a:pt x="17747" y="17110"/>
                  </a:cubicBezTo>
                  <a:lnTo>
                    <a:pt x="17747" y="29966"/>
                  </a:lnTo>
                  <a:cubicBezTo>
                    <a:pt x="17747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4" y="30621"/>
                    <a:pt x="928" y="30335"/>
                    <a:pt x="928" y="29966"/>
                  </a:cubicBezTo>
                  <a:lnTo>
                    <a:pt x="928" y="17110"/>
                  </a:lnTo>
                  <a:cubicBezTo>
                    <a:pt x="928" y="16760"/>
                    <a:pt x="1214" y="16449"/>
                    <a:pt x="1583" y="16449"/>
                  </a:cubicBezTo>
                  <a:close/>
                  <a:moveTo>
                    <a:pt x="5936" y="0"/>
                  </a:moveTo>
                  <a:cubicBezTo>
                    <a:pt x="3432" y="0"/>
                    <a:pt x="1421" y="2031"/>
                    <a:pt x="1421" y="4540"/>
                  </a:cubicBezTo>
                  <a:cubicBezTo>
                    <a:pt x="1421" y="7024"/>
                    <a:pt x="3432" y="9055"/>
                    <a:pt x="5936" y="9055"/>
                  </a:cubicBezTo>
                  <a:lnTo>
                    <a:pt x="8075" y="9055"/>
                  </a:lnTo>
                  <a:lnTo>
                    <a:pt x="8075" y="12816"/>
                  </a:lnTo>
                  <a:cubicBezTo>
                    <a:pt x="7602" y="12427"/>
                    <a:pt x="7025" y="12200"/>
                    <a:pt x="6389" y="12200"/>
                  </a:cubicBezTo>
                  <a:lnTo>
                    <a:pt x="4398" y="12200"/>
                  </a:lnTo>
                  <a:cubicBezTo>
                    <a:pt x="4151" y="12200"/>
                    <a:pt x="3944" y="12402"/>
                    <a:pt x="3944" y="12673"/>
                  </a:cubicBezTo>
                  <a:lnTo>
                    <a:pt x="3944" y="13842"/>
                  </a:lnTo>
                  <a:cubicBezTo>
                    <a:pt x="3944" y="14478"/>
                    <a:pt x="4171" y="15074"/>
                    <a:pt x="4561" y="15527"/>
                  </a:cubicBezTo>
                  <a:lnTo>
                    <a:pt x="1583" y="15527"/>
                  </a:lnTo>
                  <a:cubicBezTo>
                    <a:pt x="701" y="15527"/>
                    <a:pt x="1" y="16247"/>
                    <a:pt x="1" y="17110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10"/>
                  </a:lnTo>
                  <a:cubicBezTo>
                    <a:pt x="18673" y="16247"/>
                    <a:pt x="17954" y="15527"/>
                    <a:pt x="17071" y="15527"/>
                  </a:cubicBezTo>
                  <a:lnTo>
                    <a:pt x="14237" y="15527"/>
                  </a:lnTo>
                  <a:cubicBezTo>
                    <a:pt x="14607" y="15074"/>
                    <a:pt x="14853" y="14478"/>
                    <a:pt x="14853" y="13842"/>
                  </a:cubicBezTo>
                  <a:lnTo>
                    <a:pt x="14853" y="12673"/>
                  </a:lnTo>
                  <a:cubicBezTo>
                    <a:pt x="14853" y="12402"/>
                    <a:pt x="14626" y="12200"/>
                    <a:pt x="14380" y="12200"/>
                  </a:cubicBezTo>
                  <a:lnTo>
                    <a:pt x="12388" y="12200"/>
                  </a:lnTo>
                  <a:cubicBezTo>
                    <a:pt x="11748" y="12200"/>
                    <a:pt x="11176" y="12427"/>
                    <a:pt x="10722" y="12816"/>
                  </a:cubicBezTo>
                  <a:lnTo>
                    <a:pt x="10722" y="11688"/>
                  </a:lnTo>
                  <a:cubicBezTo>
                    <a:pt x="10722" y="11416"/>
                    <a:pt x="10496" y="11214"/>
                    <a:pt x="10249" y="11214"/>
                  </a:cubicBezTo>
                  <a:cubicBezTo>
                    <a:pt x="10003" y="11214"/>
                    <a:pt x="9800" y="11416"/>
                    <a:pt x="9800" y="11688"/>
                  </a:cubicBezTo>
                  <a:lnTo>
                    <a:pt x="9800" y="15527"/>
                  </a:lnTo>
                  <a:lnTo>
                    <a:pt x="8997" y="15527"/>
                  </a:lnTo>
                  <a:lnTo>
                    <a:pt x="8997" y="9055"/>
                  </a:lnTo>
                  <a:lnTo>
                    <a:pt x="9800" y="9055"/>
                  </a:lnTo>
                  <a:lnTo>
                    <a:pt x="9800" y="9839"/>
                  </a:lnTo>
                  <a:cubicBezTo>
                    <a:pt x="9800" y="10085"/>
                    <a:pt x="10003" y="10288"/>
                    <a:pt x="10249" y="10288"/>
                  </a:cubicBezTo>
                  <a:cubicBezTo>
                    <a:pt x="10496" y="10288"/>
                    <a:pt x="10722" y="10085"/>
                    <a:pt x="10722" y="9839"/>
                  </a:cubicBezTo>
                  <a:lnTo>
                    <a:pt x="10722" y="9055"/>
                  </a:lnTo>
                  <a:lnTo>
                    <a:pt x="12837" y="9055"/>
                  </a:lnTo>
                  <a:cubicBezTo>
                    <a:pt x="15346" y="9055"/>
                    <a:pt x="17377" y="7024"/>
                    <a:pt x="17377" y="4540"/>
                  </a:cubicBezTo>
                  <a:cubicBezTo>
                    <a:pt x="17377" y="2031"/>
                    <a:pt x="15346" y="0"/>
                    <a:pt x="1283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474058" y="5034315"/>
              <a:ext cx="247254" cy="203486"/>
            </a:xfrm>
            <a:custGeom>
              <a:rect b="b" l="l" r="r" t="t"/>
              <a:pathLst>
                <a:path extrusionOk="0" h="12325" w="14976">
                  <a:moveTo>
                    <a:pt x="454" y="1"/>
                  </a:moveTo>
                  <a:cubicBezTo>
                    <a:pt x="207" y="1"/>
                    <a:pt x="0" y="203"/>
                    <a:pt x="0" y="474"/>
                  </a:cubicBezTo>
                  <a:lnTo>
                    <a:pt x="0" y="7558"/>
                  </a:lnTo>
                  <a:cubicBezTo>
                    <a:pt x="0" y="7804"/>
                    <a:pt x="207" y="8011"/>
                    <a:pt x="454" y="8011"/>
                  </a:cubicBezTo>
                  <a:cubicBezTo>
                    <a:pt x="700" y="8011"/>
                    <a:pt x="927" y="7804"/>
                    <a:pt x="927" y="7558"/>
                  </a:cubicBezTo>
                  <a:lnTo>
                    <a:pt x="927" y="923"/>
                  </a:lnTo>
                  <a:lnTo>
                    <a:pt x="14049" y="923"/>
                  </a:lnTo>
                  <a:lnTo>
                    <a:pt x="14049" y="11398"/>
                  </a:lnTo>
                  <a:lnTo>
                    <a:pt x="927" y="11398"/>
                  </a:lnTo>
                  <a:lnTo>
                    <a:pt x="927" y="9406"/>
                  </a:lnTo>
                  <a:cubicBezTo>
                    <a:pt x="927" y="9140"/>
                    <a:pt x="700" y="8933"/>
                    <a:pt x="454" y="8933"/>
                  </a:cubicBezTo>
                  <a:cubicBezTo>
                    <a:pt x="207" y="8933"/>
                    <a:pt x="0" y="9140"/>
                    <a:pt x="0" y="9406"/>
                  </a:cubicBezTo>
                  <a:lnTo>
                    <a:pt x="0" y="11871"/>
                  </a:lnTo>
                  <a:cubicBezTo>
                    <a:pt x="0" y="12117"/>
                    <a:pt x="207" y="12324"/>
                    <a:pt x="454" y="12324"/>
                  </a:cubicBezTo>
                  <a:lnTo>
                    <a:pt x="14503" y="12324"/>
                  </a:lnTo>
                  <a:cubicBezTo>
                    <a:pt x="14749" y="12324"/>
                    <a:pt x="14976" y="12117"/>
                    <a:pt x="14976" y="11871"/>
                  </a:cubicBezTo>
                  <a:lnTo>
                    <a:pt x="14976" y="474"/>
                  </a:lnTo>
                  <a:cubicBezTo>
                    <a:pt x="14976" y="203"/>
                    <a:pt x="14749" y="1"/>
                    <a:pt x="1450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4681617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4497506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4681617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4497506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4541527" y="5060040"/>
              <a:ext cx="119087" cy="113952"/>
            </a:xfrm>
            <a:custGeom>
              <a:rect b="b" l="l" r="r" t="t"/>
              <a:pathLst>
                <a:path extrusionOk="0" h="6902" w="7213">
                  <a:moveTo>
                    <a:pt x="6039" y="927"/>
                  </a:moveTo>
                  <a:cubicBezTo>
                    <a:pt x="6163" y="927"/>
                    <a:pt x="6286" y="1031"/>
                    <a:pt x="6286" y="1174"/>
                  </a:cubicBezTo>
                  <a:lnTo>
                    <a:pt x="6286" y="4028"/>
                  </a:lnTo>
                  <a:cubicBezTo>
                    <a:pt x="6286" y="4131"/>
                    <a:pt x="6246" y="4215"/>
                    <a:pt x="6143" y="4255"/>
                  </a:cubicBezTo>
                  <a:lnTo>
                    <a:pt x="3944" y="5448"/>
                  </a:lnTo>
                  <a:cubicBezTo>
                    <a:pt x="3782" y="5526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5" y="5980"/>
                  </a:lnTo>
                  <a:lnTo>
                    <a:pt x="3185" y="5423"/>
                  </a:lnTo>
                  <a:cubicBezTo>
                    <a:pt x="3185" y="5324"/>
                    <a:pt x="3249" y="5241"/>
                    <a:pt x="3328" y="5201"/>
                  </a:cubicBezTo>
                  <a:lnTo>
                    <a:pt x="5527" y="4008"/>
                  </a:lnTo>
                  <a:cubicBezTo>
                    <a:pt x="5689" y="3924"/>
                    <a:pt x="5773" y="3781"/>
                    <a:pt x="5773" y="3619"/>
                  </a:cubicBezTo>
                  <a:lnTo>
                    <a:pt x="5773" y="1894"/>
                  </a:lnTo>
                  <a:cubicBezTo>
                    <a:pt x="5773" y="1627"/>
                    <a:pt x="5566" y="1420"/>
                    <a:pt x="5320" y="1420"/>
                  </a:cubicBezTo>
                  <a:lnTo>
                    <a:pt x="1894" y="1420"/>
                  </a:lnTo>
                  <a:cubicBezTo>
                    <a:pt x="1647" y="1420"/>
                    <a:pt x="1440" y="1627"/>
                    <a:pt x="1440" y="1894"/>
                  </a:cubicBezTo>
                  <a:lnTo>
                    <a:pt x="1440" y="2692"/>
                  </a:lnTo>
                  <a:lnTo>
                    <a:pt x="928" y="2692"/>
                  </a:lnTo>
                  <a:lnTo>
                    <a:pt x="928" y="1174"/>
                  </a:lnTo>
                  <a:cubicBezTo>
                    <a:pt x="928" y="1031"/>
                    <a:pt x="1051" y="927"/>
                    <a:pt x="1174" y="927"/>
                  </a:cubicBezTo>
                  <a:close/>
                  <a:moveTo>
                    <a:pt x="1174" y="1"/>
                  </a:moveTo>
                  <a:cubicBezTo>
                    <a:pt x="538" y="1"/>
                    <a:pt x="1" y="518"/>
                    <a:pt x="1" y="1174"/>
                  </a:cubicBezTo>
                  <a:lnTo>
                    <a:pt x="1" y="2983"/>
                  </a:lnTo>
                  <a:cubicBezTo>
                    <a:pt x="1" y="3328"/>
                    <a:pt x="292" y="3619"/>
                    <a:pt x="637" y="3619"/>
                  </a:cubicBezTo>
                  <a:lnTo>
                    <a:pt x="1726" y="3619"/>
                  </a:lnTo>
                  <a:cubicBezTo>
                    <a:pt x="2076" y="3619"/>
                    <a:pt x="2362" y="3328"/>
                    <a:pt x="2362" y="2983"/>
                  </a:cubicBezTo>
                  <a:lnTo>
                    <a:pt x="2362" y="2342"/>
                  </a:lnTo>
                  <a:lnTo>
                    <a:pt x="4851" y="2342"/>
                  </a:lnTo>
                  <a:lnTo>
                    <a:pt x="4851" y="3328"/>
                  </a:lnTo>
                  <a:lnTo>
                    <a:pt x="2899" y="4378"/>
                  </a:lnTo>
                  <a:cubicBezTo>
                    <a:pt x="2510" y="4585"/>
                    <a:pt x="2263" y="4974"/>
                    <a:pt x="2263" y="5423"/>
                  </a:cubicBezTo>
                  <a:lnTo>
                    <a:pt x="2263" y="6246"/>
                  </a:lnTo>
                  <a:cubicBezTo>
                    <a:pt x="2263" y="6616"/>
                    <a:pt x="2549" y="6902"/>
                    <a:pt x="2919" y="6902"/>
                  </a:cubicBezTo>
                  <a:lnTo>
                    <a:pt x="3964" y="6902"/>
                  </a:lnTo>
                  <a:cubicBezTo>
                    <a:pt x="4334" y="6902"/>
                    <a:pt x="4625" y="6616"/>
                    <a:pt x="4625" y="6246"/>
                  </a:cubicBezTo>
                  <a:lnTo>
                    <a:pt x="4625" y="6123"/>
                  </a:lnTo>
                  <a:lnTo>
                    <a:pt x="6596" y="5078"/>
                  </a:lnTo>
                  <a:cubicBezTo>
                    <a:pt x="6966" y="4871"/>
                    <a:pt x="7212" y="4481"/>
                    <a:pt x="7212" y="4028"/>
                  </a:cubicBezTo>
                  <a:lnTo>
                    <a:pt x="7212" y="1174"/>
                  </a:lnTo>
                  <a:cubicBezTo>
                    <a:pt x="7212" y="518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4498480" y="4778907"/>
              <a:ext cx="200464" cy="86529"/>
            </a:xfrm>
            <a:custGeom>
              <a:rect b="b" l="l" r="r" t="t"/>
              <a:pathLst>
                <a:path extrusionOk="0" h="5241" w="12142">
                  <a:moveTo>
                    <a:pt x="2608" y="1"/>
                  </a:moveTo>
                  <a:cubicBezTo>
                    <a:pt x="1173" y="1"/>
                    <a:pt x="0" y="1174"/>
                    <a:pt x="0" y="2633"/>
                  </a:cubicBezTo>
                  <a:cubicBezTo>
                    <a:pt x="0" y="4067"/>
                    <a:pt x="1173" y="5241"/>
                    <a:pt x="2608" y="5241"/>
                  </a:cubicBezTo>
                  <a:lnTo>
                    <a:pt x="9509" y="5241"/>
                  </a:lnTo>
                  <a:cubicBezTo>
                    <a:pt x="10948" y="5241"/>
                    <a:pt x="12141" y="4067"/>
                    <a:pt x="12141" y="2633"/>
                  </a:cubicBezTo>
                  <a:cubicBezTo>
                    <a:pt x="12141" y="1174"/>
                    <a:pt x="10948" y="1"/>
                    <a:pt x="9509" y="1"/>
                  </a:cubicBezTo>
                  <a:lnTo>
                    <a:pt x="4930" y="1"/>
                  </a:lnTo>
                  <a:cubicBezTo>
                    <a:pt x="4683" y="1"/>
                    <a:pt x="4476" y="208"/>
                    <a:pt x="4476" y="474"/>
                  </a:cubicBezTo>
                  <a:cubicBezTo>
                    <a:pt x="4476" y="720"/>
                    <a:pt x="4683" y="927"/>
                    <a:pt x="4930" y="927"/>
                  </a:cubicBezTo>
                  <a:lnTo>
                    <a:pt x="9509" y="927"/>
                  </a:lnTo>
                  <a:cubicBezTo>
                    <a:pt x="10455" y="927"/>
                    <a:pt x="11215" y="1687"/>
                    <a:pt x="11215" y="2633"/>
                  </a:cubicBezTo>
                  <a:cubicBezTo>
                    <a:pt x="11215" y="3555"/>
                    <a:pt x="10455" y="4314"/>
                    <a:pt x="9509" y="4314"/>
                  </a:cubicBezTo>
                  <a:lnTo>
                    <a:pt x="2608" y="4314"/>
                  </a:lnTo>
                  <a:cubicBezTo>
                    <a:pt x="1686" y="4314"/>
                    <a:pt x="927" y="3555"/>
                    <a:pt x="927" y="2633"/>
                  </a:cubicBezTo>
                  <a:cubicBezTo>
                    <a:pt x="927" y="1687"/>
                    <a:pt x="1686" y="927"/>
                    <a:pt x="2608" y="927"/>
                  </a:cubicBezTo>
                  <a:lnTo>
                    <a:pt x="3081" y="927"/>
                  </a:lnTo>
                  <a:cubicBezTo>
                    <a:pt x="3347" y="927"/>
                    <a:pt x="3554" y="720"/>
                    <a:pt x="3554" y="474"/>
                  </a:cubicBezTo>
                  <a:cubicBezTo>
                    <a:pt x="3554" y="208"/>
                    <a:pt x="3347" y="1"/>
                    <a:pt x="308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18"/>
          <p:cNvGrpSpPr/>
          <p:nvPr/>
        </p:nvGrpSpPr>
        <p:grpSpPr>
          <a:xfrm>
            <a:off x="8299777" y="3690503"/>
            <a:ext cx="844230" cy="1316798"/>
            <a:chOff x="4642626" y="2263533"/>
            <a:chExt cx="406779" cy="634510"/>
          </a:xfrm>
        </p:grpSpPr>
        <p:sp>
          <p:nvSpPr>
            <p:cNvPr id="475" name="Google Shape;475;p18"/>
            <p:cNvSpPr/>
            <p:nvPr/>
          </p:nvSpPr>
          <p:spPr>
            <a:xfrm>
              <a:off x="4747002" y="2629882"/>
              <a:ext cx="199264" cy="66834"/>
            </a:xfrm>
            <a:custGeom>
              <a:rect b="b" l="l" r="r" t="t"/>
              <a:pathLst>
                <a:path extrusionOk="0" h="162" w="483">
                  <a:moveTo>
                    <a:pt x="459" y="0"/>
                  </a:moveTo>
                  <a:cubicBezTo>
                    <a:pt x="386" y="0"/>
                    <a:pt x="386" y="0"/>
                    <a:pt x="386" y="0"/>
                  </a:cubicBezTo>
                  <a:cubicBezTo>
                    <a:pt x="332" y="0"/>
                    <a:pt x="288" y="41"/>
                    <a:pt x="283" y="94"/>
                  </a:cubicBezTo>
                  <a:cubicBezTo>
                    <a:pt x="201" y="94"/>
                    <a:pt x="201" y="94"/>
                    <a:pt x="201" y="94"/>
                  </a:cubicBezTo>
                  <a:cubicBezTo>
                    <a:pt x="195" y="41"/>
                    <a:pt x="151" y="0"/>
                    <a:pt x="9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16"/>
                    <a:pt x="47" y="162"/>
                    <a:pt x="104" y="162"/>
                  </a:cubicBezTo>
                  <a:cubicBezTo>
                    <a:pt x="379" y="162"/>
                    <a:pt x="379" y="162"/>
                    <a:pt x="379" y="162"/>
                  </a:cubicBezTo>
                  <a:cubicBezTo>
                    <a:pt x="436" y="162"/>
                    <a:pt x="483" y="116"/>
                    <a:pt x="483" y="58"/>
                  </a:cubicBezTo>
                  <a:cubicBezTo>
                    <a:pt x="483" y="25"/>
                    <a:pt x="483" y="25"/>
                    <a:pt x="483" y="25"/>
                  </a:cubicBezTo>
                  <a:cubicBezTo>
                    <a:pt x="483" y="11"/>
                    <a:pt x="472" y="0"/>
                    <a:pt x="459" y="0"/>
                  </a:cubicBezTo>
                  <a:close/>
                  <a:moveTo>
                    <a:pt x="459" y="0"/>
                  </a:moveTo>
                  <a:cubicBezTo>
                    <a:pt x="459" y="0"/>
                    <a:pt x="459" y="0"/>
                    <a:pt x="459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828275" y="2517667"/>
              <a:ext cx="34800" cy="2148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828275" y="2517667"/>
              <a:ext cx="34655" cy="214941"/>
            </a:xfrm>
            <a:custGeom>
              <a:rect b="b" l="l" r="r" t="t"/>
              <a:pathLst>
                <a:path extrusionOk="0" h="521" w="84">
                  <a:moveTo>
                    <a:pt x="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57" y="149"/>
                    <a:pt x="71" y="149"/>
                    <a:pt x="84" y="147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42" y="0"/>
                  </a:ln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F7C85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4737101" y="2742097"/>
              <a:ext cx="220200" cy="146400"/>
            </a:xfrm>
            <a:prstGeom prst="rect">
              <a:avLst/>
            </a:pr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671504" y="2330367"/>
              <a:ext cx="349022" cy="222780"/>
            </a:xfrm>
            <a:custGeom>
              <a:rect b="b" l="l" r="r" t="t"/>
              <a:pathLst>
                <a:path extrusionOk="0" h="540" w="846">
                  <a:moveTo>
                    <a:pt x="846" y="0"/>
                  </a:moveTo>
                  <a:cubicBezTo>
                    <a:pt x="846" y="117"/>
                    <a:pt x="846" y="117"/>
                    <a:pt x="846" y="117"/>
                  </a:cubicBezTo>
                  <a:cubicBezTo>
                    <a:pt x="846" y="234"/>
                    <a:pt x="799" y="340"/>
                    <a:pt x="722" y="416"/>
                  </a:cubicBezTo>
                  <a:cubicBezTo>
                    <a:pt x="646" y="493"/>
                    <a:pt x="540" y="540"/>
                    <a:pt x="423" y="540"/>
                  </a:cubicBezTo>
                  <a:cubicBezTo>
                    <a:pt x="189" y="540"/>
                    <a:pt x="0" y="351"/>
                    <a:pt x="0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8" y="263"/>
                    <a:pt x="398" y="263"/>
                    <a:pt x="398" y="263"/>
                  </a:cubicBezTo>
                  <a:cubicBezTo>
                    <a:pt x="406" y="268"/>
                    <a:pt x="414" y="270"/>
                    <a:pt x="423" y="270"/>
                  </a:cubicBezTo>
                  <a:cubicBezTo>
                    <a:pt x="432" y="270"/>
                    <a:pt x="440" y="268"/>
                    <a:pt x="448" y="263"/>
                  </a:cubicBezTo>
                  <a:lnTo>
                    <a:pt x="846" y="0"/>
                  </a:lnTo>
                  <a:close/>
                  <a:moveTo>
                    <a:pt x="846" y="0"/>
                  </a:moveTo>
                  <a:cubicBezTo>
                    <a:pt x="846" y="0"/>
                    <a:pt x="846" y="0"/>
                    <a:pt x="846" y="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4678518" y="2419479"/>
              <a:ext cx="90762" cy="105202"/>
            </a:xfrm>
            <a:custGeom>
              <a:rect b="b" l="l" r="r" t="t"/>
              <a:pathLst>
                <a:path extrusionOk="0" h="255" w="220">
                  <a:moveTo>
                    <a:pt x="220" y="147"/>
                  </a:moveTo>
                  <a:cubicBezTo>
                    <a:pt x="220" y="190"/>
                    <a:pt x="202" y="228"/>
                    <a:pt x="174" y="255"/>
                  </a:cubicBezTo>
                  <a:cubicBezTo>
                    <a:pt x="91" y="200"/>
                    <a:pt x="28" y="1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2" y="7"/>
                    <a:pt x="46" y="0"/>
                    <a:pt x="73" y="0"/>
                  </a:cubicBezTo>
                  <a:cubicBezTo>
                    <a:pt x="154" y="0"/>
                    <a:pt x="220" y="66"/>
                    <a:pt x="220" y="147"/>
                  </a:cubicBezTo>
                  <a:close/>
                  <a:moveTo>
                    <a:pt x="220" y="147"/>
                  </a:moveTo>
                  <a:cubicBezTo>
                    <a:pt x="220" y="147"/>
                    <a:pt x="220" y="147"/>
                    <a:pt x="220" y="14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925226" y="2419479"/>
              <a:ext cx="88699" cy="103964"/>
            </a:xfrm>
            <a:custGeom>
              <a:rect b="b" l="l" r="r" t="t"/>
              <a:pathLst>
                <a:path extrusionOk="0" h="252" w="215">
                  <a:moveTo>
                    <a:pt x="215" y="17"/>
                  </a:moveTo>
                  <a:cubicBezTo>
                    <a:pt x="195" y="87"/>
                    <a:pt x="157" y="150"/>
                    <a:pt x="107" y="200"/>
                  </a:cubicBezTo>
                  <a:cubicBezTo>
                    <a:pt x="88" y="220"/>
                    <a:pt x="67" y="237"/>
                    <a:pt x="44" y="252"/>
                  </a:cubicBezTo>
                  <a:cubicBezTo>
                    <a:pt x="17" y="226"/>
                    <a:pt x="0" y="188"/>
                    <a:pt x="0" y="147"/>
                  </a:cubicBezTo>
                  <a:cubicBezTo>
                    <a:pt x="0" y="66"/>
                    <a:pt x="66" y="0"/>
                    <a:pt x="147" y="0"/>
                  </a:cubicBezTo>
                  <a:cubicBezTo>
                    <a:pt x="172" y="0"/>
                    <a:pt x="195" y="6"/>
                    <a:pt x="215" y="17"/>
                  </a:cubicBezTo>
                  <a:close/>
                  <a:moveTo>
                    <a:pt x="215" y="17"/>
                  </a:moveTo>
                  <a:cubicBezTo>
                    <a:pt x="215" y="17"/>
                    <a:pt x="215" y="17"/>
                    <a:pt x="215" y="1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4818786" y="2468985"/>
              <a:ext cx="56933" cy="56933"/>
            </a:xfrm>
            <a:custGeom>
              <a:rect b="b" l="l" r="r" t="t"/>
              <a:pathLst>
                <a:path extrusionOk="0" h="138" w="138">
                  <a:moveTo>
                    <a:pt x="138" y="69"/>
                  </a:move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lose/>
                  <a:moveTo>
                    <a:pt x="138" y="69"/>
                  </a:moveTo>
                  <a:cubicBezTo>
                    <a:pt x="138" y="69"/>
                    <a:pt x="138" y="69"/>
                    <a:pt x="138" y="69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4962356" y="2274672"/>
              <a:ext cx="46619" cy="51569"/>
            </a:xfrm>
            <a:custGeom>
              <a:rect b="b" l="l" r="r" t="t"/>
              <a:pathLst>
                <a:path extrusionOk="0" h="125" w="113">
                  <a:moveTo>
                    <a:pt x="109" y="48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09" y="48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4919037" y="2303138"/>
              <a:ext cx="46206" cy="51157"/>
            </a:xfrm>
            <a:custGeom>
              <a:rect b="b" l="l" r="r" t="t"/>
              <a:pathLst>
                <a:path extrusionOk="0" h="124" w="112">
                  <a:moveTo>
                    <a:pt x="109" y="49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12" y="54"/>
                    <a:pt x="112" y="54"/>
                    <a:pt x="112" y="54"/>
                  </a:cubicBezTo>
                  <a:lnTo>
                    <a:pt x="109" y="49"/>
                  </a:lnTo>
                  <a:close/>
                  <a:moveTo>
                    <a:pt x="109" y="49"/>
                  </a:moveTo>
                  <a:cubicBezTo>
                    <a:pt x="109" y="49"/>
                    <a:pt x="109" y="49"/>
                    <a:pt x="109" y="49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4875719" y="2331604"/>
              <a:ext cx="44968" cy="50332"/>
            </a:xfrm>
            <a:custGeom>
              <a:rect b="b" l="l" r="r" t="t"/>
              <a:pathLst>
                <a:path extrusionOk="0" h="122" w="109">
                  <a:moveTo>
                    <a:pt x="11" y="2"/>
                  </a:move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9" y="49"/>
                    <a:pt x="109" y="49"/>
                    <a:pt x="109" y="49"/>
                  </a:cubicBezTo>
                  <a:lnTo>
                    <a:pt x="11" y="2"/>
                  </a:lnTo>
                  <a:close/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4962356" y="2274672"/>
              <a:ext cx="15677" cy="51569"/>
            </a:xfrm>
            <a:custGeom>
              <a:rect b="b" l="l" r="r" t="t"/>
              <a:pathLst>
                <a:path extrusionOk="0" h="125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4919037" y="2303138"/>
              <a:ext cx="15677" cy="51157"/>
            </a:xfrm>
            <a:custGeom>
              <a:rect b="b" l="l" r="r" t="t"/>
              <a:pathLst>
                <a:path extrusionOk="0" h="124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4875719" y="2331604"/>
              <a:ext cx="15677" cy="50332"/>
            </a:xfrm>
            <a:custGeom>
              <a:rect b="b" l="l" r="r" t="t"/>
              <a:pathLst>
                <a:path extrusionOk="0" h="122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38" y="103"/>
                    <a:pt x="38" y="103"/>
                    <a:pt x="38" y="103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769280" y="2331604"/>
              <a:ext cx="49094" cy="51157"/>
            </a:xfrm>
            <a:custGeom>
              <a:rect b="b" l="l" r="r" t="t"/>
              <a:pathLst>
                <a:path extrusionOk="0" h="124" w="119">
                  <a:moveTo>
                    <a:pt x="108" y="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lose/>
                  <a:moveTo>
                    <a:pt x="108" y="2"/>
                  </a:moveTo>
                  <a:cubicBezTo>
                    <a:pt x="108" y="2"/>
                    <a:pt x="108" y="2"/>
                    <a:pt x="108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4724311" y="2303138"/>
              <a:ext cx="50744" cy="52394"/>
            </a:xfrm>
            <a:custGeom>
              <a:rect b="b" l="l" r="r" t="t"/>
              <a:pathLst>
                <a:path extrusionOk="0" h="127" w="123">
                  <a:moveTo>
                    <a:pt x="112" y="2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lose/>
                  <a:moveTo>
                    <a:pt x="112" y="2"/>
                  </a:moveTo>
                  <a:cubicBezTo>
                    <a:pt x="112" y="2"/>
                    <a:pt x="112" y="2"/>
                    <a:pt x="112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4681406" y="2274672"/>
              <a:ext cx="50332" cy="53632"/>
            </a:xfrm>
            <a:custGeom>
              <a:rect b="b" l="l" r="r" t="t"/>
              <a:pathLst>
                <a:path extrusionOk="0" h="130" w="122">
                  <a:moveTo>
                    <a:pt x="111" y="2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lose/>
                  <a:moveTo>
                    <a:pt x="111" y="2"/>
                  </a:moveTo>
                  <a:cubicBezTo>
                    <a:pt x="111" y="2"/>
                    <a:pt x="111" y="2"/>
                    <a:pt x="1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4769280" y="2331604"/>
              <a:ext cx="49094" cy="34655"/>
            </a:xfrm>
            <a:custGeom>
              <a:rect b="b" l="l" r="r" t="t"/>
              <a:pathLst>
                <a:path extrusionOk="0" h="84" w="119">
                  <a:moveTo>
                    <a:pt x="117" y="50"/>
                  </a:move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117" y="50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4724311" y="2303138"/>
              <a:ext cx="50744" cy="35480"/>
            </a:xfrm>
            <a:custGeom>
              <a:rect b="b" l="l" r="r" t="t"/>
              <a:pathLst>
                <a:path extrusionOk="0" h="86" w="123">
                  <a:moveTo>
                    <a:pt x="43" y="86"/>
                  </a:moveTo>
                  <a:cubicBezTo>
                    <a:pt x="121" y="50"/>
                    <a:pt x="121" y="50"/>
                    <a:pt x="121" y="5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43" y="86"/>
                  </a:moveTo>
                  <a:cubicBezTo>
                    <a:pt x="43" y="86"/>
                    <a:pt x="43" y="86"/>
                    <a:pt x="43" y="86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681406" y="2274672"/>
              <a:ext cx="50332" cy="35480"/>
            </a:xfrm>
            <a:custGeom>
              <a:rect b="b" l="l" r="r" t="t"/>
              <a:pathLst>
                <a:path extrusionOk="0" h="86" w="122">
                  <a:moveTo>
                    <a:pt x="120" y="50"/>
                  </a:move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41" y="86"/>
                    <a:pt x="41" y="86"/>
                    <a:pt x="41" y="86"/>
                  </a:cubicBezTo>
                  <a:lnTo>
                    <a:pt x="120" y="50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4650464" y="2287049"/>
              <a:ext cx="391102" cy="154708"/>
            </a:xfrm>
            <a:custGeom>
              <a:rect b="b" l="l" r="r" t="t"/>
              <a:pathLst>
                <a:path extrusionOk="0" h="375" w="948">
                  <a:moveTo>
                    <a:pt x="935" y="26"/>
                  </a:moveTo>
                  <a:cubicBezTo>
                    <a:pt x="948" y="47"/>
                    <a:pt x="943" y="75"/>
                    <a:pt x="922" y="89"/>
                  </a:cubicBezTo>
                  <a:cubicBezTo>
                    <a:pt x="499" y="368"/>
                    <a:pt x="499" y="368"/>
                    <a:pt x="499" y="368"/>
                  </a:cubicBezTo>
                  <a:cubicBezTo>
                    <a:pt x="491" y="373"/>
                    <a:pt x="483" y="375"/>
                    <a:pt x="474" y="375"/>
                  </a:cubicBezTo>
                  <a:cubicBezTo>
                    <a:pt x="465" y="375"/>
                    <a:pt x="457" y="373"/>
                    <a:pt x="449" y="36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6" y="75"/>
                    <a:pt x="0" y="47"/>
                    <a:pt x="14" y="26"/>
                  </a:cubicBezTo>
                  <a:cubicBezTo>
                    <a:pt x="27" y="6"/>
                    <a:pt x="55" y="0"/>
                    <a:pt x="76" y="14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401" y="228"/>
                    <a:pt x="401" y="228"/>
                    <a:pt x="401" y="228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553" y="225"/>
                    <a:pt x="553" y="225"/>
                    <a:pt x="553" y="225"/>
                  </a:cubicBezTo>
                  <a:cubicBezTo>
                    <a:pt x="655" y="157"/>
                    <a:pt x="655" y="157"/>
                    <a:pt x="655" y="157"/>
                  </a:cubicBezTo>
                  <a:cubicBezTo>
                    <a:pt x="658" y="158"/>
                    <a:pt x="658" y="158"/>
                    <a:pt x="658" y="158"/>
                  </a:cubicBezTo>
                  <a:cubicBezTo>
                    <a:pt x="658" y="155"/>
                    <a:pt x="658" y="155"/>
                    <a:pt x="658" y="155"/>
                  </a:cubicBezTo>
                  <a:cubicBezTo>
                    <a:pt x="760" y="88"/>
                    <a:pt x="760" y="88"/>
                    <a:pt x="760" y="88"/>
                  </a:cubicBezTo>
                  <a:cubicBezTo>
                    <a:pt x="763" y="89"/>
                    <a:pt x="763" y="89"/>
                    <a:pt x="763" y="89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865" y="18"/>
                    <a:pt x="865" y="18"/>
                    <a:pt x="865" y="18"/>
                  </a:cubicBezTo>
                  <a:cubicBezTo>
                    <a:pt x="872" y="14"/>
                    <a:pt x="872" y="14"/>
                    <a:pt x="872" y="14"/>
                  </a:cubicBezTo>
                  <a:cubicBezTo>
                    <a:pt x="893" y="0"/>
                    <a:pt x="921" y="6"/>
                    <a:pt x="935" y="26"/>
                  </a:cubicBezTo>
                  <a:close/>
                  <a:moveTo>
                    <a:pt x="935" y="26"/>
                  </a:moveTo>
                  <a:cubicBezTo>
                    <a:pt x="935" y="26"/>
                    <a:pt x="935" y="26"/>
                    <a:pt x="935" y="26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4713585" y="2696716"/>
              <a:ext cx="267336" cy="69309"/>
            </a:xfrm>
            <a:custGeom>
              <a:rect b="b" l="l" r="r" t="t"/>
              <a:pathLst>
                <a:path extrusionOk="0" h="168" w="648">
                  <a:moveTo>
                    <a:pt x="648" y="41"/>
                  </a:moveTo>
                  <a:cubicBezTo>
                    <a:pt x="648" y="128"/>
                    <a:pt x="648" y="128"/>
                    <a:pt x="648" y="128"/>
                  </a:cubicBezTo>
                  <a:cubicBezTo>
                    <a:pt x="648" y="150"/>
                    <a:pt x="630" y="168"/>
                    <a:pt x="607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18" y="168"/>
                    <a:pt x="0" y="150"/>
                    <a:pt x="0" y="12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30" y="0"/>
                    <a:pt x="648" y="18"/>
                    <a:pt x="648" y="41"/>
                  </a:cubicBezTo>
                  <a:close/>
                  <a:moveTo>
                    <a:pt x="648" y="41"/>
                  </a:moveTo>
                  <a:cubicBezTo>
                    <a:pt x="648" y="41"/>
                    <a:pt x="648" y="41"/>
                    <a:pt x="648" y="41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642626" y="2263533"/>
              <a:ext cx="406779" cy="634510"/>
            </a:xfrm>
            <a:custGeom>
              <a:rect b="b" l="l" r="r" t="t"/>
              <a:pathLst>
                <a:path extrusionOk="0" h="1538" w="986">
                  <a:moveTo>
                    <a:pt x="972" y="71"/>
                  </a:moveTo>
                  <a:cubicBezTo>
                    <a:pt x="953" y="41"/>
                    <a:pt x="913" y="32"/>
                    <a:pt x="882" y="50"/>
                  </a:cubicBezTo>
                  <a:cubicBezTo>
                    <a:pt x="785" y="4"/>
                    <a:pt x="785" y="4"/>
                    <a:pt x="785" y="4"/>
                  </a:cubicBezTo>
                  <a:cubicBezTo>
                    <a:pt x="778" y="0"/>
                    <a:pt x="769" y="1"/>
                    <a:pt x="763" y="6"/>
                  </a:cubicBezTo>
                  <a:cubicBezTo>
                    <a:pt x="756" y="10"/>
                    <a:pt x="752" y="18"/>
                    <a:pt x="753" y="25"/>
                  </a:cubicBezTo>
                  <a:cubicBezTo>
                    <a:pt x="757" y="109"/>
                    <a:pt x="757" y="109"/>
                    <a:pt x="757" y="109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3" y="69"/>
                    <a:pt x="664" y="70"/>
                    <a:pt x="658" y="75"/>
                  </a:cubicBezTo>
                  <a:cubicBezTo>
                    <a:pt x="651" y="79"/>
                    <a:pt x="647" y="87"/>
                    <a:pt x="648" y="94"/>
                  </a:cubicBezTo>
                  <a:cubicBezTo>
                    <a:pt x="652" y="178"/>
                    <a:pt x="652" y="178"/>
                    <a:pt x="652" y="178"/>
                  </a:cubicBezTo>
                  <a:cubicBezTo>
                    <a:pt x="575" y="142"/>
                    <a:pt x="575" y="142"/>
                    <a:pt x="575" y="142"/>
                  </a:cubicBezTo>
                  <a:cubicBezTo>
                    <a:pt x="568" y="138"/>
                    <a:pt x="559" y="139"/>
                    <a:pt x="553" y="144"/>
                  </a:cubicBezTo>
                  <a:cubicBezTo>
                    <a:pt x="546" y="148"/>
                    <a:pt x="542" y="156"/>
                    <a:pt x="543" y="163"/>
                  </a:cubicBezTo>
                  <a:cubicBezTo>
                    <a:pt x="548" y="270"/>
                    <a:pt x="548" y="270"/>
                    <a:pt x="548" y="270"/>
                  </a:cubicBezTo>
                  <a:cubicBezTo>
                    <a:pt x="493" y="306"/>
                    <a:pt x="493" y="306"/>
                    <a:pt x="493" y="306"/>
                  </a:cubicBezTo>
                  <a:cubicBezTo>
                    <a:pt x="444" y="274"/>
                    <a:pt x="444" y="274"/>
                    <a:pt x="444" y="27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50" y="156"/>
                    <a:pt x="446" y="148"/>
                    <a:pt x="440" y="144"/>
                  </a:cubicBezTo>
                  <a:cubicBezTo>
                    <a:pt x="433" y="139"/>
                    <a:pt x="425" y="138"/>
                    <a:pt x="418" y="142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5" y="94"/>
                    <a:pt x="345" y="94"/>
                    <a:pt x="345" y="94"/>
                  </a:cubicBezTo>
                  <a:cubicBezTo>
                    <a:pt x="345" y="87"/>
                    <a:pt x="341" y="79"/>
                    <a:pt x="335" y="75"/>
                  </a:cubicBezTo>
                  <a:cubicBezTo>
                    <a:pt x="328" y="70"/>
                    <a:pt x="320" y="69"/>
                    <a:pt x="313" y="73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40" y="25"/>
                    <a:pt x="240" y="25"/>
                    <a:pt x="240" y="25"/>
                  </a:cubicBezTo>
                  <a:cubicBezTo>
                    <a:pt x="240" y="18"/>
                    <a:pt x="236" y="10"/>
                    <a:pt x="230" y="6"/>
                  </a:cubicBezTo>
                  <a:cubicBezTo>
                    <a:pt x="223" y="1"/>
                    <a:pt x="215" y="1"/>
                    <a:pt x="208" y="4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92" y="42"/>
                    <a:pt x="74" y="39"/>
                    <a:pt x="57" y="42"/>
                  </a:cubicBezTo>
                  <a:cubicBezTo>
                    <a:pt x="39" y="46"/>
                    <a:pt x="24" y="56"/>
                    <a:pt x="14" y="71"/>
                  </a:cubicBezTo>
                  <a:cubicBezTo>
                    <a:pt x="4" y="86"/>
                    <a:pt x="0" y="104"/>
                    <a:pt x="4" y="122"/>
                  </a:cubicBezTo>
                  <a:cubicBezTo>
                    <a:pt x="8" y="139"/>
                    <a:pt x="18" y="155"/>
                    <a:pt x="33" y="165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48" y="279"/>
                    <a:pt x="48" y="279"/>
                    <a:pt x="48" y="279"/>
                  </a:cubicBezTo>
                  <a:cubicBezTo>
                    <a:pt x="48" y="504"/>
                    <a:pt x="215" y="690"/>
                    <a:pt x="432" y="720"/>
                  </a:cubicBezTo>
                  <a:cubicBezTo>
                    <a:pt x="432" y="896"/>
                    <a:pt x="432" y="896"/>
                    <a:pt x="432" y="896"/>
                  </a:cubicBezTo>
                  <a:cubicBezTo>
                    <a:pt x="410" y="877"/>
                    <a:pt x="381" y="866"/>
                    <a:pt x="350" y="866"/>
                  </a:cubicBezTo>
                  <a:cubicBezTo>
                    <a:pt x="253" y="866"/>
                    <a:pt x="253" y="866"/>
                    <a:pt x="253" y="866"/>
                  </a:cubicBezTo>
                  <a:cubicBezTo>
                    <a:pt x="241" y="866"/>
                    <a:pt x="231" y="876"/>
                    <a:pt x="231" y="888"/>
                  </a:cubicBezTo>
                  <a:cubicBezTo>
                    <a:pt x="231" y="946"/>
                    <a:pt x="231" y="946"/>
                    <a:pt x="231" y="946"/>
                  </a:cubicBezTo>
                  <a:cubicBezTo>
                    <a:pt x="231" y="977"/>
                    <a:pt x="242" y="1006"/>
                    <a:pt x="261" y="1028"/>
                  </a:cubicBezTo>
                  <a:cubicBezTo>
                    <a:pt x="213" y="1028"/>
                    <a:pt x="213" y="1028"/>
                    <a:pt x="213" y="1028"/>
                  </a:cubicBezTo>
                  <a:cubicBezTo>
                    <a:pt x="178" y="1028"/>
                    <a:pt x="150" y="1056"/>
                    <a:pt x="150" y="1091"/>
                  </a:cubicBezTo>
                  <a:cubicBezTo>
                    <a:pt x="150" y="1178"/>
                    <a:pt x="150" y="1178"/>
                    <a:pt x="150" y="1178"/>
                  </a:cubicBezTo>
                  <a:cubicBezTo>
                    <a:pt x="150" y="1210"/>
                    <a:pt x="175" y="1237"/>
                    <a:pt x="207" y="1240"/>
                  </a:cubicBezTo>
                  <a:cubicBezTo>
                    <a:pt x="207" y="1493"/>
                    <a:pt x="207" y="1493"/>
                    <a:pt x="207" y="1493"/>
                  </a:cubicBezTo>
                  <a:cubicBezTo>
                    <a:pt x="108" y="1493"/>
                    <a:pt x="108" y="1493"/>
                    <a:pt x="108" y="1493"/>
                  </a:cubicBezTo>
                  <a:cubicBezTo>
                    <a:pt x="95" y="1493"/>
                    <a:pt x="85" y="1503"/>
                    <a:pt x="85" y="1515"/>
                  </a:cubicBezTo>
                  <a:cubicBezTo>
                    <a:pt x="85" y="1528"/>
                    <a:pt x="95" y="1538"/>
                    <a:pt x="108" y="1538"/>
                  </a:cubicBezTo>
                  <a:cubicBezTo>
                    <a:pt x="882" y="1538"/>
                    <a:pt x="882" y="1538"/>
                    <a:pt x="882" y="1538"/>
                  </a:cubicBezTo>
                  <a:cubicBezTo>
                    <a:pt x="894" y="1538"/>
                    <a:pt x="904" y="1528"/>
                    <a:pt x="904" y="1515"/>
                  </a:cubicBezTo>
                  <a:cubicBezTo>
                    <a:pt x="904" y="1503"/>
                    <a:pt x="894" y="1493"/>
                    <a:pt x="882" y="1493"/>
                  </a:cubicBezTo>
                  <a:cubicBezTo>
                    <a:pt x="786" y="1493"/>
                    <a:pt x="786" y="1493"/>
                    <a:pt x="786" y="1493"/>
                  </a:cubicBezTo>
                  <a:cubicBezTo>
                    <a:pt x="786" y="1240"/>
                    <a:pt x="786" y="1240"/>
                    <a:pt x="786" y="1240"/>
                  </a:cubicBezTo>
                  <a:cubicBezTo>
                    <a:pt x="818" y="1237"/>
                    <a:pt x="843" y="1210"/>
                    <a:pt x="843" y="1178"/>
                  </a:cubicBezTo>
                  <a:cubicBezTo>
                    <a:pt x="843" y="1091"/>
                    <a:pt x="843" y="1091"/>
                    <a:pt x="843" y="1091"/>
                  </a:cubicBezTo>
                  <a:cubicBezTo>
                    <a:pt x="843" y="1056"/>
                    <a:pt x="814" y="1028"/>
                    <a:pt x="779" y="1028"/>
                  </a:cubicBezTo>
                  <a:cubicBezTo>
                    <a:pt x="732" y="1028"/>
                    <a:pt x="732" y="1028"/>
                    <a:pt x="732" y="1028"/>
                  </a:cubicBezTo>
                  <a:cubicBezTo>
                    <a:pt x="750" y="1006"/>
                    <a:pt x="762" y="977"/>
                    <a:pt x="762" y="946"/>
                  </a:cubicBezTo>
                  <a:cubicBezTo>
                    <a:pt x="762" y="888"/>
                    <a:pt x="762" y="888"/>
                    <a:pt x="762" y="888"/>
                  </a:cubicBezTo>
                  <a:cubicBezTo>
                    <a:pt x="762" y="876"/>
                    <a:pt x="752" y="866"/>
                    <a:pt x="739" y="866"/>
                  </a:cubicBezTo>
                  <a:cubicBezTo>
                    <a:pt x="642" y="866"/>
                    <a:pt x="642" y="866"/>
                    <a:pt x="642" y="866"/>
                  </a:cubicBezTo>
                  <a:cubicBezTo>
                    <a:pt x="611" y="866"/>
                    <a:pt x="583" y="877"/>
                    <a:pt x="561" y="896"/>
                  </a:cubicBezTo>
                  <a:cubicBezTo>
                    <a:pt x="561" y="863"/>
                    <a:pt x="561" y="863"/>
                    <a:pt x="561" y="863"/>
                  </a:cubicBezTo>
                  <a:cubicBezTo>
                    <a:pt x="561" y="850"/>
                    <a:pt x="551" y="840"/>
                    <a:pt x="538" y="840"/>
                  </a:cubicBezTo>
                  <a:cubicBezTo>
                    <a:pt x="526" y="840"/>
                    <a:pt x="516" y="850"/>
                    <a:pt x="516" y="863"/>
                  </a:cubicBezTo>
                  <a:cubicBezTo>
                    <a:pt x="516" y="1028"/>
                    <a:pt x="516" y="1028"/>
                    <a:pt x="516" y="1028"/>
                  </a:cubicBezTo>
                  <a:cubicBezTo>
                    <a:pt x="477" y="1028"/>
                    <a:pt x="477" y="1028"/>
                    <a:pt x="477" y="1028"/>
                  </a:cubicBezTo>
                  <a:cubicBezTo>
                    <a:pt x="477" y="724"/>
                    <a:pt x="477" y="724"/>
                    <a:pt x="477" y="724"/>
                  </a:cubicBezTo>
                  <a:cubicBezTo>
                    <a:pt x="482" y="725"/>
                    <a:pt x="488" y="725"/>
                    <a:pt x="493" y="725"/>
                  </a:cubicBezTo>
                  <a:cubicBezTo>
                    <a:pt x="501" y="725"/>
                    <a:pt x="508" y="725"/>
                    <a:pt x="516" y="724"/>
                  </a:cubicBezTo>
                  <a:cubicBezTo>
                    <a:pt x="516" y="773"/>
                    <a:pt x="516" y="773"/>
                    <a:pt x="516" y="773"/>
                  </a:cubicBezTo>
                  <a:cubicBezTo>
                    <a:pt x="516" y="785"/>
                    <a:pt x="526" y="795"/>
                    <a:pt x="538" y="795"/>
                  </a:cubicBezTo>
                  <a:cubicBezTo>
                    <a:pt x="551" y="795"/>
                    <a:pt x="561" y="785"/>
                    <a:pt x="561" y="773"/>
                  </a:cubicBezTo>
                  <a:cubicBezTo>
                    <a:pt x="561" y="720"/>
                    <a:pt x="561" y="720"/>
                    <a:pt x="561" y="720"/>
                  </a:cubicBezTo>
                  <a:cubicBezTo>
                    <a:pt x="774" y="687"/>
                    <a:pt x="939" y="502"/>
                    <a:pt x="939" y="279"/>
                  </a:cubicBezTo>
                  <a:cubicBezTo>
                    <a:pt x="939" y="174"/>
                    <a:pt x="939" y="174"/>
                    <a:pt x="939" y="174"/>
                  </a:cubicBezTo>
                  <a:cubicBezTo>
                    <a:pt x="953" y="165"/>
                    <a:pt x="953" y="165"/>
                    <a:pt x="953" y="165"/>
                  </a:cubicBezTo>
                  <a:cubicBezTo>
                    <a:pt x="968" y="155"/>
                    <a:pt x="979" y="139"/>
                    <a:pt x="982" y="122"/>
                  </a:cubicBezTo>
                  <a:cubicBezTo>
                    <a:pt x="986" y="104"/>
                    <a:pt x="982" y="86"/>
                    <a:pt x="972" y="71"/>
                  </a:cubicBezTo>
                  <a:close/>
                  <a:moveTo>
                    <a:pt x="252" y="1493"/>
                  </a:moveTo>
                  <a:cubicBezTo>
                    <a:pt x="252" y="1241"/>
                    <a:pt x="252" y="1241"/>
                    <a:pt x="252" y="1241"/>
                  </a:cubicBezTo>
                  <a:cubicBezTo>
                    <a:pt x="741" y="1241"/>
                    <a:pt x="741" y="1241"/>
                    <a:pt x="741" y="1241"/>
                  </a:cubicBezTo>
                  <a:cubicBezTo>
                    <a:pt x="741" y="1493"/>
                    <a:pt x="741" y="1493"/>
                    <a:pt x="741" y="1493"/>
                  </a:cubicBezTo>
                  <a:lnTo>
                    <a:pt x="252" y="1493"/>
                  </a:lnTo>
                  <a:close/>
                  <a:moveTo>
                    <a:pt x="798" y="1091"/>
                  </a:moveTo>
                  <a:cubicBezTo>
                    <a:pt x="798" y="1178"/>
                    <a:pt x="798" y="1178"/>
                    <a:pt x="798" y="1178"/>
                  </a:cubicBezTo>
                  <a:cubicBezTo>
                    <a:pt x="798" y="1188"/>
                    <a:pt x="789" y="1196"/>
                    <a:pt x="779" y="1196"/>
                  </a:cubicBezTo>
                  <a:cubicBezTo>
                    <a:pt x="213" y="1196"/>
                    <a:pt x="213" y="1196"/>
                    <a:pt x="213" y="1196"/>
                  </a:cubicBezTo>
                  <a:cubicBezTo>
                    <a:pt x="203" y="1196"/>
                    <a:pt x="195" y="1188"/>
                    <a:pt x="195" y="1178"/>
                  </a:cubicBezTo>
                  <a:cubicBezTo>
                    <a:pt x="195" y="1091"/>
                    <a:pt x="195" y="1091"/>
                    <a:pt x="195" y="1091"/>
                  </a:cubicBezTo>
                  <a:cubicBezTo>
                    <a:pt x="195" y="1081"/>
                    <a:pt x="203" y="1073"/>
                    <a:pt x="213" y="1073"/>
                  </a:cubicBezTo>
                  <a:cubicBezTo>
                    <a:pt x="779" y="1073"/>
                    <a:pt x="779" y="1073"/>
                    <a:pt x="779" y="1073"/>
                  </a:cubicBezTo>
                  <a:cubicBezTo>
                    <a:pt x="789" y="1073"/>
                    <a:pt x="798" y="1081"/>
                    <a:pt x="798" y="1091"/>
                  </a:cubicBezTo>
                  <a:close/>
                  <a:moveTo>
                    <a:pt x="561" y="993"/>
                  </a:moveTo>
                  <a:cubicBezTo>
                    <a:pt x="561" y="947"/>
                    <a:pt x="597" y="911"/>
                    <a:pt x="642" y="911"/>
                  </a:cubicBezTo>
                  <a:cubicBezTo>
                    <a:pt x="717" y="911"/>
                    <a:pt x="717" y="911"/>
                    <a:pt x="717" y="911"/>
                  </a:cubicBezTo>
                  <a:cubicBezTo>
                    <a:pt x="717" y="946"/>
                    <a:pt x="717" y="946"/>
                    <a:pt x="717" y="946"/>
                  </a:cubicBezTo>
                  <a:cubicBezTo>
                    <a:pt x="717" y="991"/>
                    <a:pt x="680" y="1028"/>
                    <a:pt x="635" y="1028"/>
                  </a:cubicBezTo>
                  <a:cubicBezTo>
                    <a:pt x="561" y="1028"/>
                    <a:pt x="561" y="1028"/>
                    <a:pt x="561" y="1028"/>
                  </a:cubicBezTo>
                  <a:lnTo>
                    <a:pt x="561" y="993"/>
                  </a:lnTo>
                  <a:close/>
                  <a:moveTo>
                    <a:pt x="357" y="1028"/>
                  </a:moveTo>
                  <a:cubicBezTo>
                    <a:pt x="312" y="1028"/>
                    <a:pt x="276" y="991"/>
                    <a:pt x="276" y="946"/>
                  </a:cubicBezTo>
                  <a:cubicBezTo>
                    <a:pt x="276" y="911"/>
                    <a:pt x="276" y="911"/>
                    <a:pt x="276" y="911"/>
                  </a:cubicBezTo>
                  <a:cubicBezTo>
                    <a:pt x="350" y="911"/>
                    <a:pt x="350" y="911"/>
                    <a:pt x="350" y="911"/>
                  </a:cubicBezTo>
                  <a:cubicBezTo>
                    <a:pt x="395" y="911"/>
                    <a:pt x="432" y="947"/>
                    <a:pt x="432" y="993"/>
                  </a:cubicBezTo>
                  <a:cubicBezTo>
                    <a:pt x="432" y="1028"/>
                    <a:pt x="432" y="1028"/>
                    <a:pt x="432" y="1028"/>
                  </a:cubicBezTo>
                  <a:lnTo>
                    <a:pt x="357" y="1028"/>
                  </a:lnTo>
                  <a:close/>
                  <a:moveTo>
                    <a:pt x="838" y="79"/>
                  </a:moveTo>
                  <a:cubicBezTo>
                    <a:pt x="802" y="103"/>
                    <a:pt x="802" y="103"/>
                    <a:pt x="802" y="103"/>
                  </a:cubicBezTo>
                  <a:cubicBezTo>
                    <a:pt x="800" y="61"/>
                    <a:pt x="800" y="61"/>
                    <a:pt x="800" y="61"/>
                  </a:cubicBezTo>
                  <a:lnTo>
                    <a:pt x="838" y="79"/>
                  </a:lnTo>
                  <a:close/>
                  <a:moveTo>
                    <a:pt x="733" y="148"/>
                  </a:moveTo>
                  <a:cubicBezTo>
                    <a:pt x="697" y="172"/>
                    <a:pt x="697" y="172"/>
                    <a:pt x="697" y="172"/>
                  </a:cubicBezTo>
                  <a:cubicBezTo>
                    <a:pt x="695" y="130"/>
                    <a:pt x="695" y="130"/>
                    <a:pt x="695" y="130"/>
                  </a:cubicBezTo>
                  <a:lnTo>
                    <a:pt x="733" y="148"/>
                  </a:lnTo>
                  <a:close/>
                  <a:moveTo>
                    <a:pt x="590" y="199"/>
                  </a:moveTo>
                  <a:cubicBezTo>
                    <a:pt x="629" y="217"/>
                    <a:pt x="629" y="217"/>
                    <a:pt x="629" y="217"/>
                  </a:cubicBezTo>
                  <a:cubicBezTo>
                    <a:pt x="592" y="241"/>
                    <a:pt x="592" y="241"/>
                    <a:pt x="592" y="241"/>
                  </a:cubicBezTo>
                  <a:lnTo>
                    <a:pt x="590" y="199"/>
                  </a:lnTo>
                  <a:close/>
                  <a:moveTo>
                    <a:pt x="400" y="245"/>
                  </a:moveTo>
                  <a:cubicBezTo>
                    <a:pt x="360" y="219"/>
                    <a:pt x="360" y="219"/>
                    <a:pt x="360" y="219"/>
                  </a:cubicBezTo>
                  <a:cubicBezTo>
                    <a:pt x="403" y="199"/>
                    <a:pt x="403" y="199"/>
                    <a:pt x="403" y="199"/>
                  </a:cubicBezTo>
                  <a:lnTo>
                    <a:pt x="400" y="245"/>
                  </a:lnTo>
                  <a:close/>
                  <a:moveTo>
                    <a:pt x="295" y="176"/>
                  </a:moveTo>
                  <a:cubicBezTo>
                    <a:pt x="255" y="150"/>
                    <a:pt x="255" y="150"/>
                    <a:pt x="255" y="150"/>
                  </a:cubicBezTo>
                  <a:cubicBezTo>
                    <a:pt x="298" y="130"/>
                    <a:pt x="298" y="130"/>
                    <a:pt x="298" y="130"/>
                  </a:cubicBezTo>
                  <a:lnTo>
                    <a:pt x="295" y="176"/>
                  </a:lnTo>
                  <a:close/>
                  <a:moveTo>
                    <a:pt x="190" y="107"/>
                  </a:moveTo>
                  <a:cubicBezTo>
                    <a:pt x="151" y="80"/>
                    <a:pt x="151" y="80"/>
                    <a:pt x="151" y="80"/>
                  </a:cubicBezTo>
                  <a:cubicBezTo>
                    <a:pt x="193" y="61"/>
                    <a:pt x="193" y="61"/>
                    <a:pt x="193" y="61"/>
                  </a:cubicBezTo>
                  <a:lnTo>
                    <a:pt x="190" y="107"/>
                  </a:lnTo>
                  <a:close/>
                  <a:moveTo>
                    <a:pt x="114" y="409"/>
                  </a:moveTo>
                  <a:cubicBezTo>
                    <a:pt x="129" y="404"/>
                    <a:pt x="144" y="401"/>
                    <a:pt x="160" y="401"/>
                  </a:cubicBezTo>
                  <a:cubicBezTo>
                    <a:pt x="229" y="401"/>
                    <a:pt x="285" y="457"/>
                    <a:pt x="285" y="525"/>
                  </a:cubicBezTo>
                  <a:cubicBezTo>
                    <a:pt x="285" y="554"/>
                    <a:pt x="275" y="581"/>
                    <a:pt x="257" y="603"/>
                  </a:cubicBezTo>
                  <a:cubicBezTo>
                    <a:pt x="192" y="555"/>
                    <a:pt x="141" y="488"/>
                    <a:pt x="114" y="409"/>
                  </a:cubicBezTo>
                  <a:close/>
                  <a:moveTo>
                    <a:pt x="733" y="600"/>
                  </a:moveTo>
                  <a:cubicBezTo>
                    <a:pt x="716" y="579"/>
                    <a:pt x="708" y="553"/>
                    <a:pt x="708" y="525"/>
                  </a:cubicBezTo>
                  <a:cubicBezTo>
                    <a:pt x="708" y="457"/>
                    <a:pt x="763" y="401"/>
                    <a:pt x="832" y="401"/>
                  </a:cubicBezTo>
                  <a:cubicBezTo>
                    <a:pt x="846" y="401"/>
                    <a:pt x="860" y="403"/>
                    <a:pt x="873" y="408"/>
                  </a:cubicBezTo>
                  <a:cubicBezTo>
                    <a:pt x="846" y="485"/>
                    <a:pt x="797" y="552"/>
                    <a:pt x="733" y="600"/>
                  </a:cubicBezTo>
                  <a:close/>
                  <a:moveTo>
                    <a:pt x="938" y="113"/>
                  </a:moveTo>
                  <a:cubicBezTo>
                    <a:pt x="937" y="119"/>
                    <a:pt x="934" y="124"/>
                    <a:pt x="928" y="127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505" y="406"/>
                    <a:pt x="505" y="406"/>
                    <a:pt x="505" y="406"/>
                  </a:cubicBezTo>
                  <a:cubicBezTo>
                    <a:pt x="498" y="411"/>
                    <a:pt x="488" y="411"/>
                    <a:pt x="481" y="406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76" y="271"/>
                    <a:pt x="262" y="274"/>
                    <a:pt x="255" y="284"/>
                  </a:cubicBezTo>
                  <a:cubicBezTo>
                    <a:pt x="248" y="294"/>
                    <a:pt x="251" y="308"/>
                    <a:pt x="261" y="315"/>
                  </a:cubicBezTo>
                  <a:cubicBezTo>
                    <a:pt x="456" y="444"/>
                    <a:pt x="456" y="444"/>
                    <a:pt x="456" y="444"/>
                  </a:cubicBezTo>
                  <a:cubicBezTo>
                    <a:pt x="467" y="451"/>
                    <a:pt x="480" y="455"/>
                    <a:pt x="493" y="455"/>
                  </a:cubicBezTo>
                  <a:cubicBezTo>
                    <a:pt x="506" y="455"/>
                    <a:pt x="519" y="451"/>
                    <a:pt x="530" y="444"/>
                  </a:cubicBezTo>
                  <a:cubicBezTo>
                    <a:pt x="894" y="204"/>
                    <a:pt x="894" y="204"/>
                    <a:pt x="894" y="204"/>
                  </a:cubicBezTo>
                  <a:cubicBezTo>
                    <a:pt x="894" y="279"/>
                    <a:pt x="894" y="279"/>
                    <a:pt x="894" y="279"/>
                  </a:cubicBezTo>
                  <a:cubicBezTo>
                    <a:pt x="894" y="308"/>
                    <a:pt x="890" y="337"/>
                    <a:pt x="885" y="364"/>
                  </a:cubicBezTo>
                  <a:cubicBezTo>
                    <a:pt x="868" y="359"/>
                    <a:pt x="850" y="356"/>
                    <a:pt x="832" y="356"/>
                  </a:cubicBezTo>
                  <a:cubicBezTo>
                    <a:pt x="739" y="356"/>
                    <a:pt x="663" y="432"/>
                    <a:pt x="663" y="525"/>
                  </a:cubicBezTo>
                  <a:cubicBezTo>
                    <a:pt x="663" y="562"/>
                    <a:pt x="674" y="596"/>
                    <a:pt x="695" y="625"/>
                  </a:cubicBezTo>
                  <a:cubicBezTo>
                    <a:pt x="636" y="660"/>
                    <a:pt x="567" y="680"/>
                    <a:pt x="493" y="680"/>
                  </a:cubicBezTo>
                  <a:cubicBezTo>
                    <a:pt x="421" y="680"/>
                    <a:pt x="354" y="661"/>
                    <a:pt x="295" y="627"/>
                  </a:cubicBezTo>
                  <a:cubicBezTo>
                    <a:pt x="317" y="598"/>
                    <a:pt x="330" y="562"/>
                    <a:pt x="330" y="525"/>
                  </a:cubicBezTo>
                  <a:cubicBezTo>
                    <a:pt x="330" y="432"/>
                    <a:pt x="254" y="356"/>
                    <a:pt x="160" y="356"/>
                  </a:cubicBezTo>
                  <a:cubicBezTo>
                    <a:pt x="140" y="356"/>
                    <a:pt x="121" y="359"/>
                    <a:pt x="102" y="366"/>
                  </a:cubicBezTo>
                  <a:cubicBezTo>
                    <a:pt x="96" y="338"/>
                    <a:pt x="93" y="309"/>
                    <a:pt x="93" y="279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7" y="272"/>
                    <a:pt x="210" y="270"/>
                    <a:pt x="217" y="259"/>
                  </a:cubicBezTo>
                  <a:cubicBezTo>
                    <a:pt x="224" y="249"/>
                    <a:pt x="221" y="235"/>
                    <a:pt x="211" y="228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3" y="124"/>
                    <a:pt x="49" y="119"/>
                    <a:pt x="48" y="113"/>
                  </a:cubicBezTo>
                  <a:cubicBezTo>
                    <a:pt x="47" y="107"/>
                    <a:pt x="48" y="101"/>
                    <a:pt x="51" y="96"/>
                  </a:cubicBezTo>
                  <a:cubicBezTo>
                    <a:pt x="55" y="91"/>
                    <a:pt x="60" y="87"/>
                    <a:pt x="66" y="86"/>
                  </a:cubicBezTo>
                  <a:cubicBezTo>
                    <a:pt x="71" y="85"/>
                    <a:pt x="77" y="86"/>
                    <a:pt x="82" y="89"/>
                  </a:cubicBezTo>
                  <a:cubicBezTo>
                    <a:pt x="481" y="352"/>
                    <a:pt x="481" y="352"/>
                    <a:pt x="481" y="352"/>
                  </a:cubicBezTo>
                  <a:cubicBezTo>
                    <a:pt x="488" y="357"/>
                    <a:pt x="498" y="357"/>
                    <a:pt x="505" y="352"/>
                  </a:cubicBezTo>
                  <a:cubicBezTo>
                    <a:pt x="904" y="89"/>
                    <a:pt x="904" y="89"/>
                    <a:pt x="904" y="89"/>
                  </a:cubicBezTo>
                  <a:cubicBezTo>
                    <a:pt x="914" y="83"/>
                    <a:pt x="928" y="85"/>
                    <a:pt x="935" y="96"/>
                  </a:cubicBezTo>
                  <a:cubicBezTo>
                    <a:pt x="938" y="101"/>
                    <a:pt x="939" y="107"/>
                    <a:pt x="938" y="113"/>
                  </a:cubicBezTo>
                  <a:close/>
                  <a:moveTo>
                    <a:pt x="938" y="113"/>
                  </a:moveTo>
                  <a:cubicBezTo>
                    <a:pt x="938" y="113"/>
                    <a:pt x="938" y="113"/>
                    <a:pt x="938" y="113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4809710" y="2459909"/>
              <a:ext cx="75498" cy="75498"/>
            </a:xfrm>
            <a:custGeom>
              <a:rect b="b" l="l" r="r" t="t"/>
              <a:pathLst>
                <a:path extrusionOk="0" h="183" w="183">
                  <a:moveTo>
                    <a:pt x="91" y="183"/>
                  </a:move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42"/>
                    <a:pt x="41" y="183"/>
                    <a:pt x="91" y="183"/>
                  </a:cubicBezTo>
                  <a:close/>
                  <a:moveTo>
                    <a:pt x="91" y="45"/>
                  </a:moveTo>
                  <a:cubicBezTo>
                    <a:pt x="117" y="45"/>
                    <a:pt x="138" y="66"/>
                    <a:pt x="138" y="91"/>
                  </a:cubicBezTo>
                  <a:cubicBezTo>
                    <a:pt x="138" y="117"/>
                    <a:pt x="117" y="138"/>
                    <a:pt x="91" y="138"/>
                  </a:cubicBezTo>
                  <a:cubicBezTo>
                    <a:pt x="65" y="138"/>
                    <a:pt x="45" y="117"/>
                    <a:pt x="45" y="91"/>
                  </a:cubicBezTo>
                  <a:cubicBezTo>
                    <a:pt x="45" y="66"/>
                    <a:pt x="65" y="45"/>
                    <a:pt x="91" y="45"/>
                  </a:cubicBezTo>
                  <a:close/>
                  <a:moveTo>
                    <a:pt x="91" y="45"/>
                  </a:moveTo>
                  <a:cubicBezTo>
                    <a:pt x="91" y="45"/>
                    <a:pt x="91" y="45"/>
                    <a:pt x="91" y="4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03" name="Google Shape;503;p18"/>
          <p:cNvCxnSpPr>
            <a:stCxn id="504" idx="6"/>
            <a:endCxn id="505" idx="2"/>
          </p:cNvCxnSpPr>
          <p:nvPr/>
        </p:nvCxnSpPr>
        <p:spPr>
          <a:xfrm>
            <a:off x="2404950" y="1714286"/>
            <a:ext cx="1751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18"/>
          <p:cNvCxnSpPr>
            <a:stCxn id="505" idx="6"/>
            <a:endCxn id="507" idx="2"/>
          </p:cNvCxnSpPr>
          <p:nvPr/>
        </p:nvCxnSpPr>
        <p:spPr>
          <a:xfrm>
            <a:off x="4987350" y="1714286"/>
            <a:ext cx="17517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18"/>
          <p:cNvSpPr/>
          <p:nvPr/>
        </p:nvSpPr>
        <p:spPr>
          <a:xfrm>
            <a:off x="1574250" y="1298936"/>
            <a:ext cx="830700" cy="8307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8"/>
          <p:cNvSpPr/>
          <p:nvPr/>
        </p:nvSpPr>
        <p:spPr>
          <a:xfrm>
            <a:off x="6739050" y="1298936"/>
            <a:ext cx="830700" cy="8307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8"/>
          <p:cNvSpPr/>
          <p:nvPr/>
        </p:nvSpPr>
        <p:spPr>
          <a:xfrm>
            <a:off x="4156650" y="1298936"/>
            <a:ext cx="830700" cy="8307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18"/>
          <p:cNvGrpSpPr/>
          <p:nvPr/>
        </p:nvGrpSpPr>
        <p:grpSpPr>
          <a:xfrm>
            <a:off x="6870766" y="1532641"/>
            <a:ext cx="549164" cy="363258"/>
            <a:chOff x="2465153" y="4968553"/>
            <a:chExt cx="549164" cy="363258"/>
          </a:xfrm>
        </p:grpSpPr>
        <p:sp>
          <p:nvSpPr>
            <p:cNvPr id="509" name="Google Shape;509;p18"/>
            <p:cNvSpPr/>
            <p:nvPr/>
          </p:nvSpPr>
          <p:spPr>
            <a:xfrm>
              <a:off x="2554631" y="4976396"/>
              <a:ext cx="58107" cy="40639"/>
            </a:xfrm>
            <a:custGeom>
              <a:rect b="b" l="l" r="r" t="t"/>
              <a:pathLst>
                <a:path extrusionOk="0" h="114" w="163">
                  <a:moveTo>
                    <a:pt x="163" y="26"/>
                  </a:moveTo>
                  <a:cubicBezTo>
                    <a:pt x="163" y="114"/>
                    <a:pt x="163" y="114"/>
                    <a:pt x="163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2" y="0"/>
                    <a:pt x="163" y="12"/>
                    <a:pt x="163" y="26"/>
                  </a:cubicBezTo>
                  <a:close/>
                  <a:moveTo>
                    <a:pt x="163" y="26"/>
                  </a:moveTo>
                  <a:cubicBezTo>
                    <a:pt x="163" y="26"/>
                    <a:pt x="163" y="26"/>
                    <a:pt x="163" y="26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866734" y="4976396"/>
              <a:ext cx="58107" cy="40639"/>
            </a:xfrm>
            <a:custGeom>
              <a:rect b="b" l="l" r="r" t="t"/>
              <a:pathLst>
                <a:path extrusionOk="0" h="114" w="163">
                  <a:moveTo>
                    <a:pt x="163" y="26"/>
                  </a:moveTo>
                  <a:cubicBezTo>
                    <a:pt x="163" y="114"/>
                    <a:pt x="163" y="114"/>
                    <a:pt x="163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51" y="0"/>
                    <a:pt x="163" y="12"/>
                    <a:pt x="163" y="26"/>
                  </a:cubicBezTo>
                  <a:close/>
                  <a:moveTo>
                    <a:pt x="163" y="26"/>
                  </a:moveTo>
                  <a:cubicBezTo>
                    <a:pt x="163" y="26"/>
                    <a:pt x="163" y="26"/>
                    <a:pt x="163" y="26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2472640" y="5003132"/>
              <a:ext cx="534194" cy="320836"/>
            </a:xfrm>
            <a:custGeom>
              <a:rect b="b" l="l" r="r" t="t"/>
              <a:pathLst>
                <a:path extrusionOk="0" h="900" w="1498">
                  <a:moveTo>
                    <a:pt x="1494" y="830"/>
                  </a:moveTo>
                  <a:cubicBezTo>
                    <a:pt x="1447" y="334"/>
                    <a:pt x="1447" y="334"/>
                    <a:pt x="1447" y="334"/>
                  </a:cubicBezTo>
                  <a:cubicBezTo>
                    <a:pt x="1306" y="102"/>
                    <a:pt x="1306" y="102"/>
                    <a:pt x="1306" y="102"/>
                  </a:cubicBezTo>
                  <a:cubicBezTo>
                    <a:pt x="1306" y="22"/>
                    <a:pt x="1306" y="22"/>
                    <a:pt x="1306" y="22"/>
                  </a:cubicBezTo>
                  <a:cubicBezTo>
                    <a:pt x="1306" y="10"/>
                    <a:pt x="1296" y="0"/>
                    <a:pt x="1284" y="0"/>
                  </a:cubicBezTo>
                  <a:cubicBezTo>
                    <a:pt x="1089" y="0"/>
                    <a:pt x="1089" y="0"/>
                    <a:pt x="1089" y="0"/>
                  </a:cubicBezTo>
                  <a:cubicBezTo>
                    <a:pt x="1077" y="0"/>
                    <a:pt x="1067" y="10"/>
                    <a:pt x="1067" y="22"/>
                  </a:cubicBezTo>
                  <a:cubicBezTo>
                    <a:pt x="1067" y="102"/>
                    <a:pt x="1067" y="102"/>
                    <a:pt x="1067" y="102"/>
                  </a:cubicBezTo>
                  <a:cubicBezTo>
                    <a:pt x="986" y="167"/>
                    <a:pt x="986" y="167"/>
                    <a:pt x="986" y="167"/>
                  </a:cubicBezTo>
                  <a:cubicBezTo>
                    <a:pt x="512" y="167"/>
                    <a:pt x="512" y="167"/>
                    <a:pt x="512" y="167"/>
                  </a:cubicBezTo>
                  <a:cubicBezTo>
                    <a:pt x="431" y="102"/>
                    <a:pt x="431" y="102"/>
                    <a:pt x="431" y="102"/>
                  </a:cubicBezTo>
                  <a:cubicBezTo>
                    <a:pt x="431" y="22"/>
                    <a:pt x="431" y="22"/>
                    <a:pt x="431" y="22"/>
                  </a:cubicBezTo>
                  <a:cubicBezTo>
                    <a:pt x="431" y="10"/>
                    <a:pt x="421" y="0"/>
                    <a:pt x="409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02" y="0"/>
                    <a:pt x="192" y="10"/>
                    <a:pt x="192" y="2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51" y="334"/>
                    <a:pt x="51" y="334"/>
                    <a:pt x="51" y="334"/>
                  </a:cubicBezTo>
                  <a:cubicBezTo>
                    <a:pt x="4" y="830"/>
                    <a:pt x="4" y="830"/>
                    <a:pt x="4" y="830"/>
                  </a:cubicBezTo>
                  <a:cubicBezTo>
                    <a:pt x="0" y="867"/>
                    <a:pt x="30" y="900"/>
                    <a:pt x="67" y="900"/>
                  </a:cubicBezTo>
                  <a:cubicBezTo>
                    <a:pt x="142" y="900"/>
                    <a:pt x="142" y="900"/>
                    <a:pt x="142" y="900"/>
                  </a:cubicBezTo>
                  <a:cubicBezTo>
                    <a:pt x="162" y="900"/>
                    <a:pt x="180" y="891"/>
                    <a:pt x="192" y="875"/>
                  </a:cubicBezTo>
                  <a:cubicBezTo>
                    <a:pt x="339" y="687"/>
                    <a:pt x="339" y="687"/>
                    <a:pt x="339" y="687"/>
                  </a:cubicBezTo>
                  <a:cubicBezTo>
                    <a:pt x="629" y="595"/>
                    <a:pt x="629" y="595"/>
                    <a:pt x="629" y="595"/>
                  </a:cubicBezTo>
                  <a:cubicBezTo>
                    <a:pt x="869" y="595"/>
                    <a:pt x="869" y="595"/>
                    <a:pt x="869" y="595"/>
                  </a:cubicBezTo>
                  <a:cubicBezTo>
                    <a:pt x="1159" y="687"/>
                    <a:pt x="1159" y="687"/>
                    <a:pt x="1159" y="687"/>
                  </a:cubicBezTo>
                  <a:cubicBezTo>
                    <a:pt x="1306" y="875"/>
                    <a:pt x="1306" y="875"/>
                    <a:pt x="1306" y="875"/>
                  </a:cubicBezTo>
                  <a:cubicBezTo>
                    <a:pt x="1318" y="891"/>
                    <a:pt x="1336" y="900"/>
                    <a:pt x="1356" y="900"/>
                  </a:cubicBezTo>
                  <a:cubicBezTo>
                    <a:pt x="1431" y="900"/>
                    <a:pt x="1431" y="900"/>
                    <a:pt x="1431" y="900"/>
                  </a:cubicBezTo>
                  <a:cubicBezTo>
                    <a:pt x="1468" y="900"/>
                    <a:pt x="1498" y="867"/>
                    <a:pt x="1494" y="830"/>
                  </a:cubicBezTo>
                  <a:close/>
                  <a:moveTo>
                    <a:pt x="1494" y="830"/>
                  </a:moveTo>
                  <a:cubicBezTo>
                    <a:pt x="1494" y="830"/>
                    <a:pt x="1494" y="830"/>
                    <a:pt x="1494" y="83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2782069" y="5030225"/>
              <a:ext cx="206583" cy="246331"/>
            </a:xfrm>
            <a:custGeom>
              <a:rect b="b" l="l" r="r" t="t"/>
              <a:pathLst>
                <a:path extrusionOk="0" h="691" w="579">
                  <a:moveTo>
                    <a:pt x="438" y="28"/>
                  </a:moveTo>
                  <a:cubicBezTo>
                    <a:pt x="521" y="72"/>
                    <a:pt x="579" y="159"/>
                    <a:pt x="579" y="260"/>
                  </a:cubicBezTo>
                  <a:cubicBezTo>
                    <a:pt x="579" y="404"/>
                    <a:pt x="462" y="520"/>
                    <a:pt x="318" y="520"/>
                  </a:cubicBezTo>
                  <a:cubicBezTo>
                    <a:pt x="315" y="520"/>
                    <a:pt x="312" y="520"/>
                    <a:pt x="309" y="520"/>
                  </a:cubicBezTo>
                  <a:cubicBezTo>
                    <a:pt x="310" y="525"/>
                    <a:pt x="310" y="531"/>
                    <a:pt x="310" y="536"/>
                  </a:cubicBezTo>
                  <a:cubicBezTo>
                    <a:pt x="310" y="564"/>
                    <a:pt x="303" y="589"/>
                    <a:pt x="291" y="611"/>
                  </a:cubicBezTo>
                  <a:cubicBezTo>
                    <a:pt x="264" y="659"/>
                    <a:pt x="213" y="691"/>
                    <a:pt x="155" y="691"/>
                  </a:cubicBezTo>
                  <a:cubicBezTo>
                    <a:pt x="70" y="691"/>
                    <a:pt x="0" y="622"/>
                    <a:pt x="0" y="536"/>
                  </a:cubicBezTo>
                  <a:cubicBezTo>
                    <a:pt x="0" y="531"/>
                    <a:pt x="0" y="525"/>
                    <a:pt x="1" y="520"/>
                  </a:cubicBezTo>
                  <a:cubicBezTo>
                    <a:pt x="7" y="463"/>
                    <a:pt x="44" y="415"/>
                    <a:pt x="95" y="394"/>
                  </a:cubicBezTo>
                  <a:cubicBezTo>
                    <a:pt x="72" y="355"/>
                    <a:pt x="58" y="309"/>
                    <a:pt x="58" y="260"/>
                  </a:cubicBezTo>
                  <a:cubicBezTo>
                    <a:pt x="58" y="197"/>
                    <a:pt x="81" y="139"/>
                    <a:pt x="118" y="94"/>
                  </a:cubicBezTo>
                  <a:cubicBezTo>
                    <a:pt x="140" y="67"/>
                    <a:pt x="168" y="45"/>
                    <a:pt x="199" y="28"/>
                  </a:cubicBezTo>
                  <a:cubicBezTo>
                    <a:pt x="235" y="10"/>
                    <a:pt x="275" y="0"/>
                    <a:pt x="318" y="0"/>
                  </a:cubicBezTo>
                  <a:cubicBezTo>
                    <a:pt x="361" y="0"/>
                    <a:pt x="402" y="10"/>
                    <a:pt x="438" y="28"/>
                  </a:cubicBezTo>
                  <a:close/>
                  <a:moveTo>
                    <a:pt x="438" y="28"/>
                  </a:moveTo>
                  <a:cubicBezTo>
                    <a:pt x="438" y="28"/>
                    <a:pt x="438" y="28"/>
                    <a:pt x="438" y="28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831620" y="5107226"/>
              <a:ext cx="32262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2727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2873507" y="5066587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2727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2914503" y="5109008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69"/>
                    <a:pt x="70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2727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2872081" y="5149291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2727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490820" y="5030225"/>
              <a:ext cx="206048" cy="246331"/>
            </a:xfrm>
            <a:custGeom>
              <a:rect b="b" l="l" r="r" t="t"/>
              <a:pathLst>
                <a:path extrusionOk="0" h="691" w="578">
                  <a:moveTo>
                    <a:pt x="141" y="28"/>
                  </a:moveTo>
                  <a:cubicBezTo>
                    <a:pt x="177" y="10"/>
                    <a:pt x="218" y="0"/>
                    <a:pt x="261" y="0"/>
                  </a:cubicBezTo>
                  <a:cubicBezTo>
                    <a:pt x="304" y="0"/>
                    <a:pt x="344" y="10"/>
                    <a:pt x="380" y="28"/>
                  </a:cubicBezTo>
                  <a:cubicBezTo>
                    <a:pt x="411" y="45"/>
                    <a:pt x="439" y="67"/>
                    <a:pt x="461" y="94"/>
                  </a:cubicBezTo>
                  <a:cubicBezTo>
                    <a:pt x="499" y="139"/>
                    <a:pt x="521" y="197"/>
                    <a:pt x="521" y="260"/>
                  </a:cubicBezTo>
                  <a:cubicBezTo>
                    <a:pt x="521" y="309"/>
                    <a:pt x="507" y="355"/>
                    <a:pt x="484" y="394"/>
                  </a:cubicBezTo>
                  <a:cubicBezTo>
                    <a:pt x="534" y="415"/>
                    <a:pt x="571" y="463"/>
                    <a:pt x="577" y="520"/>
                  </a:cubicBezTo>
                  <a:cubicBezTo>
                    <a:pt x="578" y="525"/>
                    <a:pt x="578" y="531"/>
                    <a:pt x="578" y="536"/>
                  </a:cubicBezTo>
                  <a:cubicBezTo>
                    <a:pt x="578" y="622"/>
                    <a:pt x="509" y="691"/>
                    <a:pt x="423" y="691"/>
                  </a:cubicBezTo>
                  <a:cubicBezTo>
                    <a:pt x="365" y="691"/>
                    <a:pt x="314" y="659"/>
                    <a:pt x="288" y="612"/>
                  </a:cubicBezTo>
                  <a:cubicBezTo>
                    <a:pt x="276" y="589"/>
                    <a:pt x="268" y="564"/>
                    <a:pt x="268" y="536"/>
                  </a:cubicBezTo>
                  <a:cubicBezTo>
                    <a:pt x="268" y="531"/>
                    <a:pt x="269" y="525"/>
                    <a:pt x="269" y="520"/>
                  </a:cubicBezTo>
                  <a:cubicBezTo>
                    <a:pt x="266" y="520"/>
                    <a:pt x="264" y="520"/>
                    <a:pt x="261" y="520"/>
                  </a:cubicBezTo>
                  <a:cubicBezTo>
                    <a:pt x="117" y="520"/>
                    <a:pt x="0" y="404"/>
                    <a:pt x="0" y="260"/>
                  </a:cubicBezTo>
                  <a:cubicBezTo>
                    <a:pt x="0" y="159"/>
                    <a:pt x="58" y="72"/>
                    <a:pt x="141" y="28"/>
                  </a:cubicBezTo>
                  <a:close/>
                  <a:moveTo>
                    <a:pt x="141" y="28"/>
                  </a:moveTo>
                  <a:cubicBezTo>
                    <a:pt x="141" y="28"/>
                    <a:pt x="141" y="28"/>
                    <a:pt x="141" y="28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531103" y="5079064"/>
              <a:ext cx="98390" cy="98390"/>
            </a:xfrm>
            <a:custGeom>
              <a:rect b="b" l="l" r="r" t="t"/>
              <a:pathLst>
                <a:path extrusionOk="0" h="276" w="276">
                  <a:moveTo>
                    <a:pt x="276" y="107"/>
                  </a:moveTo>
                  <a:cubicBezTo>
                    <a:pt x="276" y="169"/>
                    <a:pt x="276" y="169"/>
                    <a:pt x="276" y="169"/>
                  </a:cubicBezTo>
                  <a:cubicBezTo>
                    <a:pt x="276" y="181"/>
                    <a:pt x="267" y="190"/>
                    <a:pt x="255" y="190"/>
                  </a:cubicBezTo>
                  <a:cubicBezTo>
                    <a:pt x="212" y="190"/>
                    <a:pt x="212" y="190"/>
                    <a:pt x="212" y="190"/>
                  </a:cubicBezTo>
                  <a:cubicBezTo>
                    <a:pt x="200" y="190"/>
                    <a:pt x="190" y="200"/>
                    <a:pt x="190" y="211"/>
                  </a:cubicBezTo>
                  <a:cubicBezTo>
                    <a:pt x="190" y="255"/>
                    <a:pt x="190" y="255"/>
                    <a:pt x="190" y="255"/>
                  </a:cubicBezTo>
                  <a:cubicBezTo>
                    <a:pt x="190" y="266"/>
                    <a:pt x="181" y="276"/>
                    <a:pt x="169" y="276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95" y="276"/>
                    <a:pt x="86" y="266"/>
                    <a:pt x="86" y="255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86" y="200"/>
                    <a:pt x="76" y="190"/>
                    <a:pt x="64" y="190"/>
                  </a:cubicBezTo>
                  <a:cubicBezTo>
                    <a:pt x="21" y="190"/>
                    <a:pt x="21" y="190"/>
                    <a:pt x="21" y="190"/>
                  </a:cubicBezTo>
                  <a:cubicBezTo>
                    <a:pt x="10" y="190"/>
                    <a:pt x="0" y="181"/>
                    <a:pt x="0" y="169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95"/>
                    <a:pt x="10" y="85"/>
                    <a:pt x="21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76" y="85"/>
                    <a:pt x="86" y="76"/>
                    <a:pt x="86" y="64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9"/>
                    <a:pt x="95" y="0"/>
                    <a:pt x="107" y="0"/>
                  </a:cubicBezTo>
                  <a:cubicBezTo>
                    <a:pt x="169" y="0"/>
                    <a:pt x="169" y="0"/>
                    <a:pt x="169" y="0"/>
                  </a:cubicBezTo>
                  <a:cubicBezTo>
                    <a:pt x="181" y="0"/>
                    <a:pt x="190" y="9"/>
                    <a:pt x="190" y="21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0" y="76"/>
                    <a:pt x="200" y="85"/>
                    <a:pt x="212" y="85"/>
                  </a:cubicBezTo>
                  <a:cubicBezTo>
                    <a:pt x="255" y="85"/>
                    <a:pt x="255" y="85"/>
                    <a:pt x="255" y="85"/>
                  </a:cubicBezTo>
                  <a:cubicBezTo>
                    <a:pt x="267" y="85"/>
                    <a:pt x="276" y="95"/>
                    <a:pt x="276" y="107"/>
                  </a:cubicBezTo>
                  <a:close/>
                  <a:moveTo>
                    <a:pt x="276" y="107"/>
                  </a:moveTo>
                  <a:cubicBezTo>
                    <a:pt x="276" y="107"/>
                    <a:pt x="276" y="107"/>
                    <a:pt x="276" y="107"/>
                  </a:cubicBezTo>
                </a:path>
              </a:pathLst>
            </a:custGeom>
            <a:solidFill>
              <a:srgbClr val="2727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617373" y="5197417"/>
              <a:ext cx="48482" cy="48125"/>
            </a:xfrm>
            <a:custGeom>
              <a:rect b="b" l="l" r="r" t="t"/>
              <a:pathLst>
                <a:path extrusionOk="0" h="135" w="136">
                  <a:moveTo>
                    <a:pt x="68" y="0"/>
                  </a:moveTo>
                  <a:cubicBezTo>
                    <a:pt x="106" y="0"/>
                    <a:pt x="136" y="30"/>
                    <a:pt x="136" y="67"/>
                  </a:cubicBezTo>
                  <a:cubicBezTo>
                    <a:pt x="136" y="105"/>
                    <a:pt x="106" y="135"/>
                    <a:pt x="68" y="135"/>
                  </a:cubicBezTo>
                  <a:cubicBezTo>
                    <a:pt x="31" y="135"/>
                    <a:pt x="0" y="105"/>
                    <a:pt x="0" y="67"/>
                  </a:cubicBezTo>
                  <a:cubicBezTo>
                    <a:pt x="0" y="30"/>
                    <a:pt x="31" y="0"/>
                    <a:pt x="68" y="0"/>
                  </a:cubicBezTo>
                  <a:close/>
                  <a:moveTo>
                    <a:pt x="68" y="0"/>
                  </a:move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812014" y="5195991"/>
              <a:ext cx="51156" cy="50977"/>
            </a:xfrm>
            <a:custGeom>
              <a:rect b="b" l="l" r="r" t="t"/>
              <a:pathLst>
                <a:path extrusionOk="0" h="143" w="143">
                  <a:moveTo>
                    <a:pt x="143" y="72"/>
                  </a:moveTo>
                  <a:cubicBezTo>
                    <a:pt x="143" y="111"/>
                    <a:pt x="111" y="143"/>
                    <a:pt x="72" y="143"/>
                  </a:cubicBezTo>
                  <a:cubicBezTo>
                    <a:pt x="32" y="143"/>
                    <a:pt x="0" y="111"/>
                    <a:pt x="0" y="72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  <a:moveTo>
                    <a:pt x="143" y="72"/>
                  </a:moveTo>
                  <a:cubicBezTo>
                    <a:pt x="143" y="72"/>
                    <a:pt x="143" y="72"/>
                    <a:pt x="143" y="72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536450" y="5071577"/>
              <a:ext cx="98390" cy="98390"/>
            </a:xfrm>
            <a:custGeom>
              <a:rect b="b" l="l" r="r" t="t"/>
              <a:pathLst>
                <a:path extrusionOk="0" h="276" w="276">
                  <a:moveTo>
                    <a:pt x="276" y="107"/>
                  </a:moveTo>
                  <a:cubicBezTo>
                    <a:pt x="276" y="170"/>
                    <a:pt x="276" y="170"/>
                    <a:pt x="276" y="170"/>
                  </a:cubicBezTo>
                  <a:cubicBezTo>
                    <a:pt x="276" y="181"/>
                    <a:pt x="267" y="191"/>
                    <a:pt x="255" y="191"/>
                  </a:cubicBezTo>
                  <a:cubicBezTo>
                    <a:pt x="212" y="191"/>
                    <a:pt x="212" y="191"/>
                    <a:pt x="212" y="191"/>
                  </a:cubicBezTo>
                  <a:cubicBezTo>
                    <a:pt x="200" y="191"/>
                    <a:pt x="191" y="200"/>
                    <a:pt x="191" y="212"/>
                  </a:cubicBezTo>
                  <a:cubicBezTo>
                    <a:pt x="191" y="255"/>
                    <a:pt x="191" y="255"/>
                    <a:pt x="191" y="255"/>
                  </a:cubicBezTo>
                  <a:cubicBezTo>
                    <a:pt x="191" y="267"/>
                    <a:pt x="181" y="276"/>
                    <a:pt x="170" y="276"/>
                  </a:cubicBezTo>
                  <a:cubicBezTo>
                    <a:pt x="107" y="276"/>
                    <a:pt x="107" y="276"/>
                    <a:pt x="107" y="276"/>
                  </a:cubicBezTo>
                  <a:cubicBezTo>
                    <a:pt x="95" y="276"/>
                    <a:pt x="86" y="267"/>
                    <a:pt x="86" y="255"/>
                  </a:cubicBezTo>
                  <a:cubicBezTo>
                    <a:pt x="86" y="212"/>
                    <a:pt x="86" y="212"/>
                    <a:pt x="86" y="212"/>
                  </a:cubicBezTo>
                  <a:cubicBezTo>
                    <a:pt x="86" y="200"/>
                    <a:pt x="76" y="191"/>
                    <a:pt x="65" y="191"/>
                  </a:cubicBezTo>
                  <a:cubicBezTo>
                    <a:pt x="21" y="191"/>
                    <a:pt x="21" y="191"/>
                    <a:pt x="21" y="191"/>
                  </a:cubicBezTo>
                  <a:cubicBezTo>
                    <a:pt x="10" y="191"/>
                    <a:pt x="0" y="181"/>
                    <a:pt x="0" y="17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95"/>
                    <a:pt x="10" y="86"/>
                    <a:pt x="21" y="86"/>
                  </a:cubicBezTo>
                  <a:cubicBezTo>
                    <a:pt x="65" y="86"/>
                    <a:pt x="65" y="86"/>
                    <a:pt x="65" y="86"/>
                  </a:cubicBezTo>
                  <a:cubicBezTo>
                    <a:pt x="76" y="86"/>
                    <a:pt x="86" y="76"/>
                    <a:pt x="86" y="65"/>
                  </a:cubicBezTo>
                  <a:cubicBezTo>
                    <a:pt x="86" y="21"/>
                    <a:pt x="86" y="21"/>
                    <a:pt x="86" y="21"/>
                  </a:cubicBezTo>
                  <a:cubicBezTo>
                    <a:pt x="86" y="10"/>
                    <a:pt x="95" y="0"/>
                    <a:pt x="107" y="0"/>
                  </a:cubicBezTo>
                  <a:cubicBezTo>
                    <a:pt x="170" y="0"/>
                    <a:pt x="170" y="0"/>
                    <a:pt x="170" y="0"/>
                  </a:cubicBezTo>
                  <a:cubicBezTo>
                    <a:pt x="181" y="0"/>
                    <a:pt x="191" y="10"/>
                    <a:pt x="191" y="21"/>
                  </a:cubicBezTo>
                  <a:cubicBezTo>
                    <a:pt x="191" y="65"/>
                    <a:pt x="191" y="65"/>
                    <a:pt x="191" y="65"/>
                  </a:cubicBezTo>
                  <a:cubicBezTo>
                    <a:pt x="191" y="76"/>
                    <a:pt x="200" y="86"/>
                    <a:pt x="212" y="86"/>
                  </a:cubicBezTo>
                  <a:cubicBezTo>
                    <a:pt x="255" y="86"/>
                    <a:pt x="255" y="86"/>
                    <a:pt x="255" y="86"/>
                  </a:cubicBezTo>
                  <a:cubicBezTo>
                    <a:pt x="267" y="86"/>
                    <a:pt x="276" y="95"/>
                    <a:pt x="276" y="107"/>
                  </a:cubicBezTo>
                  <a:close/>
                  <a:moveTo>
                    <a:pt x="276" y="107"/>
                  </a:moveTo>
                  <a:cubicBezTo>
                    <a:pt x="276" y="107"/>
                    <a:pt x="276" y="107"/>
                    <a:pt x="276" y="107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878855" y="5063022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0" y="0"/>
                    <a:pt x="90" y="21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82DB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919850" y="5105444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69"/>
                    <a:pt x="70" y="90"/>
                    <a:pt x="45" y="90"/>
                  </a:cubicBezTo>
                  <a:cubicBezTo>
                    <a:pt x="20" y="90"/>
                    <a:pt x="0" y="69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DD1B1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2877785" y="5145370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358DC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2837324" y="5103305"/>
              <a:ext cx="32262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1"/>
                    <a:pt x="20" y="0"/>
                    <a:pt x="45" y="0"/>
                  </a:cubicBezTo>
                  <a:cubicBezTo>
                    <a:pt x="70" y="0"/>
                    <a:pt x="90" y="21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2879211" y="5063022"/>
              <a:ext cx="32084" cy="31727"/>
            </a:xfrm>
            <a:custGeom>
              <a:rect b="b" l="l" r="r" t="t"/>
              <a:pathLst>
                <a:path extrusionOk="0" h="89" w="90">
                  <a:moveTo>
                    <a:pt x="90" y="44"/>
                  </a:moveTo>
                  <a:cubicBezTo>
                    <a:pt x="90" y="69"/>
                    <a:pt x="70" y="89"/>
                    <a:pt x="45" y="89"/>
                  </a:cubicBezTo>
                  <a:cubicBezTo>
                    <a:pt x="20" y="89"/>
                    <a:pt x="0" y="69"/>
                    <a:pt x="0" y="44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4"/>
                  </a:cubicBezTo>
                  <a:close/>
                  <a:moveTo>
                    <a:pt x="90" y="44"/>
                  </a:moveTo>
                  <a:cubicBezTo>
                    <a:pt x="90" y="44"/>
                    <a:pt x="90" y="44"/>
                    <a:pt x="90" y="44"/>
                  </a:cubicBezTo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920207" y="5105087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2877785" y="5145370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2609530" y="5189218"/>
              <a:ext cx="64524" cy="64524"/>
            </a:xfrm>
            <a:custGeom>
              <a:rect b="b" l="l" r="r" t="t"/>
              <a:pathLst>
                <a:path extrusionOk="0" h="181" w="181">
                  <a:moveTo>
                    <a:pt x="90" y="0"/>
                  </a:moveTo>
                  <a:cubicBezTo>
                    <a:pt x="41" y="0"/>
                    <a:pt x="0" y="41"/>
                    <a:pt x="0" y="90"/>
                  </a:cubicBezTo>
                  <a:cubicBezTo>
                    <a:pt x="0" y="140"/>
                    <a:pt x="41" y="181"/>
                    <a:pt x="90" y="181"/>
                  </a:cubicBezTo>
                  <a:cubicBezTo>
                    <a:pt x="140" y="181"/>
                    <a:pt x="181" y="140"/>
                    <a:pt x="181" y="90"/>
                  </a:cubicBezTo>
                  <a:cubicBezTo>
                    <a:pt x="181" y="41"/>
                    <a:pt x="140" y="0"/>
                    <a:pt x="90" y="0"/>
                  </a:cubicBezTo>
                  <a:close/>
                  <a:moveTo>
                    <a:pt x="90" y="136"/>
                  </a:moveTo>
                  <a:cubicBezTo>
                    <a:pt x="65" y="136"/>
                    <a:pt x="45" y="116"/>
                    <a:pt x="45" y="90"/>
                  </a:cubicBezTo>
                  <a:cubicBezTo>
                    <a:pt x="45" y="65"/>
                    <a:pt x="65" y="45"/>
                    <a:pt x="90" y="45"/>
                  </a:cubicBezTo>
                  <a:cubicBezTo>
                    <a:pt x="115" y="45"/>
                    <a:pt x="136" y="65"/>
                    <a:pt x="136" y="90"/>
                  </a:cubicBezTo>
                  <a:cubicBezTo>
                    <a:pt x="136" y="116"/>
                    <a:pt x="115" y="136"/>
                    <a:pt x="90" y="136"/>
                  </a:cubicBezTo>
                  <a:close/>
                  <a:moveTo>
                    <a:pt x="90" y="136"/>
                  </a:moveTo>
                  <a:cubicBezTo>
                    <a:pt x="90" y="136"/>
                    <a:pt x="90" y="136"/>
                    <a:pt x="90" y="136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2804171" y="5187792"/>
              <a:ext cx="67197" cy="67376"/>
            </a:xfrm>
            <a:custGeom>
              <a:rect b="b" l="l" r="r" t="t"/>
              <a:pathLst>
                <a:path extrusionOk="0" h="189" w="188">
                  <a:moveTo>
                    <a:pt x="94" y="0"/>
                  </a:moveTo>
                  <a:cubicBezTo>
                    <a:pt x="42" y="0"/>
                    <a:pt x="0" y="43"/>
                    <a:pt x="0" y="94"/>
                  </a:cubicBezTo>
                  <a:cubicBezTo>
                    <a:pt x="0" y="146"/>
                    <a:pt x="42" y="189"/>
                    <a:pt x="94" y="189"/>
                  </a:cubicBezTo>
                  <a:cubicBezTo>
                    <a:pt x="146" y="189"/>
                    <a:pt x="188" y="146"/>
                    <a:pt x="188" y="94"/>
                  </a:cubicBezTo>
                  <a:cubicBezTo>
                    <a:pt x="188" y="43"/>
                    <a:pt x="146" y="0"/>
                    <a:pt x="94" y="0"/>
                  </a:cubicBezTo>
                  <a:close/>
                  <a:moveTo>
                    <a:pt x="94" y="144"/>
                  </a:moveTo>
                  <a:cubicBezTo>
                    <a:pt x="67" y="144"/>
                    <a:pt x="45" y="122"/>
                    <a:pt x="45" y="94"/>
                  </a:cubicBezTo>
                  <a:cubicBezTo>
                    <a:pt x="45" y="67"/>
                    <a:pt x="67" y="45"/>
                    <a:pt x="94" y="45"/>
                  </a:cubicBezTo>
                  <a:cubicBezTo>
                    <a:pt x="121" y="45"/>
                    <a:pt x="143" y="67"/>
                    <a:pt x="143" y="94"/>
                  </a:cubicBezTo>
                  <a:cubicBezTo>
                    <a:pt x="143" y="122"/>
                    <a:pt x="121" y="144"/>
                    <a:pt x="94" y="144"/>
                  </a:cubicBezTo>
                  <a:close/>
                  <a:moveTo>
                    <a:pt x="94" y="144"/>
                  </a:moveTo>
                  <a:cubicBezTo>
                    <a:pt x="94" y="144"/>
                    <a:pt x="94" y="144"/>
                    <a:pt x="94" y="144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465153" y="4968553"/>
              <a:ext cx="549164" cy="363258"/>
            </a:xfrm>
            <a:custGeom>
              <a:rect b="b" l="l" r="r" t="t"/>
              <a:pathLst>
                <a:path extrusionOk="0" h="1019" w="1540">
                  <a:moveTo>
                    <a:pt x="1538" y="925"/>
                  </a:moveTo>
                  <a:cubicBezTo>
                    <a:pt x="1490" y="432"/>
                    <a:pt x="1490" y="432"/>
                    <a:pt x="1490" y="432"/>
                  </a:cubicBezTo>
                  <a:cubicBezTo>
                    <a:pt x="1490" y="328"/>
                    <a:pt x="1433" y="237"/>
                    <a:pt x="1349" y="188"/>
                  </a:cubicBezTo>
                  <a:cubicBezTo>
                    <a:pt x="1349" y="122"/>
                    <a:pt x="1349" y="122"/>
                    <a:pt x="1349" y="122"/>
                  </a:cubicBezTo>
                  <a:cubicBezTo>
                    <a:pt x="1349" y="100"/>
                    <a:pt x="1333" y="81"/>
                    <a:pt x="1311" y="78"/>
                  </a:cubicBezTo>
                  <a:cubicBezTo>
                    <a:pt x="1311" y="48"/>
                    <a:pt x="1311" y="48"/>
                    <a:pt x="1311" y="48"/>
                  </a:cubicBezTo>
                  <a:cubicBezTo>
                    <a:pt x="1311" y="21"/>
                    <a:pt x="1290" y="0"/>
                    <a:pt x="1263" y="0"/>
                  </a:cubicBezTo>
                  <a:cubicBezTo>
                    <a:pt x="1152" y="0"/>
                    <a:pt x="1152" y="0"/>
                    <a:pt x="1152" y="0"/>
                  </a:cubicBezTo>
                  <a:cubicBezTo>
                    <a:pt x="1125" y="0"/>
                    <a:pt x="1104" y="21"/>
                    <a:pt x="1104" y="48"/>
                  </a:cubicBezTo>
                  <a:cubicBezTo>
                    <a:pt x="1104" y="78"/>
                    <a:pt x="1104" y="78"/>
                    <a:pt x="1104" y="78"/>
                  </a:cubicBezTo>
                  <a:cubicBezTo>
                    <a:pt x="1082" y="81"/>
                    <a:pt x="1066" y="100"/>
                    <a:pt x="1066" y="122"/>
                  </a:cubicBezTo>
                  <a:cubicBezTo>
                    <a:pt x="1066" y="188"/>
                    <a:pt x="1066" y="188"/>
                    <a:pt x="1066" y="188"/>
                  </a:cubicBezTo>
                  <a:cubicBezTo>
                    <a:pt x="1040" y="203"/>
                    <a:pt x="1017" y="222"/>
                    <a:pt x="997" y="244"/>
                  </a:cubicBezTo>
                  <a:cubicBezTo>
                    <a:pt x="741" y="244"/>
                    <a:pt x="741" y="244"/>
                    <a:pt x="741" y="244"/>
                  </a:cubicBezTo>
                  <a:cubicBezTo>
                    <a:pt x="728" y="244"/>
                    <a:pt x="718" y="254"/>
                    <a:pt x="718" y="267"/>
                  </a:cubicBezTo>
                  <a:cubicBezTo>
                    <a:pt x="718" y="279"/>
                    <a:pt x="728" y="289"/>
                    <a:pt x="741" y="289"/>
                  </a:cubicBezTo>
                  <a:cubicBezTo>
                    <a:pt x="964" y="289"/>
                    <a:pt x="964" y="289"/>
                    <a:pt x="964" y="289"/>
                  </a:cubicBezTo>
                  <a:cubicBezTo>
                    <a:pt x="939" y="331"/>
                    <a:pt x="925" y="380"/>
                    <a:pt x="925" y="433"/>
                  </a:cubicBezTo>
                  <a:cubicBezTo>
                    <a:pt x="925" y="476"/>
                    <a:pt x="934" y="519"/>
                    <a:pt x="953" y="557"/>
                  </a:cubicBezTo>
                  <a:cubicBezTo>
                    <a:pt x="911" y="582"/>
                    <a:pt x="882" y="623"/>
                    <a:pt x="871" y="670"/>
                  </a:cubicBezTo>
                  <a:cubicBezTo>
                    <a:pt x="668" y="670"/>
                    <a:pt x="668" y="670"/>
                    <a:pt x="668" y="670"/>
                  </a:cubicBezTo>
                  <a:cubicBezTo>
                    <a:pt x="658" y="623"/>
                    <a:pt x="628" y="582"/>
                    <a:pt x="587" y="557"/>
                  </a:cubicBezTo>
                  <a:cubicBezTo>
                    <a:pt x="606" y="519"/>
                    <a:pt x="615" y="477"/>
                    <a:pt x="615" y="433"/>
                  </a:cubicBezTo>
                  <a:cubicBezTo>
                    <a:pt x="615" y="380"/>
                    <a:pt x="601" y="331"/>
                    <a:pt x="576" y="289"/>
                  </a:cubicBezTo>
                  <a:cubicBezTo>
                    <a:pt x="651" y="289"/>
                    <a:pt x="651" y="289"/>
                    <a:pt x="651" y="289"/>
                  </a:cubicBezTo>
                  <a:cubicBezTo>
                    <a:pt x="663" y="289"/>
                    <a:pt x="673" y="279"/>
                    <a:pt x="673" y="267"/>
                  </a:cubicBezTo>
                  <a:cubicBezTo>
                    <a:pt x="673" y="254"/>
                    <a:pt x="663" y="244"/>
                    <a:pt x="651" y="244"/>
                  </a:cubicBezTo>
                  <a:cubicBezTo>
                    <a:pt x="543" y="244"/>
                    <a:pt x="543" y="244"/>
                    <a:pt x="543" y="244"/>
                  </a:cubicBezTo>
                  <a:cubicBezTo>
                    <a:pt x="523" y="222"/>
                    <a:pt x="500" y="203"/>
                    <a:pt x="474" y="188"/>
                  </a:cubicBezTo>
                  <a:cubicBezTo>
                    <a:pt x="474" y="122"/>
                    <a:pt x="474" y="122"/>
                    <a:pt x="474" y="122"/>
                  </a:cubicBezTo>
                  <a:cubicBezTo>
                    <a:pt x="474" y="100"/>
                    <a:pt x="458" y="81"/>
                    <a:pt x="437" y="78"/>
                  </a:cubicBezTo>
                  <a:cubicBezTo>
                    <a:pt x="437" y="48"/>
                    <a:pt x="437" y="48"/>
                    <a:pt x="437" y="48"/>
                  </a:cubicBezTo>
                  <a:cubicBezTo>
                    <a:pt x="437" y="21"/>
                    <a:pt x="415" y="0"/>
                    <a:pt x="388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50" y="0"/>
                    <a:pt x="229" y="21"/>
                    <a:pt x="229" y="48"/>
                  </a:cubicBezTo>
                  <a:cubicBezTo>
                    <a:pt x="229" y="78"/>
                    <a:pt x="229" y="78"/>
                    <a:pt x="229" y="78"/>
                  </a:cubicBezTo>
                  <a:cubicBezTo>
                    <a:pt x="207" y="81"/>
                    <a:pt x="191" y="100"/>
                    <a:pt x="191" y="122"/>
                  </a:cubicBezTo>
                  <a:cubicBezTo>
                    <a:pt x="191" y="188"/>
                    <a:pt x="191" y="188"/>
                    <a:pt x="191" y="188"/>
                  </a:cubicBezTo>
                  <a:cubicBezTo>
                    <a:pt x="107" y="237"/>
                    <a:pt x="50" y="328"/>
                    <a:pt x="50" y="432"/>
                  </a:cubicBezTo>
                  <a:cubicBezTo>
                    <a:pt x="2" y="925"/>
                    <a:pt x="2" y="925"/>
                    <a:pt x="2" y="925"/>
                  </a:cubicBezTo>
                  <a:cubicBezTo>
                    <a:pt x="0" y="949"/>
                    <a:pt x="8" y="973"/>
                    <a:pt x="24" y="991"/>
                  </a:cubicBezTo>
                  <a:cubicBezTo>
                    <a:pt x="41" y="1009"/>
                    <a:pt x="64" y="1019"/>
                    <a:pt x="88" y="1019"/>
                  </a:cubicBezTo>
                  <a:cubicBezTo>
                    <a:pt x="163" y="1019"/>
                    <a:pt x="163" y="1019"/>
                    <a:pt x="163" y="1019"/>
                  </a:cubicBezTo>
                  <a:cubicBezTo>
                    <a:pt x="190" y="1019"/>
                    <a:pt x="215" y="1007"/>
                    <a:pt x="231" y="986"/>
                  </a:cubicBezTo>
                  <a:cubicBezTo>
                    <a:pt x="359" y="823"/>
                    <a:pt x="359" y="823"/>
                    <a:pt x="359" y="823"/>
                  </a:cubicBezTo>
                  <a:cubicBezTo>
                    <a:pt x="391" y="862"/>
                    <a:pt x="441" y="887"/>
                    <a:pt x="495" y="887"/>
                  </a:cubicBezTo>
                  <a:cubicBezTo>
                    <a:pt x="591" y="887"/>
                    <a:pt x="670" y="810"/>
                    <a:pt x="673" y="715"/>
                  </a:cubicBezTo>
                  <a:cubicBezTo>
                    <a:pt x="867" y="715"/>
                    <a:pt x="867" y="715"/>
                    <a:pt x="867" y="715"/>
                  </a:cubicBezTo>
                  <a:cubicBezTo>
                    <a:pt x="870" y="810"/>
                    <a:pt x="948" y="887"/>
                    <a:pt x="1044" y="887"/>
                  </a:cubicBezTo>
                  <a:cubicBezTo>
                    <a:pt x="1099" y="887"/>
                    <a:pt x="1148" y="862"/>
                    <a:pt x="1181" y="822"/>
                  </a:cubicBezTo>
                  <a:cubicBezTo>
                    <a:pt x="1309" y="986"/>
                    <a:pt x="1309" y="986"/>
                    <a:pt x="1309" y="986"/>
                  </a:cubicBezTo>
                  <a:cubicBezTo>
                    <a:pt x="1325" y="1007"/>
                    <a:pt x="1350" y="1019"/>
                    <a:pt x="1377" y="1019"/>
                  </a:cubicBezTo>
                  <a:cubicBezTo>
                    <a:pt x="1452" y="1019"/>
                    <a:pt x="1452" y="1019"/>
                    <a:pt x="1452" y="1019"/>
                  </a:cubicBezTo>
                  <a:cubicBezTo>
                    <a:pt x="1476" y="1019"/>
                    <a:pt x="1499" y="1009"/>
                    <a:pt x="1516" y="991"/>
                  </a:cubicBezTo>
                  <a:cubicBezTo>
                    <a:pt x="1532" y="973"/>
                    <a:pt x="1540" y="949"/>
                    <a:pt x="1538" y="925"/>
                  </a:cubicBezTo>
                  <a:close/>
                  <a:moveTo>
                    <a:pt x="1149" y="48"/>
                  </a:moveTo>
                  <a:cubicBezTo>
                    <a:pt x="1149" y="46"/>
                    <a:pt x="1150" y="45"/>
                    <a:pt x="1152" y="45"/>
                  </a:cubicBezTo>
                  <a:cubicBezTo>
                    <a:pt x="1263" y="45"/>
                    <a:pt x="1263" y="45"/>
                    <a:pt x="1263" y="45"/>
                  </a:cubicBezTo>
                  <a:cubicBezTo>
                    <a:pt x="1265" y="45"/>
                    <a:pt x="1266" y="46"/>
                    <a:pt x="1266" y="48"/>
                  </a:cubicBezTo>
                  <a:cubicBezTo>
                    <a:pt x="1266" y="78"/>
                    <a:pt x="1266" y="78"/>
                    <a:pt x="1266" y="78"/>
                  </a:cubicBezTo>
                  <a:cubicBezTo>
                    <a:pt x="1149" y="78"/>
                    <a:pt x="1149" y="78"/>
                    <a:pt x="1149" y="78"/>
                  </a:cubicBezTo>
                  <a:lnTo>
                    <a:pt x="1149" y="48"/>
                  </a:lnTo>
                  <a:close/>
                  <a:moveTo>
                    <a:pt x="1111" y="123"/>
                  </a:moveTo>
                  <a:cubicBezTo>
                    <a:pt x="1304" y="123"/>
                    <a:pt x="1304" y="123"/>
                    <a:pt x="1304" y="123"/>
                  </a:cubicBezTo>
                  <a:cubicBezTo>
                    <a:pt x="1304" y="167"/>
                    <a:pt x="1304" y="167"/>
                    <a:pt x="1304" y="167"/>
                  </a:cubicBezTo>
                  <a:cubicBezTo>
                    <a:pt x="1274" y="156"/>
                    <a:pt x="1241" y="150"/>
                    <a:pt x="1207" y="150"/>
                  </a:cubicBezTo>
                  <a:cubicBezTo>
                    <a:pt x="1173" y="150"/>
                    <a:pt x="1141" y="156"/>
                    <a:pt x="1111" y="167"/>
                  </a:cubicBezTo>
                  <a:lnTo>
                    <a:pt x="1111" y="123"/>
                  </a:lnTo>
                  <a:close/>
                  <a:moveTo>
                    <a:pt x="274" y="48"/>
                  </a:moveTo>
                  <a:cubicBezTo>
                    <a:pt x="274" y="46"/>
                    <a:pt x="275" y="45"/>
                    <a:pt x="277" y="45"/>
                  </a:cubicBezTo>
                  <a:cubicBezTo>
                    <a:pt x="388" y="45"/>
                    <a:pt x="388" y="45"/>
                    <a:pt x="388" y="45"/>
                  </a:cubicBezTo>
                  <a:cubicBezTo>
                    <a:pt x="390" y="45"/>
                    <a:pt x="392" y="46"/>
                    <a:pt x="392" y="48"/>
                  </a:cubicBezTo>
                  <a:cubicBezTo>
                    <a:pt x="392" y="78"/>
                    <a:pt x="392" y="78"/>
                    <a:pt x="392" y="78"/>
                  </a:cubicBezTo>
                  <a:cubicBezTo>
                    <a:pt x="274" y="78"/>
                    <a:pt x="274" y="78"/>
                    <a:pt x="274" y="78"/>
                  </a:cubicBezTo>
                  <a:lnTo>
                    <a:pt x="274" y="48"/>
                  </a:lnTo>
                  <a:close/>
                  <a:moveTo>
                    <a:pt x="236" y="123"/>
                  </a:moveTo>
                  <a:cubicBezTo>
                    <a:pt x="430" y="123"/>
                    <a:pt x="430" y="123"/>
                    <a:pt x="430" y="123"/>
                  </a:cubicBezTo>
                  <a:cubicBezTo>
                    <a:pt x="430" y="167"/>
                    <a:pt x="430" y="167"/>
                    <a:pt x="430" y="167"/>
                  </a:cubicBezTo>
                  <a:cubicBezTo>
                    <a:pt x="399" y="156"/>
                    <a:pt x="367" y="150"/>
                    <a:pt x="333" y="150"/>
                  </a:cubicBezTo>
                  <a:cubicBezTo>
                    <a:pt x="299" y="150"/>
                    <a:pt x="266" y="156"/>
                    <a:pt x="236" y="167"/>
                  </a:cubicBezTo>
                  <a:cubicBezTo>
                    <a:pt x="236" y="123"/>
                    <a:pt x="236" y="123"/>
                    <a:pt x="236" y="123"/>
                  </a:cubicBezTo>
                  <a:close/>
                  <a:moveTo>
                    <a:pt x="196" y="959"/>
                  </a:moveTo>
                  <a:cubicBezTo>
                    <a:pt x="188" y="969"/>
                    <a:pt x="176" y="974"/>
                    <a:pt x="163" y="974"/>
                  </a:cubicBezTo>
                  <a:cubicBezTo>
                    <a:pt x="88" y="974"/>
                    <a:pt x="88" y="974"/>
                    <a:pt x="88" y="974"/>
                  </a:cubicBezTo>
                  <a:cubicBezTo>
                    <a:pt x="76" y="974"/>
                    <a:pt x="66" y="970"/>
                    <a:pt x="58" y="961"/>
                  </a:cubicBezTo>
                  <a:cubicBezTo>
                    <a:pt x="50" y="952"/>
                    <a:pt x="46" y="941"/>
                    <a:pt x="47" y="929"/>
                  </a:cubicBezTo>
                  <a:cubicBezTo>
                    <a:pt x="82" y="564"/>
                    <a:pt x="82" y="564"/>
                    <a:pt x="82" y="564"/>
                  </a:cubicBezTo>
                  <a:cubicBezTo>
                    <a:pt x="128" y="650"/>
                    <a:pt x="216" y="710"/>
                    <a:pt x="318" y="715"/>
                  </a:cubicBezTo>
                  <a:cubicBezTo>
                    <a:pt x="319" y="739"/>
                    <a:pt x="324" y="762"/>
                    <a:pt x="334" y="782"/>
                  </a:cubicBezTo>
                  <a:lnTo>
                    <a:pt x="196" y="959"/>
                  </a:lnTo>
                  <a:close/>
                  <a:moveTo>
                    <a:pt x="495" y="842"/>
                  </a:moveTo>
                  <a:cubicBezTo>
                    <a:pt x="424" y="842"/>
                    <a:pt x="366" y="785"/>
                    <a:pt x="363" y="714"/>
                  </a:cubicBezTo>
                  <a:cubicBezTo>
                    <a:pt x="367" y="714"/>
                    <a:pt x="371" y="713"/>
                    <a:pt x="375" y="712"/>
                  </a:cubicBezTo>
                  <a:cubicBezTo>
                    <a:pt x="388" y="711"/>
                    <a:pt x="396" y="699"/>
                    <a:pt x="394" y="687"/>
                  </a:cubicBezTo>
                  <a:cubicBezTo>
                    <a:pt x="392" y="675"/>
                    <a:pt x="381" y="666"/>
                    <a:pt x="369" y="668"/>
                  </a:cubicBezTo>
                  <a:cubicBezTo>
                    <a:pt x="357" y="670"/>
                    <a:pt x="345" y="671"/>
                    <a:pt x="333" y="671"/>
                  </a:cubicBezTo>
                  <a:cubicBezTo>
                    <a:pt x="202" y="671"/>
                    <a:pt x="95" y="564"/>
                    <a:pt x="95" y="433"/>
                  </a:cubicBezTo>
                  <a:cubicBezTo>
                    <a:pt x="95" y="302"/>
                    <a:pt x="202" y="195"/>
                    <a:pt x="333" y="195"/>
                  </a:cubicBezTo>
                  <a:cubicBezTo>
                    <a:pt x="464" y="195"/>
                    <a:pt x="571" y="302"/>
                    <a:pt x="571" y="433"/>
                  </a:cubicBezTo>
                  <a:cubicBezTo>
                    <a:pt x="571" y="486"/>
                    <a:pt x="553" y="537"/>
                    <a:pt x="521" y="579"/>
                  </a:cubicBezTo>
                  <a:cubicBezTo>
                    <a:pt x="513" y="588"/>
                    <a:pt x="515" y="603"/>
                    <a:pt x="525" y="610"/>
                  </a:cubicBezTo>
                  <a:cubicBezTo>
                    <a:pt x="534" y="618"/>
                    <a:pt x="549" y="616"/>
                    <a:pt x="556" y="606"/>
                  </a:cubicBezTo>
                  <a:cubicBezTo>
                    <a:pt x="559" y="603"/>
                    <a:pt x="561" y="599"/>
                    <a:pt x="564" y="596"/>
                  </a:cubicBezTo>
                  <a:cubicBezTo>
                    <a:pt x="603" y="620"/>
                    <a:pt x="628" y="663"/>
                    <a:pt x="628" y="709"/>
                  </a:cubicBezTo>
                  <a:cubicBezTo>
                    <a:pt x="628" y="783"/>
                    <a:pt x="568" y="842"/>
                    <a:pt x="495" y="842"/>
                  </a:cubicBezTo>
                  <a:close/>
                  <a:moveTo>
                    <a:pt x="1044" y="842"/>
                  </a:moveTo>
                  <a:cubicBezTo>
                    <a:pt x="971" y="842"/>
                    <a:pt x="912" y="782"/>
                    <a:pt x="912" y="709"/>
                  </a:cubicBezTo>
                  <a:cubicBezTo>
                    <a:pt x="912" y="662"/>
                    <a:pt x="937" y="619"/>
                    <a:pt x="976" y="596"/>
                  </a:cubicBezTo>
                  <a:cubicBezTo>
                    <a:pt x="979" y="599"/>
                    <a:pt x="981" y="603"/>
                    <a:pt x="984" y="606"/>
                  </a:cubicBezTo>
                  <a:cubicBezTo>
                    <a:pt x="988" y="612"/>
                    <a:pt x="995" y="615"/>
                    <a:pt x="1002" y="615"/>
                  </a:cubicBezTo>
                  <a:cubicBezTo>
                    <a:pt x="1006" y="615"/>
                    <a:pt x="1011" y="613"/>
                    <a:pt x="1015" y="610"/>
                  </a:cubicBezTo>
                  <a:cubicBezTo>
                    <a:pt x="1025" y="603"/>
                    <a:pt x="1027" y="588"/>
                    <a:pt x="1019" y="579"/>
                  </a:cubicBezTo>
                  <a:cubicBezTo>
                    <a:pt x="1014" y="571"/>
                    <a:pt x="1008" y="563"/>
                    <a:pt x="1003" y="555"/>
                  </a:cubicBezTo>
                  <a:cubicBezTo>
                    <a:pt x="1003" y="555"/>
                    <a:pt x="1003" y="555"/>
                    <a:pt x="1003" y="555"/>
                  </a:cubicBezTo>
                  <a:cubicBezTo>
                    <a:pt x="981" y="518"/>
                    <a:pt x="970" y="476"/>
                    <a:pt x="970" y="433"/>
                  </a:cubicBezTo>
                  <a:cubicBezTo>
                    <a:pt x="970" y="302"/>
                    <a:pt x="1076" y="195"/>
                    <a:pt x="1207" y="195"/>
                  </a:cubicBezTo>
                  <a:cubicBezTo>
                    <a:pt x="1339" y="195"/>
                    <a:pt x="1445" y="302"/>
                    <a:pt x="1445" y="433"/>
                  </a:cubicBezTo>
                  <a:cubicBezTo>
                    <a:pt x="1445" y="564"/>
                    <a:pt x="1339" y="671"/>
                    <a:pt x="1207" y="671"/>
                  </a:cubicBezTo>
                  <a:cubicBezTo>
                    <a:pt x="1205" y="671"/>
                    <a:pt x="1202" y="671"/>
                    <a:pt x="1199" y="671"/>
                  </a:cubicBezTo>
                  <a:cubicBezTo>
                    <a:pt x="1199" y="671"/>
                    <a:pt x="1199" y="671"/>
                    <a:pt x="1199" y="671"/>
                  </a:cubicBezTo>
                  <a:cubicBezTo>
                    <a:pt x="1190" y="670"/>
                    <a:pt x="1180" y="669"/>
                    <a:pt x="1171" y="668"/>
                  </a:cubicBezTo>
                  <a:cubicBezTo>
                    <a:pt x="1159" y="666"/>
                    <a:pt x="1148" y="675"/>
                    <a:pt x="1146" y="687"/>
                  </a:cubicBezTo>
                  <a:cubicBezTo>
                    <a:pt x="1144" y="699"/>
                    <a:pt x="1152" y="711"/>
                    <a:pt x="1165" y="712"/>
                  </a:cubicBezTo>
                  <a:cubicBezTo>
                    <a:pt x="1168" y="713"/>
                    <a:pt x="1172" y="714"/>
                    <a:pt x="1176" y="714"/>
                  </a:cubicBezTo>
                  <a:cubicBezTo>
                    <a:pt x="1174" y="785"/>
                    <a:pt x="1116" y="842"/>
                    <a:pt x="1044" y="842"/>
                  </a:cubicBezTo>
                  <a:close/>
                  <a:moveTo>
                    <a:pt x="1482" y="961"/>
                  </a:moveTo>
                  <a:cubicBezTo>
                    <a:pt x="1474" y="970"/>
                    <a:pt x="1464" y="974"/>
                    <a:pt x="1452" y="974"/>
                  </a:cubicBezTo>
                  <a:cubicBezTo>
                    <a:pt x="1377" y="974"/>
                    <a:pt x="1377" y="974"/>
                    <a:pt x="1377" y="974"/>
                  </a:cubicBezTo>
                  <a:cubicBezTo>
                    <a:pt x="1364" y="974"/>
                    <a:pt x="1352" y="969"/>
                    <a:pt x="1344" y="959"/>
                  </a:cubicBezTo>
                  <a:cubicBezTo>
                    <a:pt x="1206" y="782"/>
                    <a:pt x="1206" y="782"/>
                    <a:pt x="1206" y="782"/>
                  </a:cubicBezTo>
                  <a:cubicBezTo>
                    <a:pt x="1215" y="761"/>
                    <a:pt x="1221" y="739"/>
                    <a:pt x="1221" y="715"/>
                  </a:cubicBezTo>
                  <a:cubicBezTo>
                    <a:pt x="1324" y="710"/>
                    <a:pt x="1412" y="650"/>
                    <a:pt x="1458" y="564"/>
                  </a:cubicBezTo>
                  <a:cubicBezTo>
                    <a:pt x="1493" y="929"/>
                    <a:pt x="1493" y="929"/>
                    <a:pt x="1493" y="929"/>
                  </a:cubicBezTo>
                  <a:cubicBezTo>
                    <a:pt x="1494" y="941"/>
                    <a:pt x="1490" y="952"/>
                    <a:pt x="1482" y="961"/>
                  </a:cubicBezTo>
                  <a:close/>
                  <a:moveTo>
                    <a:pt x="1482" y="961"/>
                  </a:moveTo>
                  <a:cubicBezTo>
                    <a:pt x="1482" y="961"/>
                    <a:pt x="1482" y="961"/>
                    <a:pt x="1482" y="961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2694730" y="5109008"/>
              <a:ext cx="32084" cy="17824"/>
            </a:xfrm>
            <a:custGeom>
              <a:rect b="b" l="l" r="r" t="t"/>
              <a:pathLst>
                <a:path extrusionOk="0" h="50" w="90">
                  <a:moveTo>
                    <a:pt x="78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5" y="50"/>
                    <a:pt x="90" y="45"/>
                    <a:pt x="90" y="38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lose/>
                  <a:moveTo>
                    <a:pt x="78" y="0"/>
                  </a:move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2723605" y="5163551"/>
              <a:ext cx="32084" cy="17824"/>
            </a:xfrm>
            <a:custGeom>
              <a:rect b="b" l="l" r="r" t="t"/>
              <a:pathLst>
                <a:path extrusionOk="0" h="50" w="90">
                  <a:moveTo>
                    <a:pt x="0" y="12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5"/>
                    <a:pt x="6" y="50"/>
                    <a:pt x="12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85" y="50"/>
                    <a:pt x="90" y="45"/>
                    <a:pt x="90" y="38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0" y="5"/>
                    <a:pt x="85" y="0"/>
                    <a:pt x="7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lose/>
                  <a:moveTo>
                    <a:pt x="0" y="12"/>
                  </a:moveTo>
                  <a:cubicBezTo>
                    <a:pt x="0" y="12"/>
                    <a:pt x="0" y="12"/>
                    <a:pt x="0" y="12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758897" y="5105444"/>
              <a:ext cx="27806" cy="24954"/>
            </a:xfrm>
            <a:custGeom>
              <a:rect b="b" l="l" r="r" t="t"/>
              <a:pathLst>
                <a:path extrusionOk="0" h="70" w="78">
                  <a:moveTo>
                    <a:pt x="18" y="67"/>
                  </a:moveTo>
                  <a:cubicBezTo>
                    <a:pt x="67" y="47"/>
                    <a:pt x="67" y="47"/>
                    <a:pt x="67" y="47"/>
                  </a:cubicBezTo>
                  <a:cubicBezTo>
                    <a:pt x="78" y="43"/>
                    <a:pt x="78" y="27"/>
                    <a:pt x="67" y="2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0" y="0"/>
                    <a:pt x="0" y="6"/>
                    <a:pt x="0" y="16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4"/>
                    <a:pt x="10" y="70"/>
                    <a:pt x="18" y="67"/>
                  </a:cubicBezTo>
                  <a:close/>
                  <a:moveTo>
                    <a:pt x="18" y="67"/>
                  </a:moveTo>
                  <a:cubicBezTo>
                    <a:pt x="18" y="67"/>
                    <a:pt x="18" y="67"/>
                    <a:pt x="18" y="67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2528608" y="5063735"/>
              <a:ext cx="114432" cy="114432"/>
            </a:xfrm>
            <a:custGeom>
              <a:rect b="b" l="l" r="r" t="t"/>
              <a:pathLst>
                <a:path extrusionOk="0" h="321" w="321">
                  <a:moveTo>
                    <a:pt x="235" y="235"/>
                  </a:moveTo>
                  <a:cubicBezTo>
                    <a:pt x="277" y="235"/>
                    <a:pt x="277" y="235"/>
                    <a:pt x="277" y="235"/>
                  </a:cubicBezTo>
                  <a:cubicBezTo>
                    <a:pt x="301" y="235"/>
                    <a:pt x="321" y="216"/>
                    <a:pt x="321" y="192"/>
                  </a:cubicBezTo>
                  <a:cubicBezTo>
                    <a:pt x="321" y="129"/>
                    <a:pt x="321" y="129"/>
                    <a:pt x="321" y="129"/>
                  </a:cubicBezTo>
                  <a:cubicBezTo>
                    <a:pt x="321" y="105"/>
                    <a:pt x="301" y="85"/>
                    <a:pt x="277" y="85"/>
                  </a:cubicBezTo>
                  <a:cubicBezTo>
                    <a:pt x="235" y="85"/>
                    <a:pt x="235" y="85"/>
                    <a:pt x="235" y="85"/>
                  </a:cubicBezTo>
                  <a:cubicBezTo>
                    <a:pt x="235" y="43"/>
                    <a:pt x="235" y="43"/>
                    <a:pt x="235" y="43"/>
                  </a:cubicBezTo>
                  <a:cubicBezTo>
                    <a:pt x="235" y="19"/>
                    <a:pt x="216" y="0"/>
                    <a:pt x="192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05" y="0"/>
                    <a:pt x="85" y="19"/>
                    <a:pt x="85" y="43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19" y="85"/>
                    <a:pt x="0" y="105"/>
                    <a:pt x="0" y="12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216"/>
                    <a:pt x="19" y="235"/>
                    <a:pt x="43" y="235"/>
                  </a:cubicBezTo>
                  <a:cubicBezTo>
                    <a:pt x="85" y="235"/>
                    <a:pt x="85" y="235"/>
                    <a:pt x="85" y="235"/>
                  </a:cubicBezTo>
                  <a:cubicBezTo>
                    <a:pt x="85" y="277"/>
                    <a:pt x="85" y="277"/>
                    <a:pt x="85" y="277"/>
                  </a:cubicBezTo>
                  <a:cubicBezTo>
                    <a:pt x="85" y="301"/>
                    <a:pt x="105" y="321"/>
                    <a:pt x="129" y="321"/>
                  </a:cubicBezTo>
                  <a:cubicBezTo>
                    <a:pt x="192" y="321"/>
                    <a:pt x="192" y="321"/>
                    <a:pt x="192" y="321"/>
                  </a:cubicBezTo>
                  <a:cubicBezTo>
                    <a:pt x="216" y="321"/>
                    <a:pt x="235" y="301"/>
                    <a:pt x="235" y="277"/>
                  </a:cubicBezTo>
                  <a:lnTo>
                    <a:pt x="235" y="235"/>
                  </a:lnTo>
                  <a:close/>
                  <a:moveTo>
                    <a:pt x="190" y="234"/>
                  </a:moveTo>
                  <a:cubicBezTo>
                    <a:pt x="190" y="276"/>
                    <a:pt x="190" y="276"/>
                    <a:pt x="190" y="276"/>
                  </a:cubicBezTo>
                  <a:cubicBezTo>
                    <a:pt x="130" y="276"/>
                    <a:pt x="130" y="276"/>
                    <a:pt x="130" y="276"/>
                  </a:cubicBezTo>
                  <a:cubicBezTo>
                    <a:pt x="130" y="234"/>
                    <a:pt x="130" y="234"/>
                    <a:pt x="130" y="234"/>
                  </a:cubicBezTo>
                  <a:cubicBezTo>
                    <a:pt x="130" y="210"/>
                    <a:pt x="111" y="190"/>
                    <a:pt x="87" y="190"/>
                  </a:cubicBezTo>
                  <a:cubicBezTo>
                    <a:pt x="45" y="190"/>
                    <a:pt x="45" y="190"/>
                    <a:pt x="45" y="190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87" y="130"/>
                    <a:pt x="87" y="130"/>
                    <a:pt x="87" y="130"/>
                  </a:cubicBezTo>
                  <a:cubicBezTo>
                    <a:pt x="111" y="130"/>
                    <a:pt x="130" y="111"/>
                    <a:pt x="130" y="87"/>
                  </a:cubicBezTo>
                  <a:cubicBezTo>
                    <a:pt x="130" y="45"/>
                    <a:pt x="130" y="45"/>
                    <a:pt x="130" y="45"/>
                  </a:cubicBezTo>
                  <a:cubicBezTo>
                    <a:pt x="190" y="45"/>
                    <a:pt x="190" y="45"/>
                    <a:pt x="190" y="45"/>
                  </a:cubicBezTo>
                  <a:cubicBezTo>
                    <a:pt x="190" y="87"/>
                    <a:pt x="190" y="87"/>
                    <a:pt x="190" y="87"/>
                  </a:cubicBezTo>
                  <a:cubicBezTo>
                    <a:pt x="190" y="111"/>
                    <a:pt x="210" y="130"/>
                    <a:pt x="234" y="130"/>
                  </a:cubicBezTo>
                  <a:cubicBezTo>
                    <a:pt x="276" y="130"/>
                    <a:pt x="276" y="130"/>
                    <a:pt x="276" y="130"/>
                  </a:cubicBezTo>
                  <a:cubicBezTo>
                    <a:pt x="276" y="190"/>
                    <a:pt x="276" y="190"/>
                    <a:pt x="276" y="190"/>
                  </a:cubicBezTo>
                  <a:cubicBezTo>
                    <a:pt x="234" y="190"/>
                    <a:pt x="234" y="190"/>
                    <a:pt x="234" y="190"/>
                  </a:cubicBezTo>
                  <a:cubicBezTo>
                    <a:pt x="210" y="190"/>
                    <a:pt x="190" y="210"/>
                    <a:pt x="190" y="234"/>
                  </a:cubicBezTo>
                  <a:close/>
                  <a:moveTo>
                    <a:pt x="190" y="234"/>
                  </a:moveTo>
                  <a:cubicBezTo>
                    <a:pt x="190" y="234"/>
                    <a:pt x="190" y="234"/>
                    <a:pt x="190" y="234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2871368" y="5055536"/>
              <a:ext cx="48125" cy="48125"/>
            </a:xfrm>
            <a:custGeom>
              <a:rect b="b" l="l" r="r" t="t"/>
              <a:pathLst>
                <a:path extrusionOk="0" h="135" w="135">
                  <a:moveTo>
                    <a:pt x="67" y="135"/>
                  </a:moveTo>
                  <a:cubicBezTo>
                    <a:pt x="105" y="135"/>
                    <a:pt x="135" y="105"/>
                    <a:pt x="135" y="68"/>
                  </a:cubicBezTo>
                  <a:cubicBezTo>
                    <a:pt x="135" y="31"/>
                    <a:pt x="105" y="0"/>
                    <a:pt x="67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lose/>
                  <a:moveTo>
                    <a:pt x="67" y="45"/>
                  </a:moveTo>
                  <a:cubicBezTo>
                    <a:pt x="80" y="45"/>
                    <a:pt x="90" y="55"/>
                    <a:pt x="90" y="68"/>
                  </a:cubicBezTo>
                  <a:cubicBezTo>
                    <a:pt x="90" y="80"/>
                    <a:pt x="80" y="90"/>
                    <a:pt x="67" y="90"/>
                  </a:cubicBezTo>
                  <a:cubicBezTo>
                    <a:pt x="55" y="90"/>
                    <a:pt x="45" y="80"/>
                    <a:pt x="45" y="68"/>
                  </a:cubicBezTo>
                  <a:cubicBezTo>
                    <a:pt x="45" y="55"/>
                    <a:pt x="55" y="45"/>
                    <a:pt x="67" y="45"/>
                  </a:cubicBez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2912008" y="5097244"/>
              <a:ext cx="48125" cy="48125"/>
            </a:xfrm>
            <a:custGeom>
              <a:rect b="b" l="l" r="r" t="t"/>
              <a:pathLst>
                <a:path extrusionOk="0" h="135" w="135">
                  <a:moveTo>
                    <a:pt x="0" y="68"/>
                  </a:moveTo>
                  <a:cubicBezTo>
                    <a:pt x="0" y="105"/>
                    <a:pt x="30" y="135"/>
                    <a:pt x="67" y="135"/>
                  </a:cubicBezTo>
                  <a:cubicBezTo>
                    <a:pt x="104" y="135"/>
                    <a:pt x="135" y="105"/>
                    <a:pt x="135" y="68"/>
                  </a:cubicBezTo>
                  <a:cubicBezTo>
                    <a:pt x="135" y="30"/>
                    <a:pt x="104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lose/>
                  <a:moveTo>
                    <a:pt x="67" y="45"/>
                  </a:moveTo>
                  <a:cubicBezTo>
                    <a:pt x="80" y="45"/>
                    <a:pt x="90" y="55"/>
                    <a:pt x="90" y="68"/>
                  </a:cubicBezTo>
                  <a:cubicBezTo>
                    <a:pt x="90" y="80"/>
                    <a:pt x="80" y="90"/>
                    <a:pt x="67" y="90"/>
                  </a:cubicBezTo>
                  <a:cubicBezTo>
                    <a:pt x="55" y="90"/>
                    <a:pt x="45" y="80"/>
                    <a:pt x="45" y="68"/>
                  </a:cubicBezTo>
                  <a:cubicBezTo>
                    <a:pt x="45" y="55"/>
                    <a:pt x="55" y="45"/>
                    <a:pt x="67" y="45"/>
                  </a:cubicBez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2870299" y="5137884"/>
              <a:ext cx="48125" cy="48125"/>
            </a:xfrm>
            <a:custGeom>
              <a:rect b="b" l="l" r="r" t="t"/>
              <a:pathLst>
                <a:path extrusionOk="0" h="135" w="135">
                  <a:moveTo>
                    <a:pt x="67" y="0"/>
                  </a:move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5" y="135"/>
                    <a:pt x="135" y="105"/>
                    <a:pt x="135" y="68"/>
                  </a:cubicBezTo>
                  <a:cubicBezTo>
                    <a:pt x="135" y="30"/>
                    <a:pt x="105" y="0"/>
                    <a:pt x="67" y="0"/>
                  </a:cubicBezTo>
                  <a:close/>
                  <a:moveTo>
                    <a:pt x="67" y="90"/>
                  </a:moveTo>
                  <a:cubicBezTo>
                    <a:pt x="55" y="90"/>
                    <a:pt x="45" y="80"/>
                    <a:pt x="45" y="68"/>
                  </a:cubicBezTo>
                  <a:cubicBezTo>
                    <a:pt x="45" y="55"/>
                    <a:pt x="55" y="45"/>
                    <a:pt x="67" y="45"/>
                  </a:cubicBezTo>
                  <a:cubicBezTo>
                    <a:pt x="80" y="45"/>
                    <a:pt x="90" y="55"/>
                    <a:pt x="90" y="68"/>
                  </a:cubicBezTo>
                  <a:cubicBezTo>
                    <a:pt x="90" y="80"/>
                    <a:pt x="80" y="90"/>
                    <a:pt x="67" y="90"/>
                  </a:cubicBezTo>
                  <a:close/>
                  <a:moveTo>
                    <a:pt x="67" y="90"/>
                  </a:moveTo>
                  <a:cubicBezTo>
                    <a:pt x="67" y="90"/>
                    <a:pt x="67" y="90"/>
                    <a:pt x="67" y="90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829481" y="5096175"/>
              <a:ext cx="48304" cy="48125"/>
            </a:xfrm>
            <a:custGeom>
              <a:rect b="b" l="l" r="r" t="t"/>
              <a:pathLst>
                <a:path extrusionOk="0" h="135" w="135">
                  <a:moveTo>
                    <a:pt x="67" y="135"/>
                  </a:moveTo>
                  <a:cubicBezTo>
                    <a:pt x="105" y="135"/>
                    <a:pt x="135" y="105"/>
                    <a:pt x="135" y="68"/>
                  </a:cubicBezTo>
                  <a:cubicBezTo>
                    <a:pt x="135" y="30"/>
                    <a:pt x="105" y="0"/>
                    <a:pt x="67" y="0"/>
                  </a:cubicBezTo>
                  <a:cubicBezTo>
                    <a:pt x="30" y="0"/>
                    <a:pt x="0" y="30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lose/>
                  <a:moveTo>
                    <a:pt x="67" y="45"/>
                  </a:moveTo>
                  <a:cubicBezTo>
                    <a:pt x="80" y="45"/>
                    <a:pt x="90" y="55"/>
                    <a:pt x="90" y="68"/>
                  </a:cubicBezTo>
                  <a:cubicBezTo>
                    <a:pt x="90" y="80"/>
                    <a:pt x="80" y="90"/>
                    <a:pt x="67" y="90"/>
                  </a:cubicBezTo>
                  <a:cubicBezTo>
                    <a:pt x="55" y="90"/>
                    <a:pt x="45" y="80"/>
                    <a:pt x="45" y="68"/>
                  </a:cubicBezTo>
                  <a:cubicBezTo>
                    <a:pt x="45" y="55"/>
                    <a:pt x="55" y="45"/>
                    <a:pt x="67" y="45"/>
                  </a:cubicBez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18"/>
          <p:cNvGrpSpPr/>
          <p:nvPr/>
        </p:nvGrpSpPr>
        <p:grpSpPr>
          <a:xfrm>
            <a:off x="1725490" y="1592887"/>
            <a:ext cx="547741" cy="242766"/>
            <a:chOff x="2671915" y="4003904"/>
            <a:chExt cx="547741" cy="242766"/>
          </a:xfrm>
        </p:grpSpPr>
        <p:sp>
          <p:nvSpPr>
            <p:cNvPr id="541" name="Google Shape;541;p18"/>
            <p:cNvSpPr/>
            <p:nvPr/>
          </p:nvSpPr>
          <p:spPr>
            <a:xfrm>
              <a:off x="2679758" y="4012103"/>
              <a:ext cx="531698" cy="226724"/>
            </a:xfrm>
            <a:custGeom>
              <a:rect b="b" l="l" r="r" t="t"/>
              <a:pathLst>
                <a:path extrusionOk="0" h="636" w="1491">
                  <a:moveTo>
                    <a:pt x="1173" y="0"/>
                  </a:moveTo>
                  <a:cubicBezTo>
                    <a:pt x="1349" y="0"/>
                    <a:pt x="1491" y="142"/>
                    <a:pt x="1491" y="318"/>
                  </a:cubicBezTo>
                  <a:cubicBezTo>
                    <a:pt x="1491" y="493"/>
                    <a:pt x="1349" y="636"/>
                    <a:pt x="1173" y="636"/>
                  </a:cubicBezTo>
                  <a:cubicBezTo>
                    <a:pt x="1040" y="636"/>
                    <a:pt x="926" y="554"/>
                    <a:pt x="878" y="438"/>
                  </a:cubicBezTo>
                  <a:cubicBezTo>
                    <a:pt x="613" y="438"/>
                    <a:pt x="613" y="438"/>
                    <a:pt x="613" y="438"/>
                  </a:cubicBezTo>
                  <a:cubicBezTo>
                    <a:pt x="565" y="554"/>
                    <a:pt x="451" y="636"/>
                    <a:pt x="318" y="636"/>
                  </a:cubicBezTo>
                  <a:cubicBezTo>
                    <a:pt x="142" y="636"/>
                    <a:pt x="0" y="493"/>
                    <a:pt x="0" y="318"/>
                  </a:cubicBezTo>
                  <a:cubicBezTo>
                    <a:pt x="0" y="142"/>
                    <a:pt x="142" y="0"/>
                    <a:pt x="318" y="0"/>
                  </a:cubicBezTo>
                  <a:lnTo>
                    <a:pt x="1173" y="0"/>
                  </a:lnTo>
                  <a:close/>
                  <a:moveTo>
                    <a:pt x="1173" y="0"/>
                  </a:moveTo>
                  <a:cubicBezTo>
                    <a:pt x="1173" y="0"/>
                    <a:pt x="1173" y="0"/>
                    <a:pt x="1173" y="0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3013606" y="4040979"/>
              <a:ext cx="168974" cy="168974"/>
            </a:xfrm>
            <a:custGeom>
              <a:rect b="b" l="l" r="r" t="t"/>
              <a:pathLst>
                <a:path extrusionOk="0" h="474" w="474">
                  <a:moveTo>
                    <a:pt x="474" y="237"/>
                  </a:moveTo>
                  <a:cubicBezTo>
                    <a:pt x="474" y="368"/>
                    <a:pt x="368" y="474"/>
                    <a:pt x="237" y="474"/>
                  </a:cubicBezTo>
                  <a:cubicBezTo>
                    <a:pt x="106" y="474"/>
                    <a:pt x="0" y="368"/>
                    <a:pt x="0" y="237"/>
                  </a:cubicBezTo>
                  <a:cubicBezTo>
                    <a:pt x="0" y="106"/>
                    <a:pt x="106" y="0"/>
                    <a:pt x="237" y="0"/>
                  </a:cubicBezTo>
                  <a:cubicBezTo>
                    <a:pt x="368" y="0"/>
                    <a:pt x="474" y="106"/>
                    <a:pt x="474" y="237"/>
                  </a:cubicBezTo>
                  <a:close/>
                  <a:moveTo>
                    <a:pt x="474" y="237"/>
                  </a:moveTo>
                  <a:cubicBezTo>
                    <a:pt x="474" y="237"/>
                    <a:pt x="474" y="237"/>
                    <a:pt x="474" y="237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2708633" y="4040979"/>
              <a:ext cx="169153" cy="168974"/>
            </a:xfrm>
            <a:custGeom>
              <a:rect b="b" l="l" r="r" t="t"/>
              <a:pathLst>
                <a:path extrusionOk="0" h="474" w="474">
                  <a:moveTo>
                    <a:pt x="474" y="237"/>
                  </a:moveTo>
                  <a:cubicBezTo>
                    <a:pt x="474" y="368"/>
                    <a:pt x="368" y="474"/>
                    <a:pt x="237" y="474"/>
                  </a:cubicBezTo>
                  <a:cubicBezTo>
                    <a:pt x="106" y="474"/>
                    <a:pt x="0" y="368"/>
                    <a:pt x="0" y="237"/>
                  </a:cubicBezTo>
                  <a:cubicBezTo>
                    <a:pt x="0" y="106"/>
                    <a:pt x="106" y="0"/>
                    <a:pt x="237" y="0"/>
                  </a:cubicBezTo>
                  <a:cubicBezTo>
                    <a:pt x="368" y="0"/>
                    <a:pt x="474" y="106"/>
                    <a:pt x="474" y="237"/>
                  </a:cubicBezTo>
                  <a:close/>
                  <a:moveTo>
                    <a:pt x="474" y="237"/>
                  </a:moveTo>
                  <a:cubicBezTo>
                    <a:pt x="474" y="237"/>
                    <a:pt x="474" y="237"/>
                    <a:pt x="474" y="237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2742855" y="4075201"/>
              <a:ext cx="100529" cy="100529"/>
            </a:xfrm>
            <a:custGeom>
              <a:rect b="b" l="l" r="r" t="t"/>
              <a:pathLst>
                <a:path extrusionOk="0" h="282" w="282">
                  <a:moveTo>
                    <a:pt x="282" y="119"/>
                  </a:moveTo>
                  <a:cubicBezTo>
                    <a:pt x="282" y="162"/>
                    <a:pt x="282" y="162"/>
                    <a:pt x="282" y="162"/>
                  </a:cubicBezTo>
                  <a:cubicBezTo>
                    <a:pt x="282" y="179"/>
                    <a:pt x="269" y="192"/>
                    <a:pt x="253" y="192"/>
                  </a:cubicBezTo>
                  <a:cubicBezTo>
                    <a:pt x="205" y="192"/>
                    <a:pt x="205" y="192"/>
                    <a:pt x="205" y="192"/>
                  </a:cubicBezTo>
                  <a:cubicBezTo>
                    <a:pt x="198" y="192"/>
                    <a:pt x="192" y="197"/>
                    <a:pt x="192" y="204"/>
                  </a:cubicBezTo>
                  <a:cubicBezTo>
                    <a:pt x="192" y="252"/>
                    <a:pt x="192" y="252"/>
                    <a:pt x="192" y="252"/>
                  </a:cubicBezTo>
                  <a:cubicBezTo>
                    <a:pt x="192" y="269"/>
                    <a:pt x="179" y="282"/>
                    <a:pt x="163" y="282"/>
                  </a:cubicBezTo>
                  <a:cubicBezTo>
                    <a:pt x="119" y="282"/>
                    <a:pt x="119" y="282"/>
                    <a:pt x="119" y="282"/>
                  </a:cubicBezTo>
                  <a:cubicBezTo>
                    <a:pt x="103" y="282"/>
                    <a:pt x="90" y="269"/>
                    <a:pt x="90" y="252"/>
                  </a:cubicBezTo>
                  <a:cubicBezTo>
                    <a:pt x="90" y="204"/>
                    <a:pt x="90" y="204"/>
                    <a:pt x="90" y="204"/>
                  </a:cubicBezTo>
                  <a:cubicBezTo>
                    <a:pt x="90" y="197"/>
                    <a:pt x="84" y="192"/>
                    <a:pt x="77" y="192"/>
                  </a:cubicBezTo>
                  <a:cubicBezTo>
                    <a:pt x="29" y="192"/>
                    <a:pt x="29" y="192"/>
                    <a:pt x="29" y="192"/>
                  </a:cubicBezTo>
                  <a:cubicBezTo>
                    <a:pt x="13" y="192"/>
                    <a:pt x="0" y="179"/>
                    <a:pt x="0" y="162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03"/>
                    <a:pt x="13" y="90"/>
                    <a:pt x="29" y="90"/>
                  </a:cubicBezTo>
                  <a:cubicBezTo>
                    <a:pt x="77" y="90"/>
                    <a:pt x="77" y="90"/>
                    <a:pt x="77" y="90"/>
                  </a:cubicBezTo>
                  <a:cubicBezTo>
                    <a:pt x="84" y="90"/>
                    <a:pt x="90" y="84"/>
                    <a:pt x="90" y="77"/>
                  </a:cubicBezTo>
                  <a:cubicBezTo>
                    <a:pt x="90" y="29"/>
                    <a:pt x="90" y="29"/>
                    <a:pt x="90" y="29"/>
                  </a:cubicBezTo>
                  <a:cubicBezTo>
                    <a:pt x="90" y="13"/>
                    <a:pt x="103" y="0"/>
                    <a:pt x="119" y="0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79" y="0"/>
                    <a:pt x="192" y="13"/>
                    <a:pt x="192" y="29"/>
                  </a:cubicBezTo>
                  <a:cubicBezTo>
                    <a:pt x="192" y="77"/>
                    <a:pt x="192" y="77"/>
                    <a:pt x="192" y="77"/>
                  </a:cubicBezTo>
                  <a:cubicBezTo>
                    <a:pt x="192" y="84"/>
                    <a:pt x="198" y="90"/>
                    <a:pt x="205" y="90"/>
                  </a:cubicBezTo>
                  <a:cubicBezTo>
                    <a:pt x="253" y="90"/>
                    <a:pt x="253" y="90"/>
                    <a:pt x="253" y="90"/>
                  </a:cubicBezTo>
                  <a:cubicBezTo>
                    <a:pt x="269" y="90"/>
                    <a:pt x="282" y="103"/>
                    <a:pt x="282" y="119"/>
                  </a:cubicBezTo>
                  <a:close/>
                  <a:moveTo>
                    <a:pt x="282" y="119"/>
                  </a:moveTo>
                  <a:cubicBezTo>
                    <a:pt x="282" y="119"/>
                    <a:pt x="282" y="119"/>
                    <a:pt x="282" y="119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>
              <a:off x="3082051" y="4068784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3122690" y="4109424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>
              <a:off x="3082051" y="4151133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>
              <a:off x="3040342" y="4109424"/>
              <a:ext cx="32084" cy="32084"/>
            </a:xfrm>
            <a:custGeom>
              <a:rect b="b" l="l" r="r" t="t"/>
              <a:pathLst>
                <a:path extrusionOk="0" h="90" w="90">
                  <a:moveTo>
                    <a:pt x="90" y="45"/>
                  </a:moveTo>
                  <a:cubicBezTo>
                    <a:pt x="90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0" y="20"/>
                    <a:pt x="90" y="45"/>
                  </a:cubicBezTo>
                  <a:close/>
                  <a:moveTo>
                    <a:pt x="90" y="45"/>
                  </a:moveTo>
                  <a:cubicBezTo>
                    <a:pt x="90" y="45"/>
                    <a:pt x="90" y="45"/>
                    <a:pt x="90" y="45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907730" y="4068784"/>
              <a:ext cx="74862" cy="26736"/>
            </a:xfrm>
            <a:custGeom>
              <a:rect b="b" l="l" r="r" t="t"/>
              <a:pathLst>
                <a:path extrusionOk="0" h="75" w="210">
                  <a:moveTo>
                    <a:pt x="210" y="20"/>
                  </a:moveTo>
                  <a:cubicBezTo>
                    <a:pt x="210" y="54"/>
                    <a:pt x="210" y="54"/>
                    <a:pt x="210" y="54"/>
                  </a:cubicBezTo>
                  <a:cubicBezTo>
                    <a:pt x="210" y="66"/>
                    <a:pt x="201" y="75"/>
                    <a:pt x="190" y="75"/>
                  </a:cubicBezTo>
                  <a:cubicBezTo>
                    <a:pt x="20" y="75"/>
                    <a:pt x="20" y="75"/>
                    <a:pt x="20" y="75"/>
                  </a:cubicBezTo>
                  <a:cubicBezTo>
                    <a:pt x="9" y="75"/>
                    <a:pt x="0" y="66"/>
                    <a:pt x="0" y="5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01" y="0"/>
                    <a:pt x="210" y="9"/>
                    <a:pt x="210" y="20"/>
                  </a:cubicBezTo>
                  <a:close/>
                  <a:moveTo>
                    <a:pt x="210" y="20"/>
                  </a:moveTo>
                  <a:cubicBezTo>
                    <a:pt x="210" y="20"/>
                    <a:pt x="210" y="20"/>
                    <a:pt x="210" y="2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>
              <a:off x="3005763" y="4032779"/>
              <a:ext cx="185016" cy="185016"/>
            </a:xfrm>
            <a:custGeom>
              <a:rect b="b" l="l" r="r" t="t"/>
              <a:pathLst>
                <a:path extrusionOk="0" h="519" w="519">
                  <a:moveTo>
                    <a:pt x="259" y="0"/>
                  </a:moveTo>
                  <a:cubicBezTo>
                    <a:pt x="116" y="0"/>
                    <a:pt x="0" y="117"/>
                    <a:pt x="0" y="260"/>
                  </a:cubicBezTo>
                  <a:cubicBezTo>
                    <a:pt x="0" y="403"/>
                    <a:pt x="116" y="519"/>
                    <a:pt x="259" y="519"/>
                  </a:cubicBezTo>
                  <a:cubicBezTo>
                    <a:pt x="402" y="519"/>
                    <a:pt x="519" y="403"/>
                    <a:pt x="519" y="260"/>
                  </a:cubicBezTo>
                  <a:cubicBezTo>
                    <a:pt x="519" y="117"/>
                    <a:pt x="402" y="0"/>
                    <a:pt x="259" y="0"/>
                  </a:cubicBezTo>
                  <a:close/>
                  <a:moveTo>
                    <a:pt x="259" y="474"/>
                  </a:moveTo>
                  <a:cubicBezTo>
                    <a:pt x="141" y="474"/>
                    <a:pt x="45" y="378"/>
                    <a:pt x="45" y="260"/>
                  </a:cubicBezTo>
                  <a:cubicBezTo>
                    <a:pt x="45" y="142"/>
                    <a:pt x="141" y="45"/>
                    <a:pt x="259" y="45"/>
                  </a:cubicBezTo>
                  <a:cubicBezTo>
                    <a:pt x="377" y="45"/>
                    <a:pt x="474" y="142"/>
                    <a:pt x="474" y="260"/>
                  </a:cubicBezTo>
                  <a:cubicBezTo>
                    <a:pt x="474" y="378"/>
                    <a:pt x="377" y="474"/>
                    <a:pt x="259" y="474"/>
                  </a:cubicBezTo>
                  <a:close/>
                  <a:moveTo>
                    <a:pt x="259" y="474"/>
                  </a:moveTo>
                  <a:cubicBezTo>
                    <a:pt x="259" y="474"/>
                    <a:pt x="259" y="474"/>
                    <a:pt x="259" y="474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2700790" y="4032779"/>
              <a:ext cx="185195" cy="185016"/>
            </a:xfrm>
            <a:custGeom>
              <a:rect b="b" l="l" r="r" t="t"/>
              <a:pathLst>
                <a:path extrusionOk="0" h="519" w="519">
                  <a:moveTo>
                    <a:pt x="434" y="98"/>
                  </a:moveTo>
                  <a:cubicBezTo>
                    <a:pt x="424" y="106"/>
                    <a:pt x="422" y="120"/>
                    <a:pt x="429" y="130"/>
                  </a:cubicBezTo>
                  <a:cubicBezTo>
                    <a:pt x="458" y="167"/>
                    <a:pt x="474" y="212"/>
                    <a:pt x="474" y="260"/>
                  </a:cubicBezTo>
                  <a:cubicBezTo>
                    <a:pt x="474" y="378"/>
                    <a:pt x="377" y="474"/>
                    <a:pt x="259" y="474"/>
                  </a:cubicBezTo>
                  <a:cubicBezTo>
                    <a:pt x="141" y="474"/>
                    <a:pt x="45" y="378"/>
                    <a:pt x="45" y="260"/>
                  </a:cubicBezTo>
                  <a:cubicBezTo>
                    <a:pt x="45" y="142"/>
                    <a:pt x="141" y="45"/>
                    <a:pt x="259" y="45"/>
                  </a:cubicBezTo>
                  <a:cubicBezTo>
                    <a:pt x="298" y="45"/>
                    <a:pt x="335" y="56"/>
                    <a:pt x="368" y="75"/>
                  </a:cubicBezTo>
                  <a:cubicBezTo>
                    <a:pt x="379" y="82"/>
                    <a:pt x="393" y="78"/>
                    <a:pt x="399" y="67"/>
                  </a:cubicBezTo>
                  <a:cubicBezTo>
                    <a:pt x="405" y="57"/>
                    <a:pt x="402" y="43"/>
                    <a:pt x="391" y="37"/>
                  </a:cubicBezTo>
                  <a:cubicBezTo>
                    <a:pt x="351" y="13"/>
                    <a:pt x="306" y="0"/>
                    <a:pt x="259" y="0"/>
                  </a:cubicBezTo>
                  <a:cubicBezTo>
                    <a:pt x="116" y="0"/>
                    <a:pt x="0" y="117"/>
                    <a:pt x="0" y="260"/>
                  </a:cubicBezTo>
                  <a:cubicBezTo>
                    <a:pt x="0" y="403"/>
                    <a:pt x="116" y="519"/>
                    <a:pt x="259" y="519"/>
                  </a:cubicBezTo>
                  <a:cubicBezTo>
                    <a:pt x="402" y="519"/>
                    <a:pt x="519" y="403"/>
                    <a:pt x="519" y="260"/>
                  </a:cubicBezTo>
                  <a:cubicBezTo>
                    <a:pt x="519" y="202"/>
                    <a:pt x="500" y="148"/>
                    <a:pt x="465" y="102"/>
                  </a:cubicBezTo>
                  <a:cubicBezTo>
                    <a:pt x="458" y="92"/>
                    <a:pt x="443" y="90"/>
                    <a:pt x="434" y="98"/>
                  </a:cubicBezTo>
                  <a:close/>
                  <a:moveTo>
                    <a:pt x="434" y="98"/>
                  </a:moveTo>
                  <a:cubicBezTo>
                    <a:pt x="434" y="98"/>
                    <a:pt x="434" y="98"/>
                    <a:pt x="434" y="98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>
              <a:off x="2671915" y="4003904"/>
              <a:ext cx="547741" cy="242766"/>
            </a:xfrm>
            <a:custGeom>
              <a:rect b="b" l="l" r="r" t="t"/>
              <a:pathLst>
                <a:path extrusionOk="0" h="681" w="1536">
                  <a:moveTo>
                    <a:pt x="1195" y="0"/>
                  </a:moveTo>
                  <a:cubicBezTo>
                    <a:pt x="340" y="0"/>
                    <a:pt x="340" y="0"/>
                    <a:pt x="340" y="0"/>
                  </a:cubicBezTo>
                  <a:cubicBezTo>
                    <a:pt x="152" y="0"/>
                    <a:pt x="0" y="153"/>
                    <a:pt x="0" y="341"/>
                  </a:cubicBezTo>
                  <a:cubicBezTo>
                    <a:pt x="0" y="529"/>
                    <a:pt x="152" y="681"/>
                    <a:pt x="340" y="681"/>
                  </a:cubicBezTo>
                  <a:cubicBezTo>
                    <a:pt x="474" y="681"/>
                    <a:pt x="594" y="604"/>
                    <a:pt x="649" y="483"/>
                  </a:cubicBezTo>
                  <a:cubicBezTo>
                    <a:pt x="886" y="483"/>
                    <a:pt x="886" y="483"/>
                    <a:pt x="886" y="483"/>
                  </a:cubicBezTo>
                  <a:cubicBezTo>
                    <a:pt x="941" y="604"/>
                    <a:pt x="1061" y="681"/>
                    <a:pt x="1195" y="681"/>
                  </a:cubicBezTo>
                  <a:cubicBezTo>
                    <a:pt x="1383" y="681"/>
                    <a:pt x="1536" y="529"/>
                    <a:pt x="1536" y="341"/>
                  </a:cubicBezTo>
                  <a:cubicBezTo>
                    <a:pt x="1536" y="153"/>
                    <a:pt x="1383" y="0"/>
                    <a:pt x="1195" y="0"/>
                  </a:cubicBezTo>
                  <a:close/>
                  <a:moveTo>
                    <a:pt x="1195" y="636"/>
                  </a:moveTo>
                  <a:cubicBezTo>
                    <a:pt x="1074" y="636"/>
                    <a:pt x="967" y="564"/>
                    <a:pt x="921" y="452"/>
                  </a:cubicBezTo>
                  <a:cubicBezTo>
                    <a:pt x="918" y="444"/>
                    <a:pt x="910" y="438"/>
                    <a:pt x="900" y="438"/>
                  </a:cubicBezTo>
                  <a:cubicBezTo>
                    <a:pt x="635" y="438"/>
                    <a:pt x="635" y="438"/>
                    <a:pt x="635" y="438"/>
                  </a:cubicBezTo>
                  <a:cubicBezTo>
                    <a:pt x="625" y="438"/>
                    <a:pt x="617" y="444"/>
                    <a:pt x="614" y="452"/>
                  </a:cubicBezTo>
                  <a:cubicBezTo>
                    <a:pt x="568" y="564"/>
                    <a:pt x="461" y="636"/>
                    <a:pt x="340" y="636"/>
                  </a:cubicBezTo>
                  <a:cubicBezTo>
                    <a:pt x="177" y="636"/>
                    <a:pt x="45" y="504"/>
                    <a:pt x="45" y="341"/>
                  </a:cubicBezTo>
                  <a:cubicBezTo>
                    <a:pt x="45" y="178"/>
                    <a:pt x="177" y="45"/>
                    <a:pt x="340" y="45"/>
                  </a:cubicBezTo>
                  <a:cubicBezTo>
                    <a:pt x="1195" y="45"/>
                    <a:pt x="1195" y="45"/>
                    <a:pt x="1195" y="45"/>
                  </a:cubicBezTo>
                  <a:cubicBezTo>
                    <a:pt x="1358" y="45"/>
                    <a:pt x="1491" y="178"/>
                    <a:pt x="1491" y="341"/>
                  </a:cubicBezTo>
                  <a:cubicBezTo>
                    <a:pt x="1491" y="504"/>
                    <a:pt x="1358" y="636"/>
                    <a:pt x="1195" y="636"/>
                  </a:cubicBezTo>
                  <a:close/>
                  <a:moveTo>
                    <a:pt x="1195" y="636"/>
                  </a:moveTo>
                  <a:cubicBezTo>
                    <a:pt x="1195" y="636"/>
                    <a:pt x="1195" y="636"/>
                    <a:pt x="1195" y="636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2735013" y="4067002"/>
              <a:ext cx="116749" cy="116571"/>
            </a:xfrm>
            <a:custGeom>
              <a:rect b="b" l="l" r="r" t="t"/>
              <a:pathLst>
                <a:path extrusionOk="0" h="327" w="327">
                  <a:moveTo>
                    <a:pt x="237" y="90"/>
                  </a:moveTo>
                  <a:cubicBezTo>
                    <a:pt x="237" y="52"/>
                    <a:pt x="237" y="52"/>
                    <a:pt x="237" y="52"/>
                  </a:cubicBezTo>
                  <a:cubicBezTo>
                    <a:pt x="237" y="24"/>
                    <a:pt x="213" y="0"/>
                    <a:pt x="185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13" y="0"/>
                    <a:pt x="90" y="24"/>
                    <a:pt x="90" y="52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51" y="90"/>
                    <a:pt x="51" y="90"/>
                    <a:pt x="51" y="90"/>
                  </a:cubicBezTo>
                  <a:cubicBezTo>
                    <a:pt x="23" y="90"/>
                    <a:pt x="0" y="114"/>
                    <a:pt x="0" y="142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214"/>
                    <a:pt x="23" y="237"/>
                    <a:pt x="51" y="237"/>
                  </a:cubicBezTo>
                  <a:cubicBezTo>
                    <a:pt x="90" y="237"/>
                    <a:pt x="90" y="237"/>
                    <a:pt x="90" y="237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90" y="304"/>
                    <a:pt x="113" y="327"/>
                    <a:pt x="141" y="327"/>
                  </a:cubicBezTo>
                  <a:cubicBezTo>
                    <a:pt x="185" y="327"/>
                    <a:pt x="185" y="327"/>
                    <a:pt x="185" y="327"/>
                  </a:cubicBezTo>
                  <a:cubicBezTo>
                    <a:pt x="213" y="327"/>
                    <a:pt x="237" y="304"/>
                    <a:pt x="237" y="275"/>
                  </a:cubicBezTo>
                  <a:cubicBezTo>
                    <a:pt x="237" y="237"/>
                    <a:pt x="237" y="237"/>
                    <a:pt x="237" y="237"/>
                  </a:cubicBezTo>
                  <a:cubicBezTo>
                    <a:pt x="275" y="237"/>
                    <a:pt x="275" y="237"/>
                    <a:pt x="275" y="237"/>
                  </a:cubicBezTo>
                  <a:cubicBezTo>
                    <a:pt x="303" y="237"/>
                    <a:pt x="327" y="214"/>
                    <a:pt x="327" y="185"/>
                  </a:cubicBezTo>
                  <a:cubicBezTo>
                    <a:pt x="327" y="142"/>
                    <a:pt x="327" y="142"/>
                    <a:pt x="327" y="142"/>
                  </a:cubicBezTo>
                  <a:cubicBezTo>
                    <a:pt x="327" y="114"/>
                    <a:pt x="303" y="90"/>
                    <a:pt x="275" y="90"/>
                  </a:cubicBezTo>
                  <a:lnTo>
                    <a:pt x="237" y="90"/>
                  </a:lnTo>
                  <a:close/>
                  <a:moveTo>
                    <a:pt x="282" y="142"/>
                  </a:moveTo>
                  <a:cubicBezTo>
                    <a:pt x="282" y="185"/>
                    <a:pt x="282" y="185"/>
                    <a:pt x="282" y="185"/>
                  </a:cubicBezTo>
                  <a:cubicBezTo>
                    <a:pt x="282" y="189"/>
                    <a:pt x="278" y="192"/>
                    <a:pt x="275" y="192"/>
                  </a:cubicBezTo>
                  <a:cubicBezTo>
                    <a:pt x="227" y="192"/>
                    <a:pt x="227" y="192"/>
                    <a:pt x="227" y="192"/>
                  </a:cubicBezTo>
                  <a:cubicBezTo>
                    <a:pt x="207" y="192"/>
                    <a:pt x="192" y="208"/>
                    <a:pt x="192" y="227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192" y="279"/>
                    <a:pt x="188" y="282"/>
                    <a:pt x="185" y="282"/>
                  </a:cubicBezTo>
                  <a:cubicBezTo>
                    <a:pt x="141" y="282"/>
                    <a:pt x="141" y="282"/>
                    <a:pt x="141" y="282"/>
                  </a:cubicBezTo>
                  <a:cubicBezTo>
                    <a:pt x="138" y="282"/>
                    <a:pt x="135" y="279"/>
                    <a:pt x="135" y="275"/>
                  </a:cubicBezTo>
                  <a:cubicBezTo>
                    <a:pt x="135" y="227"/>
                    <a:pt x="135" y="227"/>
                    <a:pt x="135" y="227"/>
                  </a:cubicBezTo>
                  <a:cubicBezTo>
                    <a:pt x="135" y="208"/>
                    <a:pt x="119" y="192"/>
                    <a:pt x="99" y="192"/>
                  </a:cubicBezTo>
                  <a:cubicBezTo>
                    <a:pt x="51" y="192"/>
                    <a:pt x="51" y="192"/>
                    <a:pt x="51" y="192"/>
                  </a:cubicBezTo>
                  <a:cubicBezTo>
                    <a:pt x="48" y="192"/>
                    <a:pt x="45" y="189"/>
                    <a:pt x="45" y="185"/>
                  </a:cubicBezTo>
                  <a:cubicBezTo>
                    <a:pt x="45" y="142"/>
                    <a:pt x="45" y="142"/>
                    <a:pt x="45" y="142"/>
                  </a:cubicBezTo>
                  <a:cubicBezTo>
                    <a:pt x="45" y="138"/>
                    <a:pt x="48" y="135"/>
                    <a:pt x="51" y="135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119" y="135"/>
                    <a:pt x="135" y="120"/>
                    <a:pt x="135" y="100"/>
                  </a:cubicBezTo>
                  <a:cubicBezTo>
                    <a:pt x="135" y="52"/>
                    <a:pt x="135" y="52"/>
                    <a:pt x="135" y="52"/>
                  </a:cubicBezTo>
                  <a:cubicBezTo>
                    <a:pt x="135" y="48"/>
                    <a:pt x="138" y="45"/>
                    <a:pt x="141" y="45"/>
                  </a:cubicBezTo>
                  <a:cubicBezTo>
                    <a:pt x="185" y="45"/>
                    <a:pt x="185" y="45"/>
                    <a:pt x="185" y="45"/>
                  </a:cubicBezTo>
                  <a:cubicBezTo>
                    <a:pt x="188" y="45"/>
                    <a:pt x="192" y="48"/>
                    <a:pt x="192" y="52"/>
                  </a:cubicBezTo>
                  <a:cubicBezTo>
                    <a:pt x="192" y="100"/>
                    <a:pt x="192" y="100"/>
                    <a:pt x="192" y="100"/>
                  </a:cubicBezTo>
                  <a:cubicBezTo>
                    <a:pt x="192" y="120"/>
                    <a:pt x="207" y="135"/>
                    <a:pt x="227" y="1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8" y="135"/>
                    <a:pt x="282" y="138"/>
                    <a:pt x="282" y="142"/>
                  </a:cubicBezTo>
                  <a:close/>
                  <a:moveTo>
                    <a:pt x="282" y="142"/>
                  </a:moveTo>
                  <a:cubicBezTo>
                    <a:pt x="282" y="142"/>
                    <a:pt x="282" y="142"/>
                    <a:pt x="282" y="142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2897748" y="4111563"/>
              <a:ext cx="40283" cy="34223"/>
            </a:xfrm>
            <a:custGeom>
              <a:rect b="b" l="l" r="r" t="t"/>
              <a:pathLst>
                <a:path extrusionOk="0" h="96" w="113">
                  <a:moveTo>
                    <a:pt x="74" y="8"/>
                  </a:moveTo>
                  <a:cubicBezTo>
                    <a:pt x="12" y="55"/>
                    <a:pt x="12" y="55"/>
                    <a:pt x="12" y="55"/>
                  </a:cubicBezTo>
                  <a:cubicBezTo>
                    <a:pt x="2" y="63"/>
                    <a:pt x="0" y="77"/>
                    <a:pt x="8" y="87"/>
                  </a:cubicBezTo>
                  <a:cubicBezTo>
                    <a:pt x="12" y="93"/>
                    <a:pt x="19" y="96"/>
                    <a:pt x="26" y="96"/>
                  </a:cubicBezTo>
                  <a:cubicBezTo>
                    <a:pt x="30" y="96"/>
                    <a:pt x="35" y="94"/>
                    <a:pt x="39" y="91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11" y="36"/>
                    <a:pt x="113" y="22"/>
                    <a:pt x="105" y="12"/>
                  </a:cubicBezTo>
                  <a:cubicBezTo>
                    <a:pt x="98" y="2"/>
                    <a:pt x="84" y="0"/>
                    <a:pt x="74" y="8"/>
                  </a:cubicBezTo>
                  <a:close/>
                  <a:moveTo>
                    <a:pt x="74" y="8"/>
                  </a:moveTo>
                  <a:cubicBezTo>
                    <a:pt x="74" y="8"/>
                    <a:pt x="74" y="8"/>
                    <a:pt x="74" y="8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942665" y="4111563"/>
              <a:ext cx="40283" cy="34223"/>
            </a:xfrm>
            <a:custGeom>
              <a:rect b="b" l="l" r="r" t="t"/>
              <a:pathLst>
                <a:path extrusionOk="0" h="96" w="113">
                  <a:moveTo>
                    <a:pt x="74" y="8"/>
                  </a:moveTo>
                  <a:cubicBezTo>
                    <a:pt x="12" y="55"/>
                    <a:pt x="12" y="55"/>
                    <a:pt x="12" y="55"/>
                  </a:cubicBezTo>
                  <a:cubicBezTo>
                    <a:pt x="2" y="63"/>
                    <a:pt x="0" y="77"/>
                    <a:pt x="8" y="87"/>
                  </a:cubicBezTo>
                  <a:cubicBezTo>
                    <a:pt x="12" y="93"/>
                    <a:pt x="19" y="96"/>
                    <a:pt x="26" y="96"/>
                  </a:cubicBezTo>
                  <a:cubicBezTo>
                    <a:pt x="30" y="96"/>
                    <a:pt x="35" y="94"/>
                    <a:pt x="39" y="91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11" y="36"/>
                    <a:pt x="113" y="22"/>
                    <a:pt x="105" y="12"/>
                  </a:cubicBezTo>
                  <a:cubicBezTo>
                    <a:pt x="98" y="2"/>
                    <a:pt x="84" y="0"/>
                    <a:pt x="74" y="8"/>
                  </a:cubicBezTo>
                  <a:close/>
                  <a:moveTo>
                    <a:pt x="74" y="8"/>
                  </a:moveTo>
                  <a:cubicBezTo>
                    <a:pt x="74" y="8"/>
                    <a:pt x="74" y="8"/>
                    <a:pt x="74" y="8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2885984" y="4033849"/>
              <a:ext cx="31014" cy="16042"/>
            </a:xfrm>
            <a:custGeom>
              <a:rect b="b" l="l" r="r" t="t"/>
              <a:pathLst>
                <a:path extrusionOk="0" h="45" w="87">
                  <a:moveTo>
                    <a:pt x="87" y="23"/>
                  </a:moveTo>
                  <a:cubicBezTo>
                    <a:pt x="87" y="10"/>
                    <a:pt x="76" y="0"/>
                    <a:pt x="6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76" y="45"/>
                    <a:pt x="87" y="35"/>
                    <a:pt x="87" y="23"/>
                  </a:cubicBezTo>
                  <a:close/>
                  <a:moveTo>
                    <a:pt x="87" y="23"/>
                  </a:moveTo>
                  <a:cubicBezTo>
                    <a:pt x="87" y="23"/>
                    <a:pt x="87" y="23"/>
                    <a:pt x="87" y="23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2923415" y="4033849"/>
              <a:ext cx="85556" cy="16042"/>
            </a:xfrm>
            <a:custGeom>
              <a:rect b="b" l="l" r="r" t="t"/>
              <a:pathLst>
                <a:path extrusionOk="0" h="45" w="240">
                  <a:moveTo>
                    <a:pt x="240" y="23"/>
                  </a:moveTo>
                  <a:cubicBezTo>
                    <a:pt x="240" y="10"/>
                    <a:pt x="229" y="0"/>
                    <a:pt x="217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217" y="45"/>
                    <a:pt x="217" y="45"/>
                    <a:pt x="217" y="45"/>
                  </a:cubicBezTo>
                  <a:cubicBezTo>
                    <a:pt x="229" y="45"/>
                    <a:pt x="240" y="35"/>
                    <a:pt x="240" y="23"/>
                  </a:cubicBezTo>
                  <a:close/>
                  <a:moveTo>
                    <a:pt x="240" y="23"/>
                  </a:moveTo>
                  <a:cubicBezTo>
                    <a:pt x="240" y="23"/>
                    <a:pt x="240" y="23"/>
                    <a:pt x="240" y="23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2899887" y="4060585"/>
              <a:ext cx="90904" cy="42778"/>
            </a:xfrm>
            <a:custGeom>
              <a:rect b="b" l="l" r="r" t="t"/>
              <a:pathLst>
                <a:path extrusionOk="0" h="120" w="255">
                  <a:moveTo>
                    <a:pt x="21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01"/>
                    <a:pt x="19" y="120"/>
                    <a:pt x="42" y="120"/>
                  </a:cubicBezTo>
                  <a:cubicBezTo>
                    <a:pt x="212" y="120"/>
                    <a:pt x="212" y="120"/>
                    <a:pt x="212" y="120"/>
                  </a:cubicBezTo>
                  <a:cubicBezTo>
                    <a:pt x="235" y="120"/>
                    <a:pt x="255" y="101"/>
                    <a:pt x="255" y="77"/>
                  </a:cubicBezTo>
                  <a:cubicBezTo>
                    <a:pt x="255" y="43"/>
                    <a:pt x="255" y="43"/>
                    <a:pt x="255" y="43"/>
                  </a:cubicBezTo>
                  <a:cubicBezTo>
                    <a:pt x="255" y="20"/>
                    <a:pt x="235" y="0"/>
                    <a:pt x="212" y="0"/>
                  </a:cubicBezTo>
                  <a:close/>
                  <a:moveTo>
                    <a:pt x="210" y="75"/>
                  </a:moveTo>
                  <a:cubicBezTo>
                    <a:pt x="45" y="75"/>
                    <a:pt x="45" y="75"/>
                    <a:pt x="45" y="7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210" y="45"/>
                    <a:pt x="210" y="45"/>
                    <a:pt x="210" y="45"/>
                  </a:cubicBezTo>
                  <a:lnTo>
                    <a:pt x="210" y="75"/>
                  </a:lnTo>
                  <a:close/>
                  <a:moveTo>
                    <a:pt x="210" y="75"/>
                  </a:moveTo>
                  <a:cubicBezTo>
                    <a:pt x="210" y="75"/>
                    <a:pt x="210" y="75"/>
                    <a:pt x="210" y="7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3074208" y="4060585"/>
              <a:ext cx="48125" cy="48125"/>
            </a:xfrm>
            <a:custGeom>
              <a:rect b="b" l="l" r="r" t="t"/>
              <a:pathLst>
                <a:path extrusionOk="0" h="135" w="135">
                  <a:moveTo>
                    <a:pt x="67" y="135"/>
                  </a:moveTo>
                  <a:cubicBezTo>
                    <a:pt x="104" y="135"/>
                    <a:pt x="135" y="105"/>
                    <a:pt x="135" y="68"/>
                  </a:cubicBezTo>
                  <a:cubicBezTo>
                    <a:pt x="135" y="31"/>
                    <a:pt x="104" y="0"/>
                    <a:pt x="67" y="0"/>
                  </a:cubicBez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lose/>
                  <a:moveTo>
                    <a:pt x="67" y="45"/>
                  </a:moveTo>
                  <a:cubicBezTo>
                    <a:pt x="79" y="45"/>
                    <a:pt x="90" y="55"/>
                    <a:pt x="90" y="68"/>
                  </a:cubicBezTo>
                  <a:cubicBezTo>
                    <a:pt x="90" y="80"/>
                    <a:pt x="79" y="90"/>
                    <a:pt x="67" y="90"/>
                  </a:cubicBezTo>
                  <a:cubicBezTo>
                    <a:pt x="55" y="90"/>
                    <a:pt x="45" y="80"/>
                    <a:pt x="45" y="68"/>
                  </a:cubicBezTo>
                  <a:cubicBezTo>
                    <a:pt x="45" y="55"/>
                    <a:pt x="55" y="45"/>
                    <a:pt x="67" y="45"/>
                  </a:cubicBezTo>
                  <a:close/>
                  <a:moveTo>
                    <a:pt x="67" y="45"/>
                  </a:moveTo>
                  <a:cubicBezTo>
                    <a:pt x="67" y="45"/>
                    <a:pt x="67" y="45"/>
                    <a:pt x="67" y="4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3114848" y="4101225"/>
              <a:ext cx="48125" cy="48125"/>
            </a:xfrm>
            <a:custGeom>
              <a:rect b="b" l="l" r="r" t="t"/>
              <a:pathLst>
                <a:path extrusionOk="0" h="135" w="135">
                  <a:moveTo>
                    <a:pt x="67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4" y="135"/>
                    <a:pt x="135" y="105"/>
                    <a:pt x="135" y="68"/>
                  </a:cubicBezTo>
                  <a:cubicBezTo>
                    <a:pt x="135" y="31"/>
                    <a:pt x="104" y="0"/>
                    <a:pt x="67" y="0"/>
                  </a:cubicBezTo>
                  <a:close/>
                  <a:moveTo>
                    <a:pt x="67" y="90"/>
                  </a:moveTo>
                  <a:cubicBezTo>
                    <a:pt x="55" y="90"/>
                    <a:pt x="45" y="80"/>
                    <a:pt x="45" y="68"/>
                  </a:cubicBezTo>
                  <a:cubicBezTo>
                    <a:pt x="45" y="55"/>
                    <a:pt x="55" y="45"/>
                    <a:pt x="67" y="45"/>
                  </a:cubicBezTo>
                  <a:cubicBezTo>
                    <a:pt x="79" y="45"/>
                    <a:pt x="90" y="55"/>
                    <a:pt x="90" y="68"/>
                  </a:cubicBezTo>
                  <a:cubicBezTo>
                    <a:pt x="90" y="80"/>
                    <a:pt x="79" y="90"/>
                    <a:pt x="67" y="90"/>
                  </a:cubicBezTo>
                  <a:close/>
                  <a:moveTo>
                    <a:pt x="67" y="90"/>
                  </a:moveTo>
                  <a:cubicBezTo>
                    <a:pt x="67" y="90"/>
                    <a:pt x="67" y="90"/>
                    <a:pt x="67" y="90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3074208" y="4142933"/>
              <a:ext cx="48125" cy="48125"/>
            </a:xfrm>
            <a:custGeom>
              <a:rect b="b" l="l" r="r" t="t"/>
              <a:pathLst>
                <a:path extrusionOk="0" h="135" w="135">
                  <a:moveTo>
                    <a:pt x="67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4" y="135"/>
                    <a:pt x="135" y="105"/>
                    <a:pt x="135" y="68"/>
                  </a:cubicBezTo>
                  <a:cubicBezTo>
                    <a:pt x="135" y="31"/>
                    <a:pt x="104" y="0"/>
                    <a:pt x="67" y="0"/>
                  </a:cubicBezTo>
                  <a:close/>
                  <a:moveTo>
                    <a:pt x="67" y="90"/>
                  </a:moveTo>
                  <a:cubicBezTo>
                    <a:pt x="55" y="90"/>
                    <a:pt x="45" y="80"/>
                    <a:pt x="45" y="68"/>
                  </a:cubicBezTo>
                  <a:cubicBezTo>
                    <a:pt x="45" y="55"/>
                    <a:pt x="55" y="45"/>
                    <a:pt x="67" y="45"/>
                  </a:cubicBezTo>
                  <a:cubicBezTo>
                    <a:pt x="79" y="45"/>
                    <a:pt x="90" y="55"/>
                    <a:pt x="90" y="68"/>
                  </a:cubicBezTo>
                  <a:cubicBezTo>
                    <a:pt x="90" y="80"/>
                    <a:pt x="79" y="90"/>
                    <a:pt x="67" y="90"/>
                  </a:cubicBezTo>
                  <a:close/>
                  <a:moveTo>
                    <a:pt x="67" y="90"/>
                  </a:moveTo>
                  <a:cubicBezTo>
                    <a:pt x="67" y="90"/>
                    <a:pt x="67" y="90"/>
                    <a:pt x="67" y="90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3032500" y="4101225"/>
              <a:ext cx="48125" cy="48125"/>
            </a:xfrm>
            <a:custGeom>
              <a:rect b="b" l="l" r="r" t="t"/>
              <a:pathLst>
                <a:path extrusionOk="0" h="135" w="135">
                  <a:moveTo>
                    <a:pt x="67" y="0"/>
                  </a:moveTo>
                  <a:cubicBezTo>
                    <a:pt x="30" y="0"/>
                    <a:pt x="0" y="31"/>
                    <a:pt x="0" y="68"/>
                  </a:cubicBezTo>
                  <a:cubicBezTo>
                    <a:pt x="0" y="105"/>
                    <a:pt x="30" y="135"/>
                    <a:pt x="67" y="135"/>
                  </a:cubicBezTo>
                  <a:cubicBezTo>
                    <a:pt x="104" y="135"/>
                    <a:pt x="135" y="105"/>
                    <a:pt x="135" y="68"/>
                  </a:cubicBezTo>
                  <a:cubicBezTo>
                    <a:pt x="135" y="31"/>
                    <a:pt x="104" y="0"/>
                    <a:pt x="67" y="0"/>
                  </a:cubicBezTo>
                  <a:close/>
                  <a:moveTo>
                    <a:pt x="67" y="90"/>
                  </a:moveTo>
                  <a:cubicBezTo>
                    <a:pt x="55" y="90"/>
                    <a:pt x="45" y="80"/>
                    <a:pt x="45" y="68"/>
                  </a:cubicBezTo>
                  <a:cubicBezTo>
                    <a:pt x="45" y="55"/>
                    <a:pt x="55" y="45"/>
                    <a:pt x="67" y="45"/>
                  </a:cubicBezTo>
                  <a:cubicBezTo>
                    <a:pt x="79" y="45"/>
                    <a:pt x="90" y="55"/>
                    <a:pt x="90" y="68"/>
                  </a:cubicBezTo>
                  <a:cubicBezTo>
                    <a:pt x="90" y="80"/>
                    <a:pt x="79" y="90"/>
                    <a:pt x="67" y="90"/>
                  </a:cubicBezTo>
                  <a:close/>
                  <a:moveTo>
                    <a:pt x="67" y="90"/>
                  </a:moveTo>
                  <a:cubicBezTo>
                    <a:pt x="67" y="90"/>
                    <a:pt x="67" y="90"/>
                    <a:pt x="67" y="90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3" name="Google Shape;563;p18"/>
          <p:cNvGrpSpPr/>
          <p:nvPr/>
        </p:nvGrpSpPr>
        <p:grpSpPr>
          <a:xfrm>
            <a:off x="4436721" y="1505065"/>
            <a:ext cx="270554" cy="418391"/>
            <a:chOff x="3640485" y="3760068"/>
            <a:chExt cx="353990" cy="547561"/>
          </a:xfrm>
        </p:grpSpPr>
        <p:sp>
          <p:nvSpPr>
            <p:cNvPr id="564" name="Google Shape;564;p18"/>
            <p:cNvSpPr/>
            <p:nvPr/>
          </p:nvSpPr>
          <p:spPr>
            <a:xfrm>
              <a:off x="3648328" y="3768267"/>
              <a:ext cx="337948" cy="531519"/>
            </a:xfrm>
            <a:custGeom>
              <a:rect b="b" l="l" r="r" t="t"/>
              <a:pathLst>
                <a:path extrusionOk="0" h="1491" w="948">
                  <a:moveTo>
                    <a:pt x="948" y="97"/>
                  </a:moveTo>
                  <a:cubicBezTo>
                    <a:pt x="948" y="1244"/>
                    <a:pt x="948" y="1244"/>
                    <a:pt x="948" y="1244"/>
                  </a:cubicBezTo>
                  <a:cubicBezTo>
                    <a:pt x="948" y="1267"/>
                    <a:pt x="939" y="1290"/>
                    <a:pt x="922" y="1307"/>
                  </a:cubicBezTo>
                  <a:cubicBezTo>
                    <a:pt x="764" y="1465"/>
                    <a:pt x="764" y="1465"/>
                    <a:pt x="764" y="1465"/>
                  </a:cubicBezTo>
                  <a:cubicBezTo>
                    <a:pt x="748" y="1481"/>
                    <a:pt x="725" y="1491"/>
                    <a:pt x="701" y="1491"/>
                  </a:cubicBezTo>
                  <a:cubicBezTo>
                    <a:pt x="97" y="1491"/>
                    <a:pt x="97" y="1491"/>
                    <a:pt x="97" y="1491"/>
                  </a:cubicBezTo>
                  <a:cubicBezTo>
                    <a:pt x="43" y="1491"/>
                    <a:pt x="0" y="1447"/>
                    <a:pt x="0" y="1394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905" y="0"/>
                    <a:pt x="948" y="43"/>
                    <a:pt x="948" y="97"/>
                  </a:cubicBezTo>
                  <a:close/>
                  <a:moveTo>
                    <a:pt x="948" y="97"/>
                  </a:moveTo>
                  <a:cubicBezTo>
                    <a:pt x="948" y="97"/>
                    <a:pt x="948" y="97"/>
                    <a:pt x="948" y="9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3678273" y="4130456"/>
              <a:ext cx="19250" cy="37074"/>
            </a:xfrm>
            <a:custGeom>
              <a:rect b="b" l="l" r="r" t="t"/>
              <a:pathLst>
                <a:path extrusionOk="0" h="104" w="54">
                  <a:moveTo>
                    <a:pt x="54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8"/>
                    <a:pt x="5" y="104"/>
                    <a:pt x="12" y="104"/>
                  </a:cubicBezTo>
                  <a:cubicBezTo>
                    <a:pt x="54" y="104"/>
                    <a:pt x="54" y="104"/>
                    <a:pt x="54" y="104"/>
                  </a:cubicBezTo>
                  <a:lnTo>
                    <a:pt x="54" y="0"/>
                  </a:lnTo>
                  <a:close/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F2CA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682550" y="3802490"/>
              <a:ext cx="269503" cy="245975"/>
            </a:xfrm>
            <a:custGeom>
              <a:rect b="b" l="l" r="r" t="t"/>
              <a:pathLst>
                <a:path extrusionOk="0" h="690" w="756">
                  <a:moveTo>
                    <a:pt x="756" y="31"/>
                  </a:moveTo>
                  <a:cubicBezTo>
                    <a:pt x="756" y="659"/>
                    <a:pt x="756" y="659"/>
                    <a:pt x="756" y="659"/>
                  </a:cubicBezTo>
                  <a:cubicBezTo>
                    <a:pt x="756" y="676"/>
                    <a:pt x="742" y="690"/>
                    <a:pt x="725" y="690"/>
                  </a:cubicBezTo>
                  <a:cubicBezTo>
                    <a:pt x="31" y="690"/>
                    <a:pt x="31" y="690"/>
                    <a:pt x="31" y="690"/>
                  </a:cubicBezTo>
                  <a:cubicBezTo>
                    <a:pt x="14" y="690"/>
                    <a:pt x="0" y="676"/>
                    <a:pt x="0" y="65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725" y="0"/>
                    <a:pt x="725" y="0"/>
                    <a:pt x="725" y="0"/>
                  </a:cubicBezTo>
                  <a:cubicBezTo>
                    <a:pt x="742" y="0"/>
                    <a:pt x="756" y="14"/>
                    <a:pt x="756" y="31"/>
                  </a:cubicBezTo>
                  <a:close/>
                  <a:moveTo>
                    <a:pt x="756" y="31"/>
                  </a:moveTo>
                  <a:cubicBezTo>
                    <a:pt x="756" y="31"/>
                    <a:pt x="756" y="31"/>
                    <a:pt x="756" y="31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27468" y="3830296"/>
              <a:ext cx="179668" cy="190363"/>
            </a:xfrm>
            <a:custGeom>
              <a:rect b="b" l="l" r="r" t="t"/>
              <a:pathLst>
                <a:path extrusionOk="0" h="534" w="504">
                  <a:moveTo>
                    <a:pt x="504" y="14"/>
                  </a:moveTo>
                  <a:cubicBezTo>
                    <a:pt x="504" y="520"/>
                    <a:pt x="504" y="520"/>
                    <a:pt x="504" y="520"/>
                  </a:cubicBezTo>
                  <a:cubicBezTo>
                    <a:pt x="504" y="528"/>
                    <a:pt x="498" y="534"/>
                    <a:pt x="490" y="534"/>
                  </a:cubicBezTo>
                  <a:cubicBezTo>
                    <a:pt x="14" y="534"/>
                    <a:pt x="14" y="534"/>
                    <a:pt x="14" y="534"/>
                  </a:cubicBezTo>
                  <a:cubicBezTo>
                    <a:pt x="6" y="534"/>
                    <a:pt x="0" y="528"/>
                    <a:pt x="0" y="52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498" y="0"/>
                    <a:pt x="504" y="6"/>
                    <a:pt x="504" y="14"/>
                  </a:cubicBezTo>
                  <a:close/>
                  <a:moveTo>
                    <a:pt x="504" y="14"/>
                  </a:moveTo>
                  <a:cubicBezTo>
                    <a:pt x="504" y="14"/>
                    <a:pt x="504" y="14"/>
                    <a:pt x="504" y="14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687541" y="4083044"/>
              <a:ext cx="103737" cy="103737"/>
            </a:xfrm>
            <a:custGeom>
              <a:rect b="b" l="l" r="r" t="t"/>
              <a:pathLst>
                <a:path extrusionOk="0" h="291" w="291">
                  <a:moveTo>
                    <a:pt x="291" y="106"/>
                  </a:moveTo>
                  <a:cubicBezTo>
                    <a:pt x="291" y="186"/>
                    <a:pt x="291" y="186"/>
                    <a:pt x="291" y="186"/>
                  </a:cubicBezTo>
                  <a:cubicBezTo>
                    <a:pt x="291" y="192"/>
                    <a:pt x="285" y="198"/>
                    <a:pt x="279" y="198"/>
                  </a:cubicBezTo>
                  <a:cubicBezTo>
                    <a:pt x="209" y="198"/>
                    <a:pt x="209" y="198"/>
                    <a:pt x="209" y="198"/>
                  </a:cubicBezTo>
                  <a:cubicBezTo>
                    <a:pt x="202" y="198"/>
                    <a:pt x="197" y="203"/>
                    <a:pt x="197" y="210"/>
                  </a:cubicBezTo>
                  <a:cubicBezTo>
                    <a:pt x="197" y="279"/>
                    <a:pt x="197" y="279"/>
                    <a:pt x="197" y="279"/>
                  </a:cubicBezTo>
                  <a:cubicBezTo>
                    <a:pt x="197" y="286"/>
                    <a:pt x="192" y="291"/>
                    <a:pt x="185" y="291"/>
                  </a:cubicBezTo>
                  <a:cubicBezTo>
                    <a:pt x="105" y="291"/>
                    <a:pt x="105" y="291"/>
                    <a:pt x="105" y="291"/>
                  </a:cubicBezTo>
                  <a:cubicBezTo>
                    <a:pt x="98" y="291"/>
                    <a:pt x="93" y="286"/>
                    <a:pt x="93" y="279"/>
                  </a:cubicBezTo>
                  <a:cubicBezTo>
                    <a:pt x="93" y="210"/>
                    <a:pt x="93" y="210"/>
                    <a:pt x="93" y="210"/>
                  </a:cubicBezTo>
                  <a:cubicBezTo>
                    <a:pt x="93" y="203"/>
                    <a:pt x="88" y="198"/>
                    <a:pt x="81" y="198"/>
                  </a:cubicBezTo>
                  <a:cubicBezTo>
                    <a:pt x="11" y="198"/>
                    <a:pt x="11" y="198"/>
                    <a:pt x="11" y="198"/>
                  </a:cubicBezTo>
                  <a:cubicBezTo>
                    <a:pt x="5" y="198"/>
                    <a:pt x="0" y="192"/>
                    <a:pt x="0" y="18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99"/>
                    <a:pt x="5" y="94"/>
                    <a:pt x="11" y="94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8" y="94"/>
                    <a:pt x="93" y="88"/>
                    <a:pt x="93" y="8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6"/>
                    <a:pt x="98" y="0"/>
                    <a:pt x="105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92" y="0"/>
                    <a:pt x="197" y="6"/>
                    <a:pt x="197" y="12"/>
                  </a:cubicBezTo>
                  <a:cubicBezTo>
                    <a:pt x="197" y="82"/>
                    <a:pt x="197" y="82"/>
                    <a:pt x="197" y="82"/>
                  </a:cubicBezTo>
                  <a:cubicBezTo>
                    <a:pt x="197" y="88"/>
                    <a:pt x="202" y="94"/>
                    <a:pt x="209" y="94"/>
                  </a:cubicBezTo>
                  <a:cubicBezTo>
                    <a:pt x="279" y="94"/>
                    <a:pt x="279" y="94"/>
                    <a:pt x="279" y="94"/>
                  </a:cubicBezTo>
                  <a:cubicBezTo>
                    <a:pt x="285" y="94"/>
                    <a:pt x="291" y="99"/>
                    <a:pt x="291" y="106"/>
                  </a:cubicBezTo>
                  <a:close/>
                  <a:moveTo>
                    <a:pt x="291" y="106"/>
                  </a:moveTo>
                  <a:cubicBezTo>
                    <a:pt x="291" y="106"/>
                    <a:pt x="291" y="106"/>
                    <a:pt x="291" y="106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822293" y="4075914"/>
              <a:ext cx="125483" cy="129048"/>
            </a:xfrm>
            <a:custGeom>
              <a:rect b="b" l="l" r="r" t="t"/>
              <a:pathLst>
                <a:path extrusionOk="0" h="362" w="352">
                  <a:moveTo>
                    <a:pt x="321" y="41"/>
                  </a:moveTo>
                  <a:cubicBezTo>
                    <a:pt x="342" y="61"/>
                    <a:pt x="352" y="88"/>
                    <a:pt x="352" y="115"/>
                  </a:cubicBezTo>
                  <a:cubicBezTo>
                    <a:pt x="352" y="142"/>
                    <a:pt x="342" y="169"/>
                    <a:pt x="321" y="189"/>
                  </a:cubicBezTo>
                  <a:cubicBezTo>
                    <a:pt x="190" y="321"/>
                    <a:pt x="190" y="321"/>
                    <a:pt x="190" y="321"/>
                  </a:cubicBezTo>
                  <a:cubicBezTo>
                    <a:pt x="149" y="362"/>
                    <a:pt x="82" y="362"/>
                    <a:pt x="41" y="321"/>
                  </a:cubicBezTo>
                  <a:cubicBezTo>
                    <a:pt x="0" y="280"/>
                    <a:pt x="0" y="213"/>
                    <a:pt x="41" y="172"/>
                  </a:cubicBezTo>
                  <a:cubicBezTo>
                    <a:pt x="173" y="41"/>
                    <a:pt x="173" y="41"/>
                    <a:pt x="173" y="41"/>
                  </a:cubicBezTo>
                  <a:cubicBezTo>
                    <a:pt x="214" y="0"/>
                    <a:pt x="280" y="0"/>
                    <a:pt x="321" y="41"/>
                  </a:cubicBezTo>
                  <a:close/>
                  <a:moveTo>
                    <a:pt x="321" y="41"/>
                  </a:moveTo>
                  <a:cubicBezTo>
                    <a:pt x="321" y="41"/>
                    <a:pt x="321" y="41"/>
                    <a:pt x="321" y="41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883608" y="4104789"/>
              <a:ext cx="35292" cy="35292"/>
            </a:xfrm>
            <a:custGeom>
              <a:rect b="b" l="l" r="r" t="t"/>
              <a:pathLst>
                <a:path extrusionOk="0" h="99" w="99">
                  <a:moveTo>
                    <a:pt x="81" y="18"/>
                  </a:moveTo>
                  <a:cubicBezTo>
                    <a:pt x="99" y="36"/>
                    <a:pt x="99" y="64"/>
                    <a:pt x="81" y="82"/>
                  </a:cubicBezTo>
                  <a:cubicBezTo>
                    <a:pt x="64" y="99"/>
                    <a:pt x="35" y="99"/>
                    <a:pt x="18" y="82"/>
                  </a:cubicBezTo>
                  <a:cubicBezTo>
                    <a:pt x="0" y="64"/>
                    <a:pt x="0" y="36"/>
                    <a:pt x="18" y="18"/>
                  </a:cubicBezTo>
                  <a:cubicBezTo>
                    <a:pt x="35" y="0"/>
                    <a:pt x="64" y="0"/>
                    <a:pt x="81" y="18"/>
                  </a:cubicBez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</a:path>
              </a:pathLst>
            </a:custGeom>
            <a:solidFill>
              <a:srgbClr val="E2AF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846177" y="4143646"/>
              <a:ext cx="35292" cy="34936"/>
            </a:xfrm>
            <a:custGeom>
              <a:rect b="b" l="l" r="r" t="t"/>
              <a:pathLst>
                <a:path extrusionOk="0" h="98" w="99">
                  <a:moveTo>
                    <a:pt x="81" y="17"/>
                  </a:moveTo>
                  <a:cubicBezTo>
                    <a:pt x="99" y="35"/>
                    <a:pt x="99" y="63"/>
                    <a:pt x="81" y="81"/>
                  </a:cubicBezTo>
                  <a:cubicBezTo>
                    <a:pt x="64" y="98"/>
                    <a:pt x="35" y="98"/>
                    <a:pt x="18" y="81"/>
                  </a:cubicBezTo>
                  <a:cubicBezTo>
                    <a:pt x="0" y="63"/>
                    <a:pt x="0" y="35"/>
                    <a:pt x="18" y="17"/>
                  </a:cubicBezTo>
                  <a:cubicBezTo>
                    <a:pt x="35" y="0"/>
                    <a:pt x="64" y="0"/>
                    <a:pt x="81" y="17"/>
                  </a:cubicBezTo>
                  <a:close/>
                  <a:moveTo>
                    <a:pt x="81" y="17"/>
                  </a:moveTo>
                  <a:cubicBezTo>
                    <a:pt x="81" y="17"/>
                    <a:pt x="81" y="17"/>
                    <a:pt x="81" y="17"/>
                  </a:cubicBezTo>
                </a:path>
              </a:pathLst>
            </a:custGeom>
            <a:solidFill>
              <a:srgbClr val="E2AF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3822293" y="4078410"/>
              <a:ext cx="91973" cy="123700"/>
            </a:xfrm>
            <a:custGeom>
              <a:rect b="b" l="l" r="r" t="t"/>
              <a:pathLst>
                <a:path extrusionOk="0" h="347" w="258">
                  <a:moveTo>
                    <a:pt x="63" y="314"/>
                  </a:moveTo>
                  <a:cubicBezTo>
                    <a:pt x="22" y="273"/>
                    <a:pt x="22" y="206"/>
                    <a:pt x="63" y="165"/>
                  </a:cubicBezTo>
                  <a:cubicBezTo>
                    <a:pt x="195" y="34"/>
                    <a:pt x="195" y="34"/>
                    <a:pt x="195" y="34"/>
                  </a:cubicBezTo>
                  <a:cubicBezTo>
                    <a:pt x="213" y="16"/>
                    <a:pt x="235" y="6"/>
                    <a:pt x="258" y="4"/>
                  </a:cubicBezTo>
                  <a:cubicBezTo>
                    <a:pt x="228" y="0"/>
                    <a:pt x="196" y="10"/>
                    <a:pt x="173" y="34"/>
                  </a:cubicBezTo>
                  <a:cubicBezTo>
                    <a:pt x="41" y="165"/>
                    <a:pt x="41" y="165"/>
                    <a:pt x="41" y="165"/>
                  </a:cubicBezTo>
                  <a:cubicBezTo>
                    <a:pt x="0" y="206"/>
                    <a:pt x="0" y="273"/>
                    <a:pt x="41" y="314"/>
                  </a:cubicBezTo>
                  <a:cubicBezTo>
                    <a:pt x="64" y="337"/>
                    <a:pt x="96" y="347"/>
                    <a:pt x="127" y="344"/>
                  </a:cubicBezTo>
                  <a:cubicBezTo>
                    <a:pt x="103" y="341"/>
                    <a:pt x="81" y="331"/>
                    <a:pt x="63" y="314"/>
                  </a:cubicBezTo>
                  <a:close/>
                  <a:moveTo>
                    <a:pt x="63" y="314"/>
                  </a:moveTo>
                  <a:cubicBezTo>
                    <a:pt x="63" y="314"/>
                    <a:pt x="63" y="314"/>
                    <a:pt x="63" y="314"/>
                  </a:cubicBezTo>
                </a:path>
              </a:pathLst>
            </a:custGeom>
            <a:solidFill>
              <a:srgbClr val="E2AF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3888955" y="4103007"/>
              <a:ext cx="35292" cy="35292"/>
            </a:xfrm>
            <a:custGeom>
              <a:rect b="b" l="l" r="r" t="t"/>
              <a:pathLst>
                <a:path extrusionOk="0" h="99" w="99">
                  <a:moveTo>
                    <a:pt x="81" y="18"/>
                  </a:moveTo>
                  <a:cubicBezTo>
                    <a:pt x="99" y="35"/>
                    <a:pt x="99" y="64"/>
                    <a:pt x="81" y="81"/>
                  </a:cubicBezTo>
                  <a:cubicBezTo>
                    <a:pt x="63" y="99"/>
                    <a:pt x="35" y="99"/>
                    <a:pt x="17" y="81"/>
                  </a:cubicBezTo>
                  <a:cubicBezTo>
                    <a:pt x="0" y="64"/>
                    <a:pt x="0" y="35"/>
                    <a:pt x="17" y="18"/>
                  </a:cubicBezTo>
                  <a:cubicBezTo>
                    <a:pt x="35" y="0"/>
                    <a:pt x="63" y="0"/>
                    <a:pt x="81" y="18"/>
                  </a:cubicBez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3850455" y="4141507"/>
              <a:ext cx="34936" cy="35292"/>
            </a:xfrm>
            <a:custGeom>
              <a:rect b="b" l="l" r="r" t="t"/>
              <a:pathLst>
                <a:path extrusionOk="0" h="99" w="98">
                  <a:moveTo>
                    <a:pt x="81" y="18"/>
                  </a:moveTo>
                  <a:cubicBezTo>
                    <a:pt x="98" y="36"/>
                    <a:pt x="98" y="64"/>
                    <a:pt x="81" y="82"/>
                  </a:cubicBezTo>
                  <a:cubicBezTo>
                    <a:pt x="63" y="99"/>
                    <a:pt x="35" y="99"/>
                    <a:pt x="17" y="82"/>
                  </a:cubicBezTo>
                  <a:cubicBezTo>
                    <a:pt x="0" y="64"/>
                    <a:pt x="0" y="36"/>
                    <a:pt x="17" y="18"/>
                  </a:cubicBezTo>
                  <a:cubicBezTo>
                    <a:pt x="35" y="0"/>
                    <a:pt x="63" y="0"/>
                    <a:pt x="81" y="18"/>
                  </a:cubicBezTo>
                  <a:close/>
                  <a:moveTo>
                    <a:pt x="81" y="18"/>
                  </a:moveTo>
                  <a:cubicBezTo>
                    <a:pt x="81" y="18"/>
                    <a:pt x="81" y="18"/>
                    <a:pt x="81" y="18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3640485" y="3760068"/>
              <a:ext cx="353990" cy="547561"/>
            </a:xfrm>
            <a:custGeom>
              <a:rect b="b" l="l" r="r" t="t"/>
              <a:pathLst>
                <a:path extrusionOk="0" h="1536" w="993">
                  <a:moveTo>
                    <a:pt x="873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53" y="0"/>
                    <a:pt x="0" y="54"/>
                    <a:pt x="0" y="120"/>
                  </a:cubicBezTo>
                  <a:cubicBezTo>
                    <a:pt x="0" y="1417"/>
                    <a:pt x="0" y="1417"/>
                    <a:pt x="0" y="1417"/>
                  </a:cubicBezTo>
                  <a:cubicBezTo>
                    <a:pt x="0" y="1483"/>
                    <a:pt x="53" y="1536"/>
                    <a:pt x="119" y="1536"/>
                  </a:cubicBezTo>
                  <a:cubicBezTo>
                    <a:pt x="723" y="1536"/>
                    <a:pt x="723" y="1536"/>
                    <a:pt x="723" y="1536"/>
                  </a:cubicBezTo>
                  <a:cubicBezTo>
                    <a:pt x="753" y="1536"/>
                    <a:pt x="781" y="1525"/>
                    <a:pt x="802" y="1503"/>
                  </a:cubicBezTo>
                  <a:cubicBezTo>
                    <a:pt x="960" y="1346"/>
                    <a:pt x="960" y="1346"/>
                    <a:pt x="960" y="1346"/>
                  </a:cubicBezTo>
                  <a:cubicBezTo>
                    <a:pt x="981" y="1325"/>
                    <a:pt x="993" y="1297"/>
                    <a:pt x="993" y="1267"/>
                  </a:cubicBezTo>
                  <a:cubicBezTo>
                    <a:pt x="993" y="120"/>
                    <a:pt x="993" y="120"/>
                    <a:pt x="993" y="120"/>
                  </a:cubicBezTo>
                  <a:cubicBezTo>
                    <a:pt x="993" y="54"/>
                    <a:pt x="939" y="0"/>
                    <a:pt x="873" y="0"/>
                  </a:cubicBezTo>
                  <a:close/>
                  <a:moveTo>
                    <a:pt x="948" y="1267"/>
                  </a:moveTo>
                  <a:cubicBezTo>
                    <a:pt x="948" y="1285"/>
                    <a:pt x="941" y="1301"/>
                    <a:pt x="928" y="1314"/>
                  </a:cubicBezTo>
                  <a:cubicBezTo>
                    <a:pt x="917" y="1325"/>
                    <a:pt x="917" y="1325"/>
                    <a:pt x="917" y="1325"/>
                  </a:cubicBezTo>
                  <a:cubicBezTo>
                    <a:pt x="874" y="1283"/>
                    <a:pt x="874" y="1283"/>
                    <a:pt x="874" y="1283"/>
                  </a:cubicBezTo>
                  <a:cubicBezTo>
                    <a:pt x="865" y="1274"/>
                    <a:pt x="851" y="1274"/>
                    <a:pt x="842" y="1283"/>
                  </a:cubicBezTo>
                  <a:cubicBezTo>
                    <a:pt x="834" y="1291"/>
                    <a:pt x="834" y="1306"/>
                    <a:pt x="842" y="1314"/>
                  </a:cubicBezTo>
                  <a:cubicBezTo>
                    <a:pt x="885" y="1357"/>
                    <a:pt x="885" y="1357"/>
                    <a:pt x="885" y="1357"/>
                  </a:cubicBezTo>
                  <a:cubicBezTo>
                    <a:pt x="863" y="1379"/>
                    <a:pt x="863" y="1379"/>
                    <a:pt x="863" y="1379"/>
                  </a:cubicBezTo>
                  <a:cubicBezTo>
                    <a:pt x="820" y="1337"/>
                    <a:pt x="820" y="1337"/>
                    <a:pt x="820" y="1337"/>
                  </a:cubicBezTo>
                  <a:cubicBezTo>
                    <a:pt x="811" y="1328"/>
                    <a:pt x="797" y="1328"/>
                    <a:pt x="788" y="1337"/>
                  </a:cubicBezTo>
                  <a:cubicBezTo>
                    <a:pt x="780" y="1345"/>
                    <a:pt x="780" y="1360"/>
                    <a:pt x="788" y="1368"/>
                  </a:cubicBezTo>
                  <a:cubicBezTo>
                    <a:pt x="831" y="1411"/>
                    <a:pt x="831" y="1411"/>
                    <a:pt x="831" y="1411"/>
                  </a:cubicBezTo>
                  <a:cubicBezTo>
                    <a:pt x="809" y="1433"/>
                    <a:pt x="809" y="1433"/>
                    <a:pt x="809" y="1433"/>
                  </a:cubicBezTo>
                  <a:cubicBezTo>
                    <a:pt x="766" y="1391"/>
                    <a:pt x="766" y="1391"/>
                    <a:pt x="766" y="1391"/>
                  </a:cubicBezTo>
                  <a:cubicBezTo>
                    <a:pt x="757" y="1382"/>
                    <a:pt x="743" y="1382"/>
                    <a:pt x="734" y="1391"/>
                  </a:cubicBezTo>
                  <a:cubicBezTo>
                    <a:pt x="726" y="1399"/>
                    <a:pt x="726" y="1414"/>
                    <a:pt x="734" y="1422"/>
                  </a:cubicBezTo>
                  <a:cubicBezTo>
                    <a:pt x="777" y="1465"/>
                    <a:pt x="777" y="1465"/>
                    <a:pt x="777" y="1465"/>
                  </a:cubicBezTo>
                  <a:cubicBezTo>
                    <a:pt x="770" y="1472"/>
                    <a:pt x="770" y="1472"/>
                    <a:pt x="770" y="1472"/>
                  </a:cubicBezTo>
                  <a:cubicBezTo>
                    <a:pt x="758" y="1484"/>
                    <a:pt x="741" y="1491"/>
                    <a:pt x="723" y="1491"/>
                  </a:cubicBezTo>
                  <a:cubicBezTo>
                    <a:pt x="119" y="1491"/>
                    <a:pt x="119" y="1491"/>
                    <a:pt x="119" y="1491"/>
                  </a:cubicBezTo>
                  <a:cubicBezTo>
                    <a:pt x="78" y="1491"/>
                    <a:pt x="45" y="1458"/>
                    <a:pt x="45" y="1417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79"/>
                    <a:pt x="78" y="45"/>
                    <a:pt x="119" y="45"/>
                  </a:cubicBezTo>
                  <a:cubicBezTo>
                    <a:pt x="873" y="45"/>
                    <a:pt x="873" y="45"/>
                    <a:pt x="873" y="45"/>
                  </a:cubicBezTo>
                  <a:cubicBezTo>
                    <a:pt x="914" y="45"/>
                    <a:pt x="948" y="79"/>
                    <a:pt x="948" y="120"/>
                  </a:cubicBezTo>
                  <a:lnTo>
                    <a:pt x="948" y="1267"/>
                  </a:lnTo>
                  <a:close/>
                  <a:moveTo>
                    <a:pt x="948" y="1267"/>
                  </a:moveTo>
                  <a:cubicBezTo>
                    <a:pt x="948" y="1267"/>
                    <a:pt x="948" y="1267"/>
                    <a:pt x="948" y="1267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3674708" y="3794291"/>
              <a:ext cx="285544" cy="262016"/>
            </a:xfrm>
            <a:custGeom>
              <a:rect b="b" l="l" r="r" t="t"/>
              <a:pathLst>
                <a:path extrusionOk="0" h="735" w="801">
                  <a:moveTo>
                    <a:pt x="747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682"/>
                    <a:pt x="0" y="682"/>
                    <a:pt x="0" y="682"/>
                  </a:cubicBezTo>
                  <a:cubicBezTo>
                    <a:pt x="0" y="711"/>
                    <a:pt x="23" y="735"/>
                    <a:pt x="53" y="735"/>
                  </a:cubicBezTo>
                  <a:cubicBezTo>
                    <a:pt x="747" y="735"/>
                    <a:pt x="747" y="735"/>
                    <a:pt x="747" y="735"/>
                  </a:cubicBezTo>
                  <a:cubicBezTo>
                    <a:pt x="777" y="735"/>
                    <a:pt x="801" y="711"/>
                    <a:pt x="801" y="682"/>
                  </a:cubicBezTo>
                  <a:cubicBezTo>
                    <a:pt x="801" y="53"/>
                    <a:pt x="801" y="53"/>
                    <a:pt x="801" y="53"/>
                  </a:cubicBezTo>
                  <a:cubicBezTo>
                    <a:pt x="801" y="24"/>
                    <a:pt x="777" y="0"/>
                    <a:pt x="747" y="0"/>
                  </a:cubicBezTo>
                  <a:close/>
                  <a:moveTo>
                    <a:pt x="756" y="682"/>
                  </a:moveTo>
                  <a:cubicBezTo>
                    <a:pt x="756" y="687"/>
                    <a:pt x="752" y="690"/>
                    <a:pt x="747" y="690"/>
                  </a:cubicBezTo>
                  <a:cubicBezTo>
                    <a:pt x="53" y="690"/>
                    <a:pt x="53" y="690"/>
                    <a:pt x="53" y="690"/>
                  </a:cubicBezTo>
                  <a:cubicBezTo>
                    <a:pt x="48" y="690"/>
                    <a:pt x="45" y="687"/>
                    <a:pt x="45" y="682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49"/>
                    <a:pt x="48" y="45"/>
                    <a:pt x="53" y="45"/>
                  </a:cubicBezTo>
                  <a:cubicBezTo>
                    <a:pt x="747" y="45"/>
                    <a:pt x="747" y="45"/>
                    <a:pt x="747" y="45"/>
                  </a:cubicBezTo>
                  <a:cubicBezTo>
                    <a:pt x="752" y="45"/>
                    <a:pt x="756" y="49"/>
                    <a:pt x="756" y="53"/>
                  </a:cubicBezTo>
                  <a:lnTo>
                    <a:pt x="756" y="682"/>
                  </a:lnTo>
                  <a:close/>
                  <a:moveTo>
                    <a:pt x="756" y="682"/>
                  </a:moveTo>
                  <a:cubicBezTo>
                    <a:pt x="756" y="682"/>
                    <a:pt x="756" y="682"/>
                    <a:pt x="756" y="682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3719625" y="3822097"/>
              <a:ext cx="195710" cy="206405"/>
            </a:xfrm>
            <a:custGeom>
              <a:rect b="b" l="l" r="r" t="t"/>
              <a:pathLst>
                <a:path extrusionOk="0" h="579" w="549">
                  <a:moveTo>
                    <a:pt x="51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563"/>
                    <a:pt x="16" y="579"/>
                    <a:pt x="36" y="579"/>
                  </a:cubicBezTo>
                  <a:cubicBezTo>
                    <a:pt x="512" y="579"/>
                    <a:pt x="512" y="579"/>
                    <a:pt x="512" y="579"/>
                  </a:cubicBezTo>
                  <a:cubicBezTo>
                    <a:pt x="532" y="579"/>
                    <a:pt x="549" y="563"/>
                    <a:pt x="549" y="543"/>
                  </a:cubicBezTo>
                  <a:cubicBezTo>
                    <a:pt x="549" y="471"/>
                    <a:pt x="549" y="471"/>
                    <a:pt x="549" y="471"/>
                  </a:cubicBezTo>
                  <a:cubicBezTo>
                    <a:pt x="549" y="459"/>
                    <a:pt x="538" y="449"/>
                    <a:pt x="526" y="449"/>
                  </a:cubicBezTo>
                  <a:cubicBezTo>
                    <a:pt x="514" y="449"/>
                    <a:pt x="504" y="459"/>
                    <a:pt x="504" y="471"/>
                  </a:cubicBezTo>
                  <a:cubicBezTo>
                    <a:pt x="504" y="534"/>
                    <a:pt x="504" y="534"/>
                    <a:pt x="504" y="534"/>
                  </a:cubicBezTo>
                  <a:cubicBezTo>
                    <a:pt x="45" y="534"/>
                    <a:pt x="45" y="534"/>
                    <a:pt x="45" y="534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504" y="45"/>
                    <a:pt x="504" y="45"/>
                    <a:pt x="504" y="45"/>
                  </a:cubicBezTo>
                  <a:cubicBezTo>
                    <a:pt x="504" y="381"/>
                    <a:pt x="504" y="381"/>
                    <a:pt x="504" y="381"/>
                  </a:cubicBezTo>
                  <a:cubicBezTo>
                    <a:pt x="504" y="394"/>
                    <a:pt x="514" y="404"/>
                    <a:pt x="526" y="404"/>
                  </a:cubicBezTo>
                  <a:cubicBezTo>
                    <a:pt x="538" y="404"/>
                    <a:pt x="549" y="394"/>
                    <a:pt x="549" y="381"/>
                  </a:cubicBezTo>
                  <a:cubicBezTo>
                    <a:pt x="549" y="37"/>
                    <a:pt x="549" y="37"/>
                    <a:pt x="549" y="37"/>
                  </a:cubicBezTo>
                  <a:cubicBezTo>
                    <a:pt x="549" y="17"/>
                    <a:pt x="532" y="0"/>
                    <a:pt x="512" y="0"/>
                  </a:cubicBezTo>
                  <a:close/>
                  <a:moveTo>
                    <a:pt x="512" y="0"/>
                  </a:moveTo>
                  <a:cubicBezTo>
                    <a:pt x="512" y="0"/>
                    <a:pt x="512" y="0"/>
                    <a:pt x="512" y="0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3679342" y="4075201"/>
              <a:ext cx="119779" cy="119779"/>
            </a:xfrm>
            <a:custGeom>
              <a:rect b="b" l="l" r="r" t="t"/>
              <a:pathLst>
                <a:path extrusionOk="0" h="336" w="336">
                  <a:moveTo>
                    <a:pt x="336" y="208"/>
                  </a:moveTo>
                  <a:cubicBezTo>
                    <a:pt x="336" y="128"/>
                    <a:pt x="336" y="128"/>
                    <a:pt x="336" y="128"/>
                  </a:cubicBezTo>
                  <a:cubicBezTo>
                    <a:pt x="336" y="109"/>
                    <a:pt x="321" y="93"/>
                    <a:pt x="302" y="93"/>
                  </a:cubicBezTo>
                  <a:cubicBezTo>
                    <a:pt x="243" y="93"/>
                    <a:pt x="243" y="93"/>
                    <a:pt x="243" y="93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3" y="15"/>
                    <a:pt x="227" y="0"/>
                    <a:pt x="20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09" y="0"/>
                    <a:pt x="94" y="15"/>
                    <a:pt x="94" y="34"/>
                  </a:cubicBezTo>
                  <a:cubicBezTo>
                    <a:pt x="94" y="93"/>
                    <a:pt x="94" y="93"/>
                    <a:pt x="94" y="93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15" y="93"/>
                    <a:pt x="0" y="109"/>
                    <a:pt x="0" y="128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27"/>
                    <a:pt x="15" y="242"/>
                    <a:pt x="34" y="242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94" y="320"/>
                    <a:pt x="109" y="336"/>
                    <a:pt x="128" y="336"/>
                  </a:cubicBezTo>
                  <a:cubicBezTo>
                    <a:pt x="208" y="336"/>
                    <a:pt x="208" y="336"/>
                    <a:pt x="208" y="336"/>
                  </a:cubicBezTo>
                  <a:cubicBezTo>
                    <a:pt x="227" y="336"/>
                    <a:pt x="243" y="320"/>
                    <a:pt x="243" y="301"/>
                  </a:cubicBezTo>
                  <a:cubicBezTo>
                    <a:pt x="243" y="242"/>
                    <a:pt x="243" y="242"/>
                    <a:pt x="243" y="242"/>
                  </a:cubicBezTo>
                  <a:cubicBezTo>
                    <a:pt x="302" y="242"/>
                    <a:pt x="302" y="242"/>
                    <a:pt x="302" y="242"/>
                  </a:cubicBezTo>
                  <a:cubicBezTo>
                    <a:pt x="321" y="242"/>
                    <a:pt x="336" y="227"/>
                    <a:pt x="336" y="208"/>
                  </a:cubicBezTo>
                  <a:close/>
                  <a:moveTo>
                    <a:pt x="291" y="197"/>
                  </a:moveTo>
                  <a:cubicBezTo>
                    <a:pt x="232" y="197"/>
                    <a:pt x="232" y="197"/>
                    <a:pt x="232" y="197"/>
                  </a:cubicBezTo>
                  <a:cubicBezTo>
                    <a:pt x="213" y="197"/>
                    <a:pt x="198" y="213"/>
                    <a:pt x="198" y="232"/>
                  </a:cubicBezTo>
                  <a:cubicBezTo>
                    <a:pt x="198" y="291"/>
                    <a:pt x="198" y="291"/>
                    <a:pt x="198" y="291"/>
                  </a:cubicBezTo>
                  <a:cubicBezTo>
                    <a:pt x="139" y="291"/>
                    <a:pt x="139" y="291"/>
                    <a:pt x="139" y="291"/>
                  </a:cubicBezTo>
                  <a:cubicBezTo>
                    <a:pt x="139" y="232"/>
                    <a:pt x="139" y="232"/>
                    <a:pt x="139" y="232"/>
                  </a:cubicBezTo>
                  <a:cubicBezTo>
                    <a:pt x="139" y="213"/>
                    <a:pt x="123" y="197"/>
                    <a:pt x="104" y="197"/>
                  </a:cubicBezTo>
                  <a:cubicBezTo>
                    <a:pt x="45" y="197"/>
                    <a:pt x="45" y="197"/>
                    <a:pt x="45" y="197"/>
                  </a:cubicBezTo>
                  <a:cubicBezTo>
                    <a:pt x="45" y="138"/>
                    <a:pt x="45" y="138"/>
                    <a:pt x="45" y="138"/>
                  </a:cubicBezTo>
                  <a:cubicBezTo>
                    <a:pt x="104" y="138"/>
                    <a:pt x="104" y="138"/>
                    <a:pt x="104" y="138"/>
                  </a:cubicBezTo>
                  <a:cubicBezTo>
                    <a:pt x="123" y="138"/>
                    <a:pt x="139" y="123"/>
                    <a:pt x="139" y="104"/>
                  </a:cubicBezTo>
                  <a:cubicBezTo>
                    <a:pt x="139" y="45"/>
                    <a:pt x="139" y="45"/>
                    <a:pt x="139" y="45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198" y="104"/>
                    <a:pt x="198" y="104"/>
                    <a:pt x="198" y="104"/>
                  </a:cubicBezTo>
                  <a:cubicBezTo>
                    <a:pt x="198" y="123"/>
                    <a:pt x="213" y="138"/>
                    <a:pt x="232" y="138"/>
                  </a:cubicBezTo>
                  <a:cubicBezTo>
                    <a:pt x="291" y="138"/>
                    <a:pt x="291" y="138"/>
                    <a:pt x="291" y="138"/>
                  </a:cubicBezTo>
                  <a:lnTo>
                    <a:pt x="291" y="197"/>
                  </a:lnTo>
                  <a:close/>
                  <a:moveTo>
                    <a:pt x="291" y="197"/>
                  </a:moveTo>
                  <a:cubicBezTo>
                    <a:pt x="291" y="197"/>
                    <a:pt x="291" y="197"/>
                    <a:pt x="291" y="197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3818015" y="4071636"/>
              <a:ext cx="137603" cy="137603"/>
            </a:xfrm>
            <a:custGeom>
              <a:rect b="b" l="l" r="r" t="t"/>
              <a:pathLst>
                <a:path extrusionOk="0" h="386" w="386">
                  <a:moveTo>
                    <a:pt x="259" y="0"/>
                  </a:moveTo>
                  <a:cubicBezTo>
                    <a:pt x="225" y="0"/>
                    <a:pt x="193" y="13"/>
                    <a:pt x="169" y="37"/>
                  </a:cubicBezTo>
                  <a:cubicBezTo>
                    <a:pt x="37" y="168"/>
                    <a:pt x="37" y="168"/>
                    <a:pt x="37" y="168"/>
                  </a:cubicBezTo>
                  <a:cubicBezTo>
                    <a:pt x="13" y="192"/>
                    <a:pt x="0" y="224"/>
                    <a:pt x="0" y="259"/>
                  </a:cubicBezTo>
                  <a:cubicBezTo>
                    <a:pt x="0" y="293"/>
                    <a:pt x="13" y="325"/>
                    <a:pt x="37" y="349"/>
                  </a:cubicBezTo>
                  <a:cubicBezTo>
                    <a:pt x="61" y="373"/>
                    <a:pt x="93" y="386"/>
                    <a:pt x="127" y="386"/>
                  </a:cubicBezTo>
                  <a:cubicBezTo>
                    <a:pt x="161" y="386"/>
                    <a:pt x="193" y="373"/>
                    <a:pt x="217" y="349"/>
                  </a:cubicBezTo>
                  <a:cubicBezTo>
                    <a:pt x="234" y="333"/>
                    <a:pt x="234" y="333"/>
                    <a:pt x="234" y="333"/>
                  </a:cubicBezTo>
                  <a:cubicBezTo>
                    <a:pt x="242" y="324"/>
                    <a:pt x="242" y="310"/>
                    <a:pt x="234" y="301"/>
                  </a:cubicBezTo>
                  <a:cubicBezTo>
                    <a:pt x="225" y="292"/>
                    <a:pt x="211" y="292"/>
                    <a:pt x="202" y="301"/>
                  </a:cubicBezTo>
                  <a:cubicBezTo>
                    <a:pt x="186" y="317"/>
                    <a:pt x="186" y="317"/>
                    <a:pt x="186" y="317"/>
                  </a:cubicBezTo>
                  <a:cubicBezTo>
                    <a:pt x="170" y="332"/>
                    <a:pt x="149" y="341"/>
                    <a:pt x="127" y="341"/>
                  </a:cubicBezTo>
                  <a:cubicBezTo>
                    <a:pt x="105" y="341"/>
                    <a:pt x="85" y="332"/>
                    <a:pt x="69" y="317"/>
                  </a:cubicBezTo>
                  <a:cubicBezTo>
                    <a:pt x="53" y="301"/>
                    <a:pt x="45" y="281"/>
                    <a:pt x="45" y="259"/>
                  </a:cubicBezTo>
                  <a:cubicBezTo>
                    <a:pt x="45" y="237"/>
                    <a:pt x="53" y="216"/>
                    <a:pt x="69" y="200"/>
                  </a:cubicBezTo>
                  <a:cubicBezTo>
                    <a:pt x="200" y="69"/>
                    <a:pt x="200" y="69"/>
                    <a:pt x="200" y="69"/>
                  </a:cubicBezTo>
                  <a:cubicBezTo>
                    <a:pt x="216" y="53"/>
                    <a:pt x="237" y="45"/>
                    <a:pt x="259" y="45"/>
                  </a:cubicBezTo>
                  <a:cubicBezTo>
                    <a:pt x="281" y="45"/>
                    <a:pt x="302" y="53"/>
                    <a:pt x="317" y="69"/>
                  </a:cubicBezTo>
                  <a:cubicBezTo>
                    <a:pt x="333" y="84"/>
                    <a:pt x="341" y="105"/>
                    <a:pt x="341" y="127"/>
                  </a:cubicBezTo>
                  <a:cubicBezTo>
                    <a:pt x="341" y="149"/>
                    <a:pt x="333" y="170"/>
                    <a:pt x="317" y="185"/>
                  </a:cubicBezTo>
                  <a:cubicBezTo>
                    <a:pt x="266" y="237"/>
                    <a:pt x="266" y="237"/>
                    <a:pt x="266" y="237"/>
                  </a:cubicBezTo>
                  <a:cubicBezTo>
                    <a:pt x="257" y="246"/>
                    <a:pt x="257" y="260"/>
                    <a:pt x="266" y="269"/>
                  </a:cubicBezTo>
                  <a:cubicBezTo>
                    <a:pt x="275" y="277"/>
                    <a:pt x="289" y="277"/>
                    <a:pt x="298" y="269"/>
                  </a:cubicBezTo>
                  <a:cubicBezTo>
                    <a:pt x="349" y="217"/>
                    <a:pt x="349" y="217"/>
                    <a:pt x="349" y="217"/>
                  </a:cubicBezTo>
                  <a:cubicBezTo>
                    <a:pt x="373" y="193"/>
                    <a:pt x="386" y="161"/>
                    <a:pt x="386" y="127"/>
                  </a:cubicBezTo>
                  <a:cubicBezTo>
                    <a:pt x="386" y="93"/>
                    <a:pt x="373" y="61"/>
                    <a:pt x="349" y="37"/>
                  </a:cubicBezTo>
                  <a:cubicBezTo>
                    <a:pt x="325" y="13"/>
                    <a:pt x="293" y="0"/>
                    <a:pt x="259" y="0"/>
                  </a:cubicBezTo>
                  <a:close/>
                  <a:moveTo>
                    <a:pt x="259" y="0"/>
                  </a:moveTo>
                  <a:cubicBezTo>
                    <a:pt x="259" y="0"/>
                    <a:pt x="259" y="0"/>
                    <a:pt x="259" y="0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3882539" y="4096590"/>
              <a:ext cx="48125" cy="48125"/>
            </a:xfrm>
            <a:custGeom>
              <a:rect b="b" l="l" r="r" t="t"/>
              <a:pathLst>
                <a:path extrusionOk="0" h="135" w="135">
                  <a:moveTo>
                    <a:pt x="115" y="115"/>
                  </a:moveTo>
                  <a:cubicBezTo>
                    <a:pt x="128" y="103"/>
                    <a:pt x="135" y="86"/>
                    <a:pt x="135" y="68"/>
                  </a:cubicBezTo>
                  <a:cubicBezTo>
                    <a:pt x="135" y="50"/>
                    <a:pt x="128" y="33"/>
                    <a:pt x="115" y="20"/>
                  </a:cubicBezTo>
                  <a:cubicBezTo>
                    <a:pt x="102" y="7"/>
                    <a:pt x="85" y="0"/>
                    <a:pt x="67" y="0"/>
                  </a:cubicBezTo>
                  <a:cubicBezTo>
                    <a:pt x="49" y="0"/>
                    <a:pt x="32" y="7"/>
                    <a:pt x="19" y="20"/>
                  </a:cubicBezTo>
                  <a:cubicBezTo>
                    <a:pt x="7" y="33"/>
                    <a:pt x="0" y="50"/>
                    <a:pt x="0" y="68"/>
                  </a:cubicBezTo>
                  <a:cubicBezTo>
                    <a:pt x="0" y="86"/>
                    <a:pt x="7" y="103"/>
                    <a:pt x="19" y="115"/>
                  </a:cubicBezTo>
                  <a:cubicBezTo>
                    <a:pt x="32" y="128"/>
                    <a:pt x="49" y="135"/>
                    <a:pt x="67" y="135"/>
                  </a:cubicBezTo>
                  <a:cubicBezTo>
                    <a:pt x="85" y="135"/>
                    <a:pt x="102" y="128"/>
                    <a:pt x="115" y="115"/>
                  </a:cubicBezTo>
                  <a:cubicBezTo>
                    <a:pt x="115" y="115"/>
                    <a:pt x="115" y="115"/>
                    <a:pt x="115" y="115"/>
                  </a:cubicBezTo>
                  <a:close/>
                  <a:moveTo>
                    <a:pt x="83" y="84"/>
                  </a:moveTo>
                  <a:cubicBezTo>
                    <a:pt x="79" y="88"/>
                    <a:pt x="73" y="90"/>
                    <a:pt x="67" y="90"/>
                  </a:cubicBezTo>
                  <a:cubicBezTo>
                    <a:pt x="61" y="90"/>
                    <a:pt x="56" y="88"/>
                    <a:pt x="51" y="84"/>
                  </a:cubicBezTo>
                  <a:cubicBezTo>
                    <a:pt x="47" y="79"/>
                    <a:pt x="45" y="74"/>
                    <a:pt x="45" y="68"/>
                  </a:cubicBezTo>
                  <a:cubicBezTo>
                    <a:pt x="45" y="62"/>
                    <a:pt x="47" y="56"/>
                    <a:pt x="51" y="52"/>
                  </a:cubicBezTo>
                  <a:cubicBezTo>
                    <a:pt x="56" y="47"/>
                    <a:pt x="61" y="45"/>
                    <a:pt x="67" y="45"/>
                  </a:cubicBezTo>
                  <a:cubicBezTo>
                    <a:pt x="73" y="45"/>
                    <a:pt x="79" y="47"/>
                    <a:pt x="83" y="52"/>
                  </a:cubicBezTo>
                  <a:cubicBezTo>
                    <a:pt x="87" y="56"/>
                    <a:pt x="90" y="62"/>
                    <a:pt x="90" y="68"/>
                  </a:cubicBezTo>
                  <a:cubicBezTo>
                    <a:pt x="90" y="74"/>
                    <a:pt x="87" y="79"/>
                    <a:pt x="83" y="84"/>
                  </a:cubicBezTo>
                  <a:close/>
                  <a:moveTo>
                    <a:pt x="83" y="84"/>
                  </a:moveTo>
                  <a:cubicBezTo>
                    <a:pt x="83" y="84"/>
                    <a:pt x="83" y="84"/>
                    <a:pt x="83" y="84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3844038" y="4135091"/>
              <a:ext cx="48125" cy="48125"/>
            </a:xfrm>
            <a:custGeom>
              <a:rect b="b" l="l" r="r" t="t"/>
              <a:pathLst>
                <a:path extrusionOk="0" h="135" w="135">
                  <a:moveTo>
                    <a:pt x="67" y="0"/>
                  </a:moveTo>
                  <a:cubicBezTo>
                    <a:pt x="49" y="0"/>
                    <a:pt x="32" y="7"/>
                    <a:pt x="19" y="20"/>
                  </a:cubicBezTo>
                  <a:cubicBezTo>
                    <a:pt x="7" y="33"/>
                    <a:pt x="0" y="50"/>
                    <a:pt x="0" y="68"/>
                  </a:cubicBezTo>
                  <a:cubicBezTo>
                    <a:pt x="0" y="86"/>
                    <a:pt x="7" y="103"/>
                    <a:pt x="19" y="116"/>
                  </a:cubicBezTo>
                  <a:cubicBezTo>
                    <a:pt x="32" y="128"/>
                    <a:pt x="49" y="135"/>
                    <a:pt x="67" y="135"/>
                  </a:cubicBezTo>
                  <a:cubicBezTo>
                    <a:pt x="85" y="135"/>
                    <a:pt x="102" y="128"/>
                    <a:pt x="115" y="116"/>
                  </a:cubicBezTo>
                  <a:cubicBezTo>
                    <a:pt x="115" y="116"/>
                    <a:pt x="115" y="116"/>
                    <a:pt x="115" y="116"/>
                  </a:cubicBezTo>
                  <a:cubicBezTo>
                    <a:pt x="127" y="103"/>
                    <a:pt x="135" y="86"/>
                    <a:pt x="135" y="68"/>
                  </a:cubicBezTo>
                  <a:cubicBezTo>
                    <a:pt x="135" y="50"/>
                    <a:pt x="127" y="33"/>
                    <a:pt x="115" y="20"/>
                  </a:cubicBezTo>
                  <a:cubicBezTo>
                    <a:pt x="102" y="7"/>
                    <a:pt x="85" y="0"/>
                    <a:pt x="67" y="0"/>
                  </a:cubicBezTo>
                  <a:close/>
                  <a:moveTo>
                    <a:pt x="83" y="84"/>
                  </a:moveTo>
                  <a:cubicBezTo>
                    <a:pt x="79" y="88"/>
                    <a:pt x="73" y="90"/>
                    <a:pt x="67" y="90"/>
                  </a:cubicBezTo>
                  <a:cubicBezTo>
                    <a:pt x="61" y="90"/>
                    <a:pt x="55" y="88"/>
                    <a:pt x="51" y="84"/>
                  </a:cubicBezTo>
                  <a:cubicBezTo>
                    <a:pt x="47" y="79"/>
                    <a:pt x="45" y="74"/>
                    <a:pt x="45" y="68"/>
                  </a:cubicBezTo>
                  <a:cubicBezTo>
                    <a:pt x="45" y="62"/>
                    <a:pt x="47" y="56"/>
                    <a:pt x="51" y="52"/>
                  </a:cubicBezTo>
                  <a:cubicBezTo>
                    <a:pt x="55" y="48"/>
                    <a:pt x="61" y="45"/>
                    <a:pt x="67" y="45"/>
                  </a:cubicBezTo>
                  <a:cubicBezTo>
                    <a:pt x="73" y="45"/>
                    <a:pt x="79" y="48"/>
                    <a:pt x="83" y="52"/>
                  </a:cubicBezTo>
                  <a:cubicBezTo>
                    <a:pt x="87" y="56"/>
                    <a:pt x="90" y="62"/>
                    <a:pt x="90" y="68"/>
                  </a:cubicBezTo>
                  <a:cubicBezTo>
                    <a:pt x="90" y="74"/>
                    <a:pt x="87" y="79"/>
                    <a:pt x="83" y="84"/>
                  </a:cubicBezTo>
                  <a:close/>
                  <a:moveTo>
                    <a:pt x="83" y="84"/>
                  </a:moveTo>
                  <a:cubicBezTo>
                    <a:pt x="83" y="84"/>
                    <a:pt x="83" y="84"/>
                    <a:pt x="83" y="84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3768820" y="4229916"/>
              <a:ext cx="39213" cy="38144"/>
            </a:xfrm>
            <a:custGeom>
              <a:rect b="b" l="l" r="r" t="t"/>
              <a:pathLst>
                <a:path extrusionOk="0" h="107" w="110">
                  <a:moveTo>
                    <a:pt x="69" y="9"/>
                  </a:moveTo>
                  <a:cubicBezTo>
                    <a:pt x="9" y="69"/>
                    <a:pt x="9" y="69"/>
                    <a:pt x="9" y="69"/>
                  </a:cubicBezTo>
                  <a:cubicBezTo>
                    <a:pt x="0" y="78"/>
                    <a:pt x="0" y="92"/>
                    <a:pt x="9" y="101"/>
                  </a:cubicBezTo>
                  <a:cubicBezTo>
                    <a:pt x="14" y="105"/>
                    <a:pt x="19" y="107"/>
                    <a:pt x="25" y="107"/>
                  </a:cubicBezTo>
                  <a:cubicBezTo>
                    <a:pt x="31" y="107"/>
                    <a:pt x="37" y="105"/>
                    <a:pt x="41" y="10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10" y="32"/>
                    <a:pt x="110" y="18"/>
                    <a:pt x="101" y="9"/>
                  </a:cubicBezTo>
                  <a:cubicBezTo>
                    <a:pt x="92" y="0"/>
                    <a:pt x="78" y="0"/>
                    <a:pt x="69" y="9"/>
                  </a:cubicBezTo>
                  <a:close/>
                  <a:moveTo>
                    <a:pt x="69" y="9"/>
                  </a:moveTo>
                  <a:cubicBezTo>
                    <a:pt x="69" y="9"/>
                    <a:pt x="69" y="9"/>
                    <a:pt x="69" y="9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3825501" y="4229916"/>
              <a:ext cx="39213" cy="38144"/>
            </a:xfrm>
            <a:custGeom>
              <a:rect b="b" l="l" r="r" t="t"/>
              <a:pathLst>
                <a:path extrusionOk="0" h="107" w="110">
                  <a:moveTo>
                    <a:pt x="69" y="9"/>
                  </a:moveTo>
                  <a:cubicBezTo>
                    <a:pt x="9" y="69"/>
                    <a:pt x="9" y="69"/>
                    <a:pt x="9" y="69"/>
                  </a:cubicBezTo>
                  <a:cubicBezTo>
                    <a:pt x="0" y="78"/>
                    <a:pt x="0" y="92"/>
                    <a:pt x="9" y="101"/>
                  </a:cubicBezTo>
                  <a:cubicBezTo>
                    <a:pt x="14" y="105"/>
                    <a:pt x="19" y="107"/>
                    <a:pt x="25" y="107"/>
                  </a:cubicBezTo>
                  <a:cubicBezTo>
                    <a:pt x="31" y="107"/>
                    <a:pt x="37" y="105"/>
                    <a:pt x="41" y="101"/>
                  </a:cubicBezTo>
                  <a:cubicBezTo>
                    <a:pt x="101" y="41"/>
                    <a:pt x="101" y="41"/>
                    <a:pt x="101" y="41"/>
                  </a:cubicBezTo>
                  <a:cubicBezTo>
                    <a:pt x="110" y="32"/>
                    <a:pt x="110" y="18"/>
                    <a:pt x="101" y="9"/>
                  </a:cubicBezTo>
                  <a:cubicBezTo>
                    <a:pt x="92" y="0"/>
                    <a:pt x="78" y="0"/>
                    <a:pt x="69" y="9"/>
                  </a:cubicBezTo>
                  <a:close/>
                  <a:moveTo>
                    <a:pt x="69" y="9"/>
                  </a:moveTo>
                  <a:cubicBezTo>
                    <a:pt x="69" y="9"/>
                    <a:pt x="69" y="9"/>
                    <a:pt x="69" y="9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4" name="Google Shape;584;p18"/>
          <p:cNvSpPr txBox="1"/>
          <p:nvPr/>
        </p:nvSpPr>
        <p:spPr>
          <a:xfrm>
            <a:off x="965225" y="2420225"/>
            <a:ext cx="23271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Plataforma con niveles procedurales que ofrecen desafíos distintos en cada partida.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5" name="Google Shape;585;p18"/>
          <p:cNvSpPr txBox="1"/>
          <p:nvPr/>
        </p:nvSpPr>
        <p:spPr>
          <a:xfrm>
            <a:off x="3742874" y="2420225"/>
            <a:ext cx="19956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Mundo ciberpunk con distintos biomas y escenarios futuristas.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86" name="Google Shape;586;p18"/>
          <p:cNvSpPr txBox="1"/>
          <p:nvPr/>
        </p:nvSpPr>
        <p:spPr>
          <a:xfrm>
            <a:off x="6070025" y="2422550"/>
            <a:ext cx="27099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Nivel tutorial, menús interactivos, tienda y enemigos, todo integrado para una experiencia fluida.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9"/>
          <p:cNvSpPr txBox="1"/>
          <p:nvPr>
            <p:ph type="title"/>
          </p:nvPr>
        </p:nvSpPr>
        <p:spPr>
          <a:xfrm>
            <a:off x="767607" y="955484"/>
            <a:ext cx="77238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Propuesta de solución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2" name="Google Shape;592;p19"/>
          <p:cNvSpPr txBox="1"/>
          <p:nvPr>
            <p:ph type="title"/>
          </p:nvPr>
        </p:nvSpPr>
        <p:spPr>
          <a:xfrm>
            <a:off x="736525" y="932925"/>
            <a:ext cx="77238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Propuesta de solución</a:t>
            </a:r>
            <a:endParaRPr/>
          </a:p>
        </p:txBody>
      </p:sp>
      <p:grpSp>
        <p:nvGrpSpPr>
          <p:cNvPr id="593" name="Google Shape;593;p19"/>
          <p:cNvGrpSpPr/>
          <p:nvPr/>
        </p:nvGrpSpPr>
        <p:grpSpPr>
          <a:xfrm>
            <a:off x="-182" y="3874485"/>
            <a:ext cx="679664" cy="1132813"/>
            <a:chOff x="1943331" y="4152920"/>
            <a:chExt cx="308308" cy="520857"/>
          </a:xfrm>
        </p:grpSpPr>
        <p:sp>
          <p:nvSpPr>
            <p:cNvPr id="594" name="Google Shape;594;p19"/>
            <p:cNvSpPr/>
            <p:nvPr/>
          </p:nvSpPr>
          <p:spPr>
            <a:xfrm>
              <a:off x="1950828" y="4417030"/>
              <a:ext cx="292986" cy="249301"/>
            </a:xfrm>
            <a:custGeom>
              <a:rect b="b" l="l" r="r" t="t"/>
              <a:pathLst>
                <a:path extrusionOk="0" h="15100" w="17746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71"/>
                  </a:lnTo>
                  <a:cubicBezTo>
                    <a:pt x="0" y="14587"/>
                    <a:pt x="513" y="15099"/>
                    <a:pt x="1129" y="15099"/>
                  </a:cubicBezTo>
                  <a:lnTo>
                    <a:pt x="16617" y="15099"/>
                  </a:lnTo>
                  <a:cubicBezTo>
                    <a:pt x="17253" y="15099"/>
                    <a:pt x="17746" y="14587"/>
                    <a:pt x="17746" y="13971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1981343" y="4447560"/>
              <a:ext cx="231965" cy="188247"/>
            </a:xfrm>
            <a:custGeom>
              <a:rect b="b" l="l" r="r" t="t"/>
              <a:pathLst>
                <a:path extrusionOk="0" h="11402" w="14050">
                  <a:moveTo>
                    <a:pt x="287" y="0"/>
                  </a:moveTo>
                  <a:cubicBezTo>
                    <a:pt x="144" y="0"/>
                    <a:pt x="1" y="124"/>
                    <a:pt x="1" y="291"/>
                  </a:cubicBezTo>
                  <a:lnTo>
                    <a:pt x="1" y="11116"/>
                  </a:lnTo>
                  <a:cubicBezTo>
                    <a:pt x="1" y="11259"/>
                    <a:pt x="144" y="11402"/>
                    <a:pt x="287" y="11402"/>
                  </a:cubicBezTo>
                  <a:lnTo>
                    <a:pt x="13764" y="11402"/>
                  </a:lnTo>
                  <a:cubicBezTo>
                    <a:pt x="13926" y="11402"/>
                    <a:pt x="14049" y="11259"/>
                    <a:pt x="14049" y="11116"/>
                  </a:cubicBezTo>
                  <a:lnTo>
                    <a:pt x="14049" y="291"/>
                  </a:lnTo>
                  <a:cubicBezTo>
                    <a:pt x="14049" y="124"/>
                    <a:pt x="13926" y="0"/>
                    <a:pt x="13764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2049142" y="4473038"/>
              <a:ext cx="103782" cy="98647"/>
            </a:xfrm>
            <a:custGeom>
              <a:rect b="b" l="l" r="r" t="t"/>
              <a:pathLst>
                <a:path extrusionOk="0" h="5975" w="6286">
                  <a:moveTo>
                    <a:pt x="721" y="0"/>
                  </a:moveTo>
                  <a:cubicBezTo>
                    <a:pt x="311" y="0"/>
                    <a:pt x="1" y="330"/>
                    <a:pt x="1" y="720"/>
                  </a:cubicBezTo>
                  <a:lnTo>
                    <a:pt x="1" y="2524"/>
                  </a:lnTo>
                  <a:cubicBezTo>
                    <a:pt x="1" y="2628"/>
                    <a:pt x="85" y="2711"/>
                    <a:pt x="169" y="2711"/>
                  </a:cubicBezTo>
                  <a:lnTo>
                    <a:pt x="1258" y="2711"/>
                  </a:lnTo>
                  <a:cubicBezTo>
                    <a:pt x="1357" y="2711"/>
                    <a:pt x="1421" y="2628"/>
                    <a:pt x="1421" y="2524"/>
                  </a:cubicBezTo>
                  <a:lnTo>
                    <a:pt x="1421" y="1440"/>
                  </a:lnTo>
                  <a:lnTo>
                    <a:pt x="4851" y="1440"/>
                  </a:lnTo>
                  <a:lnTo>
                    <a:pt x="4851" y="3165"/>
                  </a:lnTo>
                  <a:lnTo>
                    <a:pt x="2633" y="4333"/>
                  </a:lnTo>
                  <a:cubicBezTo>
                    <a:pt x="2406" y="4456"/>
                    <a:pt x="2264" y="4703"/>
                    <a:pt x="2264" y="4969"/>
                  </a:cubicBezTo>
                  <a:lnTo>
                    <a:pt x="2264" y="5792"/>
                  </a:lnTo>
                  <a:cubicBezTo>
                    <a:pt x="2264" y="5896"/>
                    <a:pt x="2342" y="5975"/>
                    <a:pt x="2446" y="5975"/>
                  </a:cubicBezTo>
                  <a:lnTo>
                    <a:pt x="3496" y="5975"/>
                  </a:lnTo>
                  <a:cubicBezTo>
                    <a:pt x="3599" y="5975"/>
                    <a:pt x="3678" y="5896"/>
                    <a:pt x="3678" y="5792"/>
                  </a:cubicBezTo>
                  <a:lnTo>
                    <a:pt x="3678" y="5403"/>
                  </a:lnTo>
                  <a:lnTo>
                    <a:pt x="5896" y="4210"/>
                  </a:lnTo>
                  <a:cubicBezTo>
                    <a:pt x="6143" y="4087"/>
                    <a:pt x="6286" y="3860"/>
                    <a:pt x="6286" y="3594"/>
                  </a:cubicBezTo>
                  <a:lnTo>
                    <a:pt x="6286" y="720"/>
                  </a:lnTo>
                  <a:cubicBezTo>
                    <a:pt x="6286" y="330"/>
                    <a:pt x="5961" y="0"/>
                    <a:pt x="557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2086509" y="4592437"/>
              <a:ext cx="23378" cy="24435"/>
            </a:xfrm>
            <a:custGeom>
              <a:rect b="b" l="l" r="r" t="t"/>
              <a:pathLst>
                <a:path extrusionOk="0" h="1480" w="1416">
                  <a:moveTo>
                    <a:pt x="267" y="1"/>
                  </a:moveTo>
                  <a:cubicBezTo>
                    <a:pt x="104" y="1"/>
                    <a:pt x="1" y="124"/>
                    <a:pt x="1" y="267"/>
                  </a:cubicBezTo>
                  <a:lnTo>
                    <a:pt x="1" y="1208"/>
                  </a:lnTo>
                  <a:cubicBezTo>
                    <a:pt x="1" y="1356"/>
                    <a:pt x="104" y="1479"/>
                    <a:pt x="267" y="1479"/>
                  </a:cubicBezTo>
                  <a:lnTo>
                    <a:pt x="1149" y="1479"/>
                  </a:lnTo>
                  <a:cubicBezTo>
                    <a:pt x="1312" y="1479"/>
                    <a:pt x="1415" y="1356"/>
                    <a:pt x="1415" y="1208"/>
                  </a:cubicBezTo>
                  <a:lnTo>
                    <a:pt x="1415" y="267"/>
                  </a:lnTo>
                  <a:cubicBezTo>
                    <a:pt x="1415" y="124"/>
                    <a:pt x="1312" y="1"/>
                    <a:pt x="1149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1993231" y="4286931"/>
              <a:ext cx="209908" cy="130099"/>
            </a:xfrm>
            <a:custGeom>
              <a:rect b="b" l="l" r="r" t="t"/>
              <a:pathLst>
                <a:path extrusionOk="0" h="7880" w="12714">
                  <a:moveTo>
                    <a:pt x="9037" y="0"/>
                  </a:moveTo>
                  <a:cubicBezTo>
                    <a:pt x="5726" y="0"/>
                    <a:pt x="760" y="37"/>
                    <a:pt x="760" y="37"/>
                  </a:cubicBezTo>
                  <a:lnTo>
                    <a:pt x="760" y="2334"/>
                  </a:lnTo>
                  <a:cubicBezTo>
                    <a:pt x="227" y="3424"/>
                    <a:pt x="0" y="4533"/>
                    <a:pt x="104" y="5622"/>
                  </a:cubicBezTo>
                  <a:cubicBezTo>
                    <a:pt x="227" y="6894"/>
                    <a:pt x="1317" y="7880"/>
                    <a:pt x="2588" y="7880"/>
                  </a:cubicBezTo>
                  <a:lnTo>
                    <a:pt x="10165" y="7880"/>
                  </a:lnTo>
                  <a:cubicBezTo>
                    <a:pt x="11461" y="7880"/>
                    <a:pt x="12570" y="6855"/>
                    <a:pt x="12654" y="5563"/>
                  </a:cubicBezTo>
                  <a:cubicBezTo>
                    <a:pt x="12713" y="4533"/>
                    <a:pt x="12487" y="3468"/>
                    <a:pt x="11974" y="2334"/>
                  </a:cubicBezTo>
                  <a:lnTo>
                    <a:pt x="11974" y="2315"/>
                  </a:lnTo>
                  <a:cubicBezTo>
                    <a:pt x="11974" y="2315"/>
                    <a:pt x="11934" y="141"/>
                    <a:pt x="11934" y="37"/>
                  </a:cubicBezTo>
                  <a:cubicBezTo>
                    <a:pt x="11934" y="9"/>
                    <a:pt x="10693" y="0"/>
                    <a:pt x="903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1976306" y="4160648"/>
              <a:ext cx="242136" cy="164819"/>
            </a:xfrm>
            <a:custGeom>
              <a:rect b="b" l="l" r="r" t="t"/>
              <a:pathLst>
                <a:path extrusionOk="0" h="9983" w="14666">
                  <a:moveTo>
                    <a:pt x="7330" y="0"/>
                  </a:moveTo>
                  <a:cubicBezTo>
                    <a:pt x="3283" y="0"/>
                    <a:pt x="0" y="3288"/>
                    <a:pt x="0" y="7335"/>
                  </a:cubicBezTo>
                  <a:lnTo>
                    <a:pt x="0" y="8114"/>
                  </a:lnTo>
                  <a:cubicBezTo>
                    <a:pt x="0" y="9120"/>
                    <a:pt x="799" y="9943"/>
                    <a:pt x="1785" y="9982"/>
                  </a:cubicBezTo>
                  <a:lnTo>
                    <a:pt x="2894" y="9982"/>
                  </a:lnTo>
                  <a:cubicBezTo>
                    <a:pt x="3101" y="9982"/>
                    <a:pt x="3303" y="9839"/>
                    <a:pt x="3347" y="9613"/>
                  </a:cubicBezTo>
                  <a:cubicBezTo>
                    <a:pt x="3426" y="9287"/>
                    <a:pt x="3673" y="9021"/>
                    <a:pt x="4023" y="8918"/>
                  </a:cubicBezTo>
                  <a:cubicBezTo>
                    <a:pt x="5095" y="8583"/>
                    <a:pt x="6194" y="8407"/>
                    <a:pt x="7315" y="8407"/>
                  </a:cubicBezTo>
                  <a:cubicBezTo>
                    <a:pt x="8404" y="8407"/>
                    <a:pt x="9513" y="8573"/>
                    <a:pt x="10638" y="8918"/>
                  </a:cubicBezTo>
                  <a:cubicBezTo>
                    <a:pt x="10988" y="9021"/>
                    <a:pt x="11234" y="9287"/>
                    <a:pt x="11313" y="9613"/>
                  </a:cubicBezTo>
                  <a:cubicBezTo>
                    <a:pt x="11357" y="9736"/>
                    <a:pt x="11397" y="9820"/>
                    <a:pt x="11481" y="9884"/>
                  </a:cubicBezTo>
                  <a:cubicBezTo>
                    <a:pt x="11560" y="9943"/>
                    <a:pt x="11663" y="9982"/>
                    <a:pt x="11767" y="9982"/>
                  </a:cubicBezTo>
                  <a:lnTo>
                    <a:pt x="12792" y="9982"/>
                  </a:lnTo>
                  <a:cubicBezTo>
                    <a:pt x="12856" y="9982"/>
                    <a:pt x="12940" y="9982"/>
                    <a:pt x="12999" y="9963"/>
                  </a:cubicBezTo>
                  <a:cubicBezTo>
                    <a:pt x="13945" y="9859"/>
                    <a:pt x="14665" y="9080"/>
                    <a:pt x="14665" y="8114"/>
                  </a:cubicBezTo>
                  <a:lnTo>
                    <a:pt x="14665" y="7335"/>
                  </a:lnTo>
                  <a:cubicBezTo>
                    <a:pt x="14665" y="3288"/>
                    <a:pt x="11377" y="0"/>
                    <a:pt x="7330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2189958" y="4250589"/>
              <a:ext cx="28513" cy="56250"/>
            </a:xfrm>
            <a:custGeom>
              <a:rect b="b" l="l" r="r" t="t"/>
              <a:pathLst>
                <a:path extrusionOk="0" h="3407" w="1727">
                  <a:moveTo>
                    <a:pt x="1480" y="0"/>
                  </a:moveTo>
                  <a:cubicBezTo>
                    <a:pt x="637" y="99"/>
                    <a:pt x="1" y="819"/>
                    <a:pt x="1" y="1701"/>
                  </a:cubicBezTo>
                  <a:cubicBezTo>
                    <a:pt x="1" y="1888"/>
                    <a:pt x="40" y="2051"/>
                    <a:pt x="80" y="2219"/>
                  </a:cubicBezTo>
                  <a:cubicBezTo>
                    <a:pt x="287" y="2874"/>
                    <a:pt x="863" y="3347"/>
                    <a:pt x="1558" y="3407"/>
                  </a:cubicBezTo>
                  <a:cubicBezTo>
                    <a:pt x="1662" y="3180"/>
                    <a:pt x="1726" y="2933"/>
                    <a:pt x="1726" y="2667"/>
                  </a:cubicBezTo>
                  <a:lnTo>
                    <a:pt x="1726" y="1888"/>
                  </a:lnTo>
                  <a:cubicBezTo>
                    <a:pt x="1726" y="1233"/>
                    <a:pt x="1642" y="592"/>
                    <a:pt x="1480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2150246" y="4174897"/>
              <a:ext cx="52584" cy="51924"/>
            </a:xfrm>
            <a:custGeom>
              <a:rect b="b" l="l" r="r" t="t"/>
              <a:pathLst>
                <a:path extrusionOk="0" h="3145" w="3185">
                  <a:moveTo>
                    <a:pt x="247" y="0"/>
                  </a:moveTo>
                  <a:cubicBezTo>
                    <a:pt x="84" y="291"/>
                    <a:pt x="0" y="616"/>
                    <a:pt x="0" y="986"/>
                  </a:cubicBezTo>
                  <a:cubicBezTo>
                    <a:pt x="0" y="2179"/>
                    <a:pt x="966" y="3145"/>
                    <a:pt x="2159" y="3145"/>
                  </a:cubicBezTo>
                  <a:cubicBezTo>
                    <a:pt x="2529" y="3145"/>
                    <a:pt x="2899" y="3041"/>
                    <a:pt x="3185" y="2879"/>
                  </a:cubicBezTo>
                  <a:cubicBezTo>
                    <a:pt x="2504" y="1666"/>
                    <a:pt x="1479" y="661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2061757" y="4198328"/>
              <a:ext cx="71241" cy="71224"/>
            </a:xfrm>
            <a:custGeom>
              <a:rect b="b" l="l" r="r" t="t"/>
              <a:pathLst>
                <a:path extrusionOk="0" h="4314" w="4315">
                  <a:moveTo>
                    <a:pt x="2155" y="1"/>
                  </a:moveTo>
                  <a:cubicBezTo>
                    <a:pt x="962" y="1"/>
                    <a:pt x="1" y="967"/>
                    <a:pt x="1" y="2155"/>
                  </a:cubicBezTo>
                  <a:cubicBezTo>
                    <a:pt x="1" y="3348"/>
                    <a:pt x="962" y="4314"/>
                    <a:pt x="2155" y="4314"/>
                  </a:cubicBezTo>
                  <a:cubicBezTo>
                    <a:pt x="3348" y="4314"/>
                    <a:pt x="4314" y="3348"/>
                    <a:pt x="4314" y="2155"/>
                  </a:cubicBezTo>
                  <a:cubicBezTo>
                    <a:pt x="4314" y="967"/>
                    <a:pt x="3348" y="1"/>
                    <a:pt x="2155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1991844" y="4174897"/>
              <a:ext cx="52601" cy="51924"/>
            </a:xfrm>
            <a:custGeom>
              <a:rect b="b" l="l" r="r" t="t"/>
              <a:pathLst>
                <a:path extrusionOk="0" h="3145" w="3186">
                  <a:moveTo>
                    <a:pt x="2939" y="0"/>
                  </a:moveTo>
                  <a:cubicBezTo>
                    <a:pt x="1706" y="661"/>
                    <a:pt x="681" y="1666"/>
                    <a:pt x="1" y="2879"/>
                  </a:cubicBezTo>
                  <a:cubicBezTo>
                    <a:pt x="311" y="3041"/>
                    <a:pt x="661" y="3145"/>
                    <a:pt x="1031" y="3145"/>
                  </a:cubicBezTo>
                  <a:cubicBezTo>
                    <a:pt x="2219" y="3145"/>
                    <a:pt x="3185" y="2179"/>
                    <a:pt x="3185" y="986"/>
                  </a:cubicBezTo>
                  <a:cubicBezTo>
                    <a:pt x="3185" y="616"/>
                    <a:pt x="3101" y="291"/>
                    <a:pt x="293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1976306" y="4250589"/>
              <a:ext cx="28496" cy="56250"/>
            </a:xfrm>
            <a:custGeom>
              <a:rect b="b" l="l" r="r" t="t"/>
              <a:pathLst>
                <a:path extrusionOk="0" h="3407" w="1726">
                  <a:moveTo>
                    <a:pt x="247" y="0"/>
                  </a:moveTo>
                  <a:cubicBezTo>
                    <a:pt x="79" y="592"/>
                    <a:pt x="0" y="1233"/>
                    <a:pt x="0" y="1888"/>
                  </a:cubicBezTo>
                  <a:lnTo>
                    <a:pt x="0" y="2667"/>
                  </a:lnTo>
                  <a:cubicBezTo>
                    <a:pt x="0" y="2933"/>
                    <a:pt x="59" y="3180"/>
                    <a:pt x="163" y="3407"/>
                  </a:cubicBezTo>
                  <a:cubicBezTo>
                    <a:pt x="863" y="3347"/>
                    <a:pt x="1454" y="2854"/>
                    <a:pt x="1661" y="2194"/>
                  </a:cubicBezTo>
                  <a:cubicBezTo>
                    <a:pt x="1701" y="2031"/>
                    <a:pt x="1725" y="1869"/>
                    <a:pt x="1725" y="1701"/>
                  </a:cubicBezTo>
                  <a:cubicBezTo>
                    <a:pt x="1725" y="819"/>
                    <a:pt x="1085" y="99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1943331" y="4152920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5630" y="2011"/>
                  </a:moveTo>
                  <a:cubicBezTo>
                    <a:pt x="5650" y="2115"/>
                    <a:pt x="5670" y="2218"/>
                    <a:pt x="5670" y="2317"/>
                  </a:cubicBezTo>
                  <a:cubicBezTo>
                    <a:pt x="5670" y="3244"/>
                    <a:pt x="4910" y="4003"/>
                    <a:pt x="3969" y="4003"/>
                  </a:cubicBezTo>
                  <a:cubicBezTo>
                    <a:pt x="3846" y="4003"/>
                    <a:pt x="3742" y="4003"/>
                    <a:pt x="3619" y="3963"/>
                  </a:cubicBezTo>
                  <a:cubicBezTo>
                    <a:pt x="4151" y="3180"/>
                    <a:pt x="4832" y="2524"/>
                    <a:pt x="5630" y="2011"/>
                  </a:cubicBezTo>
                  <a:close/>
                  <a:moveTo>
                    <a:pt x="13024" y="2011"/>
                  </a:moveTo>
                  <a:cubicBezTo>
                    <a:pt x="13828" y="2524"/>
                    <a:pt x="14503" y="3180"/>
                    <a:pt x="15035" y="3983"/>
                  </a:cubicBezTo>
                  <a:cubicBezTo>
                    <a:pt x="14912" y="4003"/>
                    <a:pt x="14814" y="4003"/>
                    <a:pt x="14690" y="4003"/>
                  </a:cubicBezTo>
                  <a:cubicBezTo>
                    <a:pt x="13764" y="4003"/>
                    <a:pt x="13004" y="3244"/>
                    <a:pt x="13004" y="2317"/>
                  </a:cubicBezTo>
                  <a:cubicBezTo>
                    <a:pt x="13004" y="2218"/>
                    <a:pt x="13004" y="2115"/>
                    <a:pt x="13024" y="2011"/>
                  </a:cubicBezTo>
                  <a:close/>
                  <a:moveTo>
                    <a:pt x="2589" y="6487"/>
                  </a:moveTo>
                  <a:cubicBezTo>
                    <a:pt x="2983" y="6714"/>
                    <a:pt x="3269" y="7148"/>
                    <a:pt x="3269" y="7616"/>
                  </a:cubicBezTo>
                  <a:cubicBezTo>
                    <a:pt x="3269" y="8153"/>
                    <a:pt x="2939" y="8602"/>
                    <a:pt x="2465" y="8789"/>
                  </a:cubicBezTo>
                  <a:lnTo>
                    <a:pt x="2465" y="8582"/>
                  </a:lnTo>
                  <a:lnTo>
                    <a:pt x="2465" y="7803"/>
                  </a:lnTo>
                  <a:cubicBezTo>
                    <a:pt x="2465" y="7350"/>
                    <a:pt x="2510" y="6921"/>
                    <a:pt x="2589" y="6487"/>
                  </a:cubicBezTo>
                  <a:close/>
                  <a:moveTo>
                    <a:pt x="16085" y="6487"/>
                  </a:moveTo>
                  <a:cubicBezTo>
                    <a:pt x="16169" y="6921"/>
                    <a:pt x="16209" y="7350"/>
                    <a:pt x="16209" y="7803"/>
                  </a:cubicBezTo>
                  <a:lnTo>
                    <a:pt x="16209" y="8582"/>
                  </a:lnTo>
                  <a:cubicBezTo>
                    <a:pt x="16209" y="8646"/>
                    <a:pt x="16189" y="8705"/>
                    <a:pt x="16189" y="8789"/>
                  </a:cubicBezTo>
                  <a:cubicBezTo>
                    <a:pt x="15716" y="8602"/>
                    <a:pt x="15405" y="8153"/>
                    <a:pt x="15405" y="7616"/>
                  </a:cubicBezTo>
                  <a:cubicBezTo>
                    <a:pt x="15405" y="7148"/>
                    <a:pt x="15676" y="6714"/>
                    <a:pt x="16085" y="6487"/>
                  </a:cubicBezTo>
                  <a:close/>
                  <a:moveTo>
                    <a:pt x="9327" y="922"/>
                  </a:moveTo>
                  <a:cubicBezTo>
                    <a:pt x="10352" y="922"/>
                    <a:pt x="11319" y="1149"/>
                    <a:pt x="12181" y="1558"/>
                  </a:cubicBezTo>
                  <a:cubicBezTo>
                    <a:pt x="12122" y="1804"/>
                    <a:pt x="12078" y="2051"/>
                    <a:pt x="12078" y="2317"/>
                  </a:cubicBezTo>
                  <a:cubicBezTo>
                    <a:pt x="12078" y="3756"/>
                    <a:pt x="13251" y="4929"/>
                    <a:pt x="14690" y="4929"/>
                  </a:cubicBezTo>
                  <a:cubicBezTo>
                    <a:pt x="14976" y="4929"/>
                    <a:pt x="15242" y="4885"/>
                    <a:pt x="15509" y="4806"/>
                  </a:cubicBezTo>
                  <a:cubicBezTo>
                    <a:pt x="15632" y="5053"/>
                    <a:pt x="15735" y="5319"/>
                    <a:pt x="15839" y="5585"/>
                  </a:cubicBezTo>
                  <a:cubicBezTo>
                    <a:pt x="15035" y="5915"/>
                    <a:pt x="14483" y="6714"/>
                    <a:pt x="14483" y="7616"/>
                  </a:cubicBezTo>
                  <a:cubicBezTo>
                    <a:pt x="14483" y="8503"/>
                    <a:pt x="14996" y="9262"/>
                    <a:pt x="15755" y="9612"/>
                  </a:cubicBezTo>
                  <a:cubicBezTo>
                    <a:pt x="15509" y="9834"/>
                    <a:pt x="15159" y="9982"/>
                    <a:pt x="14789" y="9982"/>
                  </a:cubicBezTo>
                  <a:lnTo>
                    <a:pt x="13764" y="9982"/>
                  </a:lnTo>
                  <a:cubicBezTo>
                    <a:pt x="13640" y="9489"/>
                    <a:pt x="13271" y="9075"/>
                    <a:pt x="12778" y="8932"/>
                  </a:cubicBezTo>
                  <a:cubicBezTo>
                    <a:pt x="12595" y="8873"/>
                    <a:pt x="12408" y="8829"/>
                    <a:pt x="12201" y="8789"/>
                  </a:cubicBezTo>
                  <a:cubicBezTo>
                    <a:pt x="12162" y="8779"/>
                    <a:pt x="12123" y="8774"/>
                    <a:pt x="12085" y="8774"/>
                  </a:cubicBezTo>
                  <a:cubicBezTo>
                    <a:pt x="11881" y="8774"/>
                    <a:pt x="11699" y="8912"/>
                    <a:pt x="11649" y="9119"/>
                  </a:cubicBezTo>
                  <a:cubicBezTo>
                    <a:pt x="11585" y="9366"/>
                    <a:pt x="11733" y="9612"/>
                    <a:pt x="11979" y="9672"/>
                  </a:cubicBezTo>
                  <a:cubicBezTo>
                    <a:pt x="12162" y="9711"/>
                    <a:pt x="12349" y="9775"/>
                    <a:pt x="12511" y="9814"/>
                  </a:cubicBezTo>
                  <a:cubicBezTo>
                    <a:pt x="12694" y="9879"/>
                    <a:pt x="12817" y="10021"/>
                    <a:pt x="12861" y="10204"/>
                  </a:cubicBezTo>
                  <a:cubicBezTo>
                    <a:pt x="12965" y="10618"/>
                    <a:pt x="13335" y="10904"/>
                    <a:pt x="13764" y="10904"/>
                  </a:cubicBezTo>
                  <a:lnTo>
                    <a:pt x="14690" y="10904"/>
                  </a:lnTo>
                  <a:cubicBezTo>
                    <a:pt x="15080" y="11870"/>
                    <a:pt x="15262" y="12792"/>
                    <a:pt x="15203" y="13654"/>
                  </a:cubicBezTo>
                  <a:cubicBezTo>
                    <a:pt x="15139" y="14704"/>
                    <a:pt x="14256" y="15528"/>
                    <a:pt x="13187" y="15528"/>
                  </a:cubicBezTo>
                  <a:lnTo>
                    <a:pt x="5610" y="15528"/>
                  </a:lnTo>
                  <a:cubicBezTo>
                    <a:pt x="4560" y="15528"/>
                    <a:pt x="3678" y="14744"/>
                    <a:pt x="3599" y="13699"/>
                  </a:cubicBezTo>
                  <a:cubicBezTo>
                    <a:pt x="3515" y="12772"/>
                    <a:pt x="3678" y="11850"/>
                    <a:pt x="4092" y="10904"/>
                  </a:cubicBezTo>
                  <a:lnTo>
                    <a:pt x="4891" y="10904"/>
                  </a:lnTo>
                  <a:cubicBezTo>
                    <a:pt x="5324" y="10904"/>
                    <a:pt x="5694" y="10618"/>
                    <a:pt x="5793" y="10204"/>
                  </a:cubicBezTo>
                  <a:cubicBezTo>
                    <a:pt x="5837" y="10021"/>
                    <a:pt x="5980" y="9879"/>
                    <a:pt x="6143" y="9814"/>
                  </a:cubicBezTo>
                  <a:cubicBezTo>
                    <a:pt x="7185" y="9500"/>
                    <a:pt x="8226" y="9343"/>
                    <a:pt x="9268" y="9343"/>
                  </a:cubicBezTo>
                  <a:cubicBezTo>
                    <a:pt x="9582" y="9343"/>
                    <a:pt x="9896" y="9357"/>
                    <a:pt x="10209" y="9386"/>
                  </a:cubicBezTo>
                  <a:cubicBezTo>
                    <a:pt x="10221" y="9387"/>
                    <a:pt x="10233" y="9387"/>
                    <a:pt x="10245" y="9387"/>
                  </a:cubicBezTo>
                  <a:cubicBezTo>
                    <a:pt x="10477" y="9387"/>
                    <a:pt x="10684" y="9205"/>
                    <a:pt x="10702" y="8952"/>
                  </a:cubicBezTo>
                  <a:cubicBezTo>
                    <a:pt x="10722" y="8705"/>
                    <a:pt x="10540" y="8479"/>
                    <a:pt x="10293" y="8459"/>
                  </a:cubicBezTo>
                  <a:cubicBezTo>
                    <a:pt x="9977" y="8432"/>
                    <a:pt x="9660" y="8419"/>
                    <a:pt x="9343" y="8419"/>
                  </a:cubicBezTo>
                  <a:cubicBezTo>
                    <a:pt x="8182" y="8419"/>
                    <a:pt x="7023" y="8595"/>
                    <a:pt x="5877" y="8932"/>
                  </a:cubicBezTo>
                  <a:cubicBezTo>
                    <a:pt x="5384" y="9075"/>
                    <a:pt x="5014" y="9489"/>
                    <a:pt x="4891" y="9982"/>
                  </a:cubicBezTo>
                  <a:lnTo>
                    <a:pt x="3865" y="9982"/>
                  </a:lnTo>
                  <a:cubicBezTo>
                    <a:pt x="3496" y="9982"/>
                    <a:pt x="3165" y="9834"/>
                    <a:pt x="2899" y="9612"/>
                  </a:cubicBezTo>
                  <a:cubicBezTo>
                    <a:pt x="3658" y="9262"/>
                    <a:pt x="4191" y="8503"/>
                    <a:pt x="4191" y="7616"/>
                  </a:cubicBezTo>
                  <a:cubicBezTo>
                    <a:pt x="4191" y="6714"/>
                    <a:pt x="3619" y="5915"/>
                    <a:pt x="2815" y="5585"/>
                  </a:cubicBezTo>
                  <a:cubicBezTo>
                    <a:pt x="2919" y="5319"/>
                    <a:pt x="3022" y="5053"/>
                    <a:pt x="3146" y="4806"/>
                  </a:cubicBezTo>
                  <a:cubicBezTo>
                    <a:pt x="3412" y="4885"/>
                    <a:pt x="3698" y="4929"/>
                    <a:pt x="3969" y="4929"/>
                  </a:cubicBezTo>
                  <a:cubicBezTo>
                    <a:pt x="5403" y="4929"/>
                    <a:pt x="6596" y="3756"/>
                    <a:pt x="6596" y="2317"/>
                  </a:cubicBezTo>
                  <a:cubicBezTo>
                    <a:pt x="6596" y="2051"/>
                    <a:pt x="6557" y="1804"/>
                    <a:pt x="6473" y="1558"/>
                  </a:cubicBezTo>
                  <a:cubicBezTo>
                    <a:pt x="7336" y="1149"/>
                    <a:pt x="8322" y="922"/>
                    <a:pt x="9327" y="9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6" y="16760"/>
                    <a:pt x="17746" y="17105"/>
                  </a:cubicBezTo>
                  <a:lnTo>
                    <a:pt x="17746" y="29966"/>
                  </a:lnTo>
                  <a:cubicBezTo>
                    <a:pt x="17746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3" y="30621"/>
                    <a:pt x="927" y="30335"/>
                    <a:pt x="927" y="29966"/>
                  </a:cubicBezTo>
                  <a:lnTo>
                    <a:pt x="927" y="17105"/>
                  </a:lnTo>
                  <a:cubicBezTo>
                    <a:pt x="927" y="16760"/>
                    <a:pt x="1213" y="16449"/>
                    <a:pt x="1583" y="16449"/>
                  </a:cubicBezTo>
                  <a:close/>
                  <a:moveTo>
                    <a:pt x="9327" y="0"/>
                  </a:moveTo>
                  <a:cubicBezTo>
                    <a:pt x="5034" y="0"/>
                    <a:pt x="1544" y="3510"/>
                    <a:pt x="1544" y="7803"/>
                  </a:cubicBezTo>
                  <a:lnTo>
                    <a:pt x="1544" y="8582"/>
                  </a:lnTo>
                  <a:cubicBezTo>
                    <a:pt x="1544" y="9612"/>
                    <a:pt x="2199" y="10475"/>
                    <a:pt x="3126" y="10781"/>
                  </a:cubicBezTo>
                  <a:cubicBezTo>
                    <a:pt x="2737" y="11786"/>
                    <a:pt x="2569" y="12792"/>
                    <a:pt x="2672" y="13778"/>
                  </a:cubicBezTo>
                  <a:cubicBezTo>
                    <a:pt x="2737" y="14458"/>
                    <a:pt x="3022" y="15074"/>
                    <a:pt x="3451" y="15528"/>
                  </a:cubicBezTo>
                  <a:lnTo>
                    <a:pt x="1583" y="15528"/>
                  </a:lnTo>
                  <a:cubicBezTo>
                    <a:pt x="701" y="15528"/>
                    <a:pt x="1" y="16242"/>
                    <a:pt x="1" y="17105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05"/>
                  </a:lnTo>
                  <a:cubicBezTo>
                    <a:pt x="18673" y="16242"/>
                    <a:pt x="17954" y="15528"/>
                    <a:pt x="17071" y="15528"/>
                  </a:cubicBezTo>
                  <a:lnTo>
                    <a:pt x="15326" y="15528"/>
                  </a:lnTo>
                  <a:cubicBezTo>
                    <a:pt x="15799" y="15054"/>
                    <a:pt x="16085" y="14418"/>
                    <a:pt x="16125" y="13699"/>
                  </a:cubicBezTo>
                  <a:cubicBezTo>
                    <a:pt x="16189" y="12752"/>
                    <a:pt x="16021" y="11766"/>
                    <a:pt x="15632" y="10761"/>
                  </a:cubicBezTo>
                  <a:cubicBezTo>
                    <a:pt x="16494" y="10411"/>
                    <a:pt x="17130" y="9568"/>
                    <a:pt x="17130" y="8582"/>
                  </a:cubicBezTo>
                  <a:lnTo>
                    <a:pt x="17130" y="7803"/>
                  </a:lnTo>
                  <a:cubicBezTo>
                    <a:pt x="17130" y="3510"/>
                    <a:pt x="13621" y="0"/>
                    <a:pt x="932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1973862" y="4439833"/>
              <a:ext cx="247254" cy="203469"/>
            </a:xfrm>
            <a:custGeom>
              <a:rect b="b" l="l" r="r" t="t"/>
              <a:pathLst>
                <a:path extrusionOk="0" h="12324" w="14976">
                  <a:moveTo>
                    <a:pt x="454" y="0"/>
                  </a:moveTo>
                  <a:cubicBezTo>
                    <a:pt x="207" y="0"/>
                    <a:pt x="0" y="202"/>
                    <a:pt x="0" y="468"/>
                  </a:cubicBezTo>
                  <a:lnTo>
                    <a:pt x="0" y="7739"/>
                  </a:lnTo>
                  <a:cubicBezTo>
                    <a:pt x="0" y="7986"/>
                    <a:pt x="207" y="8193"/>
                    <a:pt x="454" y="8193"/>
                  </a:cubicBezTo>
                  <a:cubicBezTo>
                    <a:pt x="720" y="8193"/>
                    <a:pt x="927" y="7986"/>
                    <a:pt x="927" y="7739"/>
                  </a:cubicBezTo>
                  <a:lnTo>
                    <a:pt x="927" y="922"/>
                  </a:lnTo>
                  <a:lnTo>
                    <a:pt x="14049" y="922"/>
                  </a:lnTo>
                  <a:lnTo>
                    <a:pt x="14049" y="11397"/>
                  </a:lnTo>
                  <a:lnTo>
                    <a:pt x="927" y="11397"/>
                  </a:lnTo>
                  <a:lnTo>
                    <a:pt x="927" y="9588"/>
                  </a:lnTo>
                  <a:cubicBezTo>
                    <a:pt x="927" y="9321"/>
                    <a:pt x="720" y="9119"/>
                    <a:pt x="454" y="9119"/>
                  </a:cubicBezTo>
                  <a:cubicBezTo>
                    <a:pt x="207" y="9119"/>
                    <a:pt x="0" y="9321"/>
                    <a:pt x="0" y="9588"/>
                  </a:cubicBezTo>
                  <a:lnTo>
                    <a:pt x="0" y="11870"/>
                  </a:lnTo>
                  <a:cubicBezTo>
                    <a:pt x="0" y="12116"/>
                    <a:pt x="207" y="12323"/>
                    <a:pt x="454" y="12323"/>
                  </a:cubicBezTo>
                  <a:lnTo>
                    <a:pt x="14502" y="12323"/>
                  </a:lnTo>
                  <a:cubicBezTo>
                    <a:pt x="14769" y="12323"/>
                    <a:pt x="14976" y="12116"/>
                    <a:pt x="14976" y="11870"/>
                  </a:cubicBezTo>
                  <a:lnTo>
                    <a:pt x="14976" y="468"/>
                  </a:lnTo>
                  <a:cubicBezTo>
                    <a:pt x="14976" y="202"/>
                    <a:pt x="14769" y="0"/>
                    <a:pt x="1450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2181421" y="4462206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1997293" y="4462206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2181421" y="4602608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1997293" y="4602608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2041414" y="4465542"/>
              <a:ext cx="119004" cy="113952"/>
            </a:xfrm>
            <a:custGeom>
              <a:rect b="b" l="l" r="r" t="t"/>
              <a:pathLst>
                <a:path extrusionOk="0" h="6902" w="7208">
                  <a:moveTo>
                    <a:pt x="6039" y="927"/>
                  </a:moveTo>
                  <a:cubicBezTo>
                    <a:pt x="6182" y="927"/>
                    <a:pt x="6286" y="1031"/>
                    <a:pt x="6286" y="1174"/>
                  </a:cubicBezTo>
                  <a:lnTo>
                    <a:pt x="6286" y="4048"/>
                  </a:lnTo>
                  <a:cubicBezTo>
                    <a:pt x="6286" y="4132"/>
                    <a:pt x="6241" y="4210"/>
                    <a:pt x="6162" y="4274"/>
                  </a:cubicBezTo>
                  <a:lnTo>
                    <a:pt x="3944" y="5443"/>
                  </a:lnTo>
                  <a:cubicBezTo>
                    <a:pt x="3796" y="5527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0" y="5980"/>
                  </a:lnTo>
                  <a:lnTo>
                    <a:pt x="3180" y="5423"/>
                  </a:lnTo>
                  <a:cubicBezTo>
                    <a:pt x="3180" y="5319"/>
                    <a:pt x="3244" y="5241"/>
                    <a:pt x="3328" y="5196"/>
                  </a:cubicBezTo>
                  <a:lnTo>
                    <a:pt x="5522" y="4028"/>
                  </a:lnTo>
                  <a:cubicBezTo>
                    <a:pt x="5689" y="3944"/>
                    <a:pt x="5768" y="3782"/>
                    <a:pt x="5768" y="3619"/>
                  </a:cubicBezTo>
                  <a:lnTo>
                    <a:pt x="5768" y="1894"/>
                  </a:lnTo>
                  <a:cubicBezTo>
                    <a:pt x="5768" y="1647"/>
                    <a:pt x="5566" y="1420"/>
                    <a:pt x="5319" y="1420"/>
                  </a:cubicBezTo>
                  <a:lnTo>
                    <a:pt x="1889" y="1420"/>
                  </a:lnTo>
                  <a:cubicBezTo>
                    <a:pt x="1642" y="1420"/>
                    <a:pt x="1435" y="1647"/>
                    <a:pt x="1435" y="1894"/>
                  </a:cubicBezTo>
                  <a:lnTo>
                    <a:pt x="1435" y="2692"/>
                  </a:lnTo>
                  <a:lnTo>
                    <a:pt x="922" y="2692"/>
                  </a:lnTo>
                  <a:lnTo>
                    <a:pt x="922" y="1174"/>
                  </a:lnTo>
                  <a:cubicBezTo>
                    <a:pt x="922" y="1031"/>
                    <a:pt x="1046" y="927"/>
                    <a:pt x="1189" y="927"/>
                  </a:cubicBezTo>
                  <a:close/>
                  <a:moveTo>
                    <a:pt x="1189" y="1"/>
                  </a:moveTo>
                  <a:cubicBezTo>
                    <a:pt x="533" y="1"/>
                    <a:pt x="1" y="513"/>
                    <a:pt x="1" y="1174"/>
                  </a:cubicBezTo>
                  <a:lnTo>
                    <a:pt x="1" y="2978"/>
                  </a:lnTo>
                  <a:cubicBezTo>
                    <a:pt x="1" y="3328"/>
                    <a:pt x="287" y="3619"/>
                    <a:pt x="637" y="3619"/>
                  </a:cubicBezTo>
                  <a:lnTo>
                    <a:pt x="1726" y="3619"/>
                  </a:lnTo>
                  <a:cubicBezTo>
                    <a:pt x="2071" y="3619"/>
                    <a:pt x="2362" y="3328"/>
                    <a:pt x="2362" y="2978"/>
                  </a:cubicBezTo>
                  <a:lnTo>
                    <a:pt x="2362" y="2342"/>
                  </a:lnTo>
                  <a:lnTo>
                    <a:pt x="4846" y="2342"/>
                  </a:lnTo>
                  <a:lnTo>
                    <a:pt x="4846" y="3328"/>
                  </a:lnTo>
                  <a:lnTo>
                    <a:pt x="2894" y="4378"/>
                  </a:lnTo>
                  <a:cubicBezTo>
                    <a:pt x="2505" y="4580"/>
                    <a:pt x="2258" y="4974"/>
                    <a:pt x="2258" y="5423"/>
                  </a:cubicBezTo>
                  <a:lnTo>
                    <a:pt x="2258" y="6246"/>
                  </a:lnTo>
                  <a:cubicBezTo>
                    <a:pt x="2258" y="6616"/>
                    <a:pt x="2544" y="6902"/>
                    <a:pt x="2914" y="6902"/>
                  </a:cubicBezTo>
                  <a:lnTo>
                    <a:pt x="3964" y="6902"/>
                  </a:lnTo>
                  <a:cubicBezTo>
                    <a:pt x="4334" y="6902"/>
                    <a:pt x="4619" y="6616"/>
                    <a:pt x="4619" y="6246"/>
                  </a:cubicBezTo>
                  <a:lnTo>
                    <a:pt x="4619" y="6123"/>
                  </a:lnTo>
                  <a:lnTo>
                    <a:pt x="6591" y="5073"/>
                  </a:lnTo>
                  <a:cubicBezTo>
                    <a:pt x="6961" y="4871"/>
                    <a:pt x="7207" y="4482"/>
                    <a:pt x="7207" y="4048"/>
                  </a:cubicBezTo>
                  <a:lnTo>
                    <a:pt x="7207" y="1174"/>
                  </a:lnTo>
                  <a:cubicBezTo>
                    <a:pt x="7207" y="513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2078698" y="4584957"/>
              <a:ext cx="38997" cy="39641"/>
            </a:xfrm>
            <a:custGeom>
              <a:rect b="b" l="l" r="r" t="t"/>
              <a:pathLst>
                <a:path extrusionOk="0" h="2401" w="2362">
                  <a:moveTo>
                    <a:pt x="1440" y="922"/>
                  </a:moveTo>
                  <a:lnTo>
                    <a:pt x="1440" y="1479"/>
                  </a:lnTo>
                  <a:lnTo>
                    <a:pt x="922" y="1479"/>
                  </a:lnTo>
                  <a:lnTo>
                    <a:pt x="922" y="922"/>
                  </a:lnTo>
                  <a:close/>
                  <a:moveTo>
                    <a:pt x="740" y="0"/>
                  </a:moveTo>
                  <a:cubicBezTo>
                    <a:pt x="331" y="0"/>
                    <a:pt x="0" y="330"/>
                    <a:pt x="0" y="720"/>
                  </a:cubicBezTo>
                  <a:lnTo>
                    <a:pt x="0" y="1661"/>
                  </a:lnTo>
                  <a:cubicBezTo>
                    <a:pt x="0" y="2075"/>
                    <a:pt x="331" y="2401"/>
                    <a:pt x="740" y="2401"/>
                  </a:cubicBezTo>
                  <a:lnTo>
                    <a:pt x="1622" y="2401"/>
                  </a:lnTo>
                  <a:cubicBezTo>
                    <a:pt x="2031" y="2401"/>
                    <a:pt x="2361" y="2075"/>
                    <a:pt x="2361" y="1661"/>
                  </a:cubicBezTo>
                  <a:lnTo>
                    <a:pt x="2361" y="720"/>
                  </a:lnTo>
                  <a:cubicBezTo>
                    <a:pt x="2361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205427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3" y="0"/>
                  </a:moveTo>
                  <a:cubicBezTo>
                    <a:pt x="247" y="0"/>
                    <a:pt x="0" y="247"/>
                    <a:pt x="0" y="557"/>
                  </a:cubicBezTo>
                  <a:lnTo>
                    <a:pt x="0" y="2529"/>
                  </a:lnTo>
                  <a:cubicBezTo>
                    <a:pt x="0" y="2835"/>
                    <a:pt x="247" y="3081"/>
                    <a:pt x="553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3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12443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8" y="0"/>
                  </a:moveTo>
                  <a:cubicBezTo>
                    <a:pt x="247" y="0"/>
                    <a:pt x="1" y="247"/>
                    <a:pt x="1" y="557"/>
                  </a:cubicBezTo>
                  <a:lnTo>
                    <a:pt x="1" y="2529"/>
                  </a:lnTo>
                  <a:cubicBezTo>
                    <a:pt x="1" y="2835"/>
                    <a:pt x="247" y="3081"/>
                    <a:pt x="558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054277" y="4190518"/>
              <a:ext cx="86446" cy="86529"/>
            </a:xfrm>
            <a:custGeom>
              <a:rect b="b" l="l" r="r" t="t"/>
              <a:pathLst>
                <a:path extrusionOk="0" h="5241" w="5236">
                  <a:moveTo>
                    <a:pt x="2608" y="927"/>
                  </a:moveTo>
                  <a:cubicBezTo>
                    <a:pt x="3555" y="927"/>
                    <a:pt x="4314" y="1686"/>
                    <a:pt x="4314" y="2628"/>
                  </a:cubicBezTo>
                  <a:cubicBezTo>
                    <a:pt x="4314" y="3555"/>
                    <a:pt x="3555" y="4314"/>
                    <a:pt x="2608" y="4314"/>
                  </a:cubicBezTo>
                  <a:cubicBezTo>
                    <a:pt x="1686" y="4314"/>
                    <a:pt x="922" y="3555"/>
                    <a:pt x="922" y="2628"/>
                  </a:cubicBezTo>
                  <a:cubicBezTo>
                    <a:pt x="922" y="1686"/>
                    <a:pt x="1686" y="927"/>
                    <a:pt x="2608" y="927"/>
                  </a:cubicBezTo>
                  <a:close/>
                  <a:moveTo>
                    <a:pt x="2608" y="0"/>
                  </a:moveTo>
                  <a:cubicBezTo>
                    <a:pt x="1169" y="0"/>
                    <a:pt x="0" y="1174"/>
                    <a:pt x="0" y="2628"/>
                  </a:cubicBezTo>
                  <a:cubicBezTo>
                    <a:pt x="0" y="4067"/>
                    <a:pt x="1169" y="5240"/>
                    <a:pt x="2608" y="5240"/>
                  </a:cubicBezTo>
                  <a:cubicBezTo>
                    <a:pt x="4047" y="5240"/>
                    <a:pt x="5235" y="4067"/>
                    <a:pt x="5235" y="2628"/>
                  </a:cubicBezTo>
                  <a:cubicBezTo>
                    <a:pt x="5235" y="1174"/>
                    <a:pt x="4047" y="0"/>
                    <a:pt x="260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46225" lIns="246225" spcFirstLastPara="1" rIns="246225" wrap="square" tIns="2462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6" name="Google Shape;616;p19"/>
          <p:cNvGrpSpPr/>
          <p:nvPr/>
        </p:nvGrpSpPr>
        <p:grpSpPr>
          <a:xfrm>
            <a:off x="679766" y="4065811"/>
            <a:ext cx="557174" cy="941242"/>
            <a:chOff x="4443527" y="4747418"/>
            <a:chExt cx="308308" cy="520857"/>
          </a:xfrm>
        </p:grpSpPr>
        <p:sp>
          <p:nvSpPr>
            <p:cNvPr id="617" name="Google Shape;617;p19"/>
            <p:cNvSpPr/>
            <p:nvPr/>
          </p:nvSpPr>
          <p:spPr>
            <a:xfrm>
              <a:off x="4584261" y="4866404"/>
              <a:ext cx="28513" cy="167907"/>
            </a:xfrm>
            <a:custGeom>
              <a:rect b="b" l="l" r="r" t="t"/>
              <a:pathLst>
                <a:path extrusionOk="0" h="10170" w="1727">
                  <a:moveTo>
                    <a:pt x="1" y="1"/>
                  </a:moveTo>
                  <a:lnTo>
                    <a:pt x="1" y="10170"/>
                  </a:lnTo>
                  <a:lnTo>
                    <a:pt x="1726" y="10170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4451024" y="5011611"/>
              <a:ext cx="293003" cy="249218"/>
            </a:xfrm>
            <a:custGeom>
              <a:rect b="b" l="l" r="r" t="t"/>
              <a:pathLst>
                <a:path extrusionOk="0" h="15095" w="17747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66"/>
                  </a:lnTo>
                  <a:cubicBezTo>
                    <a:pt x="0" y="14582"/>
                    <a:pt x="513" y="15094"/>
                    <a:pt x="1129" y="15094"/>
                  </a:cubicBezTo>
                  <a:lnTo>
                    <a:pt x="16617" y="15094"/>
                  </a:lnTo>
                  <a:cubicBezTo>
                    <a:pt x="17253" y="15094"/>
                    <a:pt x="17746" y="14582"/>
                    <a:pt x="17746" y="13966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4481538" y="5042141"/>
              <a:ext cx="231965" cy="188164"/>
            </a:xfrm>
            <a:custGeom>
              <a:rect b="b" l="l" r="r" t="t"/>
              <a:pathLst>
                <a:path extrusionOk="0" h="11397" w="14050">
                  <a:moveTo>
                    <a:pt x="371" y="0"/>
                  </a:moveTo>
                  <a:cubicBezTo>
                    <a:pt x="164" y="0"/>
                    <a:pt x="1" y="163"/>
                    <a:pt x="1" y="345"/>
                  </a:cubicBezTo>
                  <a:lnTo>
                    <a:pt x="1" y="11027"/>
                  </a:lnTo>
                  <a:cubicBezTo>
                    <a:pt x="1" y="11234"/>
                    <a:pt x="164" y="11397"/>
                    <a:pt x="371" y="11397"/>
                  </a:cubicBezTo>
                  <a:lnTo>
                    <a:pt x="13680" y="11397"/>
                  </a:lnTo>
                  <a:cubicBezTo>
                    <a:pt x="13882" y="11397"/>
                    <a:pt x="14050" y="11234"/>
                    <a:pt x="14050" y="11027"/>
                  </a:cubicBezTo>
                  <a:lnTo>
                    <a:pt x="14050" y="345"/>
                  </a:lnTo>
                  <a:cubicBezTo>
                    <a:pt x="14050" y="163"/>
                    <a:pt x="13882" y="0"/>
                    <a:pt x="13680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4549354" y="5067537"/>
              <a:ext cx="103765" cy="98730"/>
            </a:xfrm>
            <a:custGeom>
              <a:rect b="b" l="l" r="r" t="t"/>
              <a:pathLst>
                <a:path extrusionOk="0" h="5980" w="6285">
                  <a:moveTo>
                    <a:pt x="700" y="0"/>
                  </a:moveTo>
                  <a:cubicBezTo>
                    <a:pt x="311" y="0"/>
                    <a:pt x="0" y="330"/>
                    <a:pt x="0" y="720"/>
                  </a:cubicBezTo>
                  <a:lnTo>
                    <a:pt x="0" y="2529"/>
                  </a:lnTo>
                  <a:cubicBezTo>
                    <a:pt x="0" y="2627"/>
                    <a:pt x="64" y="2711"/>
                    <a:pt x="163" y="2711"/>
                  </a:cubicBezTo>
                  <a:lnTo>
                    <a:pt x="1252" y="2711"/>
                  </a:lnTo>
                  <a:cubicBezTo>
                    <a:pt x="1336" y="2711"/>
                    <a:pt x="1420" y="2627"/>
                    <a:pt x="1420" y="2529"/>
                  </a:cubicBezTo>
                  <a:lnTo>
                    <a:pt x="1420" y="1440"/>
                  </a:lnTo>
                  <a:lnTo>
                    <a:pt x="4846" y="1440"/>
                  </a:lnTo>
                  <a:lnTo>
                    <a:pt x="4846" y="3165"/>
                  </a:lnTo>
                  <a:lnTo>
                    <a:pt x="2627" y="4333"/>
                  </a:lnTo>
                  <a:cubicBezTo>
                    <a:pt x="2406" y="4456"/>
                    <a:pt x="2258" y="4703"/>
                    <a:pt x="2258" y="4969"/>
                  </a:cubicBezTo>
                  <a:lnTo>
                    <a:pt x="2258" y="5792"/>
                  </a:lnTo>
                  <a:cubicBezTo>
                    <a:pt x="2258" y="5896"/>
                    <a:pt x="2342" y="5979"/>
                    <a:pt x="2445" y="5979"/>
                  </a:cubicBezTo>
                  <a:lnTo>
                    <a:pt x="3490" y="5979"/>
                  </a:lnTo>
                  <a:cubicBezTo>
                    <a:pt x="3594" y="5979"/>
                    <a:pt x="3677" y="5896"/>
                    <a:pt x="3677" y="5792"/>
                  </a:cubicBezTo>
                  <a:lnTo>
                    <a:pt x="3677" y="5403"/>
                  </a:lnTo>
                  <a:lnTo>
                    <a:pt x="5896" y="4210"/>
                  </a:lnTo>
                  <a:cubicBezTo>
                    <a:pt x="6122" y="4087"/>
                    <a:pt x="6285" y="3840"/>
                    <a:pt x="6285" y="3574"/>
                  </a:cubicBezTo>
                  <a:lnTo>
                    <a:pt x="6285" y="720"/>
                  </a:lnTo>
                  <a:cubicBezTo>
                    <a:pt x="6285" y="330"/>
                    <a:pt x="5955" y="0"/>
                    <a:pt x="5565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4586622" y="5186935"/>
              <a:ext cx="23461" cy="24435"/>
            </a:xfrm>
            <a:custGeom>
              <a:rect b="b" l="l" r="r" t="t"/>
              <a:pathLst>
                <a:path extrusionOk="0" h="1480" w="1421">
                  <a:moveTo>
                    <a:pt x="272" y="0"/>
                  </a:moveTo>
                  <a:cubicBezTo>
                    <a:pt x="104" y="0"/>
                    <a:pt x="1" y="124"/>
                    <a:pt x="1" y="267"/>
                  </a:cubicBezTo>
                  <a:lnTo>
                    <a:pt x="1" y="1213"/>
                  </a:lnTo>
                  <a:cubicBezTo>
                    <a:pt x="1" y="1356"/>
                    <a:pt x="104" y="1479"/>
                    <a:pt x="272" y="1479"/>
                  </a:cubicBezTo>
                  <a:lnTo>
                    <a:pt x="1154" y="1479"/>
                  </a:lnTo>
                  <a:cubicBezTo>
                    <a:pt x="1317" y="1479"/>
                    <a:pt x="1420" y="1356"/>
                    <a:pt x="1420" y="1213"/>
                  </a:cubicBezTo>
                  <a:lnTo>
                    <a:pt x="1420" y="267"/>
                  </a:lnTo>
                  <a:cubicBezTo>
                    <a:pt x="1420" y="124"/>
                    <a:pt x="1317" y="0"/>
                    <a:pt x="1154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4474389" y="4755229"/>
              <a:ext cx="248228" cy="134292"/>
            </a:xfrm>
            <a:custGeom>
              <a:rect b="b" l="l" r="r" t="t"/>
              <a:pathLst>
                <a:path extrusionOk="0" h="8134" w="15035">
                  <a:moveTo>
                    <a:pt x="4067" y="0"/>
                  </a:moveTo>
                  <a:cubicBezTo>
                    <a:pt x="2938" y="0"/>
                    <a:pt x="1932" y="449"/>
                    <a:pt x="1193" y="1188"/>
                  </a:cubicBezTo>
                  <a:cubicBezTo>
                    <a:pt x="454" y="1908"/>
                    <a:pt x="0" y="2933"/>
                    <a:pt x="0" y="4067"/>
                  </a:cubicBezTo>
                  <a:cubicBezTo>
                    <a:pt x="0" y="6305"/>
                    <a:pt x="1829" y="8134"/>
                    <a:pt x="4067" y="8134"/>
                  </a:cubicBezTo>
                  <a:lnTo>
                    <a:pt x="10968" y="8134"/>
                  </a:lnTo>
                  <a:cubicBezTo>
                    <a:pt x="12097" y="8134"/>
                    <a:pt x="13107" y="7660"/>
                    <a:pt x="13847" y="6941"/>
                  </a:cubicBezTo>
                  <a:cubicBezTo>
                    <a:pt x="14586" y="6201"/>
                    <a:pt x="15035" y="5176"/>
                    <a:pt x="15035" y="4067"/>
                  </a:cubicBezTo>
                  <a:cubicBezTo>
                    <a:pt x="15035" y="1804"/>
                    <a:pt x="13206" y="0"/>
                    <a:pt x="1096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4505960" y="4786717"/>
              <a:ext cx="185160" cy="71241"/>
            </a:xfrm>
            <a:custGeom>
              <a:rect b="b" l="l" r="r" t="t"/>
              <a:pathLst>
                <a:path extrusionOk="0" h="4315" w="11215">
                  <a:moveTo>
                    <a:pt x="2155" y="1"/>
                  </a:moveTo>
                  <a:cubicBezTo>
                    <a:pt x="967" y="1"/>
                    <a:pt x="1" y="967"/>
                    <a:pt x="1" y="2160"/>
                  </a:cubicBezTo>
                  <a:cubicBezTo>
                    <a:pt x="1" y="3348"/>
                    <a:pt x="967" y="4314"/>
                    <a:pt x="2155" y="4314"/>
                  </a:cubicBezTo>
                  <a:lnTo>
                    <a:pt x="9056" y="4314"/>
                  </a:lnTo>
                  <a:cubicBezTo>
                    <a:pt x="10249" y="4314"/>
                    <a:pt x="11215" y="3348"/>
                    <a:pt x="11215" y="2160"/>
                  </a:cubicBezTo>
                  <a:cubicBezTo>
                    <a:pt x="11215" y="967"/>
                    <a:pt x="10249" y="1"/>
                    <a:pt x="905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4530051" y="4810494"/>
              <a:ext cx="137314" cy="23362"/>
            </a:xfrm>
            <a:custGeom>
              <a:rect b="b" l="l" r="r" t="t"/>
              <a:pathLst>
                <a:path extrusionOk="0" h="1415" w="8317">
                  <a:moveTo>
                    <a:pt x="696" y="0"/>
                  </a:moveTo>
                  <a:cubicBezTo>
                    <a:pt x="306" y="0"/>
                    <a:pt x="1" y="326"/>
                    <a:pt x="1" y="720"/>
                  </a:cubicBezTo>
                  <a:cubicBezTo>
                    <a:pt x="1" y="1109"/>
                    <a:pt x="306" y="1415"/>
                    <a:pt x="696" y="1415"/>
                  </a:cubicBezTo>
                  <a:lnTo>
                    <a:pt x="7597" y="1415"/>
                  </a:lnTo>
                  <a:cubicBezTo>
                    <a:pt x="7986" y="1415"/>
                    <a:pt x="8317" y="1109"/>
                    <a:pt x="8317" y="720"/>
                  </a:cubicBezTo>
                  <a:cubicBezTo>
                    <a:pt x="8317" y="326"/>
                    <a:pt x="7986" y="0"/>
                    <a:pt x="7597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4612761" y="4956675"/>
              <a:ext cx="68203" cy="54945"/>
            </a:xfrm>
            <a:custGeom>
              <a:rect b="b" l="l" r="r" t="t"/>
              <a:pathLst>
                <a:path extrusionOk="0" h="3328" w="4131">
                  <a:moveTo>
                    <a:pt x="2139" y="0"/>
                  </a:moveTo>
                  <a:cubicBezTo>
                    <a:pt x="966" y="0"/>
                    <a:pt x="0" y="942"/>
                    <a:pt x="0" y="2135"/>
                  </a:cubicBezTo>
                  <a:lnTo>
                    <a:pt x="0" y="3328"/>
                  </a:lnTo>
                  <a:lnTo>
                    <a:pt x="1991" y="3328"/>
                  </a:lnTo>
                  <a:cubicBezTo>
                    <a:pt x="3165" y="3328"/>
                    <a:pt x="4131" y="2362"/>
                    <a:pt x="4131" y="1169"/>
                  </a:cubicBezTo>
                  <a:lnTo>
                    <a:pt x="4131" y="222"/>
                  </a:lnTo>
                  <a:cubicBezTo>
                    <a:pt x="4131" y="99"/>
                    <a:pt x="4027" y="0"/>
                    <a:pt x="3904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4516131" y="4956675"/>
              <a:ext cx="68137" cy="54945"/>
            </a:xfrm>
            <a:custGeom>
              <a:rect b="b" l="l" r="r" t="t"/>
              <a:pathLst>
                <a:path extrusionOk="0" h="3328" w="4127">
                  <a:moveTo>
                    <a:pt x="228" y="0"/>
                  </a:moveTo>
                  <a:cubicBezTo>
                    <a:pt x="104" y="0"/>
                    <a:pt x="1" y="99"/>
                    <a:pt x="1" y="222"/>
                  </a:cubicBezTo>
                  <a:lnTo>
                    <a:pt x="1" y="1169"/>
                  </a:lnTo>
                  <a:cubicBezTo>
                    <a:pt x="1" y="2362"/>
                    <a:pt x="967" y="3328"/>
                    <a:pt x="2135" y="3328"/>
                  </a:cubicBezTo>
                  <a:lnTo>
                    <a:pt x="4127" y="3328"/>
                  </a:lnTo>
                  <a:lnTo>
                    <a:pt x="4127" y="2135"/>
                  </a:lnTo>
                  <a:cubicBezTo>
                    <a:pt x="4127" y="942"/>
                    <a:pt x="3161" y="0"/>
                    <a:pt x="1992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4578894" y="5179455"/>
              <a:ext cx="38997" cy="39723"/>
            </a:xfrm>
            <a:custGeom>
              <a:rect b="b" l="l" r="r" t="t"/>
              <a:pathLst>
                <a:path extrusionOk="0" h="2406" w="2362">
                  <a:moveTo>
                    <a:pt x="1435" y="927"/>
                  </a:moveTo>
                  <a:lnTo>
                    <a:pt x="1435" y="1479"/>
                  </a:lnTo>
                  <a:lnTo>
                    <a:pt x="922" y="1479"/>
                  </a:lnTo>
                  <a:lnTo>
                    <a:pt x="922" y="927"/>
                  </a:lnTo>
                  <a:close/>
                  <a:moveTo>
                    <a:pt x="740" y="0"/>
                  </a:moveTo>
                  <a:cubicBezTo>
                    <a:pt x="326" y="0"/>
                    <a:pt x="0" y="330"/>
                    <a:pt x="0" y="720"/>
                  </a:cubicBezTo>
                  <a:lnTo>
                    <a:pt x="0" y="1666"/>
                  </a:lnTo>
                  <a:cubicBezTo>
                    <a:pt x="0" y="2075"/>
                    <a:pt x="326" y="2406"/>
                    <a:pt x="740" y="2406"/>
                  </a:cubicBezTo>
                  <a:lnTo>
                    <a:pt x="1622" y="2406"/>
                  </a:lnTo>
                  <a:cubicBezTo>
                    <a:pt x="2031" y="2406"/>
                    <a:pt x="2362" y="2075"/>
                    <a:pt x="2362" y="1666"/>
                  </a:cubicBezTo>
                  <a:lnTo>
                    <a:pt x="2362" y="720"/>
                  </a:lnTo>
                  <a:cubicBezTo>
                    <a:pt x="2362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4443527" y="4747418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12837" y="922"/>
                  </a:moveTo>
                  <a:cubicBezTo>
                    <a:pt x="14828" y="922"/>
                    <a:pt x="16455" y="2544"/>
                    <a:pt x="16455" y="4540"/>
                  </a:cubicBezTo>
                  <a:cubicBezTo>
                    <a:pt x="16455" y="6512"/>
                    <a:pt x="14828" y="8133"/>
                    <a:pt x="12837" y="8133"/>
                  </a:cubicBezTo>
                  <a:lnTo>
                    <a:pt x="5936" y="8133"/>
                  </a:lnTo>
                  <a:cubicBezTo>
                    <a:pt x="3944" y="8133"/>
                    <a:pt x="2342" y="6512"/>
                    <a:pt x="2342" y="4540"/>
                  </a:cubicBezTo>
                  <a:cubicBezTo>
                    <a:pt x="2342" y="2544"/>
                    <a:pt x="3944" y="922"/>
                    <a:pt x="5936" y="922"/>
                  </a:cubicBezTo>
                  <a:close/>
                  <a:moveTo>
                    <a:pt x="6389" y="13122"/>
                  </a:moveTo>
                  <a:cubicBezTo>
                    <a:pt x="7311" y="13122"/>
                    <a:pt x="8075" y="13881"/>
                    <a:pt x="8075" y="14808"/>
                  </a:cubicBezTo>
                  <a:lnTo>
                    <a:pt x="8075" y="15527"/>
                  </a:lnTo>
                  <a:lnTo>
                    <a:pt x="6532" y="15527"/>
                  </a:lnTo>
                  <a:cubicBezTo>
                    <a:pt x="5611" y="15527"/>
                    <a:pt x="4871" y="14768"/>
                    <a:pt x="4871" y="13842"/>
                  </a:cubicBezTo>
                  <a:lnTo>
                    <a:pt x="4871" y="13122"/>
                  </a:lnTo>
                  <a:close/>
                  <a:moveTo>
                    <a:pt x="13926" y="13122"/>
                  </a:moveTo>
                  <a:lnTo>
                    <a:pt x="13926" y="13842"/>
                  </a:lnTo>
                  <a:cubicBezTo>
                    <a:pt x="13926" y="14768"/>
                    <a:pt x="13167" y="15527"/>
                    <a:pt x="12240" y="15527"/>
                  </a:cubicBezTo>
                  <a:lnTo>
                    <a:pt x="10722" y="15527"/>
                  </a:lnTo>
                  <a:lnTo>
                    <a:pt x="10722" y="14808"/>
                  </a:lnTo>
                  <a:cubicBezTo>
                    <a:pt x="10722" y="13881"/>
                    <a:pt x="11462" y="13122"/>
                    <a:pt x="12388" y="131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7" y="16760"/>
                    <a:pt x="17747" y="17110"/>
                  </a:cubicBezTo>
                  <a:lnTo>
                    <a:pt x="17747" y="29966"/>
                  </a:lnTo>
                  <a:cubicBezTo>
                    <a:pt x="17747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4" y="30621"/>
                    <a:pt x="928" y="30335"/>
                    <a:pt x="928" y="29966"/>
                  </a:cubicBezTo>
                  <a:lnTo>
                    <a:pt x="928" y="17110"/>
                  </a:lnTo>
                  <a:cubicBezTo>
                    <a:pt x="928" y="16760"/>
                    <a:pt x="1214" y="16449"/>
                    <a:pt x="1583" y="16449"/>
                  </a:cubicBezTo>
                  <a:close/>
                  <a:moveTo>
                    <a:pt x="5936" y="0"/>
                  </a:moveTo>
                  <a:cubicBezTo>
                    <a:pt x="3432" y="0"/>
                    <a:pt x="1421" y="2031"/>
                    <a:pt x="1421" y="4540"/>
                  </a:cubicBezTo>
                  <a:cubicBezTo>
                    <a:pt x="1421" y="7024"/>
                    <a:pt x="3432" y="9055"/>
                    <a:pt x="5936" y="9055"/>
                  </a:cubicBezTo>
                  <a:lnTo>
                    <a:pt x="8075" y="9055"/>
                  </a:lnTo>
                  <a:lnTo>
                    <a:pt x="8075" y="12816"/>
                  </a:lnTo>
                  <a:cubicBezTo>
                    <a:pt x="7602" y="12427"/>
                    <a:pt x="7025" y="12200"/>
                    <a:pt x="6389" y="12200"/>
                  </a:cubicBezTo>
                  <a:lnTo>
                    <a:pt x="4398" y="12200"/>
                  </a:lnTo>
                  <a:cubicBezTo>
                    <a:pt x="4151" y="12200"/>
                    <a:pt x="3944" y="12402"/>
                    <a:pt x="3944" y="12673"/>
                  </a:cubicBezTo>
                  <a:lnTo>
                    <a:pt x="3944" y="13842"/>
                  </a:lnTo>
                  <a:cubicBezTo>
                    <a:pt x="3944" y="14478"/>
                    <a:pt x="4171" y="15074"/>
                    <a:pt x="4561" y="15527"/>
                  </a:cubicBezTo>
                  <a:lnTo>
                    <a:pt x="1583" y="15527"/>
                  </a:lnTo>
                  <a:cubicBezTo>
                    <a:pt x="701" y="15527"/>
                    <a:pt x="1" y="16247"/>
                    <a:pt x="1" y="17110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10"/>
                  </a:lnTo>
                  <a:cubicBezTo>
                    <a:pt x="18673" y="16247"/>
                    <a:pt x="17954" y="15527"/>
                    <a:pt x="17071" y="15527"/>
                  </a:cubicBezTo>
                  <a:lnTo>
                    <a:pt x="14237" y="15527"/>
                  </a:lnTo>
                  <a:cubicBezTo>
                    <a:pt x="14607" y="15074"/>
                    <a:pt x="14853" y="14478"/>
                    <a:pt x="14853" y="13842"/>
                  </a:cubicBezTo>
                  <a:lnTo>
                    <a:pt x="14853" y="12673"/>
                  </a:lnTo>
                  <a:cubicBezTo>
                    <a:pt x="14853" y="12402"/>
                    <a:pt x="14626" y="12200"/>
                    <a:pt x="14380" y="12200"/>
                  </a:cubicBezTo>
                  <a:lnTo>
                    <a:pt x="12388" y="12200"/>
                  </a:lnTo>
                  <a:cubicBezTo>
                    <a:pt x="11748" y="12200"/>
                    <a:pt x="11176" y="12427"/>
                    <a:pt x="10722" y="12816"/>
                  </a:cubicBezTo>
                  <a:lnTo>
                    <a:pt x="10722" y="11688"/>
                  </a:lnTo>
                  <a:cubicBezTo>
                    <a:pt x="10722" y="11416"/>
                    <a:pt x="10496" y="11214"/>
                    <a:pt x="10249" y="11214"/>
                  </a:cubicBezTo>
                  <a:cubicBezTo>
                    <a:pt x="10003" y="11214"/>
                    <a:pt x="9800" y="11416"/>
                    <a:pt x="9800" y="11688"/>
                  </a:cubicBezTo>
                  <a:lnTo>
                    <a:pt x="9800" y="15527"/>
                  </a:lnTo>
                  <a:lnTo>
                    <a:pt x="8997" y="15527"/>
                  </a:lnTo>
                  <a:lnTo>
                    <a:pt x="8997" y="9055"/>
                  </a:lnTo>
                  <a:lnTo>
                    <a:pt x="9800" y="9055"/>
                  </a:lnTo>
                  <a:lnTo>
                    <a:pt x="9800" y="9839"/>
                  </a:lnTo>
                  <a:cubicBezTo>
                    <a:pt x="9800" y="10085"/>
                    <a:pt x="10003" y="10288"/>
                    <a:pt x="10249" y="10288"/>
                  </a:cubicBezTo>
                  <a:cubicBezTo>
                    <a:pt x="10496" y="10288"/>
                    <a:pt x="10722" y="10085"/>
                    <a:pt x="10722" y="9839"/>
                  </a:cubicBezTo>
                  <a:lnTo>
                    <a:pt x="10722" y="9055"/>
                  </a:lnTo>
                  <a:lnTo>
                    <a:pt x="12837" y="9055"/>
                  </a:lnTo>
                  <a:cubicBezTo>
                    <a:pt x="15346" y="9055"/>
                    <a:pt x="17377" y="7024"/>
                    <a:pt x="17377" y="4540"/>
                  </a:cubicBezTo>
                  <a:cubicBezTo>
                    <a:pt x="17377" y="2031"/>
                    <a:pt x="15346" y="0"/>
                    <a:pt x="1283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4474058" y="5034315"/>
              <a:ext cx="247254" cy="203486"/>
            </a:xfrm>
            <a:custGeom>
              <a:rect b="b" l="l" r="r" t="t"/>
              <a:pathLst>
                <a:path extrusionOk="0" h="12325" w="14976">
                  <a:moveTo>
                    <a:pt x="454" y="1"/>
                  </a:moveTo>
                  <a:cubicBezTo>
                    <a:pt x="207" y="1"/>
                    <a:pt x="0" y="203"/>
                    <a:pt x="0" y="474"/>
                  </a:cubicBezTo>
                  <a:lnTo>
                    <a:pt x="0" y="7558"/>
                  </a:lnTo>
                  <a:cubicBezTo>
                    <a:pt x="0" y="7804"/>
                    <a:pt x="207" y="8011"/>
                    <a:pt x="454" y="8011"/>
                  </a:cubicBezTo>
                  <a:cubicBezTo>
                    <a:pt x="700" y="8011"/>
                    <a:pt x="927" y="7804"/>
                    <a:pt x="927" y="7558"/>
                  </a:cubicBezTo>
                  <a:lnTo>
                    <a:pt x="927" y="923"/>
                  </a:lnTo>
                  <a:lnTo>
                    <a:pt x="14049" y="923"/>
                  </a:lnTo>
                  <a:lnTo>
                    <a:pt x="14049" y="11398"/>
                  </a:lnTo>
                  <a:lnTo>
                    <a:pt x="927" y="11398"/>
                  </a:lnTo>
                  <a:lnTo>
                    <a:pt x="927" y="9406"/>
                  </a:lnTo>
                  <a:cubicBezTo>
                    <a:pt x="927" y="9140"/>
                    <a:pt x="700" y="8933"/>
                    <a:pt x="454" y="8933"/>
                  </a:cubicBezTo>
                  <a:cubicBezTo>
                    <a:pt x="207" y="8933"/>
                    <a:pt x="0" y="9140"/>
                    <a:pt x="0" y="9406"/>
                  </a:cubicBezTo>
                  <a:lnTo>
                    <a:pt x="0" y="11871"/>
                  </a:lnTo>
                  <a:cubicBezTo>
                    <a:pt x="0" y="12117"/>
                    <a:pt x="207" y="12324"/>
                    <a:pt x="454" y="12324"/>
                  </a:cubicBezTo>
                  <a:lnTo>
                    <a:pt x="14503" y="12324"/>
                  </a:lnTo>
                  <a:cubicBezTo>
                    <a:pt x="14749" y="12324"/>
                    <a:pt x="14976" y="12117"/>
                    <a:pt x="14976" y="11871"/>
                  </a:cubicBezTo>
                  <a:lnTo>
                    <a:pt x="14976" y="474"/>
                  </a:lnTo>
                  <a:cubicBezTo>
                    <a:pt x="14976" y="203"/>
                    <a:pt x="14749" y="1"/>
                    <a:pt x="1450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4681617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4497506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4681617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4497506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4541527" y="5060040"/>
              <a:ext cx="119087" cy="113952"/>
            </a:xfrm>
            <a:custGeom>
              <a:rect b="b" l="l" r="r" t="t"/>
              <a:pathLst>
                <a:path extrusionOk="0" h="6902" w="7213">
                  <a:moveTo>
                    <a:pt x="6039" y="927"/>
                  </a:moveTo>
                  <a:cubicBezTo>
                    <a:pt x="6163" y="927"/>
                    <a:pt x="6286" y="1031"/>
                    <a:pt x="6286" y="1174"/>
                  </a:cubicBezTo>
                  <a:lnTo>
                    <a:pt x="6286" y="4028"/>
                  </a:lnTo>
                  <a:cubicBezTo>
                    <a:pt x="6286" y="4131"/>
                    <a:pt x="6246" y="4215"/>
                    <a:pt x="6143" y="4255"/>
                  </a:cubicBezTo>
                  <a:lnTo>
                    <a:pt x="3944" y="5448"/>
                  </a:lnTo>
                  <a:cubicBezTo>
                    <a:pt x="3782" y="5526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5" y="5980"/>
                  </a:lnTo>
                  <a:lnTo>
                    <a:pt x="3185" y="5423"/>
                  </a:lnTo>
                  <a:cubicBezTo>
                    <a:pt x="3185" y="5324"/>
                    <a:pt x="3249" y="5241"/>
                    <a:pt x="3328" y="5201"/>
                  </a:cubicBezTo>
                  <a:lnTo>
                    <a:pt x="5527" y="4008"/>
                  </a:lnTo>
                  <a:cubicBezTo>
                    <a:pt x="5689" y="3924"/>
                    <a:pt x="5773" y="3781"/>
                    <a:pt x="5773" y="3619"/>
                  </a:cubicBezTo>
                  <a:lnTo>
                    <a:pt x="5773" y="1894"/>
                  </a:lnTo>
                  <a:cubicBezTo>
                    <a:pt x="5773" y="1627"/>
                    <a:pt x="5566" y="1420"/>
                    <a:pt x="5320" y="1420"/>
                  </a:cubicBezTo>
                  <a:lnTo>
                    <a:pt x="1894" y="1420"/>
                  </a:lnTo>
                  <a:cubicBezTo>
                    <a:pt x="1647" y="1420"/>
                    <a:pt x="1440" y="1627"/>
                    <a:pt x="1440" y="1894"/>
                  </a:cubicBezTo>
                  <a:lnTo>
                    <a:pt x="1440" y="2692"/>
                  </a:lnTo>
                  <a:lnTo>
                    <a:pt x="928" y="2692"/>
                  </a:lnTo>
                  <a:lnTo>
                    <a:pt x="928" y="1174"/>
                  </a:lnTo>
                  <a:cubicBezTo>
                    <a:pt x="928" y="1031"/>
                    <a:pt x="1051" y="927"/>
                    <a:pt x="1174" y="927"/>
                  </a:cubicBezTo>
                  <a:close/>
                  <a:moveTo>
                    <a:pt x="1174" y="1"/>
                  </a:moveTo>
                  <a:cubicBezTo>
                    <a:pt x="538" y="1"/>
                    <a:pt x="1" y="518"/>
                    <a:pt x="1" y="1174"/>
                  </a:cubicBezTo>
                  <a:lnTo>
                    <a:pt x="1" y="2983"/>
                  </a:lnTo>
                  <a:cubicBezTo>
                    <a:pt x="1" y="3328"/>
                    <a:pt x="292" y="3619"/>
                    <a:pt x="637" y="3619"/>
                  </a:cubicBezTo>
                  <a:lnTo>
                    <a:pt x="1726" y="3619"/>
                  </a:lnTo>
                  <a:cubicBezTo>
                    <a:pt x="2076" y="3619"/>
                    <a:pt x="2362" y="3328"/>
                    <a:pt x="2362" y="2983"/>
                  </a:cubicBezTo>
                  <a:lnTo>
                    <a:pt x="2362" y="2342"/>
                  </a:lnTo>
                  <a:lnTo>
                    <a:pt x="4851" y="2342"/>
                  </a:lnTo>
                  <a:lnTo>
                    <a:pt x="4851" y="3328"/>
                  </a:lnTo>
                  <a:lnTo>
                    <a:pt x="2899" y="4378"/>
                  </a:lnTo>
                  <a:cubicBezTo>
                    <a:pt x="2510" y="4585"/>
                    <a:pt x="2263" y="4974"/>
                    <a:pt x="2263" y="5423"/>
                  </a:cubicBezTo>
                  <a:lnTo>
                    <a:pt x="2263" y="6246"/>
                  </a:lnTo>
                  <a:cubicBezTo>
                    <a:pt x="2263" y="6616"/>
                    <a:pt x="2549" y="6902"/>
                    <a:pt x="2919" y="6902"/>
                  </a:cubicBezTo>
                  <a:lnTo>
                    <a:pt x="3964" y="6902"/>
                  </a:lnTo>
                  <a:cubicBezTo>
                    <a:pt x="4334" y="6902"/>
                    <a:pt x="4625" y="6616"/>
                    <a:pt x="4625" y="6246"/>
                  </a:cubicBezTo>
                  <a:lnTo>
                    <a:pt x="4625" y="6123"/>
                  </a:lnTo>
                  <a:lnTo>
                    <a:pt x="6596" y="5078"/>
                  </a:lnTo>
                  <a:cubicBezTo>
                    <a:pt x="6966" y="4871"/>
                    <a:pt x="7212" y="4481"/>
                    <a:pt x="7212" y="4028"/>
                  </a:cubicBezTo>
                  <a:lnTo>
                    <a:pt x="7212" y="1174"/>
                  </a:lnTo>
                  <a:cubicBezTo>
                    <a:pt x="7212" y="518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4498480" y="4778907"/>
              <a:ext cx="200464" cy="86529"/>
            </a:xfrm>
            <a:custGeom>
              <a:rect b="b" l="l" r="r" t="t"/>
              <a:pathLst>
                <a:path extrusionOk="0" h="5241" w="12142">
                  <a:moveTo>
                    <a:pt x="2608" y="1"/>
                  </a:moveTo>
                  <a:cubicBezTo>
                    <a:pt x="1173" y="1"/>
                    <a:pt x="0" y="1174"/>
                    <a:pt x="0" y="2633"/>
                  </a:cubicBezTo>
                  <a:cubicBezTo>
                    <a:pt x="0" y="4067"/>
                    <a:pt x="1173" y="5241"/>
                    <a:pt x="2608" y="5241"/>
                  </a:cubicBezTo>
                  <a:lnTo>
                    <a:pt x="9509" y="5241"/>
                  </a:lnTo>
                  <a:cubicBezTo>
                    <a:pt x="10948" y="5241"/>
                    <a:pt x="12141" y="4067"/>
                    <a:pt x="12141" y="2633"/>
                  </a:cubicBezTo>
                  <a:cubicBezTo>
                    <a:pt x="12141" y="1174"/>
                    <a:pt x="10948" y="1"/>
                    <a:pt x="9509" y="1"/>
                  </a:cubicBezTo>
                  <a:lnTo>
                    <a:pt x="4930" y="1"/>
                  </a:lnTo>
                  <a:cubicBezTo>
                    <a:pt x="4683" y="1"/>
                    <a:pt x="4476" y="208"/>
                    <a:pt x="4476" y="474"/>
                  </a:cubicBezTo>
                  <a:cubicBezTo>
                    <a:pt x="4476" y="720"/>
                    <a:pt x="4683" y="927"/>
                    <a:pt x="4930" y="927"/>
                  </a:cubicBezTo>
                  <a:lnTo>
                    <a:pt x="9509" y="927"/>
                  </a:lnTo>
                  <a:cubicBezTo>
                    <a:pt x="10455" y="927"/>
                    <a:pt x="11215" y="1687"/>
                    <a:pt x="11215" y="2633"/>
                  </a:cubicBezTo>
                  <a:cubicBezTo>
                    <a:pt x="11215" y="3555"/>
                    <a:pt x="10455" y="4314"/>
                    <a:pt x="9509" y="4314"/>
                  </a:cubicBezTo>
                  <a:lnTo>
                    <a:pt x="2608" y="4314"/>
                  </a:lnTo>
                  <a:cubicBezTo>
                    <a:pt x="1686" y="4314"/>
                    <a:pt x="927" y="3555"/>
                    <a:pt x="927" y="2633"/>
                  </a:cubicBezTo>
                  <a:cubicBezTo>
                    <a:pt x="927" y="1687"/>
                    <a:pt x="1686" y="927"/>
                    <a:pt x="2608" y="927"/>
                  </a:cubicBezTo>
                  <a:lnTo>
                    <a:pt x="3081" y="927"/>
                  </a:lnTo>
                  <a:cubicBezTo>
                    <a:pt x="3347" y="927"/>
                    <a:pt x="3554" y="720"/>
                    <a:pt x="3554" y="474"/>
                  </a:cubicBezTo>
                  <a:cubicBezTo>
                    <a:pt x="3554" y="208"/>
                    <a:pt x="3347" y="1"/>
                    <a:pt x="308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207375" lIns="207375" spcFirstLastPara="1" rIns="207375" wrap="square" tIns="20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19"/>
          <p:cNvGrpSpPr/>
          <p:nvPr/>
        </p:nvGrpSpPr>
        <p:grpSpPr>
          <a:xfrm>
            <a:off x="8299777" y="3690503"/>
            <a:ext cx="844230" cy="1316798"/>
            <a:chOff x="4642626" y="2263533"/>
            <a:chExt cx="406779" cy="634510"/>
          </a:xfrm>
        </p:grpSpPr>
        <p:sp>
          <p:nvSpPr>
            <p:cNvPr id="637" name="Google Shape;637;p19"/>
            <p:cNvSpPr/>
            <p:nvPr/>
          </p:nvSpPr>
          <p:spPr>
            <a:xfrm>
              <a:off x="4747002" y="2629882"/>
              <a:ext cx="199264" cy="66834"/>
            </a:xfrm>
            <a:custGeom>
              <a:rect b="b" l="l" r="r" t="t"/>
              <a:pathLst>
                <a:path extrusionOk="0" h="162" w="483">
                  <a:moveTo>
                    <a:pt x="459" y="0"/>
                  </a:moveTo>
                  <a:cubicBezTo>
                    <a:pt x="386" y="0"/>
                    <a:pt x="386" y="0"/>
                    <a:pt x="386" y="0"/>
                  </a:cubicBezTo>
                  <a:cubicBezTo>
                    <a:pt x="332" y="0"/>
                    <a:pt x="288" y="41"/>
                    <a:pt x="283" y="94"/>
                  </a:cubicBezTo>
                  <a:cubicBezTo>
                    <a:pt x="201" y="94"/>
                    <a:pt x="201" y="94"/>
                    <a:pt x="201" y="94"/>
                  </a:cubicBezTo>
                  <a:cubicBezTo>
                    <a:pt x="195" y="41"/>
                    <a:pt x="151" y="0"/>
                    <a:pt x="9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16"/>
                    <a:pt x="47" y="162"/>
                    <a:pt x="104" y="162"/>
                  </a:cubicBezTo>
                  <a:cubicBezTo>
                    <a:pt x="379" y="162"/>
                    <a:pt x="379" y="162"/>
                    <a:pt x="379" y="162"/>
                  </a:cubicBezTo>
                  <a:cubicBezTo>
                    <a:pt x="436" y="162"/>
                    <a:pt x="483" y="116"/>
                    <a:pt x="483" y="58"/>
                  </a:cubicBezTo>
                  <a:cubicBezTo>
                    <a:pt x="483" y="25"/>
                    <a:pt x="483" y="25"/>
                    <a:pt x="483" y="25"/>
                  </a:cubicBezTo>
                  <a:cubicBezTo>
                    <a:pt x="483" y="11"/>
                    <a:pt x="472" y="0"/>
                    <a:pt x="459" y="0"/>
                  </a:cubicBezTo>
                  <a:close/>
                  <a:moveTo>
                    <a:pt x="459" y="0"/>
                  </a:moveTo>
                  <a:cubicBezTo>
                    <a:pt x="459" y="0"/>
                    <a:pt x="459" y="0"/>
                    <a:pt x="459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4828275" y="2517667"/>
              <a:ext cx="34800" cy="2148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4828275" y="2517667"/>
              <a:ext cx="34655" cy="214941"/>
            </a:xfrm>
            <a:custGeom>
              <a:rect b="b" l="l" r="r" t="t"/>
              <a:pathLst>
                <a:path extrusionOk="0" h="521" w="84">
                  <a:moveTo>
                    <a:pt x="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57" y="149"/>
                    <a:pt x="71" y="149"/>
                    <a:pt x="84" y="147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42" y="0"/>
                  </a:ln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F7C85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4737101" y="2742097"/>
              <a:ext cx="220200" cy="146400"/>
            </a:xfrm>
            <a:prstGeom prst="rect">
              <a:avLst/>
            </a:pr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4671504" y="2330367"/>
              <a:ext cx="349022" cy="222780"/>
            </a:xfrm>
            <a:custGeom>
              <a:rect b="b" l="l" r="r" t="t"/>
              <a:pathLst>
                <a:path extrusionOk="0" h="540" w="846">
                  <a:moveTo>
                    <a:pt x="846" y="0"/>
                  </a:moveTo>
                  <a:cubicBezTo>
                    <a:pt x="846" y="117"/>
                    <a:pt x="846" y="117"/>
                    <a:pt x="846" y="117"/>
                  </a:cubicBezTo>
                  <a:cubicBezTo>
                    <a:pt x="846" y="234"/>
                    <a:pt x="799" y="340"/>
                    <a:pt x="722" y="416"/>
                  </a:cubicBezTo>
                  <a:cubicBezTo>
                    <a:pt x="646" y="493"/>
                    <a:pt x="540" y="540"/>
                    <a:pt x="423" y="540"/>
                  </a:cubicBezTo>
                  <a:cubicBezTo>
                    <a:pt x="189" y="540"/>
                    <a:pt x="0" y="351"/>
                    <a:pt x="0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8" y="263"/>
                    <a:pt x="398" y="263"/>
                    <a:pt x="398" y="263"/>
                  </a:cubicBezTo>
                  <a:cubicBezTo>
                    <a:pt x="406" y="268"/>
                    <a:pt x="414" y="270"/>
                    <a:pt x="423" y="270"/>
                  </a:cubicBezTo>
                  <a:cubicBezTo>
                    <a:pt x="432" y="270"/>
                    <a:pt x="440" y="268"/>
                    <a:pt x="448" y="263"/>
                  </a:cubicBezTo>
                  <a:lnTo>
                    <a:pt x="846" y="0"/>
                  </a:lnTo>
                  <a:close/>
                  <a:moveTo>
                    <a:pt x="846" y="0"/>
                  </a:moveTo>
                  <a:cubicBezTo>
                    <a:pt x="846" y="0"/>
                    <a:pt x="846" y="0"/>
                    <a:pt x="846" y="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4678518" y="2419479"/>
              <a:ext cx="90762" cy="105202"/>
            </a:xfrm>
            <a:custGeom>
              <a:rect b="b" l="l" r="r" t="t"/>
              <a:pathLst>
                <a:path extrusionOk="0" h="255" w="220">
                  <a:moveTo>
                    <a:pt x="220" y="147"/>
                  </a:moveTo>
                  <a:cubicBezTo>
                    <a:pt x="220" y="190"/>
                    <a:pt x="202" y="228"/>
                    <a:pt x="174" y="255"/>
                  </a:cubicBezTo>
                  <a:cubicBezTo>
                    <a:pt x="91" y="200"/>
                    <a:pt x="28" y="1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2" y="7"/>
                    <a:pt x="46" y="0"/>
                    <a:pt x="73" y="0"/>
                  </a:cubicBezTo>
                  <a:cubicBezTo>
                    <a:pt x="154" y="0"/>
                    <a:pt x="220" y="66"/>
                    <a:pt x="220" y="147"/>
                  </a:cubicBezTo>
                  <a:close/>
                  <a:moveTo>
                    <a:pt x="220" y="147"/>
                  </a:moveTo>
                  <a:cubicBezTo>
                    <a:pt x="220" y="147"/>
                    <a:pt x="220" y="147"/>
                    <a:pt x="220" y="14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4925226" y="2419479"/>
              <a:ext cx="88699" cy="103964"/>
            </a:xfrm>
            <a:custGeom>
              <a:rect b="b" l="l" r="r" t="t"/>
              <a:pathLst>
                <a:path extrusionOk="0" h="252" w="215">
                  <a:moveTo>
                    <a:pt x="215" y="17"/>
                  </a:moveTo>
                  <a:cubicBezTo>
                    <a:pt x="195" y="87"/>
                    <a:pt x="157" y="150"/>
                    <a:pt x="107" y="200"/>
                  </a:cubicBezTo>
                  <a:cubicBezTo>
                    <a:pt x="88" y="220"/>
                    <a:pt x="67" y="237"/>
                    <a:pt x="44" y="252"/>
                  </a:cubicBezTo>
                  <a:cubicBezTo>
                    <a:pt x="17" y="226"/>
                    <a:pt x="0" y="188"/>
                    <a:pt x="0" y="147"/>
                  </a:cubicBezTo>
                  <a:cubicBezTo>
                    <a:pt x="0" y="66"/>
                    <a:pt x="66" y="0"/>
                    <a:pt x="147" y="0"/>
                  </a:cubicBezTo>
                  <a:cubicBezTo>
                    <a:pt x="172" y="0"/>
                    <a:pt x="195" y="6"/>
                    <a:pt x="215" y="17"/>
                  </a:cubicBezTo>
                  <a:close/>
                  <a:moveTo>
                    <a:pt x="215" y="17"/>
                  </a:moveTo>
                  <a:cubicBezTo>
                    <a:pt x="215" y="17"/>
                    <a:pt x="215" y="17"/>
                    <a:pt x="215" y="1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4818786" y="2468985"/>
              <a:ext cx="56933" cy="56933"/>
            </a:xfrm>
            <a:custGeom>
              <a:rect b="b" l="l" r="r" t="t"/>
              <a:pathLst>
                <a:path extrusionOk="0" h="138" w="138">
                  <a:moveTo>
                    <a:pt x="138" y="69"/>
                  </a:move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lose/>
                  <a:moveTo>
                    <a:pt x="138" y="69"/>
                  </a:moveTo>
                  <a:cubicBezTo>
                    <a:pt x="138" y="69"/>
                    <a:pt x="138" y="69"/>
                    <a:pt x="138" y="69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962356" y="2274672"/>
              <a:ext cx="46619" cy="51569"/>
            </a:xfrm>
            <a:custGeom>
              <a:rect b="b" l="l" r="r" t="t"/>
              <a:pathLst>
                <a:path extrusionOk="0" h="125" w="113">
                  <a:moveTo>
                    <a:pt x="109" y="48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09" y="48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919037" y="2303138"/>
              <a:ext cx="46206" cy="51157"/>
            </a:xfrm>
            <a:custGeom>
              <a:rect b="b" l="l" r="r" t="t"/>
              <a:pathLst>
                <a:path extrusionOk="0" h="124" w="112">
                  <a:moveTo>
                    <a:pt x="109" y="49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12" y="54"/>
                    <a:pt x="112" y="54"/>
                    <a:pt x="112" y="54"/>
                  </a:cubicBezTo>
                  <a:lnTo>
                    <a:pt x="109" y="49"/>
                  </a:lnTo>
                  <a:close/>
                  <a:moveTo>
                    <a:pt x="109" y="49"/>
                  </a:moveTo>
                  <a:cubicBezTo>
                    <a:pt x="109" y="49"/>
                    <a:pt x="109" y="49"/>
                    <a:pt x="109" y="49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4875719" y="2331604"/>
              <a:ext cx="44968" cy="50332"/>
            </a:xfrm>
            <a:custGeom>
              <a:rect b="b" l="l" r="r" t="t"/>
              <a:pathLst>
                <a:path extrusionOk="0" h="122" w="109">
                  <a:moveTo>
                    <a:pt x="11" y="2"/>
                  </a:move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9" y="49"/>
                    <a:pt x="109" y="49"/>
                    <a:pt x="109" y="49"/>
                  </a:cubicBezTo>
                  <a:lnTo>
                    <a:pt x="11" y="2"/>
                  </a:lnTo>
                  <a:close/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4962356" y="2274672"/>
              <a:ext cx="15677" cy="51569"/>
            </a:xfrm>
            <a:custGeom>
              <a:rect b="b" l="l" r="r" t="t"/>
              <a:pathLst>
                <a:path extrusionOk="0" h="125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4919037" y="2303138"/>
              <a:ext cx="15677" cy="51157"/>
            </a:xfrm>
            <a:custGeom>
              <a:rect b="b" l="l" r="r" t="t"/>
              <a:pathLst>
                <a:path extrusionOk="0" h="124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4875719" y="2331604"/>
              <a:ext cx="15677" cy="50332"/>
            </a:xfrm>
            <a:custGeom>
              <a:rect b="b" l="l" r="r" t="t"/>
              <a:pathLst>
                <a:path extrusionOk="0" h="122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38" y="103"/>
                    <a:pt x="38" y="103"/>
                    <a:pt x="38" y="103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4769280" y="2331604"/>
              <a:ext cx="49094" cy="51157"/>
            </a:xfrm>
            <a:custGeom>
              <a:rect b="b" l="l" r="r" t="t"/>
              <a:pathLst>
                <a:path extrusionOk="0" h="124" w="119">
                  <a:moveTo>
                    <a:pt x="108" y="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lose/>
                  <a:moveTo>
                    <a:pt x="108" y="2"/>
                  </a:moveTo>
                  <a:cubicBezTo>
                    <a:pt x="108" y="2"/>
                    <a:pt x="108" y="2"/>
                    <a:pt x="108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4724311" y="2303138"/>
              <a:ext cx="50744" cy="52394"/>
            </a:xfrm>
            <a:custGeom>
              <a:rect b="b" l="l" r="r" t="t"/>
              <a:pathLst>
                <a:path extrusionOk="0" h="127" w="123">
                  <a:moveTo>
                    <a:pt x="112" y="2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lose/>
                  <a:moveTo>
                    <a:pt x="112" y="2"/>
                  </a:moveTo>
                  <a:cubicBezTo>
                    <a:pt x="112" y="2"/>
                    <a:pt x="112" y="2"/>
                    <a:pt x="112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4681406" y="2274672"/>
              <a:ext cx="50332" cy="53632"/>
            </a:xfrm>
            <a:custGeom>
              <a:rect b="b" l="l" r="r" t="t"/>
              <a:pathLst>
                <a:path extrusionOk="0" h="130" w="122">
                  <a:moveTo>
                    <a:pt x="111" y="2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lose/>
                  <a:moveTo>
                    <a:pt x="111" y="2"/>
                  </a:moveTo>
                  <a:cubicBezTo>
                    <a:pt x="111" y="2"/>
                    <a:pt x="111" y="2"/>
                    <a:pt x="1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4769280" y="2331604"/>
              <a:ext cx="49094" cy="34655"/>
            </a:xfrm>
            <a:custGeom>
              <a:rect b="b" l="l" r="r" t="t"/>
              <a:pathLst>
                <a:path extrusionOk="0" h="84" w="119">
                  <a:moveTo>
                    <a:pt x="117" y="50"/>
                  </a:move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117" y="50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4724311" y="2303138"/>
              <a:ext cx="50744" cy="35480"/>
            </a:xfrm>
            <a:custGeom>
              <a:rect b="b" l="l" r="r" t="t"/>
              <a:pathLst>
                <a:path extrusionOk="0" h="86" w="123">
                  <a:moveTo>
                    <a:pt x="43" y="86"/>
                  </a:moveTo>
                  <a:cubicBezTo>
                    <a:pt x="121" y="50"/>
                    <a:pt x="121" y="50"/>
                    <a:pt x="121" y="5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43" y="86"/>
                  </a:moveTo>
                  <a:cubicBezTo>
                    <a:pt x="43" y="86"/>
                    <a:pt x="43" y="86"/>
                    <a:pt x="43" y="86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4681406" y="2274672"/>
              <a:ext cx="50332" cy="35480"/>
            </a:xfrm>
            <a:custGeom>
              <a:rect b="b" l="l" r="r" t="t"/>
              <a:pathLst>
                <a:path extrusionOk="0" h="86" w="122">
                  <a:moveTo>
                    <a:pt x="120" y="50"/>
                  </a:move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41" y="86"/>
                    <a:pt x="41" y="86"/>
                    <a:pt x="41" y="86"/>
                  </a:cubicBezTo>
                  <a:lnTo>
                    <a:pt x="120" y="50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4650464" y="2287049"/>
              <a:ext cx="391102" cy="154708"/>
            </a:xfrm>
            <a:custGeom>
              <a:rect b="b" l="l" r="r" t="t"/>
              <a:pathLst>
                <a:path extrusionOk="0" h="375" w="948">
                  <a:moveTo>
                    <a:pt x="935" y="26"/>
                  </a:moveTo>
                  <a:cubicBezTo>
                    <a:pt x="948" y="47"/>
                    <a:pt x="943" y="75"/>
                    <a:pt x="922" y="89"/>
                  </a:cubicBezTo>
                  <a:cubicBezTo>
                    <a:pt x="499" y="368"/>
                    <a:pt x="499" y="368"/>
                    <a:pt x="499" y="368"/>
                  </a:cubicBezTo>
                  <a:cubicBezTo>
                    <a:pt x="491" y="373"/>
                    <a:pt x="483" y="375"/>
                    <a:pt x="474" y="375"/>
                  </a:cubicBezTo>
                  <a:cubicBezTo>
                    <a:pt x="465" y="375"/>
                    <a:pt x="457" y="373"/>
                    <a:pt x="449" y="36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6" y="75"/>
                    <a:pt x="0" y="47"/>
                    <a:pt x="14" y="26"/>
                  </a:cubicBezTo>
                  <a:cubicBezTo>
                    <a:pt x="27" y="6"/>
                    <a:pt x="55" y="0"/>
                    <a:pt x="76" y="14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401" y="228"/>
                    <a:pt x="401" y="228"/>
                    <a:pt x="401" y="228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553" y="225"/>
                    <a:pt x="553" y="225"/>
                    <a:pt x="553" y="225"/>
                  </a:cubicBezTo>
                  <a:cubicBezTo>
                    <a:pt x="655" y="157"/>
                    <a:pt x="655" y="157"/>
                    <a:pt x="655" y="157"/>
                  </a:cubicBezTo>
                  <a:cubicBezTo>
                    <a:pt x="658" y="158"/>
                    <a:pt x="658" y="158"/>
                    <a:pt x="658" y="158"/>
                  </a:cubicBezTo>
                  <a:cubicBezTo>
                    <a:pt x="658" y="155"/>
                    <a:pt x="658" y="155"/>
                    <a:pt x="658" y="155"/>
                  </a:cubicBezTo>
                  <a:cubicBezTo>
                    <a:pt x="760" y="88"/>
                    <a:pt x="760" y="88"/>
                    <a:pt x="760" y="88"/>
                  </a:cubicBezTo>
                  <a:cubicBezTo>
                    <a:pt x="763" y="89"/>
                    <a:pt x="763" y="89"/>
                    <a:pt x="763" y="89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865" y="18"/>
                    <a:pt x="865" y="18"/>
                    <a:pt x="865" y="18"/>
                  </a:cubicBezTo>
                  <a:cubicBezTo>
                    <a:pt x="872" y="14"/>
                    <a:pt x="872" y="14"/>
                    <a:pt x="872" y="14"/>
                  </a:cubicBezTo>
                  <a:cubicBezTo>
                    <a:pt x="893" y="0"/>
                    <a:pt x="921" y="6"/>
                    <a:pt x="935" y="26"/>
                  </a:cubicBezTo>
                  <a:close/>
                  <a:moveTo>
                    <a:pt x="935" y="26"/>
                  </a:moveTo>
                  <a:cubicBezTo>
                    <a:pt x="935" y="26"/>
                    <a:pt x="935" y="26"/>
                    <a:pt x="935" y="26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4713585" y="2696716"/>
              <a:ext cx="267336" cy="69309"/>
            </a:xfrm>
            <a:custGeom>
              <a:rect b="b" l="l" r="r" t="t"/>
              <a:pathLst>
                <a:path extrusionOk="0" h="168" w="648">
                  <a:moveTo>
                    <a:pt x="648" y="41"/>
                  </a:moveTo>
                  <a:cubicBezTo>
                    <a:pt x="648" y="128"/>
                    <a:pt x="648" y="128"/>
                    <a:pt x="648" y="128"/>
                  </a:cubicBezTo>
                  <a:cubicBezTo>
                    <a:pt x="648" y="150"/>
                    <a:pt x="630" y="168"/>
                    <a:pt x="607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18" y="168"/>
                    <a:pt x="0" y="150"/>
                    <a:pt x="0" y="12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30" y="0"/>
                    <a:pt x="648" y="18"/>
                    <a:pt x="648" y="41"/>
                  </a:cubicBezTo>
                  <a:close/>
                  <a:moveTo>
                    <a:pt x="648" y="41"/>
                  </a:moveTo>
                  <a:cubicBezTo>
                    <a:pt x="648" y="41"/>
                    <a:pt x="648" y="41"/>
                    <a:pt x="648" y="41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4642626" y="2263533"/>
              <a:ext cx="406779" cy="634510"/>
            </a:xfrm>
            <a:custGeom>
              <a:rect b="b" l="l" r="r" t="t"/>
              <a:pathLst>
                <a:path extrusionOk="0" h="1538" w="986">
                  <a:moveTo>
                    <a:pt x="972" y="71"/>
                  </a:moveTo>
                  <a:cubicBezTo>
                    <a:pt x="953" y="41"/>
                    <a:pt x="913" y="32"/>
                    <a:pt x="882" y="50"/>
                  </a:cubicBezTo>
                  <a:cubicBezTo>
                    <a:pt x="785" y="4"/>
                    <a:pt x="785" y="4"/>
                    <a:pt x="785" y="4"/>
                  </a:cubicBezTo>
                  <a:cubicBezTo>
                    <a:pt x="778" y="0"/>
                    <a:pt x="769" y="1"/>
                    <a:pt x="763" y="6"/>
                  </a:cubicBezTo>
                  <a:cubicBezTo>
                    <a:pt x="756" y="10"/>
                    <a:pt x="752" y="18"/>
                    <a:pt x="753" y="25"/>
                  </a:cubicBezTo>
                  <a:cubicBezTo>
                    <a:pt x="757" y="109"/>
                    <a:pt x="757" y="109"/>
                    <a:pt x="757" y="109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3" y="69"/>
                    <a:pt x="664" y="70"/>
                    <a:pt x="658" y="75"/>
                  </a:cubicBezTo>
                  <a:cubicBezTo>
                    <a:pt x="651" y="79"/>
                    <a:pt x="647" y="87"/>
                    <a:pt x="648" y="94"/>
                  </a:cubicBezTo>
                  <a:cubicBezTo>
                    <a:pt x="652" y="178"/>
                    <a:pt x="652" y="178"/>
                    <a:pt x="652" y="178"/>
                  </a:cubicBezTo>
                  <a:cubicBezTo>
                    <a:pt x="575" y="142"/>
                    <a:pt x="575" y="142"/>
                    <a:pt x="575" y="142"/>
                  </a:cubicBezTo>
                  <a:cubicBezTo>
                    <a:pt x="568" y="138"/>
                    <a:pt x="559" y="139"/>
                    <a:pt x="553" y="144"/>
                  </a:cubicBezTo>
                  <a:cubicBezTo>
                    <a:pt x="546" y="148"/>
                    <a:pt x="542" y="156"/>
                    <a:pt x="543" y="163"/>
                  </a:cubicBezTo>
                  <a:cubicBezTo>
                    <a:pt x="548" y="270"/>
                    <a:pt x="548" y="270"/>
                    <a:pt x="548" y="270"/>
                  </a:cubicBezTo>
                  <a:cubicBezTo>
                    <a:pt x="493" y="306"/>
                    <a:pt x="493" y="306"/>
                    <a:pt x="493" y="306"/>
                  </a:cubicBezTo>
                  <a:cubicBezTo>
                    <a:pt x="444" y="274"/>
                    <a:pt x="444" y="274"/>
                    <a:pt x="444" y="27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50" y="156"/>
                    <a:pt x="446" y="148"/>
                    <a:pt x="440" y="144"/>
                  </a:cubicBezTo>
                  <a:cubicBezTo>
                    <a:pt x="433" y="139"/>
                    <a:pt x="425" y="138"/>
                    <a:pt x="418" y="142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5" y="94"/>
                    <a:pt x="345" y="94"/>
                    <a:pt x="345" y="94"/>
                  </a:cubicBezTo>
                  <a:cubicBezTo>
                    <a:pt x="345" y="87"/>
                    <a:pt x="341" y="79"/>
                    <a:pt x="335" y="75"/>
                  </a:cubicBezTo>
                  <a:cubicBezTo>
                    <a:pt x="328" y="70"/>
                    <a:pt x="320" y="69"/>
                    <a:pt x="313" y="73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40" y="25"/>
                    <a:pt x="240" y="25"/>
                    <a:pt x="240" y="25"/>
                  </a:cubicBezTo>
                  <a:cubicBezTo>
                    <a:pt x="240" y="18"/>
                    <a:pt x="236" y="10"/>
                    <a:pt x="230" y="6"/>
                  </a:cubicBezTo>
                  <a:cubicBezTo>
                    <a:pt x="223" y="1"/>
                    <a:pt x="215" y="1"/>
                    <a:pt x="208" y="4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92" y="42"/>
                    <a:pt x="74" y="39"/>
                    <a:pt x="57" y="42"/>
                  </a:cubicBezTo>
                  <a:cubicBezTo>
                    <a:pt x="39" y="46"/>
                    <a:pt x="24" y="56"/>
                    <a:pt x="14" y="71"/>
                  </a:cubicBezTo>
                  <a:cubicBezTo>
                    <a:pt x="4" y="86"/>
                    <a:pt x="0" y="104"/>
                    <a:pt x="4" y="122"/>
                  </a:cubicBezTo>
                  <a:cubicBezTo>
                    <a:pt x="8" y="139"/>
                    <a:pt x="18" y="155"/>
                    <a:pt x="33" y="165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48" y="279"/>
                    <a:pt x="48" y="279"/>
                    <a:pt x="48" y="279"/>
                  </a:cubicBezTo>
                  <a:cubicBezTo>
                    <a:pt x="48" y="504"/>
                    <a:pt x="215" y="690"/>
                    <a:pt x="432" y="720"/>
                  </a:cubicBezTo>
                  <a:cubicBezTo>
                    <a:pt x="432" y="896"/>
                    <a:pt x="432" y="896"/>
                    <a:pt x="432" y="896"/>
                  </a:cubicBezTo>
                  <a:cubicBezTo>
                    <a:pt x="410" y="877"/>
                    <a:pt x="381" y="866"/>
                    <a:pt x="350" y="866"/>
                  </a:cubicBezTo>
                  <a:cubicBezTo>
                    <a:pt x="253" y="866"/>
                    <a:pt x="253" y="866"/>
                    <a:pt x="253" y="866"/>
                  </a:cubicBezTo>
                  <a:cubicBezTo>
                    <a:pt x="241" y="866"/>
                    <a:pt x="231" y="876"/>
                    <a:pt x="231" y="888"/>
                  </a:cubicBezTo>
                  <a:cubicBezTo>
                    <a:pt x="231" y="946"/>
                    <a:pt x="231" y="946"/>
                    <a:pt x="231" y="946"/>
                  </a:cubicBezTo>
                  <a:cubicBezTo>
                    <a:pt x="231" y="977"/>
                    <a:pt x="242" y="1006"/>
                    <a:pt x="261" y="1028"/>
                  </a:cubicBezTo>
                  <a:cubicBezTo>
                    <a:pt x="213" y="1028"/>
                    <a:pt x="213" y="1028"/>
                    <a:pt x="213" y="1028"/>
                  </a:cubicBezTo>
                  <a:cubicBezTo>
                    <a:pt x="178" y="1028"/>
                    <a:pt x="150" y="1056"/>
                    <a:pt x="150" y="1091"/>
                  </a:cubicBezTo>
                  <a:cubicBezTo>
                    <a:pt x="150" y="1178"/>
                    <a:pt x="150" y="1178"/>
                    <a:pt x="150" y="1178"/>
                  </a:cubicBezTo>
                  <a:cubicBezTo>
                    <a:pt x="150" y="1210"/>
                    <a:pt x="175" y="1237"/>
                    <a:pt x="207" y="1240"/>
                  </a:cubicBezTo>
                  <a:cubicBezTo>
                    <a:pt x="207" y="1493"/>
                    <a:pt x="207" y="1493"/>
                    <a:pt x="207" y="1493"/>
                  </a:cubicBezTo>
                  <a:cubicBezTo>
                    <a:pt x="108" y="1493"/>
                    <a:pt x="108" y="1493"/>
                    <a:pt x="108" y="1493"/>
                  </a:cubicBezTo>
                  <a:cubicBezTo>
                    <a:pt x="95" y="1493"/>
                    <a:pt x="85" y="1503"/>
                    <a:pt x="85" y="1515"/>
                  </a:cubicBezTo>
                  <a:cubicBezTo>
                    <a:pt x="85" y="1528"/>
                    <a:pt x="95" y="1538"/>
                    <a:pt x="108" y="1538"/>
                  </a:cubicBezTo>
                  <a:cubicBezTo>
                    <a:pt x="882" y="1538"/>
                    <a:pt x="882" y="1538"/>
                    <a:pt x="882" y="1538"/>
                  </a:cubicBezTo>
                  <a:cubicBezTo>
                    <a:pt x="894" y="1538"/>
                    <a:pt x="904" y="1528"/>
                    <a:pt x="904" y="1515"/>
                  </a:cubicBezTo>
                  <a:cubicBezTo>
                    <a:pt x="904" y="1503"/>
                    <a:pt x="894" y="1493"/>
                    <a:pt x="882" y="1493"/>
                  </a:cubicBezTo>
                  <a:cubicBezTo>
                    <a:pt x="786" y="1493"/>
                    <a:pt x="786" y="1493"/>
                    <a:pt x="786" y="1493"/>
                  </a:cubicBezTo>
                  <a:cubicBezTo>
                    <a:pt x="786" y="1240"/>
                    <a:pt x="786" y="1240"/>
                    <a:pt x="786" y="1240"/>
                  </a:cubicBezTo>
                  <a:cubicBezTo>
                    <a:pt x="818" y="1237"/>
                    <a:pt x="843" y="1210"/>
                    <a:pt x="843" y="1178"/>
                  </a:cubicBezTo>
                  <a:cubicBezTo>
                    <a:pt x="843" y="1091"/>
                    <a:pt x="843" y="1091"/>
                    <a:pt x="843" y="1091"/>
                  </a:cubicBezTo>
                  <a:cubicBezTo>
                    <a:pt x="843" y="1056"/>
                    <a:pt x="814" y="1028"/>
                    <a:pt x="779" y="1028"/>
                  </a:cubicBezTo>
                  <a:cubicBezTo>
                    <a:pt x="732" y="1028"/>
                    <a:pt x="732" y="1028"/>
                    <a:pt x="732" y="1028"/>
                  </a:cubicBezTo>
                  <a:cubicBezTo>
                    <a:pt x="750" y="1006"/>
                    <a:pt x="762" y="977"/>
                    <a:pt x="762" y="946"/>
                  </a:cubicBezTo>
                  <a:cubicBezTo>
                    <a:pt x="762" y="888"/>
                    <a:pt x="762" y="888"/>
                    <a:pt x="762" y="888"/>
                  </a:cubicBezTo>
                  <a:cubicBezTo>
                    <a:pt x="762" y="876"/>
                    <a:pt x="752" y="866"/>
                    <a:pt x="739" y="866"/>
                  </a:cubicBezTo>
                  <a:cubicBezTo>
                    <a:pt x="642" y="866"/>
                    <a:pt x="642" y="866"/>
                    <a:pt x="642" y="866"/>
                  </a:cubicBezTo>
                  <a:cubicBezTo>
                    <a:pt x="611" y="866"/>
                    <a:pt x="583" y="877"/>
                    <a:pt x="561" y="896"/>
                  </a:cubicBezTo>
                  <a:cubicBezTo>
                    <a:pt x="561" y="863"/>
                    <a:pt x="561" y="863"/>
                    <a:pt x="561" y="863"/>
                  </a:cubicBezTo>
                  <a:cubicBezTo>
                    <a:pt x="561" y="850"/>
                    <a:pt x="551" y="840"/>
                    <a:pt x="538" y="840"/>
                  </a:cubicBezTo>
                  <a:cubicBezTo>
                    <a:pt x="526" y="840"/>
                    <a:pt x="516" y="850"/>
                    <a:pt x="516" y="863"/>
                  </a:cubicBezTo>
                  <a:cubicBezTo>
                    <a:pt x="516" y="1028"/>
                    <a:pt x="516" y="1028"/>
                    <a:pt x="516" y="1028"/>
                  </a:cubicBezTo>
                  <a:cubicBezTo>
                    <a:pt x="477" y="1028"/>
                    <a:pt x="477" y="1028"/>
                    <a:pt x="477" y="1028"/>
                  </a:cubicBezTo>
                  <a:cubicBezTo>
                    <a:pt x="477" y="724"/>
                    <a:pt x="477" y="724"/>
                    <a:pt x="477" y="724"/>
                  </a:cubicBezTo>
                  <a:cubicBezTo>
                    <a:pt x="482" y="725"/>
                    <a:pt x="488" y="725"/>
                    <a:pt x="493" y="725"/>
                  </a:cubicBezTo>
                  <a:cubicBezTo>
                    <a:pt x="501" y="725"/>
                    <a:pt x="508" y="725"/>
                    <a:pt x="516" y="724"/>
                  </a:cubicBezTo>
                  <a:cubicBezTo>
                    <a:pt x="516" y="773"/>
                    <a:pt x="516" y="773"/>
                    <a:pt x="516" y="773"/>
                  </a:cubicBezTo>
                  <a:cubicBezTo>
                    <a:pt x="516" y="785"/>
                    <a:pt x="526" y="795"/>
                    <a:pt x="538" y="795"/>
                  </a:cubicBezTo>
                  <a:cubicBezTo>
                    <a:pt x="551" y="795"/>
                    <a:pt x="561" y="785"/>
                    <a:pt x="561" y="773"/>
                  </a:cubicBezTo>
                  <a:cubicBezTo>
                    <a:pt x="561" y="720"/>
                    <a:pt x="561" y="720"/>
                    <a:pt x="561" y="720"/>
                  </a:cubicBezTo>
                  <a:cubicBezTo>
                    <a:pt x="774" y="687"/>
                    <a:pt x="939" y="502"/>
                    <a:pt x="939" y="279"/>
                  </a:cubicBezTo>
                  <a:cubicBezTo>
                    <a:pt x="939" y="174"/>
                    <a:pt x="939" y="174"/>
                    <a:pt x="939" y="174"/>
                  </a:cubicBezTo>
                  <a:cubicBezTo>
                    <a:pt x="953" y="165"/>
                    <a:pt x="953" y="165"/>
                    <a:pt x="953" y="165"/>
                  </a:cubicBezTo>
                  <a:cubicBezTo>
                    <a:pt x="968" y="155"/>
                    <a:pt x="979" y="139"/>
                    <a:pt x="982" y="122"/>
                  </a:cubicBezTo>
                  <a:cubicBezTo>
                    <a:pt x="986" y="104"/>
                    <a:pt x="982" y="86"/>
                    <a:pt x="972" y="71"/>
                  </a:cubicBezTo>
                  <a:close/>
                  <a:moveTo>
                    <a:pt x="252" y="1493"/>
                  </a:moveTo>
                  <a:cubicBezTo>
                    <a:pt x="252" y="1241"/>
                    <a:pt x="252" y="1241"/>
                    <a:pt x="252" y="1241"/>
                  </a:cubicBezTo>
                  <a:cubicBezTo>
                    <a:pt x="741" y="1241"/>
                    <a:pt x="741" y="1241"/>
                    <a:pt x="741" y="1241"/>
                  </a:cubicBezTo>
                  <a:cubicBezTo>
                    <a:pt x="741" y="1493"/>
                    <a:pt x="741" y="1493"/>
                    <a:pt x="741" y="1493"/>
                  </a:cubicBezTo>
                  <a:lnTo>
                    <a:pt x="252" y="1493"/>
                  </a:lnTo>
                  <a:close/>
                  <a:moveTo>
                    <a:pt x="798" y="1091"/>
                  </a:moveTo>
                  <a:cubicBezTo>
                    <a:pt x="798" y="1178"/>
                    <a:pt x="798" y="1178"/>
                    <a:pt x="798" y="1178"/>
                  </a:cubicBezTo>
                  <a:cubicBezTo>
                    <a:pt x="798" y="1188"/>
                    <a:pt x="789" y="1196"/>
                    <a:pt x="779" y="1196"/>
                  </a:cubicBezTo>
                  <a:cubicBezTo>
                    <a:pt x="213" y="1196"/>
                    <a:pt x="213" y="1196"/>
                    <a:pt x="213" y="1196"/>
                  </a:cubicBezTo>
                  <a:cubicBezTo>
                    <a:pt x="203" y="1196"/>
                    <a:pt x="195" y="1188"/>
                    <a:pt x="195" y="1178"/>
                  </a:cubicBezTo>
                  <a:cubicBezTo>
                    <a:pt x="195" y="1091"/>
                    <a:pt x="195" y="1091"/>
                    <a:pt x="195" y="1091"/>
                  </a:cubicBezTo>
                  <a:cubicBezTo>
                    <a:pt x="195" y="1081"/>
                    <a:pt x="203" y="1073"/>
                    <a:pt x="213" y="1073"/>
                  </a:cubicBezTo>
                  <a:cubicBezTo>
                    <a:pt x="779" y="1073"/>
                    <a:pt x="779" y="1073"/>
                    <a:pt x="779" y="1073"/>
                  </a:cubicBezTo>
                  <a:cubicBezTo>
                    <a:pt x="789" y="1073"/>
                    <a:pt x="798" y="1081"/>
                    <a:pt x="798" y="1091"/>
                  </a:cubicBezTo>
                  <a:close/>
                  <a:moveTo>
                    <a:pt x="561" y="993"/>
                  </a:moveTo>
                  <a:cubicBezTo>
                    <a:pt x="561" y="947"/>
                    <a:pt x="597" y="911"/>
                    <a:pt x="642" y="911"/>
                  </a:cubicBezTo>
                  <a:cubicBezTo>
                    <a:pt x="717" y="911"/>
                    <a:pt x="717" y="911"/>
                    <a:pt x="717" y="911"/>
                  </a:cubicBezTo>
                  <a:cubicBezTo>
                    <a:pt x="717" y="946"/>
                    <a:pt x="717" y="946"/>
                    <a:pt x="717" y="946"/>
                  </a:cubicBezTo>
                  <a:cubicBezTo>
                    <a:pt x="717" y="991"/>
                    <a:pt x="680" y="1028"/>
                    <a:pt x="635" y="1028"/>
                  </a:cubicBezTo>
                  <a:cubicBezTo>
                    <a:pt x="561" y="1028"/>
                    <a:pt x="561" y="1028"/>
                    <a:pt x="561" y="1028"/>
                  </a:cubicBezTo>
                  <a:lnTo>
                    <a:pt x="561" y="993"/>
                  </a:lnTo>
                  <a:close/>
                  <a:moveTo>
                    <a:pt x="357" y="1028"/>
                  </a:moveTo>
                  <a:cubicBezTo>
                    <a:pt x="312" y="1028"/>
                    <a:pt x="276" y="991"/>
                    <a:pt x="276" y="946"/>
                  </a:cubicBezTo>
                  <a:cubicBezTo>
                    <a:pt x="276" y="911"/>
                    <a:pt x="276" y="911"/>
                    <a:pt x="276" y="911"/>
                  </a:cubicBezTo>
                  <a:cubicBezTo>
                    <a:pt x="350" y="911"/>
                    <a:pt x="350" y="911"/>
                    <a:pt x="350" y="911"/>
                  </a:cubicBezTo>
                  <a:cubicBezTo>
                    <a:pt x="395" y="911"/>
                    <a:pt x="432" y="947"/>
                    <a:pt x="432" y="993"/>
                  </a:cubicBezTo>
                  <a:cubicBezTo>
                    <a:pt x="432" y="1028"/>
                    <a:pt x="432" y="1028"/>
                    <a:pt x="432" y="1028"/>
                  </a:cubicBezTo>
                  <a:lnTo>
                    <a:pt x="357" y="1028"/>
                  </a:lnTo>
                  <a:close/>
                  <a:moveTo>
                    <a:pt x="838" y="79"/>
                  </a:moveTo>
                  <a:cubicBezTo>
                    <a:pt x="802" y="103"/>
                    <a:pt x="802" y="103"/>
                    <a:pt x="802" y="103"/>
                  </a:cubicBezTo>
                  <a:cubicBezTo>
                    <a:pt x="800" y="61"/>
                    <a:pt x="800" y="61"/>
                    <a:pt x="800" y="61"/>
                  </a:cubicBezTo>
                  <a:lnTo>
                    <a:pt x="838" y="79"/>
                  </a:lnTo>
                  <a:close/>
                  <a:moveTo>
                    <a:pt x="733" y="148"/>
                  </a:moveTo>
                  <a:cubicBezTo>
                    <a:pt x="697" y="172"/>
                    <a:pt x="697" y="172"/>
                    <a:pt x="697" y="172"/>
                  </a:cubicBezTo>
                  <a:cubicBezTo>
                    <a:pt x="695" y="130"/>
                    <a:pt x="695" y="130"/>
                    <a:pt x="695" y="130"/>
                  </a:cubicBezTo>
                  <a:lnTo>
                    <a:pt x="733" y="148"/>
                  </a:lnTo>
                  <a:close/>
                  <a:moveTo>
                    <a:pt x="590" y="199"/>
                  </a:moveTo>
                  <a:cubicBezTo>
                    <a:pt x="629" y="217"/>
                    <a:pt x="629" y="217"/>
                    <a:pt x="629" y="217"/>
                  </a:cubicBezTo>
                  <a:cubicBezTo>
                    <a:pt x="592" y="241"/>
                    <a:pt x="592" y="241"/>
                    <a:pt x="592" y="241"/>
                  </a:cubicBezTo>
                  <a:lnTo>
                    <a:pt x="590" y="199"/>
                  </a:lnTo>
                  <a:close/>
                  <a:moveTo>
                    <a:pt x="400" y="245"/>
                  </a:moveTo>
                  <a:cubicBezTo>
                    <a:pt x="360" y="219"/>
                    <a:pt x="360" y="219"/>
                    <a:pt x="360" y="219"/>
                  </a:cubicBezTo>
                  <a:cubicBezTo>
                    <a:pt x="403" y="199"/>
                    <a:pt x="403" y="199"/>
                    <a:pt x="403" y="199"/>
                  </a:cubicBezTo>
                  <a:lnTo>
                    <a:pt x="400" y="245"/>
                  </a:lnTo>
                  <a:close/>
                  <a:moveTo>
                    <a:pt x="295" y="176"/>
                  </a:moveTo>
                  <a:cubicBezTo>
                    <a:pt x="255" y="150"/>
                    <a:pt x="255" y="150"/>
                    <a:pt x="255" y="150"/>
                  </a:cubicBezTo>
                  <a:cubicBezTo>
                    <a:pt x="298" y="130"/>
                    <a:pt x="298" y="130"/>
                    <a:pt x="298" y="130"/>
                  </a:cubicBezTo>
                  <a:lnTo>
                    <a:pt x="295" y="176"/>
                  </a:lnTo>
                  <a:close/>
                  <a:moveTo>
                    <a:pt x="190" y="107"/>
                  </a:moveTo>
                  <a:cubicBezTo>
                    <a:pt x="151" y="80"/>
                    <a:pt x="151" y="80"/>
                    <a:pt x="151" y="80"/>
                  </a:cubicBezTo>
                  <a:cubicBezTo>
                    <a:pt x="193" y="61"/>
                    <a:pt x="193" y="61"/>
                    <a:pt x="193" y="61"/>
                  </a:cubicBezTo>
                  <a:lnTo>
                    <a:pt x="190" y="107"/>
                  </a:lnTo>
                  <a:close/>
                  <a:moveTo>
                    <a:pt x="114" y="409"/>
                  </a:moveTo>
                  <a:cubicBezTo>
                    <a:pt x="129" y="404"/>
                    <a:pt x="144" y="401"/>
                    <a:pt x="160" y="401"/>
                  </a:cubicBezTo>
                  <a:cubicBezTo>
                    <a:pt x="229" y="401"/>
                    <a:pt x="285" y="457"/>
                    <a:pt x="285" y="525"/>
                  </a:cubicBezTo>
                  <a:cubicBezTo>
                    <a:pt x="285" y="554"/>
                    <a:pt x="275" y="581"/>
                    <a:pt x="257" y="603"/>
                  </a:cubicBezTo>
                  <a:cubicBezTo>
                    <a:pt x="192" y="555"/>
                    <a:pt x="141" y="488"/>
                    <a:pt x="114" y="409"/>
                  </a:cubicBezTo>
                  <a:close/>
                  <a:moveTo>
                    <a:pt x="733" y="600"/>
                  </a:moveTo>
                  <a:cubicBezTo>
                    <a:pt x="716" y="579"/>
                    <a:pt x="708" y="553"/>
                    <a:pt x="708" y="525"/>
                  </a:cubicBezTo>
                  <a:cubicBezTo>
                    <a:pt x="708" y="457"/>
                    <a:pt x="763" y="401"/>
                    <a:pt x="832" y="401"/>
                  </a:cubicBezTo>
                  <a:cubicBezTo>
                    <a:pt x="846" y="401"/>
                    <a:pt x="860" y="403"/>
                    <a:pt x="873" y="408"/>
                  </a:cubicBezTo>
                  <a:cubicBezTo>
                    <a:pt x="846" y="485"/>
                    <a:pt x="797" y="552"/>
                    <a:pt x="733" y="600"/>
                  </a:cubicBezTo>
                  <a:close/>
                  <a:moveTo>
                    <a:pt x="938" y="113"/>
                  </a:moveTo>
                  <a:cubicBezTo>
                    <a:pt x="937" y="119"/>
                    <a:pt x="934" y="124"/>
                    <a:pt x="928" y="127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505" y="406"/>
                    <a:pt x="505" y="406"/>
                    <a:pt x="505" y="406"/>
                  </a:cubicBezTo>
                  <a:cubicBezTo>
                    <a:pt x="498" y="411"/>
                    <a:pt x="488" y="411"/>
                    <a:pt x="481" y="406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76" y="271"/>
                    <a:pt x="262" y="274"/>
                    <a:pt x="255" y="284"/>
                  </a:cubicBezTo>
                  <a:cubicBezTo>
                    <a:pt x="248" y="294"/>
                    <a:pt x="251" y="308"/>
                    <a:pt x="261" y="315"/>
                  </a:cubicBezTo>
                  <a:cubicBezTo>
                    <a:pt x="456" y="444"/>
                    <a:pt x="456" y="444"/>
                    <a:pt x="456" y="444"/>
                  </a:cubicBezTo>
                  <a:cubicBezTo>
                    <a:pt x="467" y="451"/>
                    <a:pt x="480" y="455"/>
                    <a:pt x="493" y="455"/>
                  </a:cubicBezTo>
                  <a:cubicBezTo>
                    <a:pt x="506" y="455"/>
                    <a:pt x="519" y="451"/>
                    <a:pt x="530" y="444"/>
                  </a:cubicBezTo>
                  <a:cubicBezTo>
                    <a:pt x="894" y="204"/>
                    <a:pt x="894" y="204"/>
                    <a:pt x="894" y="204"/>
                  </a:cubicBezTo>
                  <a:cubicBezTo>
                    <a:pt x="894" y="279"/>
                    <a:pt x="894" y="279"/>
                    <a:pt x="894" y="279"/>
                  </a:cubicBezTo>
                  <a:cubicBezTo>
                    <a:pt x="894" y="308"/>
                    <a:pt x="890" y="337"/>
                    <a:pt x="885" y="364"/>
                  </a:cubicBezTo>
                  <a:cubicBezTo>
                    <a:pt x="868" y="359"/>
                    <a:pt x="850" y="356"/>
                    <a:pt x="832" y="356"/>
                  </a:cubicBezTo>
                  <a:cubicBezTo>
                    <a:pt x="739" y="356"/>
                    <a:pt x="663" y="432"/>
                    <a:pt x="663" y="525"/>
                  </a:cubicBezTo>
                  <a:cubicBezTo>
                    <a:pt x="663" y="562"/>
                    <a:pt x="674" y="596"/>
                    <a:pt x="695" y="625"/>
                  </a:cubicBezTo>
                  <a:cubicBezTo>
                    <a:pt x="636" y="660"/>
                    <a:pt x="567" y="680"/>
                    <a:pt x="493" y="680"/>
                  </a:cubicBezTo>
                  <a:cubicBezTo>
                    <a:pt x="421" y="680"/>
                    <a:pt x="354" y="661"/>
                    <a:pt x="295" y="627"/>
                  </a:cubicBezTo>
                  <a:cubicBezTo>
                    <a:pt x="317" y="598"/>
                    <a:pt x="330" y="562"/>
                    <a:pt x="330" y="525"/>
                  </a:cubicBezTo>
                  <a:cubicBezTo>
                    <a:pt x="330" y="432"/>
                    <a:pt x="254" y="356"/>
                    <a:pt x="160" y="356"/>
                  </a:cubicBezTo>
                  <a:cubicBezTo>
                    <a:pt x="140" y="356"/>
                    <a:pt x="121" y="359"/>
                    <a:pt x="102" y="366"/>
                  </a:cubicBezTo>
                  <a:cubicBezTo>
                    <a:pt x="96" y="338"/>
                    <a:pt x="93" y="309"/>
                    <a:pt x="93" y="279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7" y="272"/>
                    <a:pt x="210" y="270"/>
                    <a:pt x="217" y="259"/>
                  </a:cubicBezTo>
                  <a:cubicBezTo>
                    <a:pt x="224" y="249"/>
                    <a:pt x="221" y="235"/>
                    <a:pt x="211" y="228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3" y="124"/>
                    <a:pt x="49" y="119"/>
                    <a:pt x="48" y="113"/>
                  </a:cubicBezTo>
                  <a:cubicBezTo>
                    <a:pt x="47" y="107"/>
                    <a:pt x="48" y="101"/>
                    <a:pt x="51" y="96"/>
                  </a:cubicBezTo>
                  <a:cubicBezTo>
                    <a:pt x="55" y="91"/>
                    <a:pt x="60" y="87"/>
                    <a:pt x="66" y="86"/>
                  </a:cubicBezTo>
                  <a:cubicBezTo>
                    <a:pt x="71" y="85"/>
                    <a:pt x="77" y="86"/>
                    <a:pt x="82" y="89"/>
                  </a:cubicBezTo>
                  <a:cubicBezTo>
                    <a:pt x="481" y="352"/>
                    <a:pt x="481" y="352"/>
                    <a:pt x="481" y="352"/>
                  </a:cubicBezTo>
                  <a:cubicBezTo>
                    <a:pt x="488" y="357"/>
                    <a:pt x="498" y="357"/>
                    <a:pt x="505" y="352"/>
                  </a:cubicBezTo>
                  <a:cubicBezTo>
                    <a:pt x="904" y="89"/>
                    <a:pt x="904" y="89"/>
                    <a:pt x="904" y="89"/>
                  </a:cubicBezTo>
                  <a:cubicBezTo>
                    <a:pt x="914" y="83"/>
                    <a:pt x="928" y="85"/>
                    <a:pt x="935" y="96"/>
                  </a:cubicBezTo>
                  <a:cubicBezTo>
                    <a:pt x="938" y="101"/>
                    <a:pt x="939" y="107"/>
                    <a:pt x="938" y="113"/>
                  </a:cubicBezTo>
                  <a:close/>
                  <a:moveTo>
                    <a:pt x="938" y="113"/>
                  </a:moveTo>
                  <a:cubicBezTo>
                    <a:pt x="938" y="113"/>
                    <a:pt x="938" y="113"/>
                    <a:pt x="938" y="113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4809710" y="2459909"/>
              <a:ext cx="75498" cy="75498"/>
            </a:xfrm>
            <a:custGeom>
              <a:rect b="b" l="l" r="r" t="t"/>
              <a:pathLst>
                <a:path extrusionOk="0" h="183" w="183">
                  <a:moveTo>
                    <a:pt x="91" y="183"/>
                  </a:move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42"/>
                    <a:pt x="41" y="183"/>
                    <a:pt x="91" y="183"/>
                  </a:cubicBezTo>
                  <a:close/>
                  <a:moveTo>
                    <a:pt x="91" y="45"/>
                  </a:moveTo>
                  <a:cubicBezTo>
                    <a:pt x="117" y="45"/>
                    <a:pt x="138" y="66"/>
                    <a:pt x="138" y="91"/>
                  </a:cubicBezTo>
                  <a:cubicBezTo>
                    <a:pt x="138" y="117"/>
                    <a:pt x="117" y="138"/>
                    <a:pt x="91" y="138"/>
                  </a:cubicBezTo>
                  <a:cubicBezTo>
                    <a:pt x="65" y="138"/>
                    <a:pt x="45" y="117"/>
                    <a:pt x="45" y="91"/>
                  </a:cubicBezTo>
                  <a:cubicBezTo>
                    <a:pt x="45" y="66"/>
                    <a:pt x="65" y="45"/>
                    <a:pt x="91" y="45"/>
                  </a:cubicBezTo>
                  <a:close/>
                  <a:moveTo>
                    <a:pt x="91" y="45"/>
                  </a:moveTo>
                  <a:cubicBezTo>
                    <a:pt x="91" y="45"/>
                    <a:pt x="91" y="45"/>
                    <a:pt x="91" y="4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19"/>
          <p:cNvSpPr txBox="1"/>
          <p:nvPr>
            <p:ph idx="1" type="body"/>
          </p:nvPr>
        </p:nvSpPr>
        <p:spPr>
          <a:xfrm>
            <a:off x="2217125" y="1910150"/>
            <a:ext cx="4793700" cy="14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El juego combina entretenimiento y aprendizaje, obligando al jugador a resolver retos y acertijos mientras avanza en niveles procedurales.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66" name="Google Shape;666;p19"/>
          <p:cNvSpPr/>
          <p:nvPr/>
        </p:nvSpPr>
        <p:spPr>
          <a:xfrm>
            <a:off x="-303950" y="-199879"/>
            <a:ext cx="1156200" cy="11328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9"/>
          <p:cNvSpPr/>
          <p:nvPr/>
        </p:nvSpPr>
        <p:spPr>
          <a:xfrm>
            <a:off x="152550" y="-404464"/>
            <a:ext cx="830700" cy="8307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9"/>
          <p:cNvSpPr/>
          <p:nvPr/>
        </p:nvSpPr>
        <p:spPr>
          <a:xfrm rot="6359664">
            <a:off x="8263540" y="-184130"/>
            <a:ext cx="1156260" cy="1132896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9"/>
          <p:cNvSpPr/>
          <p:nvPr/>
        </p:nvSpPr>
        <p:spPr>
          <a:xfrm rot="6359623">
            <a:off x="8687207" y="347392"/>
            <a:ext cx="830757" cy="830757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9"/>
          <p:cNvSpPr/>
          <p:nvPr/>
        </p:nvSpPr>
        <p:spPr>
          <a:xfrm>
            <a:off x="-342475" y="-329564"/>
            <a:ext cx="830700" cy="830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9"/>
          <p:cNvSpPr/>
          <p:nvPr/>
        </p:nvSpPr>
        <p:spPr>
          <a:xfrm>
            <a:off x="8731094" y="-130878"/>
            <a:ext cx="557100" cy="5571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"/>
          <p:cNvSpPr txBox="1"/>
          <p:nvPr>
            <p:ph type="title"/>
          </p:nvPr>
        </p:nvSpPr>
        <p:spPr>
          <a:xfrm>
            <a:off x="743551" y="526366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Alcance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677" name="Google Shape;677;p20"/>
          <p:cNvGrpSpPr/>
          <p:nvPr/>
        </p:nvGrpSpPr>
        <p:grpSpPr>
          <a:xfrm>
            <a:off x="6270804" y="2744193"/>
            <a:ext cx="2202501" cy="2399311"/>
            <a:chOff x="3186200" y="4007200"/>
            <a:chExt cx="1344300" cy="1458725"/>
          </a:xfrm>
        </p:grpSpPr>
        <p:sp>
          <p:nvSpPr>
            <p:cNvPr id="678" name="Google Shape;678;p20"/>
            <p:cNvSpPr/>
            <p:nvPr/>
          </p:nvSpPr>
          <p:spPr>
            <a:xfrm>
              <a:off x="3780975" y="4125175"/>
              <a:ext cx="37750" cy="36475"/>
            </a:xfrm>
            <a:custGeom>
              <a:rect b="b" l="l" r="r" t="t"/>
              <a:pathLst>
                <a:path extrusionOk="0" h="1459" w="1510">
                  <a:moveTo>
                    <a:pt x="761" y="1"/>
                  </a:moveTo>
                  <a:lnTo>
                    <a:pt x="594" y="388"/>
                  </a:lnTo>
                  <a:cubicBezTo>
                    <a:pt x="542" y="439"/>
                    <a:pt x="490" y="491"/>
                    <a:pt x="387" y="491"/>
                  </a:cubicBezTo>
                  <a:lnTo>
                    <a:pt x="0" y="543"/>
                  </a:lnTo>
                  <a:lnTo>
                    <a:pt x="271" y="865"/>
                  </a:lnTo>
                  <a:cubicBezTo>
                    <a:pt x="323" y="865"/>
                    <a:pt x="387" y="968"/>
                    <a:pt x="387" y="1033"/>
                  </a:cubicBezTo>
                  <a:lnTo>
                    <a:pt x="271" y="1458"/>
                  </a:lnTo>
                  <a:lnTo>
                    <a:pt x="645" y="1239"/>
                  </a:lnTo>
                  <a:lnTo>
                    <a:pt x="864" y="1239"/>
                  </a:lnTo>
                  <a:lnTo>
                    <a:pt x="1238" y="1458"/>
                  </a:lnTo>
                  <a:lnTo>
                    <a:pt x="1135" y="1033"/>
                  </a:lnTo>
                  <a:cubicBezTo>
                    <a:pt x="1135" y="968"/>
                    <a:pt x="1187" y="865"/>
                    <a:pt x="1238" y="865"/>
                  </a:cubicBezTo>
                  <a:lnTo>
                    <a:pt x="1509" y="543"/>
                  </a:lnTo>
                  <a:lnTo>
                    <a:pt x="1084" y="491"/>
                  </a:lnTo>
                  <a:cubicBezTo>
                    <a:pt x="1032" y="491"/>
                    <a:pt x="968" y="439"/>
                    <a:pt x="916" y="388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3642675" y="4125175"/>
              <a:ext cx="37750" cy="36475"/>
            </a:xfrm>
            <a:custGeom>
              <a:rect b="b" l="l" r="r" t="t"/>
              <a:pathLst>
                <a:path extrusionOk="0" h="1459" w="1510">
                  <a:moveTo>
                    <a:pt x="761" y="1"/>
                  </a:moveTo>
                  <a:lnTo>
                    <a:pt x="594" y="388"/>
                  </a:lnTo>
                  <a:cubicBezTo>
                    <a:pt x="542" y="439"/>
                    <a:pt x="491" y="491"/>
                    <a:pt x="439" y="491"/>
                  </a:cubicBezTo>
                  <a:lnTo>
                    <a:pt x="1" y="543"/>
                  </a:lnTo>
                  <a:lnTo>
                    <a:pt x="323" y="865"/>
                  </a:lnTo>
                  <a:cubicBezTo>
                    <a:pt x="375" y="865"/>
                    <a:pt x="375" y="968"/>
                    <a:pt x="375" y="1033"/>
                  </a:cubicBezTo>
                  <a:lnTo>
                    <a:pt x="323" y="1458"/>
                  </a:lnTo>
                  <a:lnTo>
                    <a:pt x="645" y="1239"/>
                  </a:lnTo>
                  <a:lnTo>
                    <a:pt x="865" y="1239"/>
                  </a:lnTo>
                  <a:lnTo>
                    <a:pt x="1239" y="1458"/>
                  </a:lnTo>
                  <a:lnTo>
                    <a:pt x="1187" y="1033"/>
                  </a:lnTo>
                  <a:cubicBezTo>
                    <a:pt x="1187" y="968"/>
                    <a:pt x="1187" y="865"/>
                    <a:pt x="1239" y="865"/>
                  </a:cubicBezTo>
                  <a:lnTo>
                    <a:pt x="1509" y="543"/>
                  </a:lnTo>
                  <a:lnTo>
                    <a:pt x="1135" y="491"/>
                  </a:lnTo>
                  <a:cubicBezTo>
                    <a:pt x="1084" y="491"/>
                    <a:pt x="968" y="439"/>
                    <a:pt x="968" y="388"/>
                  </a:cubicBezTo>
                  <a:lnTo>
                    <a:pt x="761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3574350" y="4125175"/>
              <a:ext cx="37400" cy="36475"/>
            </a:xfrm>
            <a:custGeom>
              <a:rect b="b" l="l" r="r" t="t"/>
              <a:pathLst>
                <a:path extrusionOk="0" h="1459" w="1496">
                  <a:moveTo>
                    <a:pt x="748" y="1"/>
                  </a:moveTo>
                  <a:lnTo>
                    <a:pt x="593" y="388"/>
                  </a:lnTo>
                  <a:cubicBezTo>
                    <a:pt x="529" y="439"/>
                    <a:pt x="477" y="491"/>
                    <a:pt x="426" y="491"/>
                  </a:cubicBezTo>
                  <a:lnTo>
                    <a:pt x="0" y="543"/>
                  </a:lnTo>
                  <a:lnTo>
                    <a:pt x="322" y="865"/>
                  </a:lnTo>
                  <a:cubicBezTo>
                    <a:pt x="322" y="865"/>
                    <a:pt x="374" y="968"/>
                    <a:pt x="374" y="1033"/>
                  </a:cubicBezTo>
                  <a:lnTo>
                    <a:pt x="271" y="1458"/>
                  </a:lnTo>
                  <a:lnTo>
                    <a:pt x="645" y="1239"/>
                  </a:lnTo>
                  <a:lnTo>
                    <a:pt x="851" y="1239"/>
                  </a:lnTo>
                  <a:lnTo>
                    <a:pt x="1238" y="1458"/>
                  </a:lnTo>
                  <a:lnTo>
                    <a:pt x="1173" y="1033"/>
                  </a:lnTo>
                  <a:lnTo>
                    <a:pt x="1122" y="1033"/>
                  </a:lnTo>
                  <a:cubicBezTo>
                    <a:pt x="1122" y="968"/>
                    <a:pt x="1173" y="865"/>
                    <a:pt x="1238" y="865"/>
                  </a:cubicBezTo>
                  <a:lnTo>
                    <a:pt x="1496" y="543"/>
                  </a:lnTo>
                  <a:lnTo>
                    <a:pt x="1122" y="491"/>
                  </a:lnTo>
                  <a:cubicBezTo>
                    <a:pt x="1019" y="491"/>
                    <a:pt x="967" y="439"/>
                    <a:pt x="916" y="388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3712625" y="4125175"/>
              <a:ext cx="37750" cy="36475"/>
            </a:xfrm>
            <a:custGeom>
              <a:rect b="b" l="l" r="r" t="t"/>
              <a:pathLst>
                <a:path extrusionOk="0" h="1459" w="1510">
                  <a:moveTo>
                    <a:pt x="749" y="1"/>
                  </a:moveTo>
                  <a:lnTo>
                    <a:pt x="542" y="388"/>
                  </a:lnTo>
                  <a:cubicBezTo>
                    <a:pt x="542" y="439"/>
                    <a:pt x="478" y="491"/>
                    <a:pt x="375" y="491"/>
                  </a:cubicBezTo>
                  <a:lnTo>
                    <a:pt x="1" y="543"/>
                  </a:lnTo>
                  <a:lnTo>
                    <a:pt x="272" y="865"/>
                  </a:lnTo>
                  <a:cubicBezTo>
                    <a:pt x="323" y="865"/>
                    <a:pt x="323" y="968"/>
                    <a:pt x="323" y="1033"/>
                  </a:cubicBezTo>
                  <a:lnTo>
                    <a:pt x="272" y="1458"/>
                  </a:lnTo>
                  <a:lnTo>
                    <a:pt x="646" y="1239"/>
                  </a:lnTo>
                  <a:lnTo>
                    <a:pt x="865" y="1239"/>
                  </a:lnTo>
                  <a:lnTo>
                    <a:pt x="1187" y="1458"/>
                  </a:lnTo>
                  <a:lnTo>
                    <a:pt x="1123" y="1033"/>
                  </a:lnTo>
                  <a:cubicBezTo>
                    <a:pt x="1123" y="968"/>
                    <a:pt x="1123" y="865"/>
                    <a:pt x="1187" y="865"/>
                  </a:cubicBezTo>
                  <a:lnTo>
                    <a:pt x="1510" y="543"/>
                  </a:lnTo>
                  <a:lnTo>
                    <a:pt x="1071" y="491"/>
                  </a:lnTo>
                  <a:cubicBezTo>
                    <a:pt x="1020" y="491"/>
                    <a:pt x="968" y="439"/>
                    <a:pt x="916" y="388"/>
                  </a:cubicBezTo>
                  <a:lnTo>
                    <a:pt x="749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3536625" y="4098425"/>
              <a:ext cx="321100" cy="95450"/>
            </a:xfrm>
            <a:custGeom>
              <a:rect b="b" l="l" r="r" t="t"/>
              <a:pathLst>
                <a:path extrusionOk="0" h="3818" w="12844">
                  <a:moveTo>
                    <a:pt x="2257" y="813"/>
                  </a:moveTo>
                  <a:cubicBezTo>
                    <a:pt x="2309" y="813"/>
                    <a:pt x="2360" y="813"/>
                    <a:pt x="2360" y="865"/>
                  </a:cubicBezTo>
                  <a:cubicBezTo>
                    <a:pt x="2425" y="865"/>
                    <a:pt x="2476" y="916"/>
                    <a:pt x="2476" y="968"/>
                  </a:cubicBezTo>
                  <a:lnTo>
                    <a:pt x="2682" y="1342"/>
                  </a:lnTo>
                  <a:lnTo>
                    <a:pt x="3069" y="1393"/>
                  </a:lnTo>
                  <a:cubicBezTo>
                    <a:pt x="3172" y="1393"/>
                    <a:pt x="3224" y="1458"/>
                    <a:pt x="3224" y="1458"/>
                  </a:cubicBezTo>
                  <a:cubicBezTo>
                    <a:pt x="3276" y="1509"/>
                    <a:pt x="3276" y="1561"/>
                    <a:pt x="3276" y="1613"/>
                  </a:cubicBezTo>
                  <a:cubicBezTo>
                    <a:pt x="3276" y="1664"/>
                    <a:pt x="3276" y="1716"/>
                    <a:pt x="3224" y="1780"/>
                  </a:cubicBezTo>
                  <a:lnTo>
                    <a:pt x="2902" y="2103"/>
                  </a:lnTo>
                  <a:lnTo>
                    <a:pt x="2953" y="2528"/>
                  </a:lnTo>
                  <a:cubicBezTo>
                    <a:pt x="2953" y="2631"/>
                    <a:pt x="2953" y="2683"/>
                    <a:pt x="2902" y="2683"/>
                  </a:cubicBezTo>
                  <a:cubicBezTo>
                    <a:pt x="2850" y="2747"/>
                    <a:pt x="2799" y="2799"/>
                    <a:pt x="2747" y="2799"/>
                  </a:cubicBezTo>
                  <a:cubicBezTo>
                    <a:pt x="2747" y="2799"/>
                    <a:pt x="2682" y="2799"/>
                    <a:pt x="2631" y="2747"/>
                  </a:cubicBezTo>
                  <a:lnTo>
                    <a:pt x="2257" y="2528"/>
                  </a:lnTo>
                  <a:lnTo>
                    <a:pt x="1883" y="2747"/>
                  </a:lnTo>
                  <a:cubicBezTo>
                    <a:pt x="1831" y="2799"/>
                    <a:pt x="1831" y="2799"/>
                    <a:pt x="1780" y="2799"/>
                  </a:cubicBezTo>
                  <a:cubicBezTo>
                    <a:pt x="1715" y="2799"/>
                    <a:pt x="1664" y="2747"/>
                    <a:pt x="1612" y="2683"/>
                  </a:cubicBezTo>
                  <a:cubicBezTo>
                    <a:pt x="1561" y="2683"/>
                    <a:pt x="1561" y="2631"/>
                    <a:pt x="1561" y="2528"/>
                  </a:cubicBezTo>
                  <a:lnTo>
                    <a:pt x="1612" y="2103"/>
                  </a:lnTo>
                  <a:lnTo>
                    <a:pt x="1290" y="1780"/>
                  </a:lnTo>
                  <a:cubicBezTo>
                    <a:pt x="1290" y="1716"/>
                    <a:pt x="1238" y="1664"/>
                    <a:pt x="1238" y="1613"/>
                  </a:cubicBezTo>
                  <a:cubicBezTo>
                    <a:pt x="1238" y="1561"/>
                    <a:pt x="1238" y="1509"/>
                    <a:pt x="1290" y="1458"/>
                  </a:cubicBezTo>
                  <a:cubicBezTo>
                    <a:pt x="1341" y="1458"/>
                    <a:pt x="1393" y="1393"/>
                    <a:pt x="1457" y="1393"/>
                  </a:cubicBezTo>
                  <a:lnTo>
                    <a:pt x="1883" y="1342"/>
                  </a:lnTo>
                  <a:lnTo>
                    <a:pt x="2038" y="968"/>
                  </a:lnTo>
                  <a:cubicBezTo>
                    <a:pt x="2102" y="916"/>
                    <a:pt x="2102" y="865"/>
                    <a:pt x="2154" y="865"/>
                  </a:cubicBezTo>
                  <a:cubicBezTo>
                    <a:pt x="2205" y="813"/>
                    <a:pt x="2205" y="813"/>
                    <a:pt x="2257" y="813"/>
                  </a:cubicBezTo>
                  <a:close/>
                  <a:moveTo>
                    <a:pt x="5003" y="813"/>
                  </a:moveTo>
                  <a:cubicBezTo>
                    <a:pt x="5055" y="813"/>
                    <a:pt x="5107" y="813"/>
                    <a:pt x="5158" y="865"/>
                  </a:cubicBezTo>
                  <a:cubicBezTo>
                    <a:pt x="5158" y="865"/>
                    <a:pt x="5210" y="916"/>
                    <a:pt x="5210" y="968"/>
                  </a:cubicBezTo>
                  <a:lnTo>
                    <a:pt x="5429" y="1342"/>
                  </a:lnTo>
                  <a:lnTo>
                    <a:pt x="5855" y="1393"/>
                  </a:lnTo>
                  <a:cubicBezTo>
                    <a:pt x="5906" y="1393"/>
                    <a:pt x="5971" y="1458"/>
                    <a:pt x="5971" y="1458"/>
                  </a:cubicBezTo>
                  <a:cubicBezTo>
                    <a:pt x="6022" y="1509"/>
                    <a:pt x="6022" y="1561"/>
                    <a:pt x="6022" y="1613"/>
                  </a:cubicBezTo>
                  <a:cubicBezTo>
                    <a:pt x="6022" y="1664"/>
                    <a:pt x="6022" y="1716"/>
                    <a:pt x="5971" y="1780"/>
                  </a:cubicBezTo>
                  <a:lnTo>
                    <a:pt x="5648" y="2103"/>
                  </a:lnTo>
                  <a:lnTo>
                    <a:pt x="5751" y="2528"/>
                  </a:lnTo>
                  <a:cubicBezTo>
                    <a:pt x="5751" y="2631"/>
                    <a:pt x="5700" y="2683"/>
                    <a:pt x="5648" y="2683"/>
                  </a:cubicBezTo>
                  <a:cubicBezTo>
                    <a:pt x="5648" y="2747"/>
                    <a:pt x="5584" y="2799"/>
                    <a:pt x="5532" y="2799"/>
                  </a:cubicBezTo>
                  <a:cubicBezTo>
                    <a:pt x="5481" y="2799"/>
                    <a:pt x="5429" y="2799"/>
                    <a:pt x="5429" y="2747"/>
                  </a:cubicBezTo>
                  <a:lnTo>
                    <a:pt x="5003" y="2528"/>
                  </a:lnTo>
                  <a:lnTo>
                    <a:pt x="4617" y="2747"/>
                  </a:lnTo>
                  <a:cubicBezTo>
                    <a:pt x="4617" y="2799"/>
                    <a:pt x="4565" y="2799"/>
                    <a:pt x="4514" y="2799"/>
                  </a:cubicBezTo>
                  <a:cubicBezTo>
                    <a:pt x="4462" y="2799"/>
                    <a:pt x="4410" y="2747"/>
                    <a:pt x="4359" y="2683"/>
                  </a:cubicBezTo>
                  <a:cubicBezTo>
                    <a:pt x="4359" y="2683"/>
                    <a:pt x="4294" y="2631"/>
                    <a:pt x="4294" y="2528"/>
                  </a:cubicBezTo>
                  <a:lnTo>
                    <a:pt x="4359" y="2103"/>
                  </a:lnTo>
                  <a:lnTo>
                    <a:pt x="4088" y="1780"/>
                  </a:lnTo>
                  <a:cubicBezTo>
                    <a:pt x="4036" y="1716"/>
                    <a:pt x="3972" y="1664"/>
                    <a:pt x="3972" y="1613"/>
                  </a:cubicBezTo>
                  <a:cubicBezTo>
                    <a:pt x="3972" y="1561"/>
                    <a:pt x="4036" y="1509"/>
                    <a:pt x="4036" y="1458"/>
                  </a:cubicBezTo>
                  <a:cubicBezTo>
                    <a:pt x="4088" y="1458"/>
                    <a:pt x="4140" y="1393"/>
                    <a:pt x="4191" y="1393"/>
                  </a:cubicBezTo>
                  <a:lnTo>
                    <a:pt x="4617" y="1342"/>
                  </a:lnTo>
                  <a:lnTo>
                    <a:pt x="4836" y="968"/>
                  </a:lnTo>
                  <a:cubicBezTo>
                    <a:pt x="4836" y="916"/>
                    <a:pt x="4887" y="865"/>
                    <a:pt x="4887" y="865"/>
                  </a:cubicBezTo>
                  <a:cubicBezTo>
                    <a:pt x="4939" y="813"/>
                    <a:pt x="5003" y="813"/>
                    <a:pt x="5003" y="813"/>
                  </a:cubicBezTo>
                  <a:close/>
                  <a:moveTo>
                    <a:pt x="7789" y="813"/>
                  </a:moveTo>
                  <a:cubicBezTo>
                    <a:pt x="7789" y="813"/>
                    <a:pt x="7840" y="813"/>
                    <a:pt x="7905" y="865"/>
                  </a:cubicBezTo>
                  <a:cubicBezTo>
                    <a:pt x="7956" y="865"/>
                    <a:pt x="7956" y="916"/>
                    <a:pt x="7956" y="968"/>
                  </a:cubicBezTo>
                  <a:lnTo>
                    <a:pt x="8163" y="1342"/>
                  </a:lnTo>
                  <a:lnTo>
                    <a:pt x="8601" y="1393"/>
                  </a:lnTo>
                  <a:cubicBezTo>
                    <a:pt x="8653" y="1393"/>
                    <a:pt x="8704" y="1458"/>
                    <a:pt x="8756" y="1458"/>
                  </a:cubicBezTo>
                  <a:cubicBezTo>
                    <a:pt x="8756" y="1509"/>
                    <a:pt x="8807" y="1561"/>
                    <a:pt x="8807" y="1613"/>
                  </a:cubicBezTo>
                  <a:cubicBezTo>
                    <a:pt x="8807" y="1664"/>
                    <a:pt x="8756" y="1716"/>
                    <a:pt x="8704" y="1780"/>
                  </a:cubicBezTo>
                  <a:lnTo>
                    <a:pt x="8433" y="2103"/>
                  </a:lnTo>
                  <a:lnTo>
                    <a:pt x="8485" y="2528"/>
                  </a:lnTo>
                  <a:cubicBezTo>
                    <a:pt x="8485" y="2631"/>
                    <a:pt x="8485" y="2683"/>
                    <a:pt x="8433" y="2683"/>
                  </a:cubicBezTo>
                  <a:cubicBezTo>
                    <a:pt x="8382" y="2747"/>
                    <a:pt x="8330" y="2799"/>
                    <a:pt x="8279" y="2799"/>
                  </a:cubicBezTo>
                  <a:cubicBezTo>
                    <a:pt x="8227" y="2799"/>
                    <a:pt x="8163" y="2799"/>
                    <a:pt x="8163" y="2747"/>
                  </a:cubicBezTo>
                  <a:lnTo>
                    <a:pt x="7789" y="2528"/>
                  </a:lnTo>
                  <a:lnTo>
                    <a:pt x="7415" y="2747"/>
                  </a:lnTo>
                  <a:cubicBezTo>
                    <a:pt x="7363" y="2799"/>
                    <a:pt x="7312" y="2799"/>
                    <a:pt x="7312" y="2799"/>
                  </a:cubicBezTo>
                  <a:cubicBezTo>
                    <a:pt x="7196" y="2799"/>
                    <a:pt x="7144" y="2747"/>
                    <a:pt x="7144" y="2683"/>
                  </a:cubicBezTo>
                  <a:cubicBezTo>
                    <a:pt x="7092" y="2683"/>
                    <a:pt x="7041" y="2631"/>
                    <a:pt x="7041" y="2528"/>
                  </a:cubicBezTo>
                  <a:lnTo>
                    <a:pt x="7144" y="2103"/>
                  </a:lnTo>
                  <a:lnTo>
                    <a:pt x="6822" y="1780"/>
                  </a:lnTo>
                  <a:cubicBezTo>
                    <a:pt x="6770" y="1716"/>
                    <a:pt x="6770" y="1664"/>
                    <a:pt x="6770" y="1613"/>
                  </a:cubicBezTo>
                  <a:cubicBezTo>
                    <a:pt x="6770" y="1561"/>
                    <a:pt x="6770" y="1509"/>
                    <a:pt x="6822" y="1458"/>
                  </a:cubicBezTo>
                  <a:cubicBezTo>
                    <a:pt x="6822" y="1458"/>
                    <a:pt x="6873" y="1393"/>
                    <a:pt x="6938" y="1393"/>
                  </a:cubicBezTo>
                  <a:lnTo>
                    <a:pt x="7363" y="1342"/>
                  </a:lnTo>
                  <a:lnTo>
                    <a:pt x="7582" y="968"/>
                  </a:lnTo>
                  <a:cubicBezTo>
                    <a:pt x="7582" y="916"/>
                    <a:pt x="7634" y="865"/>
                    <a:pt x="7686" y="865"/>
                  </a:cubicBezTo>
                  <a:cubicBezTo>
                    <a:pt x="7686" y="813"/>
                    <a:pt x="7737" y="813"/>
                    <a:pt x="7789" y="813"/>
                  </a:cubicBezTo>
                  <a:close/>
                  <a:moveTo>
                    <a:pt x="10535" y="813"/>
                  </a:moveTo>
                  <a:cubicBezTo>
                    <a:pt x="10587" y="813"/>
                    <a:pt x="10587" y="813"/>
                    <a:pt x="10638" y="865"/>
                  </a:cubicBezTo>
                  <a:cubicBezTo>
                    <a:pt x="10690" y="865"/>
                    <a:pt x="10690" y="916"/>
                    <a:pt x="10742" y="968"/>
                  </a:cubicBezTo>
                  <a:lnTo>
                    <a:pt x="10909" y="1342"/>
                  </a:lnTo>
                  <a:lnTo>
                    <a:pt x="11335" y="1393"/>
                  </a:lnTo>
                  <a:cubicBezTo>
                    <a:pt x="11386" y="1393"/>
                    <a:pt x="11451" y="1458"/>
                    <a:pt x="11502" y="1458"/>
                  </a:cubicBezTo>
                  <a:cubicBezTo>
                    <a:pt x="11554" y="1509"/>
                    <a:pt x="11554" y="1561"/>
                    <a:pt x="11554" y="1613"/>
                  </a:cubicBezTo>
                  <a:cubicBezTo>
                    <a:pt x="11554" y="1664"/>
                    <a:pt x="11554" y="1716"/>
                    <a:pt x="11502" y="1780"/>
                  </a:cubicBezTo>
                  <a:lnTo>
                    <a:pt x="11180" y="2103"/>
                  </a:lnTo>
                  <a:lnTo>
                    <a:pt x="11232" y="2528"/>
                  </a:lnTo>
                  <a:cubicBezTo>
                    <a:pt x="11232" y="2631"/>
                    <a:pt x="11232" y="2683"/>
                    <a:pt x="11180" y="2683"/>
                  </a:cubicBezTo>
                  <a:cubicBezTo>
                    <a:pt x="11128" y="2747"/>
                    <a:pt x="11064" y="2799"/>
                    <a:pt x="11012" y="2799"/>
                  </a:cubicBezTo>
                  <a:cubicBezTo>
                    <a:pt x="10961" y="2799"/>
                    <a:pt x="10961" y="2799"/>
                    <a:pt x="10909" y="2747"/>
                  </a:cubicBezTo>
                  <a:lnTo>
                    <a:pt x="10535" y="2528"/>
                  </a:lnTo>
                  <a:lnTo>
                    <a:pt x="10161" y="2747"/>
                  </a:lnTo>
                  <a:cubicBezTo>
                    <a:pt x="10097" y="2799"/>
                    <a:pt x="10045" y="2799"/>
                    <a:pt x="10045" y="2799"/>
                  </a:cubicBezTo>
                  <a:cubicBezTo>
                    <a:pt x="9994" y="2799"/>
                    <a:pt x="9942" y="2747"/>
                    <a:pt x="9891" y="2683"/>
                  </a:cubicBezTo>
                  <a:cubicBezTo>
                    <a:pt x="9839" y="2683"/>
                    <a:pt x="9839" y="2631"/>
                    <a:pt x="9839" y="2528"/>
                  </a:cubicBezTo>
                  <a:lnTo>
                    <a:pt x="9891" y="2103"/>
                  </a:lnTo>
                  <a:lnTo>
                    <a:pt x="9568" y="1780"/>
                  </a:lnTo>
                  <a:cubicBezTo>
                    <a:pt x="9517" y="1716"/>
                    <a:pt x="9517" y="1664"/>
                    <a:pt x="9517" y="1613"/>
                  </a:cubicBezTo>
                  <a:cubicBezTo>
                    <a:pt x="9517" y="1561"/>
                    <a:pt x="9517" y="1509"/>
                    <a:pt x="9568" y="1458"/>
                  </a:cubicBezTo>
                  <a:cubicBezTo>
                    <a:pt x="9620" y="1458"/>
                    <a:pt x="9620" y="1393"/>
                    <a:pt x="9723" y="1393"/>
                  </a:cubicBezTo>
                  <a:lnTo>
                    <a:pt x="10161" y="1342"/>
                  </a:lnTo>
                  <a:lnTo>
                    <a:pt x="10316" y="968"/>
                  </a:lnTo>
                  <a:cubicBezTo>
                    <a:pt x="10368" y="916"/>
                    <a:pt x="10368" y="865"/>
                    <a:pt x="10419" y="865"/>
                  </a:cubicBezTo>
                  <a:cubicBezTo>
                    <a:pt x="10419" y="813"/>
                    <a:pt x="10484" y="813"/>
                    <a:pt x="10535" y="813"/>
                  </a:cubicBezTo>
                  <a:close/>
                  <a:moveTo>
                    <a:pt x="323" y="1"/>
                  </a:moveTo>
                  <a:cubicBezTo>
                    <a:pt x="168" y="1"/>
                    <a:pt x="0" y="168"/>
                    <a:pt x="0" y="323"/>
                  </a:cubicBezTo>
                  <a:lnTo>
                    <a:pt x="0" y="3495"/>
                  </a:lnTo>
                  <a:cubicBezTo>
                    <a:pt x="0" y="3650"/>
                    <a:pt x="168" y="3818"/>
                    <a:pt x="323" y="3818"/>
                  </a:cubicBezTo>
                  <a:lnTo>
                    <a:pt x="12521" y="3818"/>
                  </a:lnTo>
                  <a:cubicBezTo>
                    <a:pt x="12676" y="3818"/>
                    <a:pt x="12843" y="3650"/>
                    <a:pt x="12843" y="3495"/>
                  </a:cubicBezTo>
                  <a:lnTo>
                    <a:pt x="12843" y="323"/>
                  </a:lnTo>
                  <a:cubicBezTo>
                    <a:pt x="12843" y="168"/>
                    <a:pt x="12676" y="1"/>
                    <a:pt x="12521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3529850" y="4092950"/>
              <a:ext cx="334650" cy="107700"/>
            </a:xfrm>
            <a:custGeom>
              <a:rect b="b" l="l" r="r" t="t"/>
              <a:pathLst>
                <a:path extrusionOk="0" h="4308" w="13386">
                  <a:moveTo>
                    <a:pt x="12792" y="220"/>
                  </a:moveTo>
                  <a:cubicBezTo>
                    <a:pt x="12947" y="220"/>
                    <a:pt x="13114" y="387"/>
                    <a:pt x="13114" y="542"/>
                  </a:cubicBezTo>
                  <a:lnTo>
                    <a:pt x="13114" y="3714"/>
                  </a:lnTo>
                  <a:cubicBezTo>
                    <a:pt x="13114" y="3869"/>
                    <a:pt x="12947" y="4037"/>
                    <a:pt x="12792" y="4037"/>
                  </a:cubicBezTo>
                  <a:lnTo>
                    <a:pt x="594" y="4037"/>
                  </a:lnTo>
                  <a:cubicBezTo>
                    <a:pt x="439" y="4037"/>
                    <a:pt x="271" y="3869"/>
                    <a:pt x="271" y="3714"/>
                  </a:cubicBezTo>
                  <a:lnTo>
                    <a:pt x="271" y="542"/>
                  </a:lnTo>
                  <a:cubicBezTo>
                    <a:pt x="271" y="387"/>
                    <a:pt x="439" y="220"/>
                    <a:pt x="594" y="220"/>
                  </a:cubicBezTo>
                  <a:close/>
                  <a:moveTo>
                    <a:pt x="594" y="1"/>
                  </a:moveTo>
                  <a:cubicBezTo>
                    <a:pt x="271" y="1"/>
                    <a:pt x="1" y="220"/>
                    <a:pt x="1" y="542"/>
                  </a:cubicBezTo>
                  <a:lnTo>
                    <a:pt x="1" y="3714"/>
                  </a:lnTo>
                  <a:cubicBezTo>
                    <a:pt x="1" y="4037"/>
                    <a:pt x="271" y="4307"/>
                    <a:pt x="594" y="4307"/>
                  </a:cubicBezTo>
                  <a:lnTo>
                    <a:pt x="12792" y="4307"/>
                  </a:lnTo>
                  <a:cubicBezTo>
                    <a:pt x="13114" y="4307"/>
                    <a:pt x="13385" y="4037"/>
                    <a:pt x="13385" y="3714"/>
                  </a:cubicBezTo>
                  <a:lnTo>
                    <a:pt x="13385" y="542"/>
                  </a:lnTo>
                  <a:cubicBezTo>
                    <a:pt x="13385" y="220"/>
                    <a:pt x="13114" y="1"/>
                    <a:pt x="1279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3567575" y="4118750"/>
              <a:ext cx="50950" cy="49650"/>
            </a:xfrm>
            <a:custGeom>
              <a:rect b="b" l="l" r="r" t="t"/>
              <a:pathLst>
                <a:path extrusionOk="0" h="1986" w="2038">
                  <a:moveTo>
                    <a:pt x="1019" y="258"/>
                  </a:moveTo>
                  <a:lnTo>
                    <a:pt x="1187" y="645"/>
                  </a:lnTo>
                  <a:cubicBezTo>
                    <a:pt x="1238" y="696"/>
                    <a:pt x="1290" y="748"/>
                    <a:pt x="1393" y="748"/>
                  </a:cubicBezTo>
                  <a:lnTo>
                    <a:pt x="1767" y="800"/>
                  </a:lnTo>
                  <a:lnTo>
                    <a:pt x="1509" y="1122"/>
                  </a:lnTo>
                  <a:cubicBezTo>
                    <a:pt x="1444" y="1122"/>
                    <a:pt x="1393" y="1225"/>
                    <a:pt x="1393" y="1290"/>
                  </a:cubicBezTo>
                  <a:lnTo>
                    <a:pt x="1444" y="1290"/>
                  </a:lnTo>
                  <a:lnTo>
                    <a:pt x="1509" y="1715"/>
                  </a:lnTo>
                  <a:lnTo>
                    <a:pt x="1122" y="1496"/>
                  </a:lnTo>
                  <a:lnTo>
                    <a:pt x="916" y="1496"/>
                  </a:lnTo>
                  <a:lnTo>
                    <a:pt x="542" y="1715"/>
                  </a:lnTo>
                  <a:lnTo>
                    <a:pt x="645" y="1290"/>
                  </a:lnTo>
                  <a:cubicBezTo>
                    <a:pt x="645" y="1225"/>
                    <a:pt x="593" y="1122"/>
                    <a:pt x="593" y="1122"/>
                  </a:cubicBezTo>
                  <a:lnTo>
                    <a:pt x="271" y="800"/>
                  </a:lnTo>
                  <a:lnTo>
                    <a:pt x="697" y="748"/>
                  </a:lnTo>
                  <a:cubicBezTo>
                    <a:pt x="748" y="748"/>
                    <a:pt x="800" y="696"/>
                    <a:pt x="864" y="645"/>
                  </a:cubicBezTo>
                  <a:lnTo>
                    <a:pt x="1019" y="258"/>
                  </a:lnTo>
                  <a:close/>
                  <a:moveTo>
                    <a:pt x="1019" y="0"/>
                  </a:moveTo>
                  <a:cubicBezTo>
                    <a:pt x="967" y="0"/>
                    <a:pt x="967" y="0"/>
                    <a:pt x="916" y="52"/>
                  </a:cubicBezTo>
                  <a:cubicBezTo>
                    <a:pt x="864" y="52"/>
                    <a:pt x="864" y="103"/>
                    <a:pt x="800" y="155"/>
                  </a:cubicBezTo>
                  <a:lnTo>
                    <a:pt x="645" y="529"/>
                  </a:lnTo>
                  <a:lnTo>
                    <a:pt x="219" y="580"/>
                  </a:lnTo>
                  <a:cubicBezTo>
                    <a:pt x="155" y="580"/>
                    <a:pt x="103" y="645"/>
                    <a:pt x="52" y="645"/>
                  </a:cubicBezTo>
                  <a:cubicBezTo>
                    <a:pt x="0" y="696"/>
                    <a:pt x="0" y="748"/>
                    <a:pt x="0" y="800"/>
                  </a:cubicBezTo>
                  <a:cubicBezTo>
                    <a:pt x="0" y="851"/>
                    <a:pt x="52" y="903"/>
                    <a:pt x="52" y="967"/>
                  </a:cubicBezTo>
                  <a:lnTo>
                    <a:pt x="374" y="1290"/>
                  </a:lnTo>
                  <a:lnTo>
                    <a:pt x="323" y="1715"/>
                  </a:lnTo>
                  <a:cubicBezTo>
                    <a:pt x="323" y="1818"/>
                    <a:pt x="323" y="1870"/>
                    <a:pt x="374" y="1870"/>
                  </a:cubicBezTo>
                  <a:cubicBezTo>
                    <a:pt x="426" y="1934"/>
                    <a:pt x="477" y="1986"/>
                    <a:pt x="542" y="1986"/>
                  </a:cubicBezTo>
                  <a:cubicBezTo>
                    <a:pt x="593" y="1986"/>
                    <a:pt x="593" y="1986"/>
                    <a:pt x="645" y="1934"/>
                  </a:cubicBezTo>
                  <a:lnTo>
                    <a:pt x="1019" y="1715"/>
                  </a:lnTo>
                  <a:lnTo>
                    <a:pt x="1393" y="1934"/>
                  </a:lnTo>
                  <a:cubicBezTo>
                    <a:pt x="1444" y="1986"/>
                    <a:pt x="1509" y="1986"/>
                    <a:pt x="1509" y="1986"/>
                  </a:cubicBezTo>
                  <a:cubicBezTo>
                    <a:pt x="1561" y="1986"/>
                    <a:pt x="1612" y="1934"/>
                    <a:pt x="1664" y="1870"/>
                  </a:cubicBezTo>
                  <a:cubicBezTo>
                    <a:pt x="1715" y="1870"/>
                    <a:pt x="1715" y="1818"/>
                    <a:pt x="1715" y="1715"/>
                  </a:cubicBezTo>
                  <a:lnTo>
                    <a:pt x="1664" y="1290"/>
                  </a:lnTo>
                  <a:lnTo>
                    <a:pt x="1986" y="967"/>
                  </a:lnTo>
                  <a:cubicBezTo>
                    <a:pt x="2038" y="903"/>
                    <a:pt x="2038" y="851"/>
                    <a:pt x="2038" y="800"/>
                  </a:cubicBezTo>
                  <a:cubicBezTo>
                    <a:pt x="2038" y="748"/>
                    <a:pt x="2038" y="696"/>
                    <a:pt x="1986" y="645"/>
                  </a:cubicBezTo>
                  <a:cubicBezTo>
                    <a:pt x="1986" y="645"/>
                    <a:pt x="1934" y="580"/>
                    <a:pt x="1831" y="580"/>
                  </a:cubicBezTo>
                  <a:lnTo>
                    <a:pt x="1444" y="529"/>
                  </a:lnTo>
                  <a:lnTo>
                    <a:pt x="1238" y="155"/>
                  </a:lnTo>
                  <a:cubicBezTo>
                    <a:pt x="1238" y="103"/>
                    <a:pt x="1187" y="52"/>
                    <a:pt x="1122" y="52"/>
                  </a:cubicBezTo>
                  <a:cubicBezTo>
                    <a:pt x="1122" y="0"/>
                    <a:pt x="1071" y="0"/>
                    <a:pt x="1019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605275" y="4146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3635900" y="4118750"/>
              <a:ext cx="51300" cy="49650"/>
            </a:xfrm>
            <a:custGeom>
              <a:rect b="b" l="l" r="r" t="t"/>
              <a:pathLst>
                <a:path extrusionOk="0" h="1986" w="2052">
                  <a:moveTo>
                    <a:pt x="1032" y="258"/>
                  </a:moveTo>
                  <a:lnTo>
                    <a:pt x="1239" y="645"/>
                  </a:lnTo>
                  <a:cubicBezTo>
                    <a:pt x="1239" y="696"/>
                    <a:pt x="1355" y="748"/>
                    <a:pt x="1406" y="748"/>
                  </a:cubicBezTo>
                  <a:lnTo>
                    <a:pt x="1780" y="800"/>
                  </a:lnTo>
                  <a:lnTo>
                    <a:pt x="1510" y="1122"/>
                  </a:lnTo>
                  <a:cubicBezTo>
                    <a:pt x="1458" y="1122"/>
                    <a:pt x="1458" y="1225"/>
                    <a:pt x="1458" y="1290"/>
                  </a:cubicBezTo>
                  <a:lnTo>
                    <a:pt x="1510" y="1715"/>
                  </a:lnTo>
                  <a:lnTo>
                    <a:pt x="1136" y="1496"/>
                  </a:lnTo>
                  <a:lnTo>
                    <a:pt x="916" y="1496"/>
                  </a:lnTo>
                  <a:lnTo>
                    <a:pt x="594" y="1715"/>
                  </a:lnTo>
                  <a:lnTo>
                    <a:pt x="646" y="1290"/>
                  </a:lnTo>
                  <a:cubicBezTo>
                    <a:pt x="646" y="1225"/>
                    <a:pt x="646" y="1122"/>
                    <a:pt x="594" y="1122"/>
                  </a:cubicBezTo>
                  <a:lnTo>
                    <a:pt x="272" y="800"/>
                  </a:lnTo>
                  <a:lnTo>
                    <a:pt x="710" y="748"/>
                  </a:lnTo>
                  <a:cubicBezTo>
                    <a:pt x="762" y="748"/>
                    <a:pt x="813" y="696"/>
                    <a:pt x="865" y="645"/>
                  </a:cubicBezTo>
                  <a:lnTo>
                    <a:pt x="1032" y="258"/>
                  </a:lnTo>
                  <a:close/>
                  <a:moveTo>
                    <a:pt x="1032" y="0"/>
                  </a:moveTo>
                  <a:cubicBezTo>
                    <a:pt x="1032" y="0"/>
                    <a:pt x="968" y="0"/>
                    <a:pt x="916" y="52"/>
                  </a:cubicBezTo>
                  <a:cubicBezTo>
                    <a:pt x="916" y="52"/>
                    <a:pt x="865" y="103"/>
                    <a:pt x="865" y="155"/>
                  </a:cubicBezTo>
                  <a:lnTo>
                    <a:pt x="646" y="529"/>
                  </a:lnTo>
                  <a:lnTo>
                    <a:pt x="220" y="580"/>
                  </a:lnTo>
                  <a:cubicBezTo>
                    <a:pt x="169" y="580"/>
                    <a:pt x="117" y="645"/>
                    <a:pt x="65" y="645"/>
                  </a:cubicBezTo>
                  <a:cubicBezTo>
                    <a:pt x="65" y="696"/>
                    <a:pt x="1" y="748"/>
                    <a:pt x="1" y="800"/>
                  </a:cubicBezTo>
                  <a:cubicBezTo>
                    <a:pt x="1" y="851"/>
                    <a:pt x="65" y="903"/>
                    <a:pt x="117" y="967"/>
                  </a:cubicBezTo>
                  <a:lnTo>
                    <a:pt x="388" y="1290"/>
                  </a:lnTo>
                  <a:lnTo>
                    <a:pt x="323" y="1715"/>
                  </a:lnTo>
                  <a:cubicBezTo>
                    <a:pt x="323" y="1818"/>
                    <a:pt x="388" y="1870"/>
                    <a:pt x="388" y="1870"/>
                  </a:cubicBezTo>
                  <a:cubicBezTo>
                    <a:pt x="439" y="1934"/>
                    <a:pt x="491" y="1986"/>
                    <a:pt x="543" y="1986"/>
                  </a:cubicBezTo>
                  <a:cubicBezTo>
                    <a:pt x="594" y="1986"/>
                    <a:pt x="646" y="1986"/>
                    <a:pt x="646" y="1934"/>
                  </a:cubicBezTo>
                  <a:lnTo>
                    <a:pt x="1032" y="1715"/>
                  </a:lnTo>
                  <a:lnTo>
                    <a:pt x="1458" y="1934"/>
                  </a:lnTo>
                  <a:cubicBezTo>
                    <a:pt x="1458" y="1986"/>
                    <a:pt x="1510" y="1986"/>
                    <a:pt x="1561" y="1986"/>
                  </a:cubicBezTo>
                  <a:cubicBezTo>
                    <a:pt x="1613" y="1986"/>
                    <a:pt x="1677" y="1934"/>
                    <a:pt x="1677" y="1870"/>
                  </a:cubicBezTo>
                  <a:cubicBezTo>
                    <a:pt x="1729" y="1870"/>
                    <a:pt x="1780" y="1818"/>
                    <a:pt x="1780" y="1715"/>
                  </a:cubicBezTo>
                  <a:lnTo>
                    <a:pt x="1677" y="1290"/>
                  </a:lnTo>
                  <a:lnTo>
                    <a:pt x="2000" y="967"/>
                  </a:lnTo>
                  <a:cubicBezTo>
                    <a:pt x="2051" y="903"/>
                    <a:pt x="2051" y="851"/>
                    <a:pt x="2051" y="800"/>
                  </a:cubicBezTo>
                  <a:cubicBezTo>
                    <a:pt x="2051" y="748"/>
                    <a:pt x="2051" y="696"/>
                    <a:pt x="2000" y="645"/>
                  </a:cubicBezTo>
                  <a:cubicBezTo>
                    <a:pt x="2000" y="645"/>
                    <a:pt x="1935" y="580"/>
                    <a:pt x="1884" y="580"/>
                  </a:cubicBezTo>
                  <a:lnTo>
                    <a:pt x="1458" y="529"/>
                  </a:lnTo>
                  <a:lnTo>
                    <a:pt x="1239" y="155"/>
                  </a:lnTo>
                  <a:cubicBezTo>
                    <a:pt x="1239" y="103"/>
                    <a:pt x="1187" y="52"/>
                    <a:pt x="1187" y="52"/>
                  </a:cubicBezTo>
                  <a:cubicBezTo>
                    <a:pt x="1136" y="0"/>
                    <a:pt x="1084" y="0"/>
                    <a:pt x="1032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3673625" y="41467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3705875" y="4118750"/>
              <a:ext cx="50950" cy="49650"/>
            </a:xfrm>
            <a:custGeom>
              <a:rect b="b" l="l" r="r" t="t"/>
              <a:pathLst>
                <a:path extrusionOk="0" h="1986" w="2038">
                  <a:moveTo>
                    <a:pt x="1019" y="258"/>
                  </a:moveTo>
                  <a:lnTo>
                    <a:pt x="1186" y="645"/>
                  </a:lnTo>
                  <a:cubicBezTo>
                    <a:pt x="1238" y="696"/>
                    <a:pt x="1290" y="748"/>
                    <a:pt x="1341" y="748"/>
                  </a:cubicBezTo>
                  <a:lnTo>
                    <a:pt x="1780" y="800"/>
                  </a:lnTo>
                  <a:lnTo>
                    <a:pt x="1457" y="1122"/>
                  </a:lnTo>
                  <a:cubicBezTo>
                    <a:pt x="1393" y="1122"/>
                    <a:pt x="1393" y="1225"/>
                    <a:pt x="1393" y="1290"/>
                  </a:cubicBezTo>
                  <a:lnTo>
                    <a:pt x="1457" y="1715"/>
                  </a:lnTo>
                  <a:lnTo>
                    <a:pt x="1135" y="1496"/>
                  </a:lnTo>
                  <a:lnTo>
                    <a:pt x="916" y="1496"/>
                  </a:lnTo>
                  <a:lnTo>
                    <a:pt x="542" y="1715"/>
                  </a:lnTo>
                  <a:lnTo>
                    <a:pt x="593" y="1290"/>
                  </a:lnTo>
                  <a:cubicBezTo>
                    <a:pt x="593" y="1225"/>
                    <a:pt x="593" y="1122"/>
                    <a:pt x="542" y="1122"/>
                  </a:cubicBezTo>
                  <a:lnTo>
                    <a:pt x="271" y="800"/>
                  </a:lnTo>
                  <a:lnTo>
                    <a:pt x="645" y="748"/>
                  </a:lnTo>
                  <a:cubicBezTo>
                    <a:pt x="748" y="748"/>
                    <a:pt x="812" y="696"/>
                    <a:pt x="812" y="645"/>
                  </a:cubicBezTo>
                  <a:lnTo>
                    <a:pt x="1019" y="258"/>
                  </a:lnTo>
                  <a:close/>
                  <a:moveTo>
                    <a:pt x="1019" y="0"/>
                  </a:moveTo>
                  <a:cubicBezTo>
                    <a:pt x="967" y="0"/>
                    <a:pt x="916" y="0"/>
                    <a:pt x="916" y="52"/>
                  </a:cubicBezTo>
                  <a:cubicBezTo>
                    <a:pt x="864" y="52"/>
                    <a:pt x="812" y="103"/>
                    <a:pt x="812" y="155"/>
                  </a:cubicBezTo>
                  <a:lnTo>
                    <a:pt x="593" y="529"/>
                  </a:lnTo>
                  <a:lnTo>
                    <a:pt x="168" y="580"/>
                  </a:lnTo>
                  <a:cubicBezTo>
                    <a:pt x="103" y="580"/>
                    <a:pt x="52" y="645"/>
                    <a:pt x="52" y="645"/>
                  </a:cubicBezTo>
                  <a:cubicBezTo>
                    <a:pt x="0" y="696"/>
                    <a:pt x="0" y="748"/>
                    <a:pt x="0" y="800"/>
                  </a:cubicBezTo>
                  <a:cubicBezTo>
                    <a:pt x="0" y="851"/>
                    <a:pt x="0" y="903"/>
                    <a:pt x="52" y="967"/>
                  </a:cubicBezTo>
                  <a:lnTo>
                    <a:pt x="374" y="1290"/>
                  </a:lnTo>
                  <a:lnTo>
                    <a:pt x="271" y="1715"/>
                  </a:lnTo>
                  <a:cubicBezTo>
                    <a:pt x="271" y="1818"/>
                    <a:pt x="322" y="1870"/>
                    <a:pt x="374" y="1870"/>
                  </a:cubicBezTo>
                  <a:cubicBezTo>
                    <a:pt x="374" y="1934"/>
                    <a:pt x="426" y="1986"/>
                    <a:pt x="542" y="1986"/>
                  </a:cubicBezTo>
                  <a:cubicBezTo>
                    <a:pt x="542" y="1986"/>
                    <a:pt x="593" y="1986"/>
                    <a:pt x="645" y="1934"/>
                  </a:cubicBezTo>
                  <a:lnTo>
                    <a:pt x="1019" y="1715"/>
                  </a:lnTo>
                  <a:lnTo>
                    <a:pt x="1393" y="1934"/>
                  </a:lnTo>
                  <a:cubicBezTo>
                    <a:pt x="1393" y="1986"/>
                    <a:pt x="1457" y="1986"/>
                    <a:pt x="1509" y="1986"/>
                  </a:cubicBezTo>
                  <a:cubicBezTo>
                    <a:pt x="1560" y="1986"/>
                    <a:pt x="1612" y="1934"/>
                    <a:pt x="1663" y="1870"/>
                  </a:cubicBezTo>
                  <a:cubicBezTo>
                    <a:pt x="1715" y="1870"/>
                    <a:pt x="1715" y="1818"/>
                    <a:pt x="1715" y="1715"/>
                  </a:cubicBezTo>
                  <a:lnTo>
                    <a:pt x="1663" y="1290"/>
                  </a:lnTo>
                  <a:lnTo>
                    <a:pt x="1934" y="967"/>
                  </a:lnTo>
                  <a:cubicBezTo>
                    <a:pt x="1986" y="903"/>
                    <a:pt x="2037" y="851"/>
                    <a:pt x="2037" y="800"/>
                  </a:cubicBezTo>
                  <a:cubicBezTo>
                    <a:pt x="2037" y="748"/>
                    <a:pt x="1986" y="696"/>
                    <a:pt x="1986" y="645"/>
                  </a:cubicBezTo>
                  <a:cubicBezTo>
                    <a:pt x="1934" y="645"/>
                    <a:pt x="1883" y="580"/>
                    <a:pt x="1831" y="580"/>
                  </a:cubicBezTo>
                  <a:lnTo>
                    <a:pt x="1393" y="529"/>
                  </a:lnTo>
                  <a:lnTo>
                    <a:pt x="1186" y="155"/>
                  </a:lnTo>
                  <a:cubicBezTo>
                    <a:pt x="1186" y="103"/>
                    <a:pt x="1186" y="52"/>
                    <a:pt x="1135" y="52"/>
                  </a:cubicBezTo>
                  <a:cubicBezTo>
                    <a:pt x="1070" y="0"/>
                    <a:pt x="1019" y="0"/>
                    <a:pt x="1019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3742300" y="4146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3774525" y="4118750"/>
              <a:ext cx="50950" cy="49650"/>
            </a:xfrm>
            <a:custGeom>
              <a:rect b="b" l="l" r="r" t="t"/>
              <a:pathLst>
                <a:path extrusionOk="0" h="1986" w="2038">
                  <a:moveTo>
                    <a:pt x="1019" y="258"/>
                  </a:moveTo>
                  <a:lnTo>
                    <a:pt x="1174" y="645"/>
                  </a:lnTo>
                  <a:cubicBezTo>
                    <a:pt x="1226" y="696"/>
                    <a:pt x="1290" y="748"/>
                    <a:pt x="1342" y="748"/>
                  </a:cubicBezTo>
                  <a:lnTo>
                    <a:pt x="1767" y="800"/>
                  </a:lnTo>
                  <a:lnTo>
                    <a:pt x="1496" y="1122"/>
                  </a:lnTo>
                  <a:cubicBezTo>
                    <a:pt x="1445" y="1122"/>
                    <a:pt x="1393" y="1225"/>
                    <a:pt x="1393" y="1290"/>
                  </a:cubicBezTo>
                  <a:lnTo>
                    <a:pt x="1496" y="1715"/>
                  </a:lnTo>
                  <a:lnTo>
                    <a:pt x="1122" y="1496"/>
                  </a:lnTo>
                  <a:lnTo>
                    <a:pt x="903" y="1496"/>
                  </a:lnTo>
                  <a:lnTo>
                    <a:pt x="529" y="1715"/>
                  </a:lnTo>
                  <a:lnTo>
                    <a:pt x="645" y="1290"/>
                  </a:lnTo>
                  <a:cubicBezTo>
                    <a:pt x="645" y="1225"/>
                    <a:pt x="581" y="1122"/>
                    <a:pt x="529" y="1122"/>
                  </a:cubicBezTo>
                  <a:lnTo>
                    <a:pt x="258" y="800"/>
                  </a:lnTo>
                  <a:lnTo>
                    <a:pt x="645" y="748"/>
                  </a:lnTo>
                  <a:cubicBezTo>
                    <a:pt x="748" y="748"/>
                    <a:pt x="800" y="696"/>
                    <a:pt x="852" y="645"/>
                  </a:cubicBezTo>
                  <a:lnTo>
                    <a:pt x="1019" y="258"/>
                  </a:lnTo>
                  <a:close/>
                  <a:moveTo>
                    <a:pt x="1019" y="0"/>
                  </a:moveTo>
                  <a:cubicBezTo>
                    <a:pt x="968" y="0"/>
                    <a:pt x="903" y="0"/>
                    <a:pt x="903" y="52"/>
                  </a:cubicBezTo>
                  <a:cubicBezTo>
                    <a:pt x="852" y="52"/>
                    <a:pt x="852" y="103"/>
                    <a:pt x="800" y="155"/>
                  </a:cubicBezTo>
                  <a:lnTo>
                    <a:pt x="645" y="529"/>
                  </a:lnTo>
                  <a:lnTo>
                    <a:pt x="207" y="580"/>
                  </a:lnTo>
                  <a:cubicBezTo>
                    <a:pt x="104" y="580"/>
                    <a:pt x="104" y="645"/>
                    <a:pt x="52" y="645"/>
                  </a:cubicBezTo>
                  <a:cubicBezTo>
                    <a:pt x="1" y="696"/>
                    <a:pt x="1" y="748"/>
                    <a:pt x="1" y="800"/>
                  </a:cubicBezTo>
                  <a:cubicBezTo>
                    <a:pt x="1" y="851"/>
                    <a:pt x="1" y="903"/>
                    <a:pt x="52" y="967"/>
                  </a:cubicBezTo>
                  <a:lnTo>
                    <a:pt x="375" y="1290"/>
                  </a:lnTo>
                  <a:lnTo>
                    <a:pt x="323" y="1715"/>
                  </a:lnTo>
                  <a:cubicBezTo>
                    <a:pt x="323" y="1818"/>
                    <a:pt x="323" y="1870"/>
                    <a:pt x="375" y="1870"/>
                  </a:cubicBezTo>
                  <a:cubicBezTo>
                    <a:pt x="426" y="1934"/>
                    <a:pt x="478" y="1986"/>
                    <a:pt x="529" y="1986"/>
                  </a:cubicBezTo>
                  <a:cubicBezTo>
                    <a:pt x="529" y="1986"/>
                    <a:pt x="581" y="1986"/>
                    <a:pt x="645" y="1934"/>
                  </a:cubicBezTo>
                  <a:lnTo>
                    <a:pt x="1019" y="1715"/>
                  </a:lnTo>
                  <a:lnTo>
                    <a:pt x="1393" y="1934"/>
                  </a:lnTo>
                  <a:cubicBezTo>
                    <a:pt x="1445" y="1986"/>
                    <a:pt x="1445" y="1986"/>
                    <a:pt x="1496" y="1986"/>
                  </a:cubicBezTo>
                  <a:cubicBezTo>
                    <a:pt x="1548" y="1986"/>
                    <a:pt x="1612" y="1934"/>
                    <a:pt x="1664" y="1870"/>
                  </a:cubicBezTo>
                  <a:cubicBezTo>
                    <a:pt x="1716" y="1870"/>
                    <a:pt x="1716" y="1818"/>
                    <a:pt x="1716" y="1715"/>
                  </a:cubicBezTo>
                  <a:lnTo>
                    <a:pt x="1664" y="1290"/>
                  </a:lnTo>
                  <a:lnTo>
                    <a:pt x="1986" y="967"/>
                  </a:lnTo>
                  <a:cubicBezTo>
                    <a:pt x="2038" y="903"/>
                    <a:pt x="2038" y="851"/>
                    <a:pt x="2038" y="800"/>
                  </a:cubicBezTo>
                  <a:cubicBezTo>
                    <a:pt x="2038" y="748"/>
                    <a:pt x="2038" y="696"/>
                    <a:pt x="1986" y="645"/>
                  </a:cubicBezTo>
                  <a:cubicBezTo>
                    <a:pt x="1935" y="645"/>
                    <a:pt x="1870" y="580"/>
                    <a:pt x="1819" y="580"/>
                  </a:cubicBezTo>
                  <a:lnTo>
                    <a:pt x="1393" y="529"/>
                  </a:lnTo>
                  <a:lnTo>
                    <a:pt x="1226" y="155"/>
                  </a:lnTo>
                  <a:cubicBezTo>
                    <a:pt x="1174" y="103"/>
                    <a:pt x="1174" y="52"/>
                    <a:pt x="1122" y="52"/>
                  </a:cubicBezTo>
                  <a:cubicBezTo>
                    <a:pt x="1071" y="0"/>
                    <a:pt x="1071" y="0"/>
                    <a:pt x="1019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3811925" y="41467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3431850" y="4122600"/>
              <a:ext cx="28400" cy="29700"/>
            </a:xfrm>
            <a:custGeom>
              <a:rect b="b" l="l" r="r" t="t"/>
              <a:pathLst>
                <a:path extrusionOk="0" h="1188" w="1136">
                  <a:moveTo>
                    <a:pt x="542" y="1"/>
                  </a:moveTo>
                  <a:cubicBezTo>
                    <a:pt x="375" y="1"/>
                    <a:pt x="271" y="52"/>
                    <a:pt x="168" y="168"/>
                  </a:cubicBezTo>
                  <a:cubicBezTo>
                    <a:pt x="52" y="272"/>
                    <a:pt x="1" y="426"/>
                    <a:pt x="1" y="594"/>
                  </a:cubicBezTo>
                  <a:cubicBezTo>
                    <a:pt x="1" y="749"/>
                    <a:pt x="52" y="916"/>
                    <a:pt x="168" y="1020"/>
                  </a:cubicBezTo>
                  <a:cubicBezTo>
                    <a:pt x="271" y="1136"/>
                    <a:pt x="375" y="1187"/>
                    <a:pt x="542" y="1187"/>
                  </a:cubicBezTo>
                  <a:cubicBezTo>
                    <a:pt x="697" y="1187"/>
                    <a:pt x="865" y="1136"/>
                    <a:pt x="968" y="1020"/>
                  </a:cubicBezTo>
                  <a:cubicBezTo>
                    <a:pt x="1071" y="916"/>
                    <a:pt x="1135" y="749"/>
                    <a:pt x="1135" y="594"/>
                  </a:cubicBezTo>
                  <a:cubicBezTo>
                    <a:pt x="1135" y="426"/>
                    <a:pt x="1071" y="272"/>
                    <a:pt x="968" y="168"/>
                  </a:cubicBezTo>
                  <a:cubicBezTo>
                    <a:pt x="865" y="52"/>
                    <a:pt x="697" y="1"/>
                    <a:pt x="542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3413150" y="4159025"/>
              <a:ext cx="65800" cy="37425"/>
            </a:xfrm>
            <a:custGeom>
              <a:rect b="b" l="l" r="r" t="t"/>
              <a:pathLst>
                <a:path extrusionOk="0" h="1497" w="2632">
                  <a:moveTo>
                    <a:pt x="1290" y="1"/>
                  </a:moveTo>
                  <a:cubicBezTo>
                    <a:pt x="697" y="1"/>
                    <a:pt x="156" y="426"/>
                    <a:pt x="1" y="1020"/>
                  </a:cubicBezTo>
                  <a:cubicBezTo>
                    <a:pt x="375" y="1342"/>
                    <a:pt x="800" y="1497"/>
                    <a:pt x="1290" y="1497"/>
                  </a:cubicBezTo>
                  <a:cubicBezTo>
                    <a:pt x="1819" y="1497"/>
                    <a:pt x="2257" y="1342"/>
                    <a:pt x="2631" y="1020"/>
                  </a:cubicBezTo>
                  <a:cubicBezTo>
                    <a:pt x="2464" y="426"/>
                    <a:pt x="1935" y="1"/>
                    <a:pt x="1290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3398325" y="4102625"/>
              <a:ext cx="95450" cy="76425"/>
            </a:xfrm>
            <a:custGeom>
              <a:rect b="b" l="l" r="r" t="t"/>
              <a:pathLst>
                <a:path extrusionOk="0" h="3057" w="3818">
                  <a:moveTo>
                    <a:pt x="1883" y="0"/>
                  </a:moveTo>
                  <a:cubicBezTo>
                    <a:pt x="1393" y="0"/>
                    <a:pt x="916" y="207"/>
                    <a:pt x="594" y="529"/>
                  </a:cubicBezTo>
                  <a:cubicBezTo>
                    <a:pt x="220" y="903"/>
                    <a:pt x="1" y="1341"/>
                    <a:pt x="1" y="1870"/>
                  </a:cubicBezTo>
                  <a:cubicBezTo>
                    <a:pt x="1" y="2308"/>
                    <a:pt x="155" y="2734"/>
                    <a:pt x="426" y="3056"/>
                  </a:cubicBezTo>
                  <a:cubicBezTo>
                    <a:pt x="594" y="2579"/>
                    <a:pt x="968" y="2192"/>
                    <a:pt x="1393" y="2038"/>
                  </a:cubicBezTo>
                  <a:cubicBezTo>
                    <a:pt x="1239" y="1935"/>
                    <a:pt x="1071" y="1664"/>
                    <a:pt x="1071" y="1393"/>
                  </a:cubicBezTo>
                  <a:cubicBezTo>
                    <a:pt x="1071" y="967"/>
                    <a:pt x="1445" y="581"/>
                    <a:pt x="1883" y="581"/>
                  </a:cubicBezTo>
                  <a:cubicBezTo>
                    <a:pt x="2360" y="581"/>
                    <a:pt x="2734" y="967"/>
                    <a:pt x="2734" y="1393"/>
                  </a:cubicBezTo>
                  <a:cubicBezTo>
                    <a:pt x="2734" y="1664"/>
                    <a:pt x="2580" y="1935"/>
                    <a:pt x="2412" y="2038"/>
                  </a:cubicBezTo>
                  <a:cubicBezTo>
                    <a:pt x="2850" y="2192"/>
                    <a:pt x="3224" y="2579"/>
                    <a:pt x="3379" y="3056"/>
                  </a:cubicBezTo>
                  <a:cubicBezTo>
                    <a:pt x="3650" y="2734"/>
                    <a:pt x="3817" y="2308"/>
                    <a:pt x="3817" y="1870"/>
                  </a:cubicBezTo>
                  <a:cubicBezTo>
                    <a:pt x="3817" y="1341"/>
                    <a:pt x="3598" y="903"/>
                    <a:pt x="3224" y="529"/>
                  </a:cubicBezTo>
                  <a:cubicBezTo>
                    <a:pt x="2902" y="207"/>
                    <a:pt x="2412" y="0"/>
                    <a:pt x="1883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3392850" y="4095850"/>
              <a:ext cx="106075" cy="107375"/>
            </a:xfrm>
            <a:custGeom>
              <a:rect b="b" l="l" r="r" t="t"/>
              <a:pathLst>
                <a:path extrusionOk="0" h="4295" w="4243">
                  <a:moveTo>
                    <a:pt x="2102" y="1071"/>
                  </a:moveTo>
                  <a:cubicBezTo>
                    <a:pt x="2257" y="1071"/>
                    <a:pt x="2425" y="1122"/>
                    <a:pt x="2528" y="1238"/>
                  </a:cubicBezTo>
                  <a:cubicBezTo>
                    <a:pt x="2631" y="1342"/>
                    <a:pt x="2695" y="1496"/>
                    <a:pt x="2695" y="1664"/>
                  </a:cubicBezTo>
                  <a:cubicBezTo>
                    <a:pt x="2695" y="1819"/>
                    <a:pt x="2631" y="1986"/>
                    <a:pt x="2528" y="2090"/>
                  </a:cubicBezTo>
                  <a:cubicBezTo>
                    <a:pt x="2425" y="2206"/>
                    <a:pt x="2257" y="2257"/>
                    <a:pt x="2102" y="2257"/>
                  </a:cubicBezTo>
                  <a:cubicBezTo>
                    <a:pt x="1935" y="2257"/>
                    <a:pt x="1831" y="2206"/>
                    <a:pt x="1728" y="2090"/>
                  </a:cubicBezTo>
                  <a:cubicBezTo>
                    <a:pt x="1612" y="1986"/>
                    <a:pt x="1561" y="1819"/>
                    <a:pt x="1561" y="1664"/>
                  </a:cubicBezTo>
                  <a:cubicBezTo>
                    <a:pt x="1561" y="1496"/>
                    <a:pt x="1612" y="1342"/>
                    <a:pt x="1728" y="1238"/>
                  </a:cubicBezTo>
                  <a:cubicBezTo>
                    <a:pt x="1831" y="1122"/>
                    <a:pt x="1935" y="1071"/>
                    <a:pt x="2102" y="1071"/>
                  </a:cubicBezTo>
                  <a:close/>
                  <a:moveTo>
                    <a:pt x="2102" y="271"/>
                  </a:moveTo>
                  <a:cubicBezTo>
                    <a:pt x="2631" y="271"/>
                    <a:pt x="3121" y="478"/>
                    <a:pt x="3443" y="800"/>
                  </a:cubicBezTo>
                  <a:cubicBezTo>
                    <a:pt x="3817" y="1174"/>
                    <a:pt x="4036" y="1612"/>
                    <a:pt x="4036" y="2141"/>
                  </a:cubicBezTo>
                  <a:cubicBezTo>
                    <a:pt x="4036" y="2579"/>
                    <a:pt x="3869" y="3005"/>
                    <a:pt x="3598" y="3327"/>
                  </a:cubicBezTo>
                  <a:cubicBezTo>
                    <a:pt x="3443" y="2850"/>
                    <a:pt x="3069" y="2463"/>
                    <a:pt x="2631" y="2309"/>
                  </a:cubicBezTo>
                  <a:cubicBezTo>
                    <a:pt x="2799" y="2206"/>
                    <a:pt x="2953" y="1935"/>
                    <a:pt x="2953" y="1664"/>
                  </a:cubicBezTo>
                  <a:cubicBezTo>
                    <a:pt x="2953" y="1238"/>
                    <a:pt x="2579" y="852"/>
                    <a:pt x="2102" y="852"/>
                  </a:cubicBezTo>
                  <a:cubicBezTo>
                    <a:pt x="1664" y="852"/>
                    <a:pt x="1290" y="1238"/>
                    <a:pt x="1290" y="1664"/>
                  </a:cubicBezTo>
                  <a:cubicBezTo>
                    <a:pt x="1290" y="1935"/>
                    <a:pt x="1458" y="2206"/>
                    <a:pt x="1612" y="2309"/>
                  </a:cubicBezTo>
                  <a:cubicBezTo>
                    <a:pt x="1187" y="2463"/>
                    <a:pt x="813" y="2850"/>
                    <a:pt x="645" y="3327"/>
                  </a:cubicBezTo>
                  <a:cubicBezTo>
                    <a:pt x="374" y="3005"/>
                    <a:pt x="220" y="2579"/>
                    <a:pt x="220" y="2141"/>
                  </a:cubicBezTo>
                  <a:cubicBezTo>
                    <a:pt x="220" y="1612"/>
                    <a:pt x="439" y="1174"/>
                    <a:pt x="813" y="800"/>
                  </a:cubicBezTo>
                  <a:cubicBezTo>
                    <a:pt x="1135" y="478"/>
                    <a:pt x="1612" y="271"/>
                    <a:pt x="2102" y="271"/>
                  </a:cubicBezTo>
                  <a:close/>
                  <a:moveTo>
                    <a:pt x="2102" y="2528"/>
                  </a:moveTo>
                  <a:cubicBezTo>
                    <a:pt x="2747" y="2528"/>
                    <a:pt x="3276" y="2953"/>
                    <a:pt x="3443" y="3547"/>
                  </a:cubicBezTo>
                  <a:cubicBezTo>
                    <a:pt x="3069" y="3869"/>
                    <a:pt x="2631" y="4024"/>
                    <a:pt x="2102" y="4024"/>
                  </a:cubicBezTo>
                  <a:cubicBezTo>
                    <a:pt x="1612" y="4024"/>
                    <a:pt x="1187" y="3869"/>
                    <a:pt x="813" y="3547"/>
                  </a:cubicBezTo>
                  <a:cubicBezTo>
                    <a:pt x="968" y="2953"/>
                    <a:pt x="1509" y="2528"/>
                    <a:pt x="2102" y="2528"/>
                  </a:cubicBezTo>
                  <a:close/>
                  <a:moveTo>
                    <a:pt x="2102" y="1"/>
                  </a:moveTo>
                  <a:cubicBezTo>
                    <a:pt x="916" y="1"/>
                    <a:pt x="0" y="968"/>
                    <a:pt x="0" y="2141"/>
                  </a:cubicBezTo>
                  <a:cubicBezTo>
                    <a:pt x="0" y="2734"/>
                    <a:pt x="220" y="3224"/>
                    <a:pt x="542" y="3598"/>
                  </a:cubicBezTo>
                  <a:lnTo>
                    <a:pt x="594" y="3650"/>
                  </a:lnTo>
                  <a:lnTo>
                    <a:pt x="761" y="3817"/>
                  </a:lnTo>
                  <a:cubicBezTo>
                    <a:pt x="813" y="3869"/>
                    <a:pt x="864" y="3869"/>
                    <a:pt x="916" y="3921"/>
                  </a:cubicBezTo>
                  <a:cubicBezTo>
                    <a:pt x="968" y="3972"/>
                    <a:pt x="1019" y="3972"/>
                    <a:pt x="1084" y="4024"/>
                  </a:cubicBezTo>
                  <a:cubicBezTo>
                    <a:pt x="1135" y="4075"/>
                    <a:pt x="1238" y="4075"/>
                    <a:pt x="1290" y="4140"/>
                  </a:cubicBezTo>
                  <a:cubicBezTo>
                    <a:pt x="1341" y="4140"/>
                    <a:pt x="1406" y="4191"/>
                    <a:pt x="1458" y="4191"/>
                  </a:cubicBezTo>
                  <a:lnTo>
                    <a:pt x="1509" y="4191"/>
                  </a:lnTo>
                  <a:cubicBezTo>
                    <a:pt x="1561" y="4191"/>
                    <a:pt x="1612" y="4243"/>
                    <a:pt x="1664" y="4243"/>
                  </a:cubicBezTo>
                  <a:cubicBezTo>
                    <a:pt x="1728" y="4243"/>
                    <a:pt x="1780" y="4243"/>
                    <a:pt x="1831" y="4294"/>
                  </a:cubicBezTo>
                  <a:lnTo>
                    <a:pt x="2425" y="4294"/>
                  </a:lnTo>
                  <a:cubicBezTo>
                    <a:pt x="2476" y="4243"/>
                    <a:pt x="2528" y="4243"/>
                    <a:pt x="2579" y="4243"/>
                  </a:cubicBezTo>
                  <a:cubicBezTo>
                    <a:pt x="2631" y="4243"/>
                    <a:pt x="2695" y="4191"/>
                    <a:pt x="2747" y="4191"/>
                  </a:cubicBezTo>
                  <a:lnTo>
                    <a:pt x="2799" y="4191"/>
                  </a:lnTo>
                  <a:cubicBezTo>
                    <a:pt x="2850" y="4191"/>
                    <a:pt x="2902" y="4140"/>
                    <a:pt x="2953" y="4140"/>
                  </a:cubicBezTo>
                  <a:cubicBezTo>
                    <a:pt x="3018" y="4075"/>
                    <a:pt x="3121" y="4075"/>
                    <a:pt x="3172" y="4024"/>
                  </a:cubicBezTo>
                  <a:cubicBezTo>
                    <a:pt x="3224" y="3972"/>
                    <a:pt x="3276" y="3972"/>
                    <a:pt x="3340" y="3921"/>
                  </a:cubicBezTo>
                  <a:cubicBezTo>
                    <a:pt x="3392" y="3869"/>
                    <a:pt x="3443" y="3869"/>
                    <a:pt x="3495" y="3817"/>
                  </a:cubicBezTo>
                  <a:lnTo>
                    <a:pt x="3662" y="3650"/>
                  </a:lnTo>
                  <a:lnTo>
                    <a:pt x="3714" y="3598"/>
                  </a:lnTo>
                  <a:cubicBezTo>
                    <a:pt x="4036" y="3224"/>
                    <a:pt x="4243" y="2734"/>
                    <a:pt x="4243" y="2141"/>
                  </a:cubicBezTo>
                  <a:cubicBezTo>
                    <a:pt x="4243" y="968"/>
                    <a:pt x="3276" y="1"/>
                    <a:pt x="210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3324500" y="4263800"/>
              <a:ext cx="42900" cy="42900"/>
            </a:xfrm>
            <a:custGeom>
              <a:rect b="b" l="l" r="r" t="t"/>
              <a:pathLst>
                <a:path extrusionOk="0" h="1716" w="1716">
                  <a:moveTo>
                    <a:pt x="529" y="1"/>
                  </a:moveTo>
                  <a:lnTo>
                    <a:pt x="529" y="478"/>
                  </a:lnTo>
                  <a:cubicBezTo>
                    <a:pt x="529" y="581"/>
                    <a:pt x="478" y="645"/>
                    <a:pt x="426" y="645"/>
                  </a:cubicBezTo>
                  <a:lnTo>
                    <a:pt x="1" y="968"/>
                  </a:lnTo>
                  <a:lnTo>
                    <a:pt x="478" y="1122"/>
                  </a:lnTo>
                  <a:cubicBezTo>
                    <a:pt x="529" y="1122"/>
                    <a:pt x="594" y="1174"/>
                    <a:pt x="594" y="1226"/>
                  </a:cubicBezTo>
                  <a:lnTo>
                    <a:pt x="749" y="1716"/>
                  </a:lnTo>
                  <a:lnTo>
                    <a:pt x="1019" y="1342"/>
                  </a:lnTo>
                  <a:cubicBezTo>
                    <a:pt x="1071" y="1290"/>
                    <a:pt x="1123" y="1226"/>
                    <a:pt x="1174" y="1226"/>
                  </a:cubicBezTo>
                  <a:lnTo>
                    <a:pt x="1716" y="1226"/>
                  </a:lnTo>
                  <a:lnTo>
                    <a:pt x="1393" y="852"/>
                  </a:lnTo>
                  <a:lnTo>
                    <a:pt x="1393" y="749"/>
                  </a:lnTo>
                  <a:lnTo>
                    <a:pt x="1393" y="645"/>
                  </a:lnTo>
                  <a:lnTo>
                    <a:pt x="1561" y="207"/>
                  </a:lnTo>
                  <a:lnTo>
                    <a:pt x="1071" y="323"/>
                  </a:lnTo>
                  <a:cubicBezTo>
                    <a:pt x="1071" y="375"/>
                    <a:pt x="1071" y="375"/>
                    <a:pt x="1019" y="375"/>
                  </a:cubicBezTo>
                  <a:cubicBezTo>
                    <a:pt x="968" y="375"/>
                    <a:pt x="968" y="323"/>
                    <a:pt x="916" y="323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3316450" y="4257025"/>
              <a:ext cx="57725" cy="57725"/>
            </a:xfrm>
            <a:custGeom>
              <a:rect b="b" l="l" r="r" t="t"/>
              <a:pathLst>
                <a:path extrusionOk="0" h="2309" w="2309">
                  <a:moveTo>
                    <a:pt x="851" y="272"/>
                  </a:moveTo>
                  <a:lnTo>
                    <a:pt x="1238" y="594"/>
                  </a:lnTo>
                  <a:cubicBezTo>
                    <a:pt x="1290" y="594"/>
                    <a:pt x="1290" y="646"/>
                    <a:pt x="1341" y="646"/>
                  </a:cubicBezTo>
                  <a:cubicBezTo>
                    <a:pt x="1393" y="646"/>
                    <a:pt x="1393" y="646"/>
                    <a:pt x="1393" y="594"/>
                  </a:cubicBezTo>
                  <a:lnTo>
                    <a:pt x="1883" y="478"/>
                  </a:lnTo>
                  <a:lnTo>
                    <a:pt x="1715" y="916"/>
                  </a:lnTo>
                  <a:lnTo>
                    <a:pt x="1715" y="1020"/>
                  </a:lnTo>
                  <a:lnTo>
                    <a:pt x="1715" y="1123"/>
                  </a:lnTo>
                  <a:lnTo>
                    <a:pt x="2038" y="1497"/>
                  </a:lnTo>
                  <a:lnTo>
                    <a:pt x="1496" y="1497"/>
                  </a:lnTo>
                  <a:cubicBezTo>
                    <a:pt x="1445" y="1497"/>
                    <a:pt x="1393" y="1561"/>
                    <a:pt x="1341" y="1613"/>
                  </a:cubicBezTo>
                  <a:lnTo>
                    <a:pt x="1071" y="1987"/>
                  </a:lnTo>
                  <a:lnTo>
                    <a:pt x="916" y="1497"/>
                  </a:lnTo>
                  <a:cubicBezTo>
                    <a:pt x="916" y="1445"/>
                    <a:pt x="851" y="1393"/>
                    <a:pt x="800" y="1393"/>
                  </a:cubicBezTo>
                  <a:lnTo>
                    <a:pt x="323" y="1239"/>
                  </a:lnTo>
                  <a:lnTo>
                    <a:pt x="748" y="916"/>
                  </a:lnTo>
                  <a:cubicBezTo>
                    <a:pt x="800" y="916"/>
                    <a:pt x="851" y="852"/>
                    <a:pt x="851" y="749"/>
                  </a:cubicBezTo>
                  <a:lnTo>
                    <a:pt x="851" y="272"/>
                  </a:lnTo>
                  <a:close/>
                  <a:moveTo>
                    <a:pt x="800" y="1"/>
                  </a:moveTo>
                  <a:cubicBezTo>
                    <a:pt x="748" y="1"/>
                    <a:pt x="697" y="1"/>
                    <a:pt x="645" y="52"/>
                  </a:cubicBezTo>
                  <a:cubicBezTo>
                    <a:pt x="645" y="52"/>
                    <a:pt x="594" y="104"/>
                    <a:pt x="594" y="156"/>
                  </a:cubicBezTo>
                  <a:lnTo>
                    <a:pt x="594" y="749"/>
                  </a:lnTo>
                  <a:lnTo>
                    <a:pt x="104" y="1071"/>
                  </a:lnTo>
                  <a:cubicBezTo>
                    <a:pt x="52" y="1123"/>
                    <a:pt x="0" y="1174"/>
                    <a:pt x="0" y="1239"/>
                  </a:cubicBezTo>
                  <a:cubicBezTo>
                    <a:pt x="0" y="1290"/>
                    <a:pt x="52" y="1290"/>
                    <a:pt x="52" y="1342"/>
                  </a:cubicBezTo>
                  <a:cubicBezTo>
                    <a:pt x="104" y="1393"/>
                    <a:pt x="104" y="1393"/>
                    <a:pt x="155" y="1393"/>
                  </a:cubicBezTo>
                  <a:lnTo>
                    <a:pt x="697" y="1613"/>
                  </a:lnTo>
                  <a:lnTo>
                    <a:pt x="851" y="2141"/>
                  </a:lnTo>
                  <a:cubicBezTo>
                    <a:pt x="851" y="2206"/>
                    <a:pt x="916" y="2257"/>
                    <a:pt x="916" y="2257"/>
                  </a:cubicBezTo>
                  <a:cubicBezTo>
                    <a:pt x="967" y="2309"/>
                    <a:pt x="1019" y="2309"/>
                    <a:pt x="1071" y="2309"/>
                  </a:cubicBezTo>
                  <a:cubicBezTo>
                    <a:pt x="1122" y="2309"/>
                    <a:pt x="1174" y="2257"/>
                    <a:pt x="1174" y="2206"/>
                  </a:cubicBezTo>
                  <a:lnTo>
                    <a:pt x="1561" y="1767"/>
                  </a:lnTo>
                  <a:lnTo>
                    <a:pt x="2141" y="1767"/>
                  </a:lnTo>
                  <a:cubicBezTo>
                    <a:pt x="2205" y="1767"/>
                    <a:pt x="2257" y="1767"/>
                    <a:pt x="2257" y="1716"/>
                  </a:cubicBezTo>
                  <a:cubicBezTo>
                    <a:pt x="2309" y="1664"/>
                    <a:pt x="2309" y="1613"/>
                    <a:pt x="2309" y="1561"/>
                  </a:cubicBezTo>
                  <a:lnTo>
                    <a:pt x="2309" y="1445"/>
                  </a:lnTo>
                  <a:lnTo>
                    <a:pt x="1986" y="1020"/>
                  </a:lnTo>
                  <a:lnTo>
                    <a:pt x="2141" y="478"/>
                  </a:lnTo>
                  <a:lnTo>
                    <a:pt x="2141" y="375"/>
                  </a:lnTo>
                  <a:cubicBezTo>
                    <a:pt x="2141" y="272"/>
                    <a:pt x="2089" y="207"/>
                    <a:pt x="1986" y="207"/>
                  </a:cubicBezTo>
                  <a:lnTo>
                    <a:pt x="1935" y="207"/>
                  </a:lnTo>
                  <a:lnTo>
                    <a:pt x="1341" y="375"/>
                  </a:lnTo>
                  <a:lnTo>
                    <a:pt x="916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3552750" y="4463675"/>
              <a:ext cx="41600" cy="43225"/>
            </a:xfrm>
            <a:custGeom>
              <a:rect b="b" l="l" r="r" t="t"/>
              <a:pathLst>
                <a:path extrusionOk="0" h="1729" w="1664">
                  <a:moveTo>
                    <a:pt x="490" y="0"/>
                  </a:moveTo>
                  <a:lnTo>
                    <a:pt x="490" y="490"/>
                  </a:lnTo>
                  <a:cubicBezTo>
                    <a:pt x="490" y="542"/>
                    <a:pt x="426" y="593"/>
                    <a:pt x="374" y="645"/>
                  </a:cubicBezTo>
                  <a:lnTo>
                    <a:pt x="0" y="916"/>
                  </a:lnTo>
                  <a:lnTo>
                    <a:pt x="490" y="1083"/>
                  </a:lnTo>
                  <a:cubicBezTo>
                    <a:pt x="542" y="1135"/>
                    <a:pt x="593" y="1187"/>
                    <a:pt x="593" y="1238"/>
                  </a:cubicBezTo>
                  <a:lnTo>
                    <a:pt x="696" y="1728"/>
                  </a:lnTo>
                  <a:lnTo>
                    <a:pt x="1019" y="1290"/>
                  </a:lnTo>
                  <a:cubicBezTo>
                    <a:pt x="1070" y="1238"/>
                    <a:pt x="1135" y="1238"/>
                    <a:pt x="1186" y="1238"/>
                  </a:cubicBezTo>
                  <a:lnTo>
                    <a:pt x="1664" y="1238"/>
                  </a:lnTo>
                  <a:lnTo>
                    <a:pt x="1393" y="864"/>
                  </a:lnTo>
                  <a:cubicBezTo>
                    <a:pt x="1393" y="813"/>
                    <a:pt x="1341" y="761"/>
                    <a:pt x="1341" y="710"/>
                  </a:cubicBezTo>
                  <a:lnTo>
                    <a:pt x="1393" y="645"/>
                  </a:lnTo>
                  <a:lnTo>
                    <a:pt x="1560" y="168"/>
                  </a:lnTo>
                  <a:lnTo>
                    <a:pt x="1070" y="323"/>
                  </a:lnTo>
                  <a:lnTo>
                    <a:pt x="916" y="323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3544675" y="4455600"/>
              <a:ext cx="57725" cy="58600"/>
            </a:xfrm>
            <a:custGeom>
              <a:rect b="b" l="l" r="r" t="t"/>
              <a:pathLst>
                <a:path extrusionOk="0" h="2344" w="2309">
                  <a:moveTo>
                    <a:pt x="813" y="323"/>
                  </a:moveTo>
                  <a:lnTo>
                    <a:pt x="1239" y="646"/>
                  </a:lnTo>
                  <a:lnTo>
                    <a:pt x="1393" y="646"/>
                  </a:lnTo>
                  <a:lnTo>
                    <a:pt x="1883" y="491"/>
                  </a:lnTo>
                  <a:lnTo>
                    <a:pt x="1716" y="968"/>
                  </a:lnTo>
                  <a:lnTo>
                    <a:pt x="1664" y="1033"/>
                  </a:lnTo>
                  <a:cubicBezTo>
                    <a:pt x="1664" y="1084"/>
                    <a:pt x="1716" y="1136"/>
                    <a:pt x="1716" y="1187"/>
                  </a:cubicBezTo>
                  <a:lnTo>
                    <a:pt x="1987" y="1561"/>
                  </a:lnTo>
                  <a:lnTo>
                    <a:pt x="1509" y="1561"/>
                  </a:lnTo>
                  <a:cubicBezTo>
                    <a:pt x="1458" y="1561"/>
                    <a:pt x="1393" y="1561"/>
                    <a:pt x="1342" y="1613"/>
                  </a:cubicBezTo>
                  <a:lnTo>
                    <a:pt x="1019" y="2051"/>
                  </a:lnTo>
                  <a:lnTo>
                    <a:pt x="916" y="1561"/>
                  </a:lnTo>
                  <a:cubicBezTo>
                    <a:pt x="916" y="1510"/>
                    <a:pt x="865" y="1458"/>
                    <a:pt x="813" y="1406"/>
                  </a:cubicBezTo>
                  <a:lnTo>
                    <a:pt x="323" y="1239"/>
                  </a:lnTo>
                  <a:lnTo>
                    <a:pt x="697" y="968"/>
                  </a:lnTo>
                  <a:cubicBezTo>
                    <a:pt x="749" y="916"/>
                    <a:pt x="813" y="865"/>
                    <a:pt x="813" y="813"/>
                  </a:cubicBezTo>
                  <a:lnTo>
                    <a:pt x="813" y="323"/>
                  </a:lnTo>
                  <a:close/>
                  <a:moveTo>
                    <a:pt x="749" y="1"/>
                  </a:moveTo>
                  <a:cubicBezTo>
                    <a:pt x="697" y="1"/>
                    <a:pt x="645" y="65"/>
                    <a:pt x="645" y="65"/>
                  </a:cubicBezTo>
                  <a:cubicBezTo>
                    <a:pt x="594" y="117"/>
                    <a:pt x="594" y="169"/>
                    <a:pt x="594" y="220"/>
                  </a:cubicBezTo>
                  <a:lnTo>
                    <a:pt x="542" y="813"/>
                  </a:lnTo>
                  <a:lnTo>
                    <a:pt x="104" y="1136"/>
                  </a:lnTo>
                  <a:cubicBezTo>
                    <a:pt x="1" y="1136"/>
                    <a:pt x="1" y="1187"/>
                    <a:pt x="1" y="1290"/>
                  </a:cubicBezTo>
                  <a:cubicBezTo>
                    <a:pt x="1" y="1290"/>
                    <a:pt x="1" y="1355"/>
                    <a:pt x="52" y="1406"/>
                  </a:cubicBezTo>
                  <a:lnTo>
                    <a:pt x="104" y="1458"/>
                  </a:lnTo>
                  <a:lnTo>
                    <a:pt x="697" y="1677"/>
                  </a:lnTo>
                  <a:lnTo>
                    <a:pt x="865" y="2206"/>
                  </a:lnTo>
                  <a:cubicBezTo>
                    <a:pt x="865" y="2257"/>
                    <a:pt x="865" y="2257"/>
                    <a:pt x="916" y="2322"/>
                  </a:cubicBezTo>
                  <a:lnTo>
                    <a:pt x="1019" y="2322"/>
                  </a:lnTo>
                  <a:cubicBezTo>
                    <a:pt x="1034" y="2337"/>
                    <a:pt x="1050" y="2343"/>
                    <a:pt x="1066" y="2343"/>
                  </a:cubicBezTo>
                  <a:cubicBezTo>
                    <a:pt x="1107" y="2343"/>
                    <a:pt x="1150" y="2304"/>
                    <a:pt x="1187" y="2257"/>
                  </a:cubicBezTo>
                  <a:lnTo>
                    <a:pt x="1509" y="1780"/>
                  </a:lnTo>
                  <a:lnTo>
                    <a:pt x="2103" y="1832"/>
                  </a:lnTo>
                  <a:cubicBezTo>
                    <a:pt x="2154" y="1832"/>
                    <a:pt x="2206" y="1780"/>
                    <a:pt x="2257" y="1780"/>
                  </a:cubicBezTo>
                  <a:cubicBezTo>
                    <a:pt x="2309" y="1729"/>
                    <a:pt x="2309" y="1677"/>
                    <a:pt x="2309" y="1613"/>
                  </a:cubicBezTo>
                  <a:cubicBezTo>
                    <a:pt x="2309" y="1561"/>
                    <a:pt x="2309" y="1561"/>
                    <a:pt x="2257" y="1510"/>
                  </a:cubicBezTo>
                  <a:lnTo>
                    <a:pt x="1935" y="1033"/>
                  </a:lnTo>
                  <a:lnTo>
                    <a:pt x="2154" y="491"/>
                  </a:lnTo>
                  <a:lnTo>
                    <a:pt x="2154" y="439"/>
                  </a:lnTo>
                  <a:cubicBezTo>
                    <a:pt x="2154" y="323"/>
                    <a:pt x="2038" y="220"/>
                    <a:pt x="1935" y="220"/>
                  </a:cubicBezTo>
                  <a:lnTo>
                    <a:pt x="1883" y="220"/>
                  </a:lnTo>
                  <a:lnTo>
                    <a:pt x="1342" y="439"/>
                  </a:lnTo>
                  <a:lnTo>
                    <a:pt x="916" y="65"/>
                  </a:lnTo>
                  <a:cubicBezTo>
                    <a:pt x="865" y="65"/>
                    <a:pt x="813" y="1"/>
                    <a:pt x="74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4146525" y="4092950"/>
              <a:ext cx="41625" cy="43225"/>
            </a:xfrm>
            <a:custGeom>
              <a:rect b="b" l="l" r="r" t="t"/>
              <a:pathLst>
                <a:path extrusionOk="0" h="1729" w="1665">
                  <a:moveTo>
                    <a:pt x="478" y="1"/>
                  </a:moveTo>
                  <a:lnTo>
                    <a:pt x="478" y="491"/>
                  </a:lnTo>
                  <a:cubicBezTo>
                    <a:pt x="478" y="594"/>
                    <a:pt x="426" y="645"/>
                    <a:pt x="426" y="645"/>
                  </a:cubicBezTo>
                  <a:lnTo>
                    <a:pt x="1" y="968"/>
                  </a:lnTo>
                  <a:lnTo>
                    <a:pt x="478" y="1135"/>
                  </a:lnTo>
                  <a:cubicBezTo>
                    <a:pt x="530" y="1135"/>
                    <a:pt x="594" y="1187"/>
                    <a:pt x="594" y="1238"/>
                  </a:cubicBezTo>
                  <a:lnTo>
                    <a:pt x="697" y="1728"/>
                  </a:lnTo>
                  <a:lnTo>
                    <a:pt x="1020" y="1290"/>
                  </a:lnTo>
                  <a:cubicBezTo>
                    <a:pt x="1071" y="1290"/>
                    <a:pt x="1123" y="1238"/>
                    <a:pt x="1174" y="1238"/>
                  </a:cubicBezTo>
                  <a:lnTo>
                    <a:pt x="1664" y="1238"/>
                  </a:lnTo>
                  <a:lnTo>
                    <a:pt x="1394" y="864"/>
                  </a:lnTo>
                  <a:cubicBezTo>
                    <a:pt x="1394" y="813"/>
                    <a:pt x="1342" y="761"/>
                    <a:pt x="1342" y="761"/>
                  </a:cubicBezTo>
                  <a:cubicBezTo>
                    <a:pt x="1342" y="710"/>
                    <a:pt x="1342" y="710"/>
                    <a:pt x="1394" y="645"/>
                  </a:cubicBezTo>
                  <a:lnTo>
                    <a:pt x="1561" y="220"/>
                  </a:lnTo>
                  <a:lnTo>
                    <a:pt x="1071" y="323"/>
                  </a:lnTo>
                  <a:lnTo>
                    <a:pt x="1020" y="387"/>
                  </a:lnTo>
                  <a:cubicBezTo>
                    <a:pt x="968" y="387"/>
                    <a:pt x="916" y="323"/>
                    <a:pt x="916" y="323"/>
                  </a:cubicBezTo>
                  <a:lnTo>
                    <a:pt x="478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4138475" y="4084900"/>
              <a:ext cx="57725" cy="59325"/>
            </a:xfrm>
            <a:custGeom>
              <a:rect b="b" l="l" r="r" t="t"/>
              <a:pathLst>
                <a:path extrusionOk="0" h="2373" w="2309">
                  <a:moveTo>
                    <a:pt x="800" y="323"/>
                  </a:moveTo>
                  <a:lnTo>
                    <a:pt x="1238" y="645"/>
                  </a:lnTo>
                  <a:cubicBezTo>
                    <a:pt x="1238" y="645"/>
                    <a:pt x="1290" y="709"/>
                    <a:pt x="1342" y="709"/>
                  </a:cubicBezTo>
                  <a:lnTo>
                    <a:pt x="1393" y="645"/>
                  </a:lnTo>
                  <a:lnTo>
                    <a:pt x="1883" y="542"/>
                  </a:lnTo>
                  <a:lnTo>
                    <a:pt x="1716" y="967"/>
                  </a:lnTo>
                  <a:cubicBezTo>
                    <a:pt x="1664" y="1032"/>
                    <a:pt x="1664" y="1032"/>
                    <a:pt x="1664" y="1083"/>
                  </a:cubicBezTo>
                  <a:cubicBezTo>
                    <a:pt x="1664" y="1083"/>
                    <a:pt x="1716" y="1135"/>
                    <a:pt x="1716" y="1186"/>
                  </a:cubicBezTo>
                  <a:lnTo>
                    <a:pt x="1986" y="1560"/>
                  </a:lnTo>
                  <a:lnTo>
                    <a:pt x="1496" y="1560"/>
                  </a:lnTo>
                  <a:cubicBezTo>
                    <a:pt x="1445" y="1560"/>
                    <a:pt x="1393" y="1612"/>
                    <a:pt x="1342" y="1612"/>
                  </a:cubicBezTo>
                  <a:lnTo>
                    <a:pt x="1019" y="2050"/>
                  </a:lnTo>
                  <a:lnTo>
                    <a:pt x="916" y="1560"/>
                  </a:lnTo>
                  <a:cubicBezTo>
                    <a:pt x="916" y="1509"/>
                    <a:pt x="852" y="1457"/>
                    <a:pt x="800" y="1457"/>
                  </a:cubicBezTo>
                  <a:lnTo>
                    <a:pt x="323" y="1290"/>
                  </a:lnTo>
                  <a:lnTo>
                    <a:pt x="748" y="967"/>
                  </a:lnTo>
                  <a:cubicBezTo>
                    <a:pt x="748" y="967"/>
                    <a:pt x="800" y="916"/>
                    <a:pt x="800" y="813"/>
                  </a:cubicBezTo>
                  <a:lnTo>
                    <a:pt x="800" y="323"/>
                  </a:lnTo>
                  <a:close/>
                  <a:moveTo>
                    <a:pt x="748" y="0"/>
                  </a:moveTo>
                  <a:cubicBezTo>
                    <a:pt x="697" y="0"/>
                    <a:pt x="697" y="65"/>
                    <a:pt x="645" y="65"/>
                  </a:cubicBezTo>
                  <a:cubicBezTo>
                    <a:pt x="594" y="116"/>
                    <a:pt x="594" y="168"/>
                    <a:pt x="594" y="219"/>
                  </a:cubicBezTo>
                  <a:lnTo>
                    <a:pt x="594" y="813"/>
                  </a:lnTo>
                  <a:lnTo>
                    <a:pt x="104" y="1135"/>
                  </a:lnTo>
                  <a:cubicBezTo>
                    <a:pt x="52" y="1135"/>
                    <a:pt x="1" y="1238"/>
                    <a:pt x="1" y="1290"/>
                  </a:cubicBezTo>
                  <a:cubicBezTo>
                    <a:pt x="1" y="1354"/>
                    <a:pt x="1" y="1354"/>
                    <a:pt x="52" y="1406"/>
                  </a:cubicBezTo>
                  <a:lnTo>
                    <a:pt x="104" y="1457"/>
                  </a:lnTo>
                  <a:lnTo>
                    <a:pt x="697" y="1676"/>
                  </a:lnTo>
                  <a:lnTo>
                    <a:pt x="852" y="2205"/>
                  </a:lnTo>
                  <a:cubicBezTo>
                    <a:pt x="852" y="2257"/>
                    <a:pt x="852" y="2321"/>
                    <a:pt x="916" y="2321"/>
                  </a:cubicBezTo>
                  <a:cubicBezTo>
                    <a:pt x="968" y="2321"/>
                    <a:pt x="968" y="2373"/>
                    <a:pt x="1019" y="2373"/>
                  </a:cubicBezTo>
                  <a:cubicBezTo>
                    <a:pt x="1071" y="2373"/>
                    <a:pt x="1122" y="2321"/>
                    <a:pt x="1174" y="2257"/>
                  </a:cubicBezTo>
                  <a:lnTo>
                    <a:pt x="1496" y="1831"/>
                  </a:lnTo>
                  <a:lnTo>
                    <a:pt x="2090" y="1831"/>
                  </a:lnTo>
                  <a:cubicBezTo>
                    <a:pt x="2141" y="1831"/>
                    <a:pt x="2206" y="1831"/>
                    <a:pt x="2257" y="1780"/>
                  </a:cubicBezTo>
                  <a:cubicBezTo>
                    <a:pt x="2309" y="1728"/>
                    <a:pt x="2309" y="1676"/>
                    <a:pt x="2309" y="1612"/>
                  </a:cubicBezTo>
                  <a:cubicBezTo>
                    <a:pt x="2309" y="1612"/>
                    <a:pt x="2309" y="1560"/>
                    <a:pt x="2257" y="1509"/>
                  </a:cubicBezTo>
                  <a:lnTo>
                    <a:pt x="1935" y="1032"/>
                  </a:lnTo>
                  <a:lnTo>
                    <a:pt x="2141" y="490"/>
                  </a:lnTo>
                  <a:lnTo>
                    <a:pt x="2141" y="439"/>
                  </a:lnTo>
                  <a:cubicBezTo>
                    <a:pt x="2141" y="323"/>
                    <a:pt x="2038" y="271"/>
                    <a:pt x="1935" y="271"/>
                  </a:cubicBezTo>
                  <a:lnTo>
                    <a:pt x="1883" y="271"/>
                  </a:lnTo>
                  <a:lnTo>
                    <a:pt x="1342" y="439"/>
                  </a:lnTo>
                  <a:lnTo>
                    <a:pt x="916" y="65"/>
                  </a:lnTo>
                  <a:cubicBezTo>
                    <a:pt x="852" y="65"/>
                    <a:pt x="800" y="0"/>
                    <a:pt x="74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4181350" y="4109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4172000" y="4125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0"/>
            <p:cNvSpPr/>
            <p:nvPr/>
          </p:nvSpPr>
          <p:spPr>
            <a:xfrm>
              <a:off x="3427975" y="4758000"/>
              <a:ext cx="42900" cy="42900"/>
            </a:xfrm>
            <a:custGeom>
              <a:rect b="b" l="l" r="r" t="t"/>
              <a:pathLst>
                <a:path extrusionOk="0" h="1716" w="1716">
                  <a:moveTo>
                    <a:pt x="530" y="0"/>
                  </a:moveTo>
                  <a:lnTo>
                    <a:pt x="530" y="477"/>
                  </a:lnTo>
                  <a:cubicBezTo>
                    <a:pt x="530" y="542"/>
                    <a:pt x="478" y="645"/>
                    <a:pt x="426" y="645"/>
                  </a:cubicBezTo>
                  <a:lnTo>
                    <a:pt x="1" y="916"/>
                  </a:lnTo>
                  <a:lnTo>
                    <a:pt x="478" y="1070"/>
                  </a:lnTo>
                  <a:cubicBezTo>
                    <a:pt x="530" y="1122"/>
                    <a:pt x="581" y="1186"/>
                    <a:pt x="581" y="1238"/>
                  </a:cubicBezTo>
                  <a:lnTo>
                    <a:pt x="749" y="1715"/>
                  </a:lnTo>
                  <a:lnTo>
                    <a:pt x="1071" y="1290"/>
                  </a:lnTo>
                  <a:cubicBezTo>
                    <a:pt x="1071" y="1238"/>
                    <a:pt x="1123" y="1238"/>
                    <a:pt x="1226" y="1238"/>
                  </a:cubicBezTo>
                  <a:lnTo>
                    <a:pt x="1716" y="1238"/>
                  </a:lnTo>
                  <a:lnTo>
                    <a:pt x="1445" y="864"/>
                  </a:lnTo>
                  <a:cubicBezTo>
                    <a:pt x="1394" y="800"/>
                    <a:pt x="1394" y="748"/>
                    <a:pt x="1394" y="748"/>
                  </a:cubicBezTo>
                  <a:lnTo>
                    <a:pt x="1394" y="645"/>
                  </a:lnTo>
                  <a:lnTo>
                    <a:pt x="1548" y="219"/>
                  </a:lnTo>
                  <a:lnTo>
                    <a:pt x="1548" y="219"/>
                  </a:lnTo>
                  <a:lnTo>
                    <a:pt x="1071" y="322"/>
                  </a:lnTo>
                  <a:lnTo>
                    <a:pt x="904" y="322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0"/>
            <p:cNvSpPr/>
            <p:nvPr/>
          </p:nvSpPr>
          <p:spPr>
            <a:xfrm>
              <a:off x="3421225" y="4749925"/>
              <a:ext cx="56425" cy="59025"/>
            </a:xfrm>
            <a:custGeom>
              <a:rect b="b" l="l" r="r" t="t"/>
              <a:pathLst>
                <a:path extrusionOk="0" h="2361" w="2257">
                  <a:moveTo>
                    <a:pt x="800" y="323"/>
                  </a:moveTo>
                  <a:lnTo>
                    <a:pt x="1174" y="645"/>
                  </a:lnTo>
                  <a:lnTo>
                    <a:pt x="1341" y="645"/>
                  </a:lnTo>
                  <a:lnTo>
                    <a:pt x="1818" y="542"/>
                  </a:lnTo>
                  <a:lnTo>
                    <a:pt x="1818" y="542"/>
                  </a:lnTo>
                  <a:lnTo>
                    <a:pt x="1664" y="968"/>
                  </a:lnTo>
                  <a:lnTo>
                    <a:pt x="1664" y="1071"/>
                  </a:lnTo>
                  <a:cubicBezTo>
                    <a:pt x="1664" y="1071"/>
                    <a:pt x="1664" y="1123"/>
                    <a:pt x="1715" y="1187"/>
                  </a:cubicBezTo>
                  <a:lnTo>
                    <a:pt x="1986" y="1561"/>
                  </a:lnTo>
                  <a:lnTo>
                    <a:pt x="1496" y="1561"/>
                  </a:lnTo>
                  <a:cubicBezTo>
                    <a:pt x="1393" y="1561"/>
                    <a:pt x="1341" y="1561"/>
                    <a:pt x="1341" y="1613"/>
                  </a:cubicBezTo>
                  <a:lnTo>
                    <a:pt x="1019" y="2038"/>
                  </a:lnTo>
                  <a:lnTo>
                    <a:pt x="851" y="1561"/>
                  </a:lnTo>
                  <a:cubicBezTo>
                    <a:pt x="851" y="1509"/>
                    <a:pt x="800" y="1445"/>
                    <a:pt x="748" y="1393"/>
                  </a:cubicBezTo>
                  <a:lnTo>
                    <a:pt x="271" y="1239"/>
                  </a:lnTo>
                  <a:lnTo>
                    <a:pt x="696" y="968"/>
                  </a:lnTo>
                  <a:cubicBezTo>
                    <a:pt x="748" y="968"/>
                    <a:pt x="800" y="865"/>
                    <a:pt x="800" y="800"/>
                  </a:cubicBezTo>
                  <a:lnTo>
                    <a:pt x="800" y="323"/>
                  </a:lnTo>
                  <a:close/>
                  <a:moveTo>
                    <a:pt x="748" y="1"/>
                  </a:moveTo>
                  <a:cubicBezTo>
                    <a:pt x="696" y="1"/>
                    <a:pt x="645" y="52"/>
                    <a:pt x="593" y="52"/>
                  </a:cubicBezTo>
                  <a:cubicBezTo>
                    <a:pt x="593" y="104"/>
                    <a:pt x="529" y="155"/>
                    <a:pt x="529" y="220"/>
                  </a:cubicBezTo>
                  <a:lnTo>
                    <a:pt x="529" y="800"/>
                  </a:lnTo>
                  <a:lnTo>
                    <a:pt x="52" y="1123"/>
                  </a:lnTo>
                  <a:cubicBezTo>
                    <a:pt x="0" y="1123"/>
                    <a:pt x="0" y="1239"/>
                    <a:pt x="0" y="1290"/>
                  </a:cubicBezTo>
                  <a:lnTo>
                    <a:pt x="0" y="1393"/>
                  </a:lnTo>
                  <a:cubicBezTo>
                    <a:pt x="52" y="1393"/>
                    <a:pt x="52" y="1445"/>
                    <a:pt x="103" y="1445"/>
                  </a:cubicBezTo>
                  <a:lnTo>
                    <a:pt x="645" y="1664"/>
                  </a:lnTo>
                  <a:lnTo>
                    <a:pt x="800" y="2206"/>
                  </a:lnTo>
                  <a:cubicBezTo>
                    <a:pt x="800" y="2257"/>
                    <a:pt x="851" y="2257"/>
                    <a:pt x="916" y="2309"/>
                  </a:cubicBezTo>
                  <a:cubicBezTo>
                    <a:pt x="916" y="2309"/>
                    <a:pt x="967" y="2360"/>
                    <a:pt x="1019" y="2360"/>
                  </a:cubicBezTo>
                  <a:cubicBezTo>
                    <a:pt x="1070" y="2360"/>
                    <a:pt x="1122" y="2309"/>
                    <a:pt x="1174" y="2257"/>
                  </a:cubicBezTo>
                  <a:lnTo>
                    <a:pt x="1496" y="1832"/>
                  </a:lnTo>
                  <a:lnTo>
                    <a:pt x="2089" y="1832"/>
                  </a:lnTo>
                  <a:cubicBezTo>
                    <a:pt x="2141" y="1832"/>
                    <a:pt x="2205" y="1832"/>
                    <a:pt x="2205" y="1767"/>
                  </a:cubicBezTo>
                  <a:cubicBezTo>
                    <a:pt x="2257" y="1716"/>
                    <a:pt x="2257" y="1664"/>
                    <a:pt x="2257" y="1613"/>
                  </a:cubicBezTo>
                  <a:lnTo>
                    <a:pt x="2257" y="1509"/>
                  </a:lnTo>
                  <a:lnTo>
                    <a:pt x="1934" y="1019"/>
                  </a:lnTo>
                  <a:lnTo>
                    <a:pt x="2089" y="478"/>
                  </a:lnTo>
                  <a:cubicBezTo>
                    <a:pt x="2089" y="478"/>
                    <a:pt x="2141" y="478"/>
                    <a:pt x="2141" y="426"/>
                  </a:cubicBezTo>
                  <a:cubicBezTo>
                    <a:pt x="2141" y="323"/>
                    <a:pt x="2037" y="220"/>
                    <a:pt x="1934" y="220"/>
                  </a:cubicBezTo>
                  <a:lnTo>
                    <a:pt x="1883" y="271"/>
                  </a:lnTo>
                  <a:lnTo>
                    <a:pt x="1341" y="426"/>
                  </a:lnTo>
                  <a:lnTo>
                    <a:pt x="851" y="52"/>
                  </a:lnTo>
                  <a:cubicBezTo>
                    <a:pt x="800" y="52"/>
                    <a:pt x="800" y="1"/>
                    <a:pt x="748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0"/>
            <p:cNvSpPr/>
            <p:nvPr/>
          </p:nvSpPr>
          <p:spPr>
            <a:xfrm>
              <a:off x="4252600" y="4700275"/>
              <a:ext cx="42900" cy="42900"/>
            </a:xfrm>
            <a:custGeom>
              <a:rect b="b" l="l" r="r" t="t"/>
              <a:pathLst>
                <a:path extrusionOk="0" h="1716" w="1716">
                  <a:moveTo>
                    <a:pt x="477" y="1"/>
                  </a:moveTo>
                  <a:lnTo>
                    <a:pt x="477" y="478"/>
                  </a:lnTo>
                  <a:cubicBezTo>
                    <a:pt x="477" y="530"/>
                    <a:pt x="477" y="646"/>
                    <a:pt x="426" y="646"/>
                  </a:cubicBezTo>
                  <a:lnTo>
                    <a:pt x="0" y="916"/>
                  </a:lnTo>
                  <a:lnTo>
                    <a:pt x="477" y="1071"/>
                  </a:lnTo>
                  <a:cubicBezTo>
                    <a:pt x="542" y="1123"/>
                    <a:pt x="593" y="1174"/>
                    <a:pt x="593" y="1239"/>
                  </a:cubicBezTo>
                  <a:lnTo>
                    <a:pt x="748" y="1716"/>
                  </a:lnTo>
                  <a:lnTo>
                    <a:pt x="1019" y="1290"/>
                  </a:lnTo>
                  <a:cubicBezTo>
                    <a:pt x="1071" y="1239"/>
                    <a:pt x="1122" y="1239"/>
                    <a:pt x="1187" y="1239"/>
                  </a:cubicBezTo>
                  <a:lnTo>
                    <a:pt x="1715" y="1239"/>
                  </a:lnTo>
                  <a:lnTo>
                    <a:pt x="1393" y="852"/>
                  </a:lnTo>
                  <a:lnTo>
                    <a:pt x="1393" y="749"/>
                  </a:lnTo>
                  <a:lnTo>
                    <a:pt x="1393" y="646"/>
                  </a:lnTo>
                  <a:lnTo>
                    <a:pt x="1561" y="207"/>
                  </a:lnTo>
                  <a:lnTo>
                    <a:pt x="1071" y="323"/>
                  </a:lnTo>
                  <a:lnTo>
                    <a:pt x="916" y="32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EFD860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0"/>
            <p:cNvSpPr/>
            <p:nvPr/>
          </p:nvSpPr>
          <p:spPr>
            <a:xfrm>
              <a:off x="4298375" y="47041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0"/>
            <p:cNvSpPr/>
            <p:nvPr/>
          </p:nvSpPr>
          <p:spPr>
            <a:xfrm>
              <a:off x="4244525" y="4692225"/>
              <a:ext cx="57750" cy="59025"/>
            </a:xfrm>
            <a:custGeom>
              <a:rect b="b" l="l" r="r" t="t"/>
              <a:pathLst>
                <a:path extrusionOk="0" h="2361" w="2310">
                  <a:moveTo>
                    <a:pt x="800" y="323"/>
                  </a:moveTo>
                  <a:lnTo>
                    <a:pt x="1239" y="645"/>
                  </a:lnTo>
                  <a:lnTo>
                    <a:pt x="1394" y="645"/>
                  </a:lnTo>
                  <a:lnTo>
                    <a:pt x="1884" y="529"/>
                  </a:lnTo>
                  <a:lnTo>
                    <a:pt x="1716" y="968"/>
                  </a:lnTo>
                  <a:lnTo>
                    <a:pt x="1716" y="1071"/>
                  </a:lnTo>
                  <a:lnTo>
                    <a:pt x="1716" y="1174"/>
                  </a:lnTo>
                  <a:lnTo>
                    <a:pt x="2038" y="1561"/>
                  </a:lnTo>
                  <a:lnTo>
                    <a:pt x="1510" y="1561"/>
                  </a:lnTo>
                  <a:cubicBezTo>
                    <a:pt x="1445" y="1561"/>
                    <a:pt x="1394" y="1561"/>
                    <a:pt x="1342" y="1612"/>
                  </a:cubicBezTo>
                  <a:lnTo>
                    <a:pt x="1071" y="2038"/>
                  </a:lnTo>
                  <a:lnTo>
                    <a:pt x="916" y="1561"/>
                  </a:lnTo>
                  <a:cubicBezTo>
                    <a:pt x="916" y="1496"/>
                    <a:pt x="865" y="1445"/>
                    <a:pt x="800" y="1393"/>
                  </a:cubicBezTo>
                  <a:lnTo>
                    <a:pt x="323" y="1238"/>
                  </a:lnTo>
                  <a:lnTo>
                    <a:pt x="749" y="968"/>
                  </a:lnTo>
                  <a:cubicBezTo>
                    <a:pt x="800" y="968"/>
                    <a:pt x="800" y="852"/>
                    <a:pt x="800" y="800"/>
                  </a:cubicBezTo>
                  <a:lnTo>
                    <a:pt x="800" y="323"/>
                  </a:lnTo>
                  <a:close/>
                  <a:moveTo>
                    <a:pt x="800" y="1"/>
                  </a:moveTo>
                  <a:cubicBezTo>
                    <a:pt x="749" y="1"/>
                    <a:pt x="697" y="52"/>
                    <a:pt x="646" y="52"/>
                  </a:cubicBezTo>
                  <a:cubicBezTo>
                    <a:pt x="594" y="104"/>
                    <a:pt x="594" y="155"/>
                    <a:pt x="594" y="207"/>
                  </a:cubicBezTo>
                  <a:lnTo>
                    <a:pt x="594" y="800"/>
                  </a:lnTo>
                  <a:lnTo>
                    <a:pt x="104" y="1122"/>
                  </a:lnTo>
                  <a:cubicBezTo>
                    <a:pt x="52" y="1122"/>
                    <a:pt x="1" y="1238"/>
                    <a:pt x="1" y="1290"/>
                  </a:cubicBezTo>
                  <a:cubicBezTo>
                    <a:pt x="1" y="1290"/>
                    <a:pt x="1" y="1342"/>
                    <a:pt x="52" y="1393"/>
                  </a:cubicBezTo>
                  <a:cubicBezTo>
                    <a:pt x="52" y="1393"/>
                    <a:pt x="104" y="1445"/>
                    <a:pt x="156" y="1445"/>
                  </a:cubicBezTo>
                  <a:lnTo>
                    <a:pt x="697" y="1664"/>
                  </a:lnTo>
                  <a:lnTo>
                    <a:pt x="865" y="2206"/>
                  </a:lnTo>
                  <a:cubicBezTo>
                    <a:pt x="865" y="2257"/>
                    <a:pt x="916" y="2257"/>
                    <a:pt x="916" y="2309"/>
                  </a:cubicBezTo>
                  <a:cubicBezTo>
                    <a:pt x="968" y="2309"/>
                    <a:pt x="1020" y="2360"/>
                    <a:pt x="1020" y="2360"/>
                  </a:cubicBezTo>
                  <a:cubicBezTo>
                    <a:pt x="1071" y="2360"/>
                    <a:pt x="1123" y="2309"/>
                    <a:pt x="1187" y="2257"/>
                  </a:cubicBezTo>
                  <a:lnTo>
                    <a:pt x="1561" y="1819"/>
                  </a:lnTo>
                  <a:lnTo>
                    <a:pt x="2090" y="1819"/>
                  </a:lnTo>
                  <a:cubicBezTo>
                    <a:pt x="2206" y="1819"/>
                    <a:pt x="2206" y="1767"/>
                    <a:pt x="2257" y="1767"/>
                  </a:cubicBezTo>
                  <a:cubicBezTo>
                    <a:pt x="2309" y="1716"/>
                    <a:pt x="2309" y="1664"/>
                    <a:pt x="2309" y="1612"/>
                  </a:cubicBezTo>
                  <a:cubicBezTo>
                    <a:pt x="2309" y="1612"/>
                    <a:pt x="2309" y="1561"/>
                    <a:pt x="2257" y="1496"/>
                  </a:cubicBezTo>
                  <a:lnTo>
                    <a:pt x="1935" y="1019"/>
                  </a:lnTo>
                  <a:lnTo>
                    <a:pt x="2154" y="478"/>
                  </a:lnTo>
                  <a:lnTo>
                    <a:pt x="2154" y="426"/>
                  </a:lnTo>
                  <a:cubicBezTo>
                    <a:pt x="2154" y="323"/>
                    <a:pt x="2090" y="207"/>
                    <a:pt x="1987" y="207"/>
                  </a:cubicBezTo>
                  <a:cubicBezTo>
                    <a:pt x="1935" y="207"/>
                    <a:pt x="1935" y="207"/>
                    <a:pt x="1884" y="271"/>
                  </a:cubicBezTo>
                  <a:lnTo>
                    <a:pt x="1342" y="426"/>
                  </a:lnTo>
                  <a:lnTo>
                    <a:pt x="916" y="52"/>
                  </a:lnTo>
                  <a:cubicBezTo>
                    <a:pt x="865" y="52"/>
                    <a:pt x="800" y="1"/>
                    <a:pt x="80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0"/>
            <p:cNvSpPr/>
            <p:nvPr/>
          </p:nvSpPr>
          <p:spPr>
            <a:xfrm>
              <a:off x="4287400" y="4716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0"/>
            <p:cNvSpPr/>
            <p:nvPr/>
          </p:nvSpPr>
          <p:spPr>
            <a:xfrm>
              <a:off x="3840300" y="4532325"/>
              <a:ext cx="63200" cy="64500"/>
            </a:xfrm>
            <a:custGeom>
              <a:rect b="b" l="l" r="r" t="t"/>
              <a:pathLst>
                <a:path extrusionOk="0" h="2580" w="2528">
                  <a:moveTo>
                    <a:pt x="748" y="1"/>
                  </a:moveTo>
                  <a:lnTo>
                    <a:pt x="748" y="800"/>
                  </a:lnTo>
                  <a:cubicBezTo>
                    <a:pt x="748" y="865"/>
                    <a:pt x="696" y="916"/>
                    <a:pt x="645" y="968"/>
                  </a:cubicBezTo>
                  <a:lnTo>
                    <a:pt x="0" y="1393"/>
                  </a:lnTo>
                  <a:lnTo>
                    <a:pt x="748" y="1664"/>
                  </a:lnTo>
                  <a:cubicBezTo>
                    <a:pt x="800" y="1664"/>
                    <a:pt x="851" y="1716"/>
                    <a:pt x="851" y="1832"/>
                  </a:cubicBezTo>
                  <a:lnTo>
                    <a:pt x="1070" y="2580"/>
                  </a:lnTo>
                  <a:lnTo>
                    <a:pt x="1560" y="1935"/>
                  </a:lnTo>
                  <a:cubicBezTo>
                    <a:pt x="1612" y="1883"/>
                    <a:pt x="1664" y="1832"/>
                    <a:pt x="1767" y="1832"/>
                  </a:cubicBezTo>
                  <a:lnTo>
                    <a:pt x="2527" y="1883"/>
                  </a:lnTo>
                  <a:lnTo>
                    <a:pt x="2089" y="1239"/>
                  </a:lnTo>
                  <a:cubicBezTo>
                    <a:pt x="2037" y="1187"/>
                    <a:pt x="2037" y="1123"/>
                    <a:pt x="2037" y="1071"/>
                  </a:cubicBezTo>
                  <a:lnTo>
                    <a:pt x="2037" y="1020"/>
                  </a:lnTo>
                  <a:lnTo>
                    <a:pt x="2308" y="272"/>
                  </a:lnTo>
                  <a:lnTo>
                    <a:pt x="2308" y="272"/>
                  </a:lnTo>
                  <a:lnTo>
                    <a:pt x="1560" y="542"/>
                  </a:lnTo>
                  <a:lnTo>
                    <a:pt x="1496" y="542"/>
                  </a:lnTo>
                  <a:cubicBezTo>
                    <a:pt x="1444" y="542"/>
                    <a:pt x="1393" y="542"/>
                    <a:pt x="1393" y="478"/>
                  </a:cubicBezTo>
                  <a:lnTo>
                    <a:pt x="748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3904775" y="4584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3833525" y="4525575"/>
              <a:ext cx="76425" cy="78025"/>
            </a:xfrm>
            <a:custGeom>
              <a:rect b="b" l="l" r="r" t="t"/>
              <a:pathLst>
                <a:path extrusionOk="0" h="3121" w="3057">
                  <a:moveTo>
                    <a:pt x="1019" y="271"/>
                  </a:moveTo>
                  <a:lnTo>
                    <a:pt x="1664" y="748"/>
                  </a:lnTo>
                  <a:cubicBezTo>
                    <a:pt x="1664" y="812"/>
                    <a:pt x="1715" y="812"/>
                    <a:pt x="1767" y="812"/>
                  </a:cubicBezTo>
                  <a:lnTo>
                    <a:pt x="1831" y="812"/>
                  </a:lnTo>
                  <a:lnTo>
                    <a:pt x="2579" y="542"/>
                  </a:lnTo>
                  <a:lnTo>
                    <a:pt x="2579" y="542"/>
                  </a:lnTo>
                  <a:lnTo>
                    <a:pt x="2308" y="1290"/>
                  </a:lnTo>
                  <a:lnTo>
                    <a:pt x="2308" y="1341"/>
                  </a:lnTo>
                  <a:cubicBezTo>
                    <a:pt x="2308" y="1393"/>
                    <a:pt x="2308" y="1457"/>
                    <a:pt x="2360" y="1509"/>
                  </a:cubicBezTo>
                  <a:lnTo>
                    <a:pt x="2798" y="2153"/>
                  </a:lnTo>
                  <a:lnTo>
                    <a:pt x="2038" y="2102"/>
                  </a:lnTo>
                  <a:cubicBezTo>
                    <a:pt x="1935" y="2102"/>
                    <a:pt x="1883" y="2153"/>
                    <a:pt x="1831" y="2205"/>
                  </a:cubicBezTo>
                  <a:lnTo>
                    <a:pt x="1341" y="2850"/>
                  </a:lnTo>
                  <a:lnTo>
                    <a:pt x="1122" y="2102"/>
                  </a:lnTo>
                  <a:cubicBezTo>
                    <a:pt x="1122" y="1986"/>
                    <a:pt x="1071" y="1934"/>
                    <a:pt x="1019" y="1934"/>
                  </a:cubicBezTo>
                  <a:lnTo>
                    <a:pt x="271" y="1663"/>
                  </a:lnTo>
                  <a:lnTo>
                    <a:pt x="916" y="1238"/>
                  </a:lnTo>
                  <a:cubicBezTo>
                    <a:pt x="967" y="1186"/>
                    <a:pt x="1019" y="1135"/>
                    <a:pt x="1019" y="1070"/>
                  </a:cubicBezTo>
                  <a:lnTo>
                    <a:pt x="1019" y="271"/>
                  </a:lnTo>
                  <a:close/>
                  <a:moveTo>
                    <a:pt x="1019" y="0"/>
                  </a:moveTo>
                  <a:cubicBezTo>
                    <a:pt x="967" y="0"/>
                    <a:pt x="916" y="0"/>
                    <a:pt x="864" y="52"/>
                  </a:cubicBezTo>
                  <a:cubicBezTo>
                    <a:pt x="800" y="103"/>
                    <a:pt x="800" y="168"/>
                    <a:pt x="800" y="219"/>
                  </a:cubicBezTo>
                  <a:lnTo>
                    <a:pt x="748" y="1019"/>
                  </a:lnTo>
                  <a:lnTo>
                    <a:pt x="103" y="1509"/>
                  </a:lnTo>
                  <a:cubicBezTo>
                    <a:pt x="52" y="1560"/>
                    <a:pt x="0" y="1612"/>
                    <a:pt x="0" y="1663"/>
                  </a:cubicBezTo>
                  <a:cubicBezTo>
                    <a:pt x="0" y="1715"/>
                    <a:pt x="0" y="1780"/>
                    <a:pt x="52" y="1831"/>
                  </a:cubicBezTo>
                  <a:cubicBezTo>
                    <a:pt x="52" y="1831"/>
                    <a:pt x="103" y="1883"/>
                    <a:pt x="155" y="1883"/>
                  </a:cubicBezTo>
                  <a:lnTo>
                    <a:pt x="916" y="2153"/>
                  </a:lnTo>
                  <a:lnTo>
                    <a:pt x="1122" y="2953"/>
                  </a:lnTo>
                  <a:cubicBezTo>
                    <a:pt x="1187" y="3005"/>
                    <a:pt x="1187" y="3005"/>
                    <a:pt x="1238" y="3069"/>
                  </a:cubicBezTo>
                  <a:cubicBezTo>
                    <a:pt x="1290" y="3069"/>
                    <a:pt x="1290" y="3121"/>
                    <a:pt x="1341" y="3121"/>
                  </a:cubicBezTo>
                  <a:cubicBezTo>
                    <a:pt x="1445" y="3121"/>
                    <a:pt x="1509" y="3069"/>
                    <a:pt x="1561" y="3005"/>
                  </a:cubicBezTo>
                  <a:lnTo>
                    <a:pt x="2038" y="2360"/>
                  </a:lnTo>
                  <a:lnTo>
                    <a:pt x="2850" y="2360"/>
                  </a:lnTo>
                  <a:cubicBezTo>
                    <a:pt x="2902" y="2360"/>
                    <a:pt x="2953" y="2360"/>
                    <a:pt x="3005" y="2308"/>
                  </a:cubicBezTo>
                  <a:cubicBezTo>
                    <a:pt x="3056" y="2257"/>
                    <a:pt x="3056" y="2205"/>
                    <a:pt x="3056" y="2153"/>
                  </a:cubicBezTo>
                  <a:lnTo>
                    <a:pt x="3056" y="2037"/>
                  </a:lnTo>
                  <a:lnTo>
                    <a:pt x="2579" y="1341"/>
                  </a:lnTo>
                  <a:lnTo>
                    <a:pt x="2850" y="593"/>
                  </a:lnTo>
                  <a:lnTo>
                    <a:pt x="2850" y="542"/>
                  </a:lnTo>
                  <a:cubicBezTo>
                    <a:pt x="2850" y="374"/>
                    <a:pt x="2734" y="322"/>
                    <a:pt x="2631" y="322"/>
                  </a:cubicBezTo>
                  <a:lnTo>
                    <a:pt x="2579" y="322"/>
                  </a:lnTo>
                  <a:lnTo>
                    <a:pt x="1767" y="542"/>
                  </a:lnTo>
                  <a:lnTo>
                    <a:pt x="1122" y="52"/>
                  </a:lnTo>
                  <a:cubicBezTo>
                    <a:pt x="1122" y="0"/>
                    <a:pt x="1071" y="0"/>
                    <a:pt x="1019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4222925" y="4388550"/>
              <a:ext cx="64500" cy="63225"/>
            </a:xfrm>
            <a:custGeom>
              <a:rect b="b" l="l" r="r" t="t"/>
              <a:pathLst>
                <a:path extrusionOk="0" h="2529" w="2580">
                  <a:moveTo>
                    <a:pt x="762" y="1"/>
                  </a:moveTo>
                  <a:lnTo>
                    <a:pt x="762" y="749"/>
                  </a:lnTo>
                  <a:cubicBezTo>
                    <a:pt x="762" y="865"/>
                    <a:pt x="762" y="916"/>
                    <a:pt x="646" y="968"/>
                  </a:cubicBezTo>
                  <a:lnTo>
                    <a:pt x="1" y="1393"/>
                  </a:lnTo>
                  <a:lnTo>
                    <a:pt x="762" y="1613"/>
                  </a:lnTo>
                  <a:cubicBezTo>
                    <a:pt x="813" y="1664"/>
                    <a:pt x="865" y="1716"/>
                    <a:pt x="916" y="1780"/>
                  </a:cubicBezTo>
                  <a:lnTo>
                    <a:pt x="1136" y="2528"/>
                  </a:lnTo>
                  <a:lnTo>
                    <a:pt x="1561" y="1935"/>
                  </a:lnTo>
                  <a:cubicBezTo>
                    <a:pt x="1613" y="1883"/>
                    <a:pt x="1729" y="1832"/>
                    <a:pt x="1780" y="1832"/>
                  </a:cubicBezTo>
                  <a:lnTo>
                    <a:pt x="2580" y="1832"/>
                  </a:lnTo>
                  <a:lnTo>
                    <a:pt x="2103" y="1239"/>
                  </a:lnTo>
                  <a:cubicBezTo>
                    <a:pt x="2103" y="1187"/>
                    <a:pt x="2051" y="1136"/>
                    <a:pt x="2051" y="1071"/>
                  </a:cubicBezTo>
                  <a:cubicBezTo>
                    <a:pt x="2051" y="1071"/>
                    <a:pt x="2051" y="1020"/>
                    <a:pt x="2103" y="1020"/>
                  </a:cubicBezTo>
                  <a:lnTo>
                    <a:pt x="2374" y="272"/>
                  </a:lnTo>
                  <a:lnTo>
                    <a:pt x="1613" y="491"/>
                  </a:lnTo>
                  <a:lnTo>
                    <a:pt x="1406" y="491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rgbClr val="EFD860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4216175" y="4381800"/>
              <a:ext cx="78025" cy="76725"/>
            </a:xfrm>
            <a:custGeom>
              <a:rect b="b" l="l" r="r" t="t"/>
              <a:pathLst>
                <a:path extrusionOk="0" h="3069" w="3121">
                  <a:moveTo>
                    <a:pt x="1032" y="271"/>
                  </a:moveTo>
                  <a:lnTo>
                    <a:pt x="1676" y="761"/>
                  </a:lnTo>
                  <a:lnTo>
                    <a:pt x="1883" y="761"/>
                  </a:lnTo>
                  <a:lnTo>
                    <a:pt x="2644" y="542"/>
                  </a:lnTo>
                  <a:lnTo>
                    <a:pt x="2373" y="1290"/>
                  </a:lnTo>
                  <a:cubicBezTo>
                    <a:pt x="2321" y="1290"/>
                    <a:pt x="2321" y="1341"/>
                    <a:pt x="2321" y="1341"/>
                  </a:cubicBezTo>
                  <a:cubicBezTo>
                    <a:pt x="2321" y="1406"/>
                    <a:pt x="2373" y="1457"/>
                    <a:pt x="2373" y="1509"/>
                  </a:cubicBezTo>
                  <a:lnTo>
                    <a:pt x="2850" y="2102"/>
                  </a:lnTo>
                  <a:lnTo>
                    <a:pt x="2050" y="2102"/>
                  </a:lnTo>
                  <a:cubicBezTo>
                    <a:pt x="1999" y="2102"/>
                    <a:pt x="1883" y="2153"/>
                    <a:pt x="1831" y="2205"/>
                  </a:cubicBezTo>
                  <a:lnTo>
                    <a:pt x="1406" y="2798"/>
                  </a:lnTo>
                  <a:lnTo>
                    <a:pt x="1186" y="2050"/>
                  </a:lnTo>
                  <a:cubicBezTo>
                    <a:pt x="1135" y="1986"/>
                    <a:pt x="1083" y="1934"/>
                    <a:pt x="1032" y="1883"/>
                  </a:cubicBezTo>
                  <a:lnTo>
                    <a:pt x="271" y="1663"/>
                  </a:lnTo>
                  <a:lnTo>
                    <a:pt x="916" y="1238"/>
                  </a:lnTo>
                  <a:cubicBezTo>
                    <a:pt x="1032" y="1186"/>
                    <a:pt x="1032" y="1135"/>
                    <a:pt x="1032" y="1019"/>
                  </a:cubicBezTo>
                  <a:lnTo>
                    <a:pt x="1032" y="271"/>
                  </a:lnTo>
                  <a:close/>
                  <a:moveTo>
                    <a:pt x="1032" y="0"/>
                  </a:moveTo>
                  <a:cubicBezTo>
                    <a:pt x="967" y="0"/>
                    <a:pt x="916" y="0"/>
                    <a:pt x="864" y="52"/>
                  </a:cubicBezTo>
                  <a:cubicBezTo>
                    <a:pt x="813" y="52"/>
                    <a:pt x="813" y="116"/>
                    <a:pt x="813" y="219"/>
                  </a:cubicBezTo>
                  <a:lnTo>
                    <a:pt x="813" y="1019"/>
                  </a:lnTo>
                  <a:lnTo>
                    <a:pt x="116" y="1457"/>
                  </a:lnTo>
                  <a:cubicBezTo>
                    <a:pt x="65" y="1509"/>
                    <a:pt x="0" y="1612"/>
                    <a:pt x="0" y="1663"/>
                  </a:cubicBezTo>
                  <a:cubicBezTo>
                    <a:pt x="0" y="1728"/>
                    <a:pt x="0" y="1728"/>
                    <a:pt x="65" y="1780"/>
                  </a:cubicBezTo>
                  <a:cubicBezTo>
                    <a:pt x="65" y="1831"/>
                    <a:pt x="116" y="1831"/>
                    <a:pt x="168" y="1883"/>
                  </a:cubicBezTo>
                  <a:lnTo>
                    <a:pt x="916" y="2153"/>
                  </a:lnTo>
                  <a:lnTo>
                    <a:pt x="1186" y="2901"/>
                  </a:lnTo>
                  <a:cubicBezTo>
                    <a:pt x="1186" y="2953"/>
                    <a:pt x="1186" y="3017"/>
                    <a:pt x="1238" y="3069"/>
                  </a:cubicBezTo>
                  <a:lnTo>
                    <a:pt x="1406" y="3069"/>
                  </a:lnTo>
                  <a:cubicBezTo>
                    <a:pt x="1457" y="3069"/>
                    <a:pt x="1509" y="3069"/>
                    <a:pt x="1560" y="3017"/>
                  </a:cubicBezTo>
                  <a:lnTo>
                    <a:pt x="2050" y="2308"/>
                  </a:lnTo>
                  <a:lnTo>
                    <a:pt x="2850" y="2373"/>
                  </a:lnTo>
                  <a:cubicBezTo>
                    <a:pt x="2966" y="2373"/>
                    <a:pt x="3018" y="2373"/>
                    <a:pt x="3018" y="2308"/>
                  </a:cubicBezTo>
                  <a:cubicBezTo>
                    <a:pt x="3069" y="2257"/>
                    <a:pt x="3121" y="2205"/>
                    <a:pt x="3121" y="2153"/>
                  </a:cubicBezTo>
                  <a:cubicBezTo>
                    <a:pt x="3121" y="2102"/>
                    <a:pt x="3069" y="2050"/>
                    <a:pt x="3069" y="1986"/>
                  </a:cubicBezTo>
                  <a:lnTo>
                    <a:pt x="2579" y="1341"/>
                  </a:lnTo>
                  <a:lnTo>
                    <a:pt x="2850" y="593"/>
                  </a:lnTo>
                  <a:cubicBezTo>
                    <a:pt x="2850" y="542"/>
                    <a:pt x="2901" y="542"/>
                    <a:pt x="2901" y="490"/>
                  </a:cubicBezTo>
                  <a:cubicBezTo>
                    <a:pt x="2901" y="374"/>
                    <a:pt x="2798" y="271"/>
                    <a:pt x="2644" y="271"/>
                  </a:cubicBezTo>
                  <a:lnTo>
                    <a:pt x="2579" y="271"/>
                  </a:lnTo>
                  <a:lnTo>
                    <a:pt x="1831" y="542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3208775" y="4352450"/>
              <a:ext cx="117050" cy="116725"/>
            </a:xfrm>
            <a:custGeom>
              <a:rect b="b" l="l" r="r" t="t"/>
              <a:pathLst>
                <a:path extrusionOk="0" h="4669" w="4682">
                  <a:moveTo>
                    <a:pt x="2373" y="749"/>
                  </a:moveTo>
                  <a:cubicBezTo>
                    <a:pt x="3224" y="749"/>
                    <a:pt x="3985" y="1496"/>
                    <a:pt x="3985" y="2360"/>
                  </a:cubicBezTo>
                  <a:cubicBezTo>
                    <a:pt x="3985" y="3276"/>
                    <a:pt x="3224" y="3972"/>
                    <a:pt x="2373" y="3972"/>
                  </a:cubicBezTo>
                  <a:cubicBezTo>
                    <a:pt x="1509" y="3972"/>
                    <a:pt x="761" y="3276"/>
                    <a:pt x="761" y="2360"/>
                  </a:cubicBezTo>
                  <a:cubicBezTo>
                    <a:pt x="761" y="1496"/>
                    <a:pt x="1509" y="749"/>
                    <a:pt x="2373" y="749"/>
                  </a:cubicBezTo>
                  <a:close/>
                  <a:moveTo>
                    <a:pt x="2206" y="1"/>
                  </a:moveTo>
                  <a:lnTo>
                    <a:pt x="1458" y="155"/>
                  </a:lnTo>
                  <a:lnTo>
                    <a:pt x="1509" y="426"/>
                  </a:lnTo>
                  <a:cubicBezTo>
                    <a:pt x="1509" y="529"/>
                    <a:pt x="1509" y="581"/>
                    <a:pt x="1458" y="581"/>
                  </a:cubicBezTo>
                  <a:cubicBezTo>
                    <a:pt x="1290" y="697"/>
                    <a:pt x="1084" y="800"/>
                    <a:pt x="968" y="968"/>
                  </a:cubicBezTo>
                  <a:cubicBezTo>
                    <a:pt x="942" y="994"/>
                    <a:pt x="916" y="1006"/>
                    <a:pt x="890" y="1006"/>
                  </a:cubicBezTo>
                  <a:cubicBezTo>
                    <a:pt x="865" y="1006"/>
                    <a:pt x="839" y="994"/>
                    <a:pt x="813" y="968"/>
                  </a:cubicBezTo>
                  <a:lnTo>
                    <a:pt x="542" y="852"/>
                  </a:lnTo>
                  <a:lnTo>
                    <a:pt x="168" y="1496"/>
                  </a:lnTo>
                  <a:lnTo>
                    <a:pt x="387" y="1664"/>
                  </a:lnTo>
                  <a:cubicBezTo>
                    <a:pt x="439" y="1664"/>
                    <a:pt x="491" y="1767"/>
                    <a:pt x="439" y="1819"/>
                  </a:cubicBezTo>
                  <a:cubicBezTo>
                    <a:pt x="387" y="1986"/>
                    <a:pt x="387" y="2141"/>
                    <a:pt x="387" y="2360"/>
                  </a:cubicBezTo>
                  <a:cubicBezTo>
                    <a:pt x="387" y="2412"/>
                    <a:pt x="323" y="2464"/>
                    <a:pt x="271" y="2464"/>
                  </a:cubicBezTo>
                  <a:lnTo>
                    <a:pt x="1" y="2515"/>
                  </a:lnTo>
                  <a:lnTo>
                    <a:pt x="220" y="3276"/>
                  </a:lnTo>
                  <a:lnTo>
                    <a:pt x="439" y="3224"/>
                  </a:lnTo>
                  <a:cubicBezTo>
                    <a:pt x="491" y="3224"/>
                    <a:pt x="542" y="3224"/>
                    <a:pt x="594" y="3276"/>
                  </a:cubicBezTo>
                  <a:cubicBezTo>
                    <a:pt x="710" y="3482"/>
                    <a:pt x="813" y="3650"/>
                    <a:pt x="916" y="3753"/>
                  </a:cubicBezTo>
                  <a:cubicBezTo>
                    <a:pt x="968" y="3805"/>
                    <a:pt x="968" y="3869"/>
                    <a:pt x="968" y="3921"/>
                  </a:cubicBezTo>
                  <a:lnTo>
                    <a:pt x="865" y="4075"/>
                  </a:lnTo>
                  <a:lnTo>
                    <a:pt x="1509" y="4514"/>
                  </a:lnTo>
                  <a:lnTo>
                    <a:pt x="1612" y="4346"/>
                  </a:lnTo>
                  <a:cubicBezTo>
                    <a:pt x="1658" y="4310"/>
                    <a:pt x="1697" y="4273"/>
                    <a:pt x="1734" y="4273"/>
                  </a:cubicBezTo>
                  <a:cubicBezTo>
                    <a:pt x="1750" y="4273"/>
                    <a:pt x="1765" y="4279"/>
                    <a:pt x="1780" y="4295"/>
                  </a:cubicBezTo>
                  <a:cubicBezTo>
                    <a:pt x="1935" y="4346"/>
                    <a:pt x="2154" y="4346"/>
                    <a:pt x="2373" y="4346"/>
                  </a:cubicBezTo>
                  <a:cubicBezTo>
                    <a:pt x="2425" y="4346"/>
                    <a:pt x="2476" y="4398"/>
                    <a:pt x="2476" y="4449"/>
                  </a:cubicBezTo>
                  <a:lnTo>
                    <a:pt x="2528" y="4669"/>
                  </a:lnTo>
                  <a:lnTo>
                    <a:pt x="3289" y="4449"/>
                  </a:lnTo>
                  <a:lnTo>
                    <a:pt x="3224" y="4295"/>
                  </a:lnTo>
                  <a:cubicBezTo>
                    <a:pt x="3224" y="4243"/>
                    <a:pt x="3224" y="4191"/>
                    <a:pt x="3289" y="4127"/>
                  </a:cubicBezTo>
                  <a:cubicBezTo>
                    <a:pt x="3495" y="4024"/>
                    <a:pt x="3714" y="3869"/>
                    <a:pt x="3869" y="3701"/>
                  </a:cubicBezTo>
                  <a:cubicBezTo>
                    <a:pt x="3869" y="3676"/>
                    <a:pt x="3885" y="3663"/>
                    <a:pt x="3908" y="3663"/>
                  </a:cubicBezTo>
                  <a:cubicBezTo>
                    <a:pt x="3930" y="3663"/>
                    <a:pt x="3959" y="3676"/>
                    <a:pt x="3985" y="3701"/>
                  </a:cubicBezTo>
                  <a:lnTo>
                    <a:pt x="4191" y="3805"/>
                  </a:lnTo>
                  <a:lnTo>
                    <a:pt x="4578" y="3108"/>
                  </a:lnTo>
                  <a:lnTo>
                    <a:pt x="4359" y="3005"/>
                  </a:lnTo>
                  <a:cubicBezTo>
                    <a:pt x="4307" y="2954"/>
                    <a:pt x="4307" y="2902"/>
                    <a:pt x="4307" y="2837"/>
                  </a:cubicBezTo>
                  <a:cubicBezTo>
                    <a:pt x="4359" y="2683"/>
                    <a:pt x="4359" y="2515"/>
                    <a:pt x="4359" y="2360"/>
                  </a:cubicBezTo>
                  <a:lnTo>
                    <a:pt x="4359" y="2309"/>
                  </a:lnTo>
                  <a:cubicBezTo>
                    <a:pt x="4359" y="2257"/>
                    <a:pt x="4411" y="2193"/>
                    <a:pt x="4462" y="2141"/>
                  </a:cubicBezTo>
                  <a:lnTo>
                    <a:pt x="4681" y="2090"/>
                  </a:lnTo>
                  <a:lnTo>
                    <a:pt x="4514" y="1342"/>
                  </a:lnTo>
                  <a:lnTo>
                    <a:pt x="4256" y="1393"/>
                  </a:lnTo>
                  <a:cubicBezTo>
                    <a:pt x="4237" y="1408"/>
                    <a:pt x="4219" y="1415"/>
                    <a:pt x="4202" y="1415"/>
                  </a:cubicBezTo>
                  <a:cubicBezTo>
                    <a:pt x="4161" y="1415"/>
                    <a:pt x="4125" y="1378"/>
                    <a:pt x="4088" y="1342"/>
                  </a:cubicBezTo>
                  <a:cubicBezTo>
                    <a:pt x="3985" y="1174"/>
                    <a:pt x="3869" y="1071"/>
                    <a:pt x="3766" y="903"/>
                  </a:cubicBezTo>
                  <a:cubicBezTo>
                    <a:pt x="3714" y="903"/>
                    <a:pt x="3714" y="852"/>
                    <a:pt x="3766" y="800"/>
                  </a:cubicBezTo>
                  <a:lnTo>
                    <a:pt x="3869" y="529"/>
                  </a:lnTo>
                  <a:lnTo>
                    <a:pt x="3224" y="104"/>
                  </a:lnTo>
                  <a:lnTo>
                    <a:pt x="3070" y="375"/>
                  </a:lnTo>
                  <a:cubicBezTo>
                    <a:pt x="3033" y="411"/>
                    <a:pt x="2997" y="448"/>
                    <a:pt x="2956" y="448"/>
                  </a:cubicBezTo>
                  <a:cubicBezTo>
                    <a:pt x="2939" y="448"/>
                    <a:pt x="2921" y="441"/>
                    <a:pt x="2902" y="426"/>
                  </a:cubicBezTo>
                  <a:cubicBezTo>
                    <a:pt x="2747" y="426"/>
                    <a:pt x="2580" y="375"/>
                    <a:pt x="2425" y="375"/>
                  </a:cubicBezTo>
                  <a:cubicBezTo>
                    <a:pt x="2373" y="375"/>
                    <a:pt x="2322" y="323"/>
                    <a:pt x="2257" y="259"/>
                  </a:cubicBezTo>
                  <a:lnTo>
                    <a:pt x="2206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202325" y="4345150"/>
              <a:ext cx="131550" cy="130800"/>
            </a:xfrm>
            <a:custGeom>
              <a:rect b="b" l="l" r="r" t="t"/>
              <a:pathLst>
                <a:path extrusionOk="0" h="5232" w="5262">
                  <a:moveTo>
                    <a:pt x="2464" y="293"/>
                  </a:moveTo>
                  <a:lnTo>
                    <a:pt x="2515" y="551"/>
                  </a:lnTo>
                  <a:cubicBezTo>
                    <a:pt x="2580" y="615"/>
                    <a:pt x="2631" y="667"/>
                    <a:pt x="2683" y="667"/>
                  </a:cubicBezTo>
                  <a:cubicBezTo>
                    <a:pt x="2838" y="667"/>
                    <a:pt x="3005" y="718"/>
                    <a:pt x="3160" y="718"/>
                  </a:cubicBezTo>
                  <a:cubicBezTo>
                    <a:pt x="3179" y="733"/>
                    <a:pt x="3197" y="740"/>
                    <a:pt x="3214" y="740"/>
                  </a:cubicBezTo>
                  <a:cubicBezTo>
                    <a:pt x="3255" y="740"/>
                    <a:pt x="3291" y="703"/>
                    <a:pt x="3328" y="667"/>
                  </a:cubicBezTo>
                  <a:lnTo>
                    <a:pt x="3482" y="396"/>
                  </a:lnTo>
                  <a:lnTo>
                    <a:pt x="4127" y="821"/>
                  </a:lnTo>
                  <a:lnTo>
                    <a:pt x="4024" y="1092"/>
                  </a:lnTo>
                  <a:cubicBezTo>
                    <a:pt x="3972" y="1144"/>
                    <a:pt x="3972" y="1195"/>
                    <a:pt x="4024" y="1195"/>
                  </a:cubicBezTo>
                  <a:cubicBezTo>
                    <a:pt x="4127" y="1363"/>
                    <a:pt x="4243" y="1466"/>
                    <a:pt x="4346" y="1634"/>
                  </a:cubicBezTo>
                  <a:cubicBezTo>
                    <a:pt x="4383" y="1670"/>
                    <a:pt x="4419" y="1707"/>
                    <a:pt x="4460" y="1707"/>
                  </a:cubicBezTo>
                  <a:cubicBezTo>
                    <a:pt x="4477" y="1707"/>
                    <a:pt x="4495" y="1700"/>
                    <a:pt x="4514" y="1685"/>
                  </a:cubicBezTo>
                  <a:lnTo>
                    <a:pt x="4772" y="1634"/>
                  </a:lnTo>
                  <a:lnTo>
                    <a:pt x="4939" y="2382"/>
                  </a:lnTo>
                  <a:lnTo>
                    <a:pt x="4720" y="2433"/>
                  </a:lnTo>
                  <a:cubicBezTo>
                    <a:pt x="4669" y="2485"/>
                    <a:pt x="4617" y="2549"/>
                    <a:pt x="4617" y="2601"/>
                  </a:cubicBezTo>
                  <a:lnTo>
                    <a:pt x="4617" y="2652"/>
                  </a:lnTo>
                  <a:cubicBezTo>
                    <a:pt x="4617" y="2807"/>
                    <a:pt x="4617" y="2975"/>
                    <a:pt x="4565" y="3129"/>
                  </a:cubicBezTo>
                  <a:cubicBezTo>
                    <a:pt x="4565" y="3194"/>
                    <a:pt x="4565" y="3246"/>
                    <a:pt x="4617" y="3297"/>
                  </a:cubicBezTo>
                  <a:lnTo>
                    <a:pt x="4836" y="3400"/>
                  </a:lnTo>
                  <a:lnTo>
                    <a:pt x="4449" y="4097"/>
                  </a:lnTo>
                  <a:lnTo>
                    <a:pt x="4243" y="3993"/>
                  </a:lnTo>
                  <a:cubicBezTo>
                    <a:pt x="4217" y="3968"/>
                    <a:pt x="4188" y="3955"/>
                    <a:pt x="4166" y="3955"/>
                  </a:cubicBezTo>
                  <a:cubicBezTo>
                    <a:pt x="4143" y="3955"/>
                    <a:pt x="4127" y="3968"/>
                    <a:pt x="4127" y="3993"/>
                  </a:cubicBezTo>
                  <a:cubicBezTo>
                    <a:pt x="3972" y="4161"/>
                    <a:pt x="3753" y="4316"/>
                    <a:pt x="3547" y="4419"/>
                  </a:cubicBezTo>
                  <a:cubicBezTo>
                    <a:pt x="3482" y="4483"/>
                    <a:pt x="3482" y="4535"/>
                    <a:pt x="3482" y="4587"/>
                  </a:cubicBezTo>
                  <a:lnTo>
                    <a:pt x="3547" y="4741"/>
                  </a:lnTo>
                  <a:lnTo>
                    <a:pt x="2786" y="4961"/>
                  </a:lnTo>
                  <a:lnTo>
                    <a:pt x="2734" y="4741"/>
                  </a:lnTo>
                  <a:cubicBezTo>
                    <a:pt x="2734" y="4690"/>
                    <a:pt x="2683" y="4638"/>
                    <a:pt x="2631" y="4638"/>
                  </a:cubicBezTo>
                  <a:cubicBezTo>
                    <a:pt x="2412" y="4638"/>
                    <a:pt x="2193" y="4638"/>
                    <a:pt x="2038" y="4587"/>
                  </a:cubicBezTo>
                  <a:cubicBezTo>
                    <a:pt x="2023" y="4571"/>
                    <a:pt x="2008" y="4565"/>
                    <a:pt x="1992" y="4565"/>
                  </a:cubicBezTo>
                  <a:cubicBezTo>
                    <a:pt x="1955" y="4565"/>
                    <a:pt x="1916" y="4602"/>
                    <a:pt x="1870" y="4638"/>
                  </a:cubicBezTo>
                  <a:lnTo>
                    <a:pt x="1767" y="4806"/>
                  </a:lnTo>
                  <a:lnTo>
                    <a:pt x="1123" y="4367"/>
                  </a:lnTo>
                  <a:lnTo>
                    <a:pt x="1226" y="4213"/>
                  </a:lnTo>
                  <a:cubicBezTo>
                    <a:pt x="1226" y="4161"/>
                    <a:pt x="1226" y="4097"/>
                    <a:pt x="1174" y="4045"/>
                  </a:cubicBezTo>
                  <a:cubicBezTo>
                    <a:pt x="1071" y="3942"/>
                    <a:pt x="968" y="3774"/>
                    <a:pt x="852" y="3568"/>
                  </a:cubicBezTo>
                  <a:cubicBezTo>
                    <a:pt x="800" y="3516"/>
                    <a:pt x="749" y="3516"/>
                    <a:pt x="697" y="3516"/>
                  </a:cubicBezTo>
                  <a:lnTo>
                    <a:pt x="478" y="3568"/>
                  </a:lnTo>
                  <a:lnTo>
                    <a:pt x="259" y="2807"/>
                  </a:lnTo>
                  <a:lnTo>
                    <a:pt x="529" y="2756"/>
                  </a:lnTo>
                  <a:cubicBezTo>
                    <a:pt x="581" y="2756"/>
                    <a:pt x="645" y="2704"/>
                    <a:pt x="645" y="2652"/>
                  </a:cubicBezTo>
                  <a:cubicBezTo>
                    <a:pt x="645" y="2433"/>
                    <a:pt x="645" y="2278"/>
                    <a:pt x="697" y="2111"/>
                  </a:cubicBezTo>
                  <a:cubicBezTo>
                    <a:pt x="749" y="2059"/>
                    <a:pt x="697" y="1956"/>
                    <a:pt x="645" y="1956"/>
                  </a:cubicBezTo>
                  <a:lnTo>
                    <a:pt x="426" y="1788"/>
                  </a:lnTo>
                  <a:lnTo>
                    <a:pt x="800" y="1144"/>
                  </a:lnTo>
                  <a:lnTo>
                    <a:pt x="1071" y="1260"/>
                  </a:lnTo>
                  <a:cubicBezTo>
                    <a:pt x="1097" y="1286"/>
                    <a:pt x="1123" y="1298"/>
                    <a:pt x="1148" y="1298"/>
                  </a:cubicBezTo>
                  <a:cubicBezTo>
                    <a:pt x="1174" y="1298"/>
                    <a:pt x="1200" y="1286"/>
                    <a:pt x="1226" y="1260"/>
                  </a:cubicBezTo>
                  <a:cubicBezTo>
                    <a:pt x="1342" y="1092"/>
                    <a:pt x="1548" y="989"/>
                    <a:pt x="1716" y="873"/>
                  </a:cubicBezTo>
                  <a:cubicBezTo>
                    <a:pt x="1767" y="873"/>
                    <a:pt x="1767" y="821"/>
                    <a:pt x="1767" y="718"/>
                  </a:cubicBezTo>
                  <a:lnTo>
                    <a:pt x="1716" y="447"/>
                  </a:lnTo>
                  <a:lnTo>
                    <a:pt x="2464" y="293"/>
                  </a:lnTo>
                  <a:close/>
                  <a:moveTo>
                    <a:pt x="2601" y="1"/>
                  </a:moveTo>
                  <a:cubicBezTo>
                    <a:pt x="2578" y="1"/>
                    <a:pt x="2549" y="7"/>
                    <a:pt x="2515" y="22"/>
                  </a:cubicBezTo>
                  <a:lnTo>
                    <a:pt x="1548" y="228"/>
                  </a:lnTo>
                  <a:cubicBezTo>
                    <a:pt x="1496" y="228"/>
                    <a:pt x="1496" y="293"/>
                    <a:pt x="1445" y="293"/>
                  </a:cubicBezTo>
                  <a:lnTo>
                    <a:pt x="1445" y="396"/>
                  </a:lnTo>
                  <a:lnTo>
                    <a:pt x="1496" y="718"/>
                  </a:lnTo>
                  <a:cubicBezTo>
                    <a:pt x="1393" y="770"/>
                    <a:pt x="1226" y="873"/>
                    <a:pt x="1123" y="1041"/>
                  </a:cubicBezTo>
                  <a:lnTo>
                    <a:pt x="800" y="873"/>
                  </a:lnTo>
                  <a:cubicBezTo>
                    <a:pt x="800" y="821"/>
                    <a:pt x="749" y="821"/>
                    <a:pt x="697" y="821"/>
                  </a:cubicBezTo>
                  <a:cubicBezTo>
                    <a:pt x="697" y="873"/>
                    <a:pt x="645" y="873"/>
                    <a:pt x="645" y="873"/>
                  </a:cubicBezTo>
                  <a:lnTo>
                    <a:pt x="155" y="1788"/>
                  </a:lnTo>
                  <a:cubicBezTo>
                    <a:pt x="104" y="1840"/>
                    <a:pt x="104" y="1956"/>
                    <a:pt x="207" y="1956"/>
                  </a:cubicBezTo>
                  <a:lnTo>
                    <a:pt x="426" y="2111"/>
                  </a:lnTo>
                  <a:cubicBezTo>
                    <a:pt x="426" y="2278"/>
                    <a:pt x="375" y="2382"/>
                    <a:pt x="375" y="2549"/>
                  </a:cubicBezTo>
                  <a:lnTo>
                    <a:pt x="104" y="2601"/>
                  </a:lnTo>
                  <a:cubicBezTo>
                    <a:pt x="52" y="2652"/>
                    <a:pt x="1" y="2704"/>
                    <a:pt x="1" y="2756"/>
                  </a:cubicBezTo>
                  <a:lnTo>
                    <a:pt x="259" y="3774"/>
                  </a:lnTo>
                  <a:cubicBezTo>
                    <a:pt x="305" y="3820"/>
                    <a:pt x="344" y="3860"/>
                    <a:pt x="382" y="3860"/>
                  </a:cubicBezTo>
                  <a:cubicBezTo>
                    <a:pt x="397" y="3860"/>
                    <a:pt x="411" y="3853"/>
                    <a:pt x="426" y="3839"/>
                  </a:cubicBezTo>
                  <a:lnTo>
                    <a:pt x="697" y="3774"/>
                  </a:lnTo>
                  <a:cubicBezTo>
                    <a:pt x="749" y="3942"/>
                    <a:pt x="852" y="4045"/>
                    <a:pt x="968" y="4161"/>
                  </a:cubicBezTo>
                  <a:lnTo>
                    <a:pt x="800" y="4367"/>
                  </a:lnTo>
                  <a:lnTo>
                    <a:pt x="800" y="4483"/>
                  </a:lnTo>
                  <a:lnTo>
                    <a:pt x="852" y="4535"/>
                  </a:lnTo>
                  <a:lnTo>
                    <a:pt x="1767" y="5064"/>
                  </a:lnTo>
                  <a:lnTo>
                    <a:pt x="1819" y="5064"/>
                  </a:lnTo>
                  <a:cubicBezTo>
                    <a:pt x="1870" y="5064"/>
                    <a:pt x="1935" y="5064"/>
                    <a:pt x="1935" y="5012"/>
                  </a:cubicBezTo>
                  <a:lnTo>
                    <a:pt x="2038" y="4857"/>
                  </a:lnTo>
                  <a:cubicBezTo>
                    <a:pt x="2193" y="4857"/>
                    <a:pt x="2360" y="4909"/>
                    <a:pt x="2515" y="4909"/>
                  </a:cubicBezTo>
                  <a:lnTo>
                    <a:pt x="2580" y="5128"/>
                  </a:lnTo>
                  <a:cubicBezTo>
                    <a:pt x="2580" y="5180"/>
                    <a:pt x="2580" y="5180"/>
                    <a:pt x="2631" y="5180"/>
                  </a:cubicBezTo>
                  <a:cubicBezTo>
                    <a:pt x="2631" y="5231"/>
                    <a:pt x="2683" y="5231"/>
                    <a:pt x="2734" y="5231"/>
                  </a:cubicBezTo>
                  <a:lnTo>
                    <a:pt x="3701" y="4961"/>
                  </a:lnTo>
                  <a:cubicBezTo>
                    <a:pt x="3753" y="4961"/>
                    <a:pt x="3753" y="4961"/>
                    <a:pt x="3805" y="4909"/>
                  </a:cubicBezTo>
                  <a:lnTo>
                    <a:pt x="3805" y="4857"/>
                  </a:lnTo>
                  <a:lnTo>
                    <a:pt x="3753" y="4587"/>
                  </a:lnTo>
                  <a:cubicBezTo>
                    <a:pt x="3921" y="4483"/>
                    <a:pt x="4075" y="4367"/>
                    <a:pt x="4243" y="4213"/>
                  </a:cubicBezTo>
                  <a:lnTo>
                    <a:pt x="4449" y="4367"/>
                  </a:lnTo>
                  <a:lnTo>
                    <a:pt x="4514" y="4367"/>
                  </a:lnTo>
                  <a:cubicBezTo>
                    <a:pt x="4565" y="4367"/>
                    <a:pt x="4617" y="4316"/>
                    <a:pt x="4617" y="4316"/>
                  </a:cubicBezTo>
                  <a:lnTo>
                    <a:pt x="5094" y="3400"/>
                  </a:lnTo>
                  <a:cubicBezTo>
                    <a:pt x="5159" y="3400"/>
                    <a:pt x="5159" y="3349"/>
                    <a:pt x="5094" y="3297"/>
                  </a:cubicBezTo>
                  <a:cubicBezTo>
                    <a:pt x="5094" y="3297"/>
                    <a:pt x="5094" y="3246"/>
                    <a:pt x="5042" y="3246"/>
                  </a:cubicBezTo>
                  <a:lnTo>
                    <a:pt x="4836" y="3129"/>
                  </a:lnTo>
                  <a:cubicBezTo>
                    <a:pt x="4836" y="2975"/>
                    <a:pt x="4888" y="2807"/>
                    <a:pt x="4888" y="2652"/>
                  </a:cubicBezTo>
                  <a:lnTo>
                    <a:pt x="5159" y="2601"/>
                  </a:lnTo>
                  <a:cubicBezTo>
                    <a:pt x="5210" y="2601"/>
                    <a:pt x="5262" y="2485"/>
                    <a:pt x="5210" y="2433"/>
                  </a:cubicBezTo>
                  <a:lnTo>
                    <a:pt x="4991" y="1466"/>
                  </a:lnTo>
                  <a:cubicBezTo>
                    <a:pt x="4939" y="1363"/>
                    <a:pt x="4888" y="1363"/>
                    <a:pt x="4836" y="1363"/>
                  </a:cubicBezTo>
                  <a:lnTo>
                    <a:pt x="4514" y="1466"/>
                  </a:lnTo>
                  <a:cubicBezTo>
                    <a:pt x="4449" y="1311"/>
                    <a:pt x="4346" y="1195"/>
                    <a:pt x="4243" y="1144"/>
                  </a:cubicBezTo>
                  <a:lnTo>
                    <a:pt x="4398" y="821"/>
                  </a:lnTo>
                  <a:cubicBezTo>
                    <a:pt x="4449" y="770"/>
                    <a:pt x="4449" y="718"/>
                    <a:pt x="4398" y="667"/>
                  </a:cubicBezTo>
                  <a:lnTo>
                    <a:pt x="3482" y="125"/>
                  </a:lnTo>
                  <a:cubicBezTo>
                    <a:pt x="3431" y="125"/>
                    <a:pt x="3379" y="125"/>
                    <a:pt x="3328" y="177"/>
                  </a:cubicBezTo>
                  <a:lnTo>
                    <a:pt x="3160" y="499"/>
                  </a:lnTo>
                  <a:cubicBezTo>
                    <a:pt x="3005" y="447"/>
                    <a:pt x="2902" y="447"/>
                    <a:pt x="2786" y="396"/>
                  </a:cubicBezTo>
                  <a:lnTo>
                    <a:pt x="2683" y="73"/>
                  </a:lnTo>
                  <a:cubicBezTo>
                    <a:pt x="2683" y="37"/>
                    <a:pt x="2657" y="1"/>
                    <a:pt x="260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227800" y="4371150"/>
              <a:ext cx="80625" cy="80625"/>
            </a:xfrm>
            <a:custGeom>
              <a:rect b="b" l="l" r="r" t="t"/>
              <a:pathLst>
                <a:path extrusionOk="0" h="3225" w="3225">
                  <a:moveTo>
                    <a:pt x="1612" y="271"/>
                  </a:moveTo>
                  <a:cubicBezTo>
                    <a:pt x="1986" y="271"/>
                    <a:pt x="2309" y="426"/>
                    <a:pt x="2579" y="645"/>
                  </a:cubicBezTo>
                  <a:cubicBezTo>
                    <a:pt x="2786" y="916"/>
                    <a:pt x="2953" y="1238"/>
                    <a:pt x="2953" y="1612"/>
                  </a:cubicBezTo>
                  <a:cubicBezTo>
                    <a:pt x="2953" y="1986"/>
                    <a:pt x="2786" y="2309"/>
                    <a:pt x="2579" y="2579"/>
                  </a:cubicBezTo>
                  <a:cubicBezTo>
                    <a:pt x="2309" y="2850"/>
                    <a:pt x="1986" y="2953"/>
                    <a:pt x="1612" y="2953"/>
                  </a:cubicBezTo>
                  <a:cubicBezTo>
                    <a:pt x="1238" y="2953"/>
                    <a:pt x="916" y="2850"/>
                    <a:pt x="645" y="2579"/>
                  </a:cubicBezTo>
                  <a:cubicBezTo>
                    <a:pt x="426" y="2309"/>
                    <a:pt x="271" y="1986"/>
                    <a:pt x="271" y="1612"/>
                  </a:cubicBezTo>
                  <a:cubicBezTo>
                    <a:pt x="271" y="1238"/>
                    <a:pt x="426" y="916"/>
                    <a:pt x="645" y="645"/>
                  </a:cubicBezTo>
                  <a:cubicBezTo>
                    <a:pt x="916" y="426"/>
                    <a:pt x="1238" y="271"/>
                    <a:pt x="1612" y="271"/>
                  </a:cubicBezTo>
                  <a:close/>
                  <a:moveTo>
                    <a:pt x="1612" y="1"/>
                  </a:moveTo>
                  <a:cubicBezTo>
                    <a:pt x="748" y="1"/>
                    <a:pt x="0" y="748"/>
                    <a:pt x="0" y="1612"/>
                  </a:cubicBezTo>
                  <a:cubicBezTo>
                    <a:pt x="0" y="2528"/>
                    <a:pt x="748" y="3224"/>
                    <a:pt x="1612" y="3224"/>
                  </a:cubicBezTo>
                  <a:cubicBezTo>
                    <a:pt x="2463" y="3224"/>
                    <a:pt x="3224" y="2528"/>
                    <a:pt x="3224" y="1612"/>
                  </a:cubicBezTo>
                  <a:cubicBezTo>
                    <a:pt x="3224" y="748"/>
                    <a:pt x="2463" y="1"/>
                    <a:pt x="1612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3344500" y="4534925"/>
              <a:ext cx="154425" cy="156025"/>
            </a:xfrm>
            <a:custGeom>
              <a:rect b="b" l="l" r="r" t="t"/>
              <a:pathLst>
                <a:path extrusionOk="0" h="6241" w="6177">
                  <a:moveTo>
                    <a:pt x="3069" y="1135"/>
                  </a:moveTo>
                  <a:cubicBezTo>
                    <a:pt x="4243" y="1135"/>
                    <a:pt x="5158" y="2050"/>
                    <a:pt x="5158" y="3172"/>
                  </a:cubicBezTo>
                  <a:cubicBezTo>
                    <a:pt x="5158" y="4307"/>
                    <a:pt x="4243" y="5209"/>
                    <a:pt x="3069" y="5209"/>
                  </a:cubicBezTo>
                  <a:cubicBezTo>
                    <a:pt x="1934" y="5209"/>
                    <a:pt x="1019" y="4307"/>
                    <a:pt x="1019" y="3172"/>
                  </a:cubicBezTo>
                  <a:cubicBezTo>
                    <a:pt x="1019" y="2050"/>
                    <a:pt x="1934" y="1135"/>
                    <a:pt x="3069" y="1135"/>
                  </a:cubicBezTo>
                  <a:close/>
                  <a:moveTo>
                    <a:pt x="2902" y="0"/>
                  </a:moveTo>
                  <a:lnTo>
                    <a:pt x="1831" y="219"/>
                  </a:lnTo>
                  <a:lnTo>
                    <a:pt x="1934" y="645"/>
                  </a:lnTo>
                  <a:cubicBezTo>
                    <a:pt x="1934" y="696"/>
                    <a:pt x="1934" y="761"/>
                    <a:pt x="1883" y="812"/>
                  </a:cubicBezTo>
                  <a:cubicBezTo>
                    <a:pt x="1612" y="916"/>
                    <a:pt x="1406" y="1135"/>
                    <a:pt x="1187" y="1289"/>
                  </a:cubicBezTo>
                  <a:cubicBezTo>
                    <a:pt x="1187" y="1341"/>
                    <a:pt x="1083" y="1341"/>
                    <a:pt x="1083" y="1341"/>
                  </a:cubicBezTo>
                  <a:lnTo>
                    <a:pt x="697" y="1135"/>
                  </a:lnTo>
                  <a:lnTo>
                    <a:pt x="168" y="2102"/>
                  </a:lnTo>
                  <a:lnTo>
                    <a:pt x="490" y="2257"/>
                  </a:lnTo>
                  <a:cubicBezTo>
                    <a:pt x="542" y="2308"/>
                    <a:pt x="542" y="2373"/>
                    <a:pt x="542" y="2424"/>
                  </a:cubicBezTo>
                  <a:cubicBezTo>
                    <a:pt x="490" y="2631"/>
                    <a:pt x="439" y="2901"/>
                    <a:pt x="439" y="3172"/>
                  </a:cubicBezTo>
                  <a:cubicBezTo>
                    <a:pt x="439" y="3224"/>
                    <a:pt x="374" y="3224"/>
                    <a:pt x="323" y="3275"/>
                  </a:cubicBezTo>
                  <a:lnTo>
                    <a:pt x="0" y="3391"/>
                  </a:lnTo>
                  <a:lnTo>
                    <a:pt x="271" y="4410"/>
                  </a:lnTo>
                  <a:lnTo>
                    <a:pt x="593" y="4358"/>
                  </a:lnTo>
                  <a:cubicBezTo>
                    <a:pt x="645" y="4358"/>
                    <a:pt x="697" y="4358"/>
                    <a:pt x="761" y="4410"/>
                  </a:cubicBezTo>
                  <a:cubicBezTo>
                    <a:pt x="864" y="4629"/>
                    <a:pt x="1019" y="4835"/>
                    <a:pt x="1187" y="5055"/>
                  </a:cubicBezTo>
                  <a:cubicBezTo>
                    <a:pt x="1238" y="5055"/>
                    <a:pt x="1238" y="5158"/>
                    <a:pt x="1187" y="5158"/>
                  </a:cubicBezTo>
                  <a:lnTo>
                    <a:pt x="1019" y="5480"/>
                  </a:lnTo>
                  <a:lnTo>
                    <a:pt x="1986" y="6022"/>
                  </a:lnTo>
                  <a:lnTo>
                    <a:pt x="2154" y="5751"/>
                  </a:lnTo>
                  <a:cubicBezTo>
                    <a:pt x="2154" y="5699"/>
                    <a:pt x="2205" y="5699"/>
                    <a:pt x="2257" y="5699"/>
                  </a:cubicBezTo>
                  <a:cubicBezTo>
                    <a:pt x="2528" y="5803"/>
                    <a:pt x="2798" y="5854"/>
                    <a:pt x="3069" y="5854"/>
                  </a:cubicBezTo>
                  <a:cubicBezTo>
                    <a:pt x="3121" y="5854"/>
                    <a:pt x="3172" y="5854"/>
                    <a:pt x="3172" y="5919"/>
                  </a:cubicBezTo>
                  <a:lnTo>
                    <a:pt x="3275" y="6241"/>
                  </a:lnTo>
                  <a:lnTo>
                    <a:pt x="4359" y="5970"/>
                  </a:lnTo>
                  <a:lnTo>
                    <a:pt x="4243" y="5648"/>
                  </a:lnTo>
                  <a:cubicBezTo>
                    <a:pt x="4243" y="5596"/>
                    <a:pt x="4307" y="5532"/>
                    <a:pt x="4359" y="5532"/>
                  </a:cubicBezTo>
                  <a:cubicBezTo>
                    <a:pt x="4629" y="5377"/>
                    <a:pt x="4836" y="5209"/>
                    <a:pt x="5055" y="4952"/>
                  </a:cubicBezTo>
                  <a:cubicBezTo>
                    <a:pt x="5081" y="4919"/>
                    <a:pt x="5106" y="4903"/>
                    <a:pt x="5132" y="4903"/>
                  </a:cubicBezTo>
                  <a:cubicBezTo>
                    <a:pt x="5158" y="4903"/>
                    <a:pt x="5184" y="4919"/>
                    <a:pt x="5210" y="4952"/>
                  </a:cubicBezTo>
                  <a:lnTo>
                    <a:pt x="5480" y="5106"/>
                  </a:lnTo>
                  <a:lnTo>
                    <a:pt x="6022" y="4139"/>
                  </a:lnTo>
                  <a:lnTo>
                    <a:pt x="5751" y="3984"/>
                  </a:lnTo>
                  <a:cubicBezTo>
                    <a:pt x="5700" y="3920"/>
                    <a:pt x="5648" y="3868"/>
                    <a:pt x="5700" y="3817"/>
                  </a:cubicBezTo>
                  <a:cubicBezTo>
                    <a:pt x="5700" y="3598"/>
                    <a:pt x="5751" y="3391"/>
                    <a:pt x="5751" y="3172"/>
                  </a:cubicBezTo>
                  <a:lnTo>
                    <a:pt x="5751" y="3069"/>
                  </a:lnTo>
                  <a:cubicBezTo>
                    <a:pt x="5751" y="3017"/>
                    <a:pt x="5803" y="2953"/>
                    <a:pt x="5854" y="2953"/>
                  </a:cubicBezTo>
                  <a:lnTo>
                    <a:pt x="6177" y="2850"/>
                  </a:lnTo>
                  <a:lnTo>
                    <a:pt x="5919" y="1779"/>
                  </a:lnTo>
                  <a:lnTo>
                    <a:pt x="5532" y="1883"/>
                  </a:lnTo>
                  <a:cubicBezTo>
                    <a:pt x="5480" y="1883"/>
                    <a:pt x="5429" y="1883"/>
                    <a:pt x="5377" y="1831"/>
                  </a:cubicBezTo>
                  <a:cubicBezTo>
                    <a:pt x="5274" y="1612"/>
                    <a:pt x="5106" y="1457"/>
                    <a:pt x="4952" y="1289"/>
                  </a:cubicBezTo>
                  <a:cubicBezTo>
                    <a:pt x="4887" y="1238"/>
                    <a:pt x="4887" y="1186"/>
                    <a:pt x="4952" y="1135"/>
                  </a:cubicBezTo>
                  <a:lnTo>
                    <a:pt x="5158" y="761"/>
                  </a:lnTo>
                  <a:lnTo>
                    <a:pt x="4191" y="168"/>
                  </a:lnTo>
                  <a:lnTo>
                    <a:pt x="3985" y="542"/>
                  </a:lnTo>
                  <a:cubicBezTo>
                    <a:pt x="3939" y="578"/>
                    <a:pt x="3900" y="615"/>
                    <a:pt x="3863" y="615"/>
                  </a:cubicBezTo>
                  <a:cubicBezTo>
                    <a:pt x="3847" y="615"/>
                    <a:pt x="3832" y="608"/>
                    <a:pt x="3817" y="593"/>
                  </a:cubicBezTo>
                  <a:cubicBezTo>
                    <a:pt x="3598" y="542"/>
                    <a:pt x="3392" y="542"/>
                    <a:pt x="3121" y="542"/>
                  </a:cubicBezTo>
                  <a:cubicBezTo>
                    <a:pt x="3069" y="542"/>
                    <a:pt x="3018" y="490"/>
                    <a:pt x="3018" y="438"/>
                  </a:cubicBezTo>
                  <a:lnTo>
                    <a:pt x="2902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0"/>
            <p:cNvSpPr/>
            <p:nvPr/>
          </p:nvSpPr>
          <p:spPr>
            <a:xfrm>
              <a:off x="3336425" y="4528150"/>
              <a:ext cx="170575" cy="169250"/>
            </a:xfrm>
            <a:custGeom>
              <a:rect b="b" l="l" r="r" t="t"/>
              <a:pathLst>
                <a:path extrusionOk="0" h="6770" w="6823">
                  <a:moveTo>
                    <a:pt x="3225" y="271"/>
                  </a:moveTo>
                  <a:lnTo>
                    <a:pt x="3341" y="709"/>
                  </a:lnTo>
                  <a:cubicBezTo>
                    <a:pt x="3341" y="761"/>
                    <a:pt x="3392" y="813"/>
                    <a:pt x="3444" y="813"/>
                  </a:cubicBezTo>
                  <a:cubicBezTo>
                    <a:pt x="3715" y="813"/>
                    <a:pt x="3921" y="813"/>
                    <a:pt x="4140" y="864"/>
                  </a:cubicBezTo>
                  <a:cubicBezTo>
                    <a:pt x="4155" y="879"/>
                    <a:pt x="4170" y="886"/>
                    <a:pt x="4186" y="886"/>
                  </a:cubicBezTo>
                  <a:cubicBezTo>
                    <a:pt x="4223" y="886"/>
                    <a:pt x="4262" y="849"/>
                    <a:pt x="4308" y="813"/>
                  </a:cubicBezTo>
                  <a:lnTo>
                    <a:pt x="4514" y="439"/>
                  </a:lnTo>
                  <a:lnTo>
                    <a:pt x="5481" y="1032"/>
                  </a:lnTo>
                  <a:lnTo>
                    <a:pt x="5275" y="1406"/>
                  </a:lnTo>
                  <a:cubicBezTo>
                    <a:pt x="5210" y="1457"/>
                    <a:pt x="5210" y="1509"/>
                    <a:pt x="5275" y="1560"/>
                  </a:cubicBezTo>
                  <a:cubicBezTo>
                    <a:pt x="5429" y="1728"/>
                    <a:pt x="5597" y="1883"/>
                    <a:pt x="5700" y="2102"/>
                  </a:cubicBezTo>
                  <a:cubicBezTo>
                    <a:pt x="5752" y="2154"/>
                    <a:pt x="5803" y="2154"/>
                    <a:pt x="5855" y="2154"/>
                  </a:cubicBezTo>
                  <a:lnTo>
                    <a:pt x="6242" y="2050"/>
                  </a:lnTo>
                  <a:lnTo>
                    <a:pt x="6500" y="3121"/>
                  </a:lnTo>
                  <a:lnTo>
                    <a:pt x="6177" y="3224"/>
                  </a:lnTo>
                  <a:cubicBezTo>
                    <a:pt x="6126" y="3224"/>
                    <a:pt x="6074" y="3288"/>
                    <a:pt x="6074" y="3340"/>
                  </a:cubicBezTo>
                  <a:lnTo>
                    <a:pt x="6074" y="3443"/>
                  </a:lnTo>
                  <a:cubicBezTo>
                    <a:pt x="6074" y="3662"/>
                    <a:pt x="6023" y="3869"/>
                    <a:pt x="6023" y="4088"/>
                  </a:cubicBezTo>
                  <a:cubicBezTo>
                    <a:pt x="5971" y="4139"/>
                    <a:pt x="6023" y="4191"/>
                    <a:pt x="6074" y="4255"/>
                  </a:cubicBezTo>
                  <a:lnTo>
                    <a:pt x="6345" y="4410"/>
                  </a:lnTo>
                  <a:lnTo>
                    <a:pt x="5803" y="5377"/>
                  </a:lnTo>
                  <a:lnTo>
                    <a:pt x="5533" y="5223"/>
                  </a:lnTo>
                  <a:cubicBezTo>
                    <a:pt x="5507" y="5190"/>
                    <a:pt x="5481" y="5174"/>
                    <a:pt x="5455" y="5174"/>
                  </a:cubicBezTo>
                  <a:cubicBezTo>
                    <a:pt x="5429" y="5174"/>
                    <a:pt x="5404" y="5190"/>
                    <a:pt x="5378" y="5223"/>
                  </a:cubicBezTo>
                  <a:cubicBezTo>
                    <a:pt x="5159" y="5480"/>
                    <a:pt x="4952" y="5648"/>
                    <a:pt x="4682" y="5803"/>
                  </a:cubicBezTo>
                  <a:cubicBezTo>
                    <a:pt x="4630" y="5803"/>
                    <a:pt x="4566" y="5867"/>
                    <a:pt x="4566" y="5919"/>
                  </a:cubicBezTo>
                  <a:lnTo>
                    <a:pt x="4682" y="6241"/>
                  </a:lnTo>
                  <a:lnTo>
                    <a:pt x="3598" y="6512"/>
                  </a:lnTo>
                  <a:lnTo>
                    <a:pt x="3495" y="6190"/>
                  </a:lnTo>
                  <a:cubicBezTo>
                    <a:pt x="3495" y="6125"/>
                    <a:pt x="3444" y="6125"/>
                    <a:pt x="3392" y="6125"/>
                  </a:cubicBezTo>
                  <a:cubicBezTo>
                    <a:pt x="3121" y="6125"/>
                    <a:pt x="2851" y="6074"/>
                    <a:pt x="2580" y="5970"/>
                  </a:cubicBezTo>
                  <a:cubicBezTo>
                    <a:pt x="2528" y="5970"/>
                    <a:pt x="2477" y="5970"/>
                    <a:pt x="2477" y="6022"/>
                  </a:cubicBezTo>
                  <a:lnTo>
                    <a:pt x="2309" y="6293"/>
                  </a:lnTo>
                  <a:lnTo>
                    <a:pt x="1342" y="5751"/>
                  </a:lnTo>
                  <a:lnTo>
                    <a:pt x="1510" y="5429"/>
                  </a:lnTo>
                  <a:cubicBezTo>
                    <a:pt x="1561" y="5429"/>
                    <a:pt x="1561" y="5326"/>
                    <a:pt x="1510" y="5326"/>
                  </a:cubicBezTo>
                  <a:cubicBezTo>
                    <a:pt x="1342" y="5106"/>
                    <a:pt x="1187" y="4900"/>
                    <a:pt x="1084" y="4681"/>
                  </a:cubicBezTo>
                  <a:cubicBezTo>
                    <a:pt x="1020" y="4629"/>
                    <a:pt x="968" y="4629"/>
                    <a:pt x="916" y="4629"/>
                  </a:cubicBezTo>
                  <a:lnTo>
                    <a:pt x="594" y="4681"/>
                  </a:lnTo>
                  <a:lnTo>
                    <a:pt x="323" y="3662"/>
                  </a:lnTo>
                  <a:lnTo>
                    <a:pt x="646" y="3546"/>
                  </a:lnTo>
                  <a:cubicBezTo>
                    <a:pt x="697" y="3495"/>
                    <a:pt x="762" y="3495"/>
                    <a:pt x="762" y="3443"/>
                  </a:cubicBezTo>
                  <a:cubicBezTo>
                    <a:pt x="762" y="3172"/>
                    <a:pt x="813" y="2902"/>
                    <a:pt x="865" y="2695"/>
                  </a:cubicBezTo>
                  <a:cubicBezTo>
                    <a:pt x="865" y="2644"/>
                    <a:pt x="865" y="2579"/>
                    <a:pt x="813" y="2528"/>
                  </a:cubicBezTo>
                  <a:lnTo>
                    <a:pt x="491" y="2373"/>
                  </a:lnTo>
                  <a:lnTo>
                    <a:pt x="1020" y="1406"/>
                  </a:lnTo>
                  <a:lnTo>
                    <a:pt x="1406" y="1612"/>
                  </a:lnTo>
                  <a:cubicBezTo>
                    <a:pt x="1406" y="1612"/>
                    <a:pt x="1510" y="1612"/>
                    <a:pt x="1510" y="1560"/>
                  </a:cubicBezTo>
                  <a:cubicBezTo>
                    <a:pt x="1729" y="1406"/>
                    <a:pt x="1935" y="1187"/>
                    <a:pt x="2206" y="1083"/>
                  </a:cubicBezTo>
                  <a:cubicBezTo>
                    <a:pt x="2257" y="1032"/>
                    <a:pt x="2257" y="967"/>
                    <a:pt x="2257" y="916"/>
                  </a:cubicBezTo>
                  <a:lnTo>
                    <a:pt x="2154" y="490"/>
                  </a:lnTo>
                  <a:lnTo>
                    <a:pt x="3225" y="271"/>
                  </a:lnTo>
                  <a:close/>
                  <a:moveTo>
                    <a:pt x="3276" y="0"/>
                  </a:moveTo>
                  <a:lnTo>
                    <a:pt x="1987" y="323"/>
                  </a:lnTo>
                  <a:cubicBezTo>
                    <a:pt x="1935" y="323"/>
                    <a:pt x="1883" y="387"/>
                    <a:pt x="1883" y="439"/>
                  </a:cubicBezTo>
                  <a:lnTo>
                    <a:pt x="1987" y="916"/>
                  </a:lnTo>
                  <a:cubicBezTo>
                    <a:pt x="1780" y="1032"/>
                    <a:pt x="1613" y="1187"/>
                    <a:pt x="1406" y="1354"/>
                  </a:cubicBezTo>
                  <a:lnTo>
                    <a:pt x="1020" y="1135"/>
                  </a:lnTo>
                  <a:cubicBezTo>
                    <a:pt x="968" y="1083"/>
                    <a:pt x="968" y="1083"/>
                    <a:pt x="916" y="1083"/>
                  </a:cubicBezTo>
                  <a:cubicBezTo>
                    <a:pt x="916" y="1135"/>
                    <a:pt x="865" y="1135"/>
                    <a:pt x="865" y="1187"/>
                  </a:cubicBezTo>
                  <a:lnTo>
                    <a:pt x="168" y="2321"/>
                  </a:lnTo>
                  <a:cubicBezTo>
                    <a:pt x="168" y="2424"/>
                    <a:pt x="168" y="2476"/>
                    <a:pt x="220" y="2528"/>
                  </a:cubicBezTo>
                  <a:lnTo>
                    <a:pt x="594" y="2695"/>
                  </a:lnTo>
                  <a:cubicBezTo>
                    <a:pt x="542" y="2902"/>
                    <a:pt x="542" y="3121"/>
                    <a:pt x="491" y="3340"/>
                  </a:cubicBezTo>
                  <a:lnTo>
                    <a:pt x="117" y="3443"/>
                  </a:lnTo>
                  <a:cubicBezTo>
                    <a:pt x="52" y="3443"/>
                    <a:pt x="1" y="3495"/>
                    <a:pt x="1" y="3611"/>
                  </a:cubicBezTo>
                  <a:lnTo>
                    <a:pt x="375" y="4900"/>
                  </a:lnTo>
                  <a:cubicBezTo>
                    <a:pt x="375" y="4937"/>
                    <a:pt x="433" y="4973"/>
                    <a:pt x="485" y="4973"/>
                  </a:cubicBezTo>
                  <a:cubicBezTo>
                    <a:pt x="507" y="4973"/>
                    <a:pt x="527" y="4967"/>
                    <a:pt x="542" y="4952"/>
                  </a:cubicBezTo>
                  <a:lnTo>
                    <a:pt x="865" y="4900"/>
                  </a:lnTo>
                  <a:cubicBezTo>
                    <a:pt x="968" y="5055"/>
                    <a:pt x="1136" y="5274"/>
                    <a:pt x="1290" y="5429"/>
                  </a:cubicBezTo>
                  <a:lnTo>
                    <a:pt x="1084" y="5700"/>
                  </a:lnTo>
                  <a:cubicBezTo>
                    <a:pt x="1020" y="5751"/>
                    <a:pt x="1084" y="5867"/>
                    <a:pt x="1136" y="5867"/>
                  </a:cubicBezTo>
                  <a:lnTo>
                    <a:pt x="2309" y="6564"/>
                  </a:lnTo>
                  <a:cubicBezTo>
                    <a:pt x="2309" y="6615"/>
                    <a:pt x="2373" y="6615"/>
                    <a:pt x="2373" y="6615"/>
                  </a:cubicBezTo>
                  <a:cubicBezTo>
                    <a:pt x="2425" y="6564"/>
                    <a:pt x="2425" y="6564"/>
                    <a:pt x="2477" y="6564"/>
                  </a:cubicBezTo>
                  <a:lnTo>
                    <a:pt x="2631" y="6241"/>
                  </a:lnTo>
                  <a:cubicBezTo>
                    <a:pt x="2851" y="6293"/>
                    <a:pt x="3070" y="6344"/>
                    <a:pt x="3276" y="6344"/>
                  </a:cubicBezTo>
                  <a:lnTo>
                    <a:pt x="3392" y="6667"/>
                  </a:lnTo>
                  <a:cubicBezTo>
                    <a:pt x="3392" y="6718"/>
                    <a:pt x="3392" y="6718"/>
                    <a:pt x="3444" y="6770"/>
                  </a:cubicBezTo>
                  <a:lnTo>
                    <a:pt x="3495" y="6770"/>
                  </a:lnTo>
                  <a:lnTo>
                    <a:pt x="4836" y="6448"/>
                  </a:lnTo>
                  <a:cubicBezTo>
                    <a:pt x="4888" y="6448"/>
                    <a:pt x="4888" y="6448"/>
                    <a:pt x="4888" y="6396"/>
                  </a:cubicBezTo>
                  <a:cubicBezTo>
                    <a:pt x="4952" y="6396"/>
                    <a:pt x="4952" y="6344"/>
                    <a:pt x="4952" y="6293"/>
                  </a:cubicBezTo>
                  <a:lnTo>
                    <a:pt x="4836" y="5970"/>
                  </a:lnTo>
                  <a:cubicBezTo>
                    <a:pt x="5107" y="5867"/>
                    <a:pt x="5326" y="5648"/>
                    <a:pt x="5481" y="5480"/>
                  </a:cubicBezTo>
                  <a:lnTo>
                    <a:pt x="5803" y="5648"/>
                  </a:lnTo>
                  <a:lnTo>
                    <a:pt x="5919" y="5648"/>
                  </a:lnTo>
                  <a:cubicBezTo>
                    <a:pt x="5919" y="5648"/>
                    <a:pt x="5971" y="5648"/>
                    <a:pt x="5971" y="5596"/>
                  </a:cubicBezTo>
                  <a:lnTo>
                    <a:pt x="6667" y="4410"/>
                  </a:lnTo>
                  <a:lnTo>
                    <a:pt x="6667" y="4307"/>
                  </a:lnTo>
                  <a:lnTo>
                    <a:pt x="6616" y="4255"/>
                  </a:lnTo>
                  <a:lnTo>
                    <a:pt x="6242" y="4036"/>
                  </a:lnTo>
                  <a:cubicBezTo>
                    <a:pt x="6293" y="3869"/>
                    <a:pt x="6345" y="3662"/>
                    <a:pt x="6345" y="3443"/>
                  </a:cubicBezTo>
                  <a:lnTo>
                    <a:pt x="6719" y="3340"/>
                  </a:lnTo>
                  <a:cubicBezTo>
                    <a:pt x="6771" y="3340"/>
                    <a:pt x="6822" y="3224"/>
                    <a:pt x="6771" y="3172"/>
                  </a:cubicBezTo>
                  <a:lnTo>
                    <a:pt x="6448" y="1883"/>
                  </a:lnTo>
                  <a:cubicBezTo>
                    <a:pt x="6448" y="1831"/>
                    <a:pt x="6397" y="1831"/>
                    <a:pt x="6397" y="1780"/>
                  </a:cubicBezTo>
                  <a:lnTo>
                    <a:pt x="6293" y="1780"/>
                  </a:lnTo>
                  <a:lnTo>
                    <a:pt x="5855" y="1883"/>
                  </a:lnTo>
                  <a:cubicBezTo>
                    <a:pt x="5752" y="1728"/>
                    <a:pt x="5649" y="1560"/>
                    <a:pt x="5481" y="1457"/>
                  </a:cubicBezTo>
                  <a:lnTo>
                    <a:pt x="5752" y="1032"/>
                  </a:lnTo>
                  <a:cubicBezTo>
                    <a:pt x="5752" y="967"/>
                    <a:pt x="5752" y="916"/>
                    <a:pt x="5700" y="864"/>
                  </a:cubicBezTo>
                  <a:lnTo>
                    <a:pt x="4514" y="168"/>
                  </a:lnTo>
                  <a:lnTo>
                    <a:pt x="4462" y="168"/>
                  </a:lnTo>
                  <a:cubicBezTo>
                    <a:pt x="4411" y="168"/>
                    <a:pt x="4411" y="219"/>
                    <a:pt x="4359" y="219"/>
                  </a:cubicBezTo>
                  <a:lnTo>
                    <a:pt x="4140" y="645"/>
                  </a:lnTo>
                  <a:cubicBezTo>
                    <a:pt x="3921" y="593"/>
                    <a:pt x="3766" y="542"/>
                    <a:pt x="3547" y="542"/>
                  </a:cubicBezTo>
                  <a:lnTo>
                    <a:pt x="3444" y="65"/>
                  </a:lnTo>
                  <a:cubicBezTo>
                    <a:pt x="3444" y="65"/>
                    <a:pt x="3444" y="0"/>
                    <a:pt x="339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3369950" y="4563275"/>
              <a:ext cx="103525" cy="101900"/>
            </a:xfrm>
            <a:custGeom>
              <a:rect b="b" l="l" r="r" t="t"/>
              <a:pathLst>
                <a:path extrusionOk="0" h="4076" w="4141">
                  <a:moveTo>
                    <a:pt x="2051" y="207"/>
                  </a:moveTo>
                  <a:cubicBezTo>
                    <a:pt x="2580" y="207"/>
                    <a:pt x="3018" y="426"/>
                    <a:pt x="3341" y="749"/>
                  </a:cubicBezTo>
                  <a:cubicBezTo>
                    <a:pt x="3663" y="1071"/>
                    <a:pt x="3869" y="1561"/>
                    <a:pt x="3869" y="2038"/>
                  </a:cubicBezTo>
                  <a:cubicBezTo>
                    <a:pt x="3869" y="2528"/>
                    <a:pt x="3663" y="3005"/>
                    <a:pt x="3341" y="3328"/>
                  </a:cubicBezTo>
                  <a:cubicBezTo>
                    <a:pt x="3018" y="3650"/>
                    <a:pt x="2580" y="3869"/>
                    <a:pt x="2051" y="3869"/>
                  </a:cubicBezTo>
                  <a:cubicBezTo>
                    <a:pt x="1561" y="3869"/>
                    <a:pt x="1136" y="3650"/>
                    <a:pt x="813" y="3328"/>
                  </a:cubicBezTo>
                  <a:cubicBezTo>
                    <a:pt x="439" y="3005"/>
                    <a:pt x="272" y="2528"/>
                    <a:pt x="272" y="2038"/>
                  </a:cubicBezTo>
                  <a:cubicBezTo>
                    <a:pt x="272" y="1561"/>
                    <a:pt x="439" y="1071"/>
                    <a:pt x="813" y="749"/>
                  </a:cubicBezTo>
                  <a:cubicBezTo>
                    <a:pt x="1136" y="426"/>
                    <a:pt x="1561" y="207"/>
                    <a:pt x="2051" y="207"/>
                  </a:cubicBezTo>
                  <a:close/>
                  <a:moveTo>
                    <a:pt x="2051" y="1"/>
                  </a:moveTo>
                  <a:cubicBezTo>
                    <a:pt x="916" y="1"/>
                    <a:pt x="1" y="916"/>
                    <a:pt x="1" y="2038"/>
                  </a:cubicBezTo>
                  <a:cubicBezTo>
                    <a:pt x="1" y="3173"/>
                    <a:pt x="916" y="4075"/>
                    <a:pt x="2051" y="4075"/>
                  </a:cubicBezTo>
                  <a:cubicBezTo>
                    <a:pt x="3225" y="4075"/>
                    <a:pt x="4140" y="3173"/>
                    <a:pt x="4140" y="2038"/>
                  </a:cubicBezTo>
                  <a:cubicBezTo>
                    <a:pt x="4140" y="916"/>
                    <a:pt x="3225" y="1"/>
                    <a:pt x="205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3191375" y="4725750"/>
              <a:ext cx="218900" cy="218925"/>
            </a:xfrm>
            <a:custGeom>
              <a:rect b="b" l="l" r="r" t="t"/>
              <a:pathLst>
                <a:path extrusionOk="0" h="8757" w="8756">
                  <a:moveTo>
                    <a:pt x="4410" y="1883"/>
                  </a:moveTo>
                  <a:cubicBezTo>
                    <a:pt x="5803" y="1883"/>
                    <a:pt x="6886" y="3005"/>
                    <a:pt x="6886" y="4411"/>
                  </a:cubicBezTo>
                  <a:cubicBezTo>
                    <a:pt x="6886" y="5752"/>
                    <a:pt x="5803" y="6873"/>
                    <a:pt x="4410" y="6873"/>
                  </a:cubicBezTo>
                  <a:cubicBezTo>
                    <a:pt x="3018" y="6873"/>
                    <a:pt x="1883" y="5752"/>
                    <a:pt x="1883" y="4411"/>
                  </a:cubicBezTo>
                  <a:cubicBezTo>
                    <a:pt x="1883" y="3005"/>
                    <a:pt x="3018" y="1883"/>
                    <a:pt x="4410" y="1883"/>
                  </a:cubicBezTo>
                  <a:close/>
                  <a:moveTo>
                    <a:pt x="3920" y="1"/>
                  </a:moveTo>
                  <a:lnTo>
                    <a:pt x="3920" y="542"/>
                  </a:lnTo>
                  <a:cubicBezTo>
                    <a:pt x="3920" y="594"/>
                    <a:pt x="3869" y="645"/>
                    <a:pt x="3817" y="645"/>
                  </a:cubicBezTo>
                  <a:cubicBezTo>
                    <a:pt x="3276" y="697"/>
                    <a:pt x="2747" y="916"/>
                    <a:pt x="2308" y="1187"/>
                  </a:cubicBezTo>
                  <a:cubicBezTo>
                    <a:pt x="2283" y="1213"/>
                    <a:pt x="2257" y="1226"/>
                    <a:pt x="2231" y="1226"/>
                  </a:cubicBezTo>
                  <a:cubicBezTo>
                    <a:pt x="2205" y="1226"/>
                    <a:pt x="2179" y="1213"/>
                    <a:pt x="2154" y="1187"/>
                  </a:cubicBezTo>
                  <a:lnTo>
                    <a:pt x="1831" y="800"/>
                  </a:lnTo>
                  <a:lnTo>
                    <a:pt x="1083" y="1509"/>
                  </a:lnTo>
                  <a:lnTo>
                    <a:pt x="1406" y="1883"/>
                  </a:lnTo>
                  <a:cubicBezTo>
                    <a:pt x="1457" y="1935"/>
                    <a:pt x="1457" y="1986"/>
                    <a:pt x="1406" y="2038"/>
                  </a:cubicBezTo>
                  <a:cubicBezTo>
                    <a:pt x="1019" y="2528"/>
                    <a:pt x="761" y="3121"/>
                    <a:pt x="645" y="3766"/>
                  </a:cubicBezTo>
                  <a:cubicBezTo>
                    <a:pt x="645" y="3817"/>
                    <a:pt x="593" y="3869"/>
                    <a:pt x="542" y="3869"/>
                  </a:cubicBezTo>
                  <a:lnTo>
                    <a:pt x="0" y="3869"/>
                  </a:lnTo>
                  <a:lnTo>
                    <a:pt x="0" y="4888"/>
                  </a:lnTo>
                  <a:lnTo>
                    <a:pt x="542" y="4888"/>
                  </a:lnTo>
                  <a:cubicBezTo>
                    <a:pt x="593" y="4888"/>
                    <a:pt x="645" y="4939"/>
                    <a:pt x="645" y="4991"/>
                  </a:cubicBezTo>
                  <a:cubicBezTo>
                    <a:pt x="761" y="5584"/>
                    <a:pt x="967" y="6177"/>
                    <a:pt x="1341" y="6603"/>
                  </a:cubicBezTo>
                  <a:cubicBezTo>
                    <a:pt x="1341" y="6667"/>
                    <a:pt x="1341" y="6770"/>
                    <a:pt x="1290" y="6770"/>
                  </a:cubicBezTo>
                  <a:lnTo>
                    <a:pt x="967" y="7144"/>
                  </a:lnTo>
                  <a:lnTo>
                    <a:pt x="1664" y="7892"/>
                  </a:lnTo>
                  <a:lnTo>
                    <a:pt x="2051" y="7518"/>
                  </a:lnTo>
                  <a:cubicBezTo>
                    <a:pt x="2076" y="7492"/>
                    <a:pt x="2102" y="7479"/>
                    <a:pt x="2128" y="7479"/>
                  </a:cubicBezTo>
                  <a:cubicBezTo>
                    <a:pt x="2154" y="7479"/>
                    <a:pt x="2179" y="7492"/>
                    <a:pt x="2205" y="7518"/>
                  </a:cubicBezTo>
                  <a:cubicBezTo>
                    <a:pt x="2631" y="7789"/>
                    <a:pt x="3172" y="8060"/>
                    <a:pt x="3766" y="8111"/>
                  </a:cubicBezTo>
                  <a:cubicBezTo>
                    <a:pt x="3817" y="8163"/>
                    <a:pt x="3817" y="8214"/>
                    <a:pt x="3817" y="8279"/>
                  </a:cubicBezTo>
                  <a:lnTo>
                    <a:pt x="3817" y="8756"/>
                  </a:lnTo>
                  <a:lnTo>
                    <a:pt x="4836" y="8756"/>
                  </a:lnTo>
                  <a:lnTo>
                    <a:pt x="4836" y="8279"/>
                  </a:lnTo>
                  <a:cubicBezTo>
                    <a:pt x="4836" y="8214"/>
                    <a:pt x="4887" y="8163"/>
                    <a:pt x="4952" y="8163"/>
                  </a:cubicBezTo>
                  <a:cubicBezTo>
                    <a:pt x="5532" y="8060"/>
                    <a:pt x="6022" y="7841"/>
                    <a:pt x="6448" y="7570"/>
                  </a:cubicBezTo>
                  <a:cubicBezTo>
                    <a:pt x="6465" y="7553"/>
                    <a:pt x="6489" y="7547"/>
                    <a:pt x="6514" y="7547"/>
                  </a:cubicBezTo>
                  <a:cubicBezTo>
                    <a:pt x="6564" y="7547"/>
                    <a:pt x="6615" y="7570"/>
                    <a:pt x="6615" y="7570"/>
                  </a:cubicBezTo>
                  <a:lnTo>
                    <a:pt x="6989" y="7957"/>
                  </a:lnTo>
                  <a:lnTo>
                    <a:pt x="7737" y="7312"/>
                  </a:lnTo>
                  <a:lnTo>
                    <a:pt x="7363" y="6925"/>
                  </a:lnTo>
                  <a:lnTo>
                    <a:pt x="7363" y="6770"/>
                  </a:lnTo>
                  <a:cubicBezTo>
                    <a:pt x="7789" y="6229"/>
                    <a:pt x="8059" y="5636"/>
                    <a:pt x="8175" y="4991"/>
                  </a:cubicBezTo>
                  <a:cubicBezTo>
                    <a:pt x="8175" y="4939"/>
                    <a:pt x="8227" y="4888"/>
                    <a:pt x="8279" y="4888"/>
                  </a:cubicBezTo>
                  <a:lnTo>
                    <a:pt x="8756" y="4888"/>
                  </a:lnTo>
                  <a:lnTo>
                    <a:pt x="8756" y="3869"/>
                  </a:lnTo>
                  <a:lnTo>
                    <a:pt x="8279" y="3869"/>
                  </a:lnTo>
                  <a:cubicBezTo>
                    <a:pt x="8227" y="3869"/>
                    <a:pt x="8175" y="3869"/>
                    <a:pt x="8175" y="3766"/>
                  </a:cubicBezTo>
                  <a:cubicBezTo>
                    <a:pt x="8059" y="3173"/>
                    <a:pt x="7789" y="2631"/>
                    <a:pt x="7466" y="2154"/>
                  </a:cubicBezTo>
                  <a:cubicBezTo>
                    <a:pt x="7415" y="2090"/>
                    <a:pt x="7415" y="2038"/>
                    <a:pt x="7466" y="1986"/>
                  </a:cubicBezTo>
                  <a:lnTo>
                    <a:pt x="7853" y="1612"/>
                  </a:lnTo>
                  <a:lnTo>
                    <a:pt x="7092" y="916"/>
                  </a:lnTo>
                  <a:lnTo>
                    <a:pt x="6770" y="1290"/>
                  </a:lnTo>
                  <a:cubicBezTo>
                    <a:pt x="6736" y="1290"/>
                    <a:pt x="6701" y="1313"/>
                    <a:pt x="6667" y="1313"/>
                  </a:cubicBezTo>
                  <a:cubicBezTo>
                    <a:pt x="6650" y="1313"/>
                    <a:pt x="6632" y="1307"/>
                    <a:pt x="6615" y="1290"/>
                  </a:cubicBezTo>
                  <a:cubicBezTo>
                    <a:pt x="6125" y="968"/>
                    <a:pt x="5648" y="748"/>
                    <a:pt x="5055" y="645"/>
                  </a:cubicBezTo>
                  <a:cubicBezTo>
                    <a:pt x="5003" y="645"/>
                    <a:pt x="4952" y="594"/>
                    <a:pt x="4952" y="542"/>
                  </a:cubicBezTo>
                  <a:lnTo>
                    <a:pt x="4952" y="1"/>
                  </a:ln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3186200" y="4718975"/>
              <a:ext cx="230850" cy="232450"/>
            </a:xfrm>
            <a:custGeom>
              <a:rect b="b" l="l" r="r" t="t"/>
              <a:pathLst>
                <a:path extrusionOk="0" h="9298" w="9234">
                  <a:moveTo>
                    <a:pt x="5159" y="272"/>
                  </a:moveTo>
                  <a:lnTo>
                    <a:pt x="5159" y="813"/>
                  </a:lnTo>
                  <a:cubicBezTo>
                    <a:pt x="5159" y="865"/>
                    <a:pt x="5210" y="916"/>
                    <a:pt x="5262" y="916"/>
                  </a:cubicBezTo>
                  <a:cubicBezTo>
                    <a:pt x="5855" y="1019"/>
                    <a:pt x="6332" y="1239"/>
                    <a:pt x="6822" y="1561"/>
                  </a:cubicBezTo>
                  <a:cubicBezTo>
                    <a:pt x="6839" y="1578"/>
                    <a:pt x="6857" y="1584"/>
                    <a:pt x="6874" y="1584"/>
                  </a:cubicBezTo>
                  <a:cubicBezTo>
                    <a:pt x="6908" y="1584"/>
                    <a:pt x="6943" y="1561"/>
                    <a:pt x="6977" y="1561"/>
                  </a:cubicBezTo>
                  <a:lnTo>
                    <a:pt x="7299" y="1187"/>
                  </a:lnTo>
                  <a:lnTo>
                    <a:pt x="8060" y="1883"/>
                  </a:lnTo>
                  <a:lnTo>
                    <a:pt x="7673" y="2257"/>
                  </a:lnTo>
                  <a:cubicBezTo>
                    <a:pt x="7622" y="2309"/>
                    <a:pt x="7622" y="2361"/>
                    <a:pt x="7673" y="2425"/>
                  </a:cubicBezTo>
                  <a:cubicBezTo>
                    <a:pt x="7996" y="2902"/>
                    <a:pt x="8266" y="3444"/>
                    <a:pt x="8382" y="4037"/>
                  </a:cubicBezTo>
                  <a:cubicBezTo>
                    <a:pt x="8382" y="4140"/>
                    <a:pt x="8434" y="4140"/>
                    <a:pt x="8486" y="4140"/>
                  </a:cubicBezTo>
                  <a:lnTo>
                    <a:pt x="8963" y="4140"/>
                  </a:lnTo>
                  <a:lnTo>
                    <a:pt x="8963" y="5159"/>
                  </a:lnTo>
                  <a:lnTo>
                    <a:pt x="8486" y="5159"/>
                  </a:lnTo>
                  <a:cubicBezTo>
                    <a:pt x="8434" y="5159"/>
                    <a:pt x="8382" y="5210"/>
                    <a:pt x="8382" y="5262"/>
                  </a:cubicBezTo>
                  <a:cubicBezTo>
                    <a:pt x="8266" y="5907"/>
                    <a:pt x="7996" y="6500"/>
                    <a:pt x="7570" y="7041"/>
                  </a:cubicBezTo>
                  <a:lnTo>
                    <a:pt x="7570" y="7196"/>
                  </a:lnTo>
                  <a:lnTo>
                    <a:pt x="7944" y="7583"/>
                  </a:lnTo>
                  <a:lnTo>
                    <a:pt x="7196" y="8228"/>
                  </a:lnTo>
                  <a:lnTo>
                    <a:pt x="6822" y="7841"/>
                  </a:lnTo>
                  <a:cubicBezTo>
                    <a:pt x="6822" y="7841"/>
                    <a:pt x="6771" y="7818"/>
                    <a:pt x="6721" y="7818"/>
                  </a:cubicBezTo>
                  <a:cubicBezTo>
                    <a:pt x="6696" y="7818"/>
                    <a:pt x="6672" y="7824"/>
                    <a:pt x="6655" y="7841"/>
                  </a:cubicBezTo>
                  <a:cubicBezTo>
                    <a:pt x="6229" y="8112"/>
                    <a:pt x="5739" y="8331"/>
                    <a:pt x="5159" y="8434"/>
                  </a:cubicBezTo>
                  <a:cubicBezTo>
                    <a:pt x="5094" y="8434"/>
                    <a:pt x="5043" y="8485"/>
                    <a:pt x="5043" y="8550"/>
                  </a:cubicBezTo>
                  <a:lnTo>
                    <a:pt x="5043" y="9027"/>
                  </a:lnTo>
                  <a:lnTo>
                    <a:pt x="4024" y="9027"/>
                  </a:lnTo>
                  <a:lnTo>
                    <a:pt x="4024" y="8550"/>
                  </a:lnTo>
                  <a:cubicBezTo>
                    <a:pt x="4024" y="8485"/>
                    <a:pt x="4024" y="8434"/>
                    <a:pt x="3973" y="8382"/>
                  </a:cubicBezTo>
                  <a:cubicBezTo>
                    <a:pt x="3379" y="8331"/>
                    <a:pt x="2838" y="8060"/>
                    <a:pt x="2412" y="7789"/>
                  </a:cubicBezTo>
                  <a:cubicBezTo>
                    <a:pt x="2386" y="7763"/>
                    <a:pt x="2361" y="7750"/>
                    <a:pt x="2335" y="7750"/>
                  </a:cubicBezTo>
                  <a:cubicBezTo>
                    <a:pt x="2309" y="7750"/>
                    <a:pt x="2283" y="7763"/>
                    <a:pt x="2258" y="7789"/>
                  </a:cubicBezTo>
                  <a:lnTo>
                    <a:pt x="1871" y="8163"/>
                  </a:lnTo>
                  <a:lnTo>
                    <a:pt x="1174" y="7415"/>
                  </a:lnTo>
                  <a:lnTo>
                    <a:pt x="1497" y="7041"/>
                  </a:lnTo>
                  <a:cubicBezTo>
                    <a:pt x="1548" y="7041"/>
                    <a:pt x="1548" y="6938"/>
                    <a:pt x="1548" y="6874"/>
                  </a:cubicBezTo>
                  <a:cubicBezTo>
                    <a:pt x="1174" y="6448"/>
                    <a:pt x="968" y="5855"/>
                    <a:pt x="852" y="5262"/>
                  </a:cubicBezTo>
                  <a:cubicBezTo>
                    <a:pt x="852" y="5210"/>
                    <a:pt x="800" y="5159"/>
                    <a:pt x="749" y="5159"/>
                  </a:cubicBezTo>
                  <a:lnTo>
                    <a:pt x="207" y="5159"/>
                  </a:lnTo>
                  <a:lnTo>
                    <a:pt x="207" y="4140"/>
                  </a:lnTo>
                  <a:lnTo>
                    <a:pt x="749" y="4140"/>
                  </a:lnTo>
                  <a:cubicBezTo>
                    <a:pt x="800" y="4140"/>
                    <a:pt x="852" y="4088"/>
                    <a:pt x="852" y="4037"/>
                  </a:cubicBezTo>
                  <a:cubicBezTo>
                    <a:pt x="968" y="3392"/>
                    <a:pt x="1226" y="2799"/>
                    <a:pt x="1613" y="2309"/>
                  </a:cubicBezTo>
                  <a:cubicBezTo>
                    <a:pt x="1664" y="2257"/>
                    <a:pt x="1664" y="2206"/>
                    <a:pt x="1613" y="2154"/>
                  </a:cubicBezTo>
                  <a:lnTo>
                    <a:pt x="1290" y="1780"/>
                  </a:lnTo>
                  <a:lnTo>
                    <a:pt x="2038" y="1071"/>
                  </a:lnTo>
                  <a:lnTo>
                    <a:pt x="2361" y="1458"/>
                  </a:lnTo>
                  <a:cubicBezTo>
                    <a:pt x="2386" y="1484"/>
                    <a:pt x="2412" y="1497"/>
                    <a:pt x="2438" y="1497"/>
                  </a:cubicBezTo>
                  <a:cubicBezTo>
                    <a:pt x="2464" y="1497"/>
                    <a:pt x="2490" y="1484"/>
                    <a:pt x="2515" y="1458"/>
                  </a:cubicBezTo>
                  <a:cubicBezTo>
                    <a:pt x="2954" y="1187"/>
                    <a:pt x="3483" y="968"/>
                    <a:pt x="4024" y="916"/>
                  </a:cubicBezTo>
                  <a:cubicBezTo>
                    <a:pt x="4076" y="916"/>
                    <a:pt x="4127" y="865"/>
                    <a:pt x="4127" y="813"/>
                  </a:cubicBezTo>
                  <a:lnTo>
                    <a:pt x="4127" y="272"/>
                  </a:lnTo>
                  <a:close/>
                  <a:moveTo>
                    <a:pt x="4024" y="1"/>
                  </a:moveTo>
                  <a:cubicBezTo>
                    <a:pt x="3973" y="1"/>
                    <a:pt x="3921" y="52"/>
                    <a:pt x="3921" y="168"/>
                  </a:cubicBezTo>
                  <a:lnTo>
                    <a:pt x="3921" y="697"/>
                  </a:lnTo>
                  <a:cubicBezTo>
                    <a:pt x="3379" y="749"/>
                    <a:pt x="2902" y="968"/>
                    <a:pt x="2464" y="1239"/>
                  </a:cubicBezTo>
                  <a:lnTo>
                    <a:pt x="2141" y="813"/>
                  </a:lnTo>
                  <a:lnTo>
                    <a:pt x="2038" y="813"/>
                  </a:lnTo>
                  <a:cubicBezTo>
                    <a:pt x="2021" y="792"/>
                    <a:pt x="2010" y="785"/>
                    <a:pt x="2000" y="785"/>
                  </a:cubicBezTo>
                  <a:cubicBezTo>
                    <a:pt x="1981" y="785"/>
                    <a:pt x="1970" y="813"/>
                    <a:pt x="1935" y="813"/>
                  </a:cubicBezTo>
                  <a:lnTo>
                    <a:pt x="1020" y="1664"/>
                  </a:lnTo>
                  <a:cubicBezTo>
                    <a:pt x="968" y="1716"/>
                    <a:pt x="968" y="1780"/>
                    <a:pt x="1020" y="1832"/>
                  </a:cubicBezTo>
                  <a:lnTo>
                    <a:pt x="1394" y="2257"/>
                  </a:lnTo>
                  <a:cubicBezTo>
                    <a:pt x="1020" y="2747"/>
                    <a:pt x="749" y="3276"/>
                    <a:pt x="646" y="3869"/>
                  </a:cubicBezTo>
                  <a:lnTo>
                    <a:pt x="104" y="3869"/>
                  </a:lnTo>
                  <a:cubicBezTo>
                    <a:pt x="53" y="3869"/>
                    <a:pt x="1" y="3921"/>
                    <a:pt x="1" y="4037"/>
                  </a:cubicBezTo>
                  <a:lnTo>
                    <a:pt x="1" y="5262"/>
                  </a:lnTo>
                  <a:lnTo>
                    <a:pt x="1" y="5378"/>
                  </a:lnTo>
                  <a:cubicBezTo>
                    <a:pt x="53" y="5378"/>
                    <a:pt x="53" y="5429"/>
                    <a:pt x="104" y="5429"/>
                  </a:cubicBezTo>
                  <a:lnTo>
                    <a:pt x="646" y="5429"/>
                  </a:lnTo>
                  <a:cubicBezTo>
                    <a:pt x="749" y="5971"/>
                    <a:pt x="968" y="6500"/>
                    <a:pt x="1290" y="6990"/>
                  </a:cubicBezTo>
                  <a:lnTo>
                    <a:pt x="904" y="7364"/>
                  </a:lnTo>
                  <a:cubicBezTo>
                    <a:pt x="852" y="7364"/>
                    <a:pt x="852" y="7415"/>
                    <a:pt x="852" y="7415"/>
                  </a:cubicBezTo>
                  <a:cubicBezTo>
                    <a:pt x="852" y="7467"/>
                    <a:pt x="904" y="7467"/>
                    <a:pt x="904" y="7518"/>
                  </a:cubicBezTo>
                  <a:lnTo>
                    <a:pt x="1819" y="8382"/>
                  </a:lnTo>
                  <a:cubicBezTo>
                    <a:pt x="1819" y="8434"/>
                    <a:pt x="1871" y="8434"/>
                    <a:pt x="1871" y="8434"/>
                  </a:cubicBezTo>
                  <a:cubicBezTo>
                    <a:pt x="1935" y="8434"/>
                    <a:pt x="1987" y="8434"/>
                    <a:pt x="1987" y="8382"/>
                  </a:cubicBezTo>
                  <a:lnTo>
                    <a:pt x="2361" y="8008"/>
                  </a:lnTo>
                  <a:cubicBezTo>
                    <a:pt x="2786" y="8331"/>
                    <a:pt x="3276" y="8550"/>
                    <a:pt x="3805" y="8653"/>
                  </a:cubicBezTo>
                  <a:lnTo>
                    <a:pt x="3805" y="9130"/>
                  </a:lnTo>
                  <a:lnTo>
                    <a:pt x="3805" y="9246"/>
                  </a:lnTo>
                  <a:cubicBezTo>
                    <a:pt x="3869" y="9298"/>
                    <a:pt x="3869" y="9298"/>
                    <a:pt x="3921" y="9298"/>
                  </a:cubicBezTo>
                  <a:lnTo>
                    <a:pt x="5210" y="9298"/>
                  </a:lnTo>
                  <a:cubicBezTo>
                    <a:pt x="5262" y="9298"/>
                    <a:pt x="5314" y="9246"/>
                    <a:pt x="5314" y="9195"/>
                  </a:cubicBezTo>
                  <a:lnTo>
                    <a:pt x="5314" y="8653"/>
                  </a:lnTo>
                  <a:cubicBezTo>
                    <a:pt x="5855" y="8550"/>
                    <a:pt x="6281" y="8382"/>
                    <a:pt x="6706" y="8112"/>
                  </a:cubicBezTo>
                  <a:lnTo>
                    <a:pt x="7093" y="8485"/>
                  </a:lnTo>
                  <a:cubicBezTo>
                    <a:pt x="7119" y="8518"/>
                    <a:pt x="7145" y="8534"/>
                    <a:pt x="7170" y="8534"/>
                  </a:cubicBezTo>
                  <a:cubicBezTo>
                    <a:pt x="7196" y="8534"/>
                    <a:pt x="7222" y="8518"/>
                    <a:pt x="7248" y="8485"/>
                  </a:cubicBezTo>
                  <a:lnTo>
                    <a:pt x="8215" y="7634"/>
                  </a:lnTo>
                  <a:lnTo>
                    <a:pt x="8215" y="7583"/>
                  </a:lnTo>
                  <a:lnTo>
                    <a:pt x="8215" y="7467"/>
                  </a:lnTo>
                  <a:lnTo>
                    <a:pt x="7841" y="7093"/>
                  </a:lnTo>
                  <a:cubicBezTo>
                    <a:pt x="8215" y="6616"/>
                    <a:pt x="8486" y="6023"/>
                    <a:pt x="8589" y="5429"/>
                  </a:cubicBezTo>
                  <a:lnTo>
                    <a:pt x="9130" y="5429"/>
                  </a:lnTo>
                  <a:cubicBezTo>
                    <a:pt x="9130" y="5429"/>
                    <a:pt x="9182" y="5429"/>
                    <a:pt x="9182" y="5378"/>
                  </a:cubicBezTo>
                  <a:cubicBezTo>
                    <a:pt x="9234" y="5378"/>
                    <a:pt x="9234" y="5326"/>
                    <a:pt x="9234" y="5326"/>
                  </a:cubicBezTo>
                  <a:lnTo>
                    <a:pt x="9234" y="4037"/>
                  </a:lnTo>
                  <a:cubicBezTo>
                    <a:pt x="9234" y="4037"/>
                    <a:pt x="9234" y="3972"/>
                    <a:pt x="9182" y="3972"/>
                  </a:cubicBezTo>
                  <a:cubicBezTo>
                    <a:pt x="9182" y="3921"/>
                    <a:pt x="9130" y="3921"/>
                    <a:pt x="9130" y="3921"/>
                  </a:cubicBezTo>
                  <a:lnTo>
                    <a:pt x="8589" y="3921"/>
                  </a:lnTo>
                  <a:cubicBezTo>
                    <a:pt x="8486" y="3328"/>
                    <a:pt x="8266" y="2799"/>
                    <a:pt x="7944" y="2361"/>
                  </a:cubicBezTo>
                  <a:lnTo>
                    <a:pt x="8318" y="1987"/>
                  </a:lnTo>
                  <a:cubicBezTo>
                    <a:pt x="8382" y="1935"/>
                    <a:pt x="8382" y="1832"/>
                    <a:pt x="8318" y="1832"/>
                  </a:cubicBezTo>
                  <a:lnTo>
                    <a:pt x="7415" y="916"/>
                  </a:lnTo>
                  <a:cubicBezTo>
                    <a:pt x="7383" y="891"/>
                    <a:pt x="7354" y="878"/>
                    <a:pt x="7327" y="878"/>
                  </a:cubicBezTo>
                  <a:cubicBezTo>
                    <a:pt x="7299" y="878"/>
                    <a:pt x="7274" y="891"/>
                    <a:pt x="7248" y="916"/>
                  </a:cubicBezTo>
                  <a:lnTo>
                    <a:pt x="6874" y="1290"/>
                  </a:lnTo>
                  <a:cubicBezTo>
                    <a:pt x="6448" y="1019"/>
                    <a:pt x="5958" y="813"/>
                    <a:pt x="5417" y="697"/>
                  </a:cubicBezTo>
                  <a:lnTo>
                    <a:pt x="5417" y="168"/>
                  </a:lnTo>
                  <a:cubicBezTo>
                    <a:pt x="5417" y="104"/>
                    <a:pt x="5365" y="52"/>
                    <a:pt x="5314" y="52"/>
                  </a:cubicBezTo>
                  <a:lnTo>
                    <a:pt x="4024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3238425" y="4772825"/>
              <a:ext cx="125100" cy="124775"/>
            </a:xfrm>
            <a:custGeom>
              <a:rect b="b" l="l" r="r" t="t"/>
              <a:pathLst>
                <a:path extrusionOk="0" h="4991" w="5004">
                  <a:moveTo>
                    <a:pt x="2528" y="271"/>
                  </a:moveTo>
                  <a:cubicBezTo>
                    <a:pt x="3121" y="271"/>
                    <a:pt x="3715" y="477"/>
                    <a:pt x="4088" y="916"/>
                  </a:cubicBezTo>
                  <a:cubicBezTo>
                    <a:pt x="4514" y="1341"/>
                    <a:pt x="4785" y="1883"/>
                    <a:pt x="4785" y="2528"/>
                  </a:cubicBezTo>
                  <a:cubicBezTo>
                    <a:pt x="4785" y="3108"/>
                    <a:pt x="4514" y="3701"/>
                    <a:pt x="4088" y="4075"/>
                  </a:cubicBezTo>
                  <a:cubicBezTo>
                    <a:pt x="3715" y="4513"/>
                    <a:pt x="3121" y="4784"/>
                    <a:pt x="2528" y="4784"/>
                  </a:cubicBezTo>
                  <a:cubicBezTo>
                    <a:pt x="1884" y="4784"/>
                    <a:pt x="1342" y="4513"/>
                    <a:pt x="916" y="4075"/>
                  </a:cubicBezTo>
                  <a:cubicBezTo>
                    <a:pt x="542" y="3701"/>
                    <a:pt x="272" y="3108"/>
                    <a:pt x="272" y="2528"/>
                  </a:cubicBezTo>
                  <a:cubicBezTo>
                    <a:pt x="272" y="1883"/>
                    <a:pt x="542" y="1341"/>
                    <a:pt x="916" y="916"/>
                  </a:cubicBezTo>
                  <a:cubicBezTo>
                    <a:pt x="1342" y="477"/>
                    <a:pt x="1884" y="271"/>
                    <a:pt x="2528" y="271"/>
                  </a:cubicBezTo>
                  <a:close/>
                  <a:moveTo>
                    <a:pt x="2528" y="0"/>
                  </a:moveTo>
                  <a:cubicBezTo>
                    <a:pt x="1136" y="0"/>
                    <a:pt x="1" y="1122"/>
                    <a:pt x="1" y="2528"/>
                  </a:cubicBezTo>
                  <a:cubicBezTo>
                    <a:pt x="1" y="3869"/>
                    <a:pt x="1136" y="4990"/>
                    <a:pt x="2528" y="4990"/>
                  </a:cubicBezTo>
                  <a:cubicBezTo>
                    <a:pt x="3921" y="4990"/>
                    <a:pt x="5004" y="3869"/>
                    <a:pt x="5004" y="2528"/>
                  </a:cubicBezTo>
                  <a:cubicBezTo>
                    <a:pt x="5004" y="1122"/>
                    <a:pt x="3921" y="0"/>
                    <a:pt x="252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3227800" y="4607450"/>
              <a:ext cx="53525" cy="52575"/>
            </a:xfrm>
            <a:custGeom>
              <a:rect b="b" l="l" r="r" t="t"/>
              <a:pathLst>
                <a:path extrusionOk="0" h="2103" w="2141">
                  <a:moveTo>
                    <a:pt x="0" y="0"/>
                  </a:moveTo>
                  <a:lnTo>
                    <a:pt x="748" y="2102"/>
                  </a:lnTo>
                  <a:lnTo>
                    <a:pt x="2141" y="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219750" y="4599375"/>
              <a:ext cx="71250" cy="69275"/>
            </a:xfrm>
            <a:custGeom>
              <a:rect b="b" l="l" r="r" t="t"/>
              <a:pathLst>
                <a:path extrusionOk="0" h="2771" w="2850">
                  <a:moveTo>
                    <a:pt x="322" y="323"/>
                  </a:moveTo>
                  <a:lnTo>
                    <a:pt x="2463" y="813"/>
                  </a:lnTo>
                  <a:lnTo>
                    <a:pt x="1070" y="2425"/>
                  </a:lnTo>
                  <a:lnTo>
                    <a:pt x="322" y="323"/>
                  </a:lnTo>
                  <a:close/>
                  <a:moveTo>
                    <a:pt x="155" y="1"/>
                  </a:moveTo>
                  <a:cubicBezTo>
                    <a:pt x="155" y="1"/>
                    <a:pt x="103" y="1"/>
                    <a:pt x="52" y="53"/>
                  </a:cubicBezTo>
                  <a:cubicBezTo>
                    <a:pt x="52" y="117"/>
                    <a:pt x="0" y="169"/>
                    <a:pt x="52" y="169"/>
                  </a:cubicBezTo>
                  <a:lnTo>
                    <a:pt x="916" y="2696"/>
                  </a:lnTo>
                  <a:cubicBezTo>
                    <a:pt x="916" y="2747"/>
                    <a:pt x="967" y="2747"/>
                    <a:pt x="967" y="2747"/>
                  </a:cubicBezTo>
                  <a:cubicBezTo>
                    <a:pt x="984" y="2765"/>
                    <a:pt x="1001" y="2770"/>
                    <a:pt x="1019" y="2770"/>
                  </a:cubicBezTo>
                  <a:cubicBezTo>
                    <a:pt x="1053" y="2770"/>
                    <a:pt x="1087" y="2747"/>
                    <a:pt x="1122" y="2747"/>
                  </a:cubicBezTo>
                  <a:lnTo>
                    <a:pt x="2785" y="813"/>
                  </a:lnTo>
                  <a:cubicBezTo>
                    <a:pt x="2785" y="762"/>
                    <a:pt x="2850" y="697"/>
                    <a:pt x="2785" y="697"/>
                  </a:cubicBezTo>
                  <a:cubicBezTo>
                    <a:pt x="2785" y="646"/>
                    <a:pt x="2785" y="594"/>
                    <a:pt x="2734" y="594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3634625" y="4305400"/>
              <a:ext cx="14850" cy="14850"/>
            </a:xfrm>
            <a:custGeom>
              <a:rect b="b" l="l" r="r" t="t"/>
              <a:pathLst>
                <a:path extrusionOk="0" h="594" w="594">
                  <a:moveTo>
                    <a:pt x="323" y="0"/>
                  </a:moveTo>
                  <a:cubicBezTo>
                    <a:pt x="168" y="0"/>
                    <a:pt x="0" y="103"/>
                    <a:pt x="0" y="271"/>
                  </a:cubicBezTo>
                  <a:cubicBezTo>
                    <a:pt x="0" y="426"/>
                    <a:pt x="168" y="593"/>
                    <a:pt x="323" y="593"/>
                  </a:cubicBezTo>
                  <a:cubicBezTo>
                    <a:pt x="490" y="593"/>
                    <a:pt x="594" y="426"/>
                    <a:pt x="594" y="271"/>
                  </a:cubicBezTo>
                  <a:cubicBezTo>
                    <a:pt x="594" y="103"/>
                    <a:pt x="490" y="0"/>
                    <a:pt x="323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3625275" y="4268950"/>
              <a:ext cx="88675" cy="88675"/>
            </a:xfrm>
            <a:custGeom>
              <a:rect b="b" l="l" r="r" t="t"/>
              <a:pathLst>
                <a:path extrusionOk="0" h="3547" w="3547">
                  <a:moveTo>
                    <a:pt x="1780" y="169"/>
                  </a:moveTo>
                  <a:cubicBezTo>
                    <a:pt x="2038" y="169"/>
                    <a:pt x="2257" y="375"/>
                    <a:pt x="2257" y="646"/>
                  </a:cubicBezTo>
                  <a:cubicBezTo>
                    <a:pt x="2257" y="916"/>
                    <a:pt x="2038" y="1136"/>
                    <a:pt x="1780" y="1136"/>
                  </a:cubicBezTo>
                  <a:cubicBezTo>
                    <a:pt x="1509" y="1136"/>
                    <a:pt x="1290" y="916"/>
                    <a:pt x="1290" y="646"/>
                  </a:cubicBezTo>
                  <a:cubicBezTo>
                    <a:pt x="1290" y="375"/>
                    <a:pt x="1509" y="169"/>
                    <a:pt x="1780" y="169"/>
                  </a:cubicBezTo>
                  <a:close/>
                  <a:moveTo>
                    <a:pt x="697" y="1239"/>
                  </a:moveTo>
                  <a:cubicBezTo>
                    <a:pt x="968" y="1239"/>
                    <a:pt x="1187" y="1458"/>
                    <a:pt x="1187" y="1729"/>
                  </a:cubicBezTo>
                  <a:cubicBezTo>
                    <a:pt x="1187" y="1987"/>
                    <a:pt x="968" y="2206"/>
                    <a:pt x="697" y="2206"/>
                  </a:cubicBezTo>
                  <a:cubicBezTo>
                    <a:pt x="426" y="2206"/>
                    <a:pt x="220" y="1987"/>
                    <a:pt x="220" y="1729"/>
                  </a:cubicBezTo>
                  <a:cubicBezTo>
                    <a:pt x="220" y="1458"/>
                    <a:pt x="426" y="1239"/>
                    <a:pt x="697" y="1239"/>
                  </a:cubicBezTo>
                  <a:close/>
                  <a:moveTo>
                    <a:pt x="2850" y="1239"/>
                  </a:moveTo>
                  <a:cubicBezTo>
                    <a:pt x="3121" y="1239"/>
                    <a:pt x="3327" y="1458"/>
                    <a:pt x="3327" y="1729"/>
                  </a:cubicBezTo>
                  <a:cubicBezTo>
                    <a:pt x="3327" y="1987"/>
                    <a:pt x="3121" y="2206"/>
                    <a:pt x="2850" y="2206"/>
                  </a:cubicBezTo>
                  <a:cubicBezTo>
                    <a:pt x="2579" y="2206"/>
                    <a:pt x="2360" y="1987"/>
                    <a:pt x="2360" y="1729"/>
                  </a:cubicBezTo>
                  <a:cubicBezTo>
                    <a:pt x="2360" y="1458"/>
                    <a:pt x="2579" y="1239"/>
                    <a:pt x="2850" y="1239"/>
                  </a:cubicBezTo>
                  <a:close/>
                  <a:moveTo>
                    <a:pt x="1780" y="2309"/>
                  </a:moveTo>
                  <a:cubicBezTo>
                    <a:pt x="2038" y="2309"/>
                    <a:pt x="2257" y="2528"/>
                    <a:pt x="2257" y="2799"/>
                  </a:cubicBezTo>
                  <a:cubicBezTo>
                    <a:pt x="2257" y="3070"/>
                    <a:pt x="2038" y="3276"/>
                    <a:pt x="1780" y="3276"/>
                  </a:cubicBezTo>
                  <a:cubicBezTo>
                    <a:pt x="1509" y="3276"/>
                    <a:pt x="1290" y="3070"/>
                    <a:pt x="1290" y="2799"/>
                  </a:cubicBezTo>
                  <a:cubicBezTo>
                    <a:pt x="1290" y="2528"/>
                    <a:pt x="1509" y="2309"/>
                    <a:pt x="1780" y="2309"/>
                  </a:cubicBezTo>
                  <a:close/>
                  <a:moveTo>
                    <a:pt x="1780" y="1"/>
                  </a:moveTo>
                  <a:cubicBezTo>
                    <a:pt x="1290" y="1"/>
                    <a:pt x="813" y="169"/>
                    <a:pt x="490" y="491"/>
                  </a:cubicBezTo>
                  <a:cubicBezTo>
                    <a:pt x="168" y="813"/>
                    <a:pt x="0" y="1290"/>
                    <a:pt x="0" y="1780"/>
                  </a:cubicBezTo>
                  <a:cubicBezTo>
                    <a:pt x="0" y="2258"/>
                    <a:pt x="168" y="2696"/>
                    <a:pt x="490" y="3018"/>
                  </a:cubicBezTo>
                  <a:cubicBezTo>
                    <a:pt x="813" y="3341"/>
                    <a:pt x="1290" y="3547"/>
                    <a:pt x="1780" y="3547"/>
                  </a:cubicBezTo>
                  <a:cubicBezTo>
                    <a:pt x="2257" y="3547"/>
                    <a:pt x="2682" y="3341"/>
                    <a:pt x="3005" y="3018"/>
                  </a:cubicBezTo>
                  <a:cubicBezTo>
                    <a:pt x="3327" y="2696"/>
                    <a:pt x="3546" y="2258"/>
                    <a:pt x="3546" y="1780"/>
                  </a:cubicBezTo>
                  <a:cubicBezTo>
                    <a:pt x="3546" y="1290"/>
                    <a:pt x="3327" y="813"/>
                    <a:pt x="3005" y="491"/>
                  </a:cubicBezTo>
                  <a:cubicBezTo>
                    <a:pt x="2682" y="169"/>
                    <a:pt x="2257" y="1"/>
                    <a:pt x="1780" y="1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3661700" y="4278300"/>
              <a:ext cx="14525" cy="14875"/>
            </a:xfrm>
            <a:custGeom>
              <a:rect b="b" l="l" r="r" t="t"/>
              <a:pathLst>
                <a:path extrusionOk="0" h="595" w="581">
                  <a:moveTo>
                    <a:pt x="323" y="1"/>
                  </a:moveTo>
                  <a:cubicBezTo>
                    <a:pt x="155" y="1"/>
                    <a:pt x="0" y="117"/>
                    <a:pt x="0" y="272"/>
                  </a:cubicBezTo>
                  <a:cubicBezTo>
                    <a:pt x="0" y="439"/>
                    <a:pt x="155" y="594"/>
                    <a:pt x="323" y="594"/>
                  </a:cubicBezTo>
                  <a:cubicBezTo>
                    <a:pt x="478" y="594"/>
                    <a:pt x="581" y="439"/>
                    <a:pt x="581" y="272"/>
                  </a:cubicBezTo>
                  <a:cubicBezTo>
                    <a:pt x="581" y="117"/>
                    <a:pt x="478" y="1"/>
                    <a:pt x="323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3661700" y="4332150"/>
              <a:ext cx="14525" cy="14850"/>
            </a:xfrm>
            <a:custGeom>
              <a:rect b="b" l="l" r="r" t="t"/>
              <a:pathLst>
                <a:path extrusionOk="0" h="594" w="581">
                  <a:moveTo>
                    <a:pt x="323" y="0"/>
                  </a:moveTo>
                  <a:cubicBezTo>
                    <a:pt x="155" y="0"/>
                    <a:pt x="0" y="103"/>
                    <a:pt x="0" y="271"/>
                  </a:cubicBezTo>
                  <a:cubicBezTo>
                    <a:pt x="0" y="426"/>
                    <a:pt x="155" y="593"/>
                    <a:pt x="323" y="593"/>
                  </a:cubicBezTo>
                  <a:cubicBezTo>
                    <a:pt x="478" y="593"/>
                    <a:pt x="581" y="426"/>
                    <a:pt x="581" y="271"/>
                  </a:cubicBezTo>
                  <a:cubicBezTo>
                    <a:pt x="581" y="103"/>
                    <a:pt x="478" y="0"/>
                    <a:pt x="323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3554025" y="4310550"/>
              <a:ext cx="12275" cy="6800"/>
            </a:xfrm>
            <a:custGeom>
              <a:rect b="b" l="l" r="r" t="t"/>
              <a:pathLst>
                <a:path extrusionOk="0" h="272" w="491">
                  <a:moveTo>
                    <a:pt x="1" y="0"/>
                  </a:moveTo>
                  <a:lnTo>
                    <a:pt x="1" y="271"/>
                  </a:lnTo>
                  <a:lnTo>
                    <a:pt x="491" y="271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3462800" y="4287975"/>
              <a:ext cx="50950" cy="50975"/>
            </a:xfrm>
            <a:custGeom>
              <a:rect b="b" l="l" r="r" t="t"/>
              <a:pathLst>
                <a:path extrusionOk="0" h="2039" w="2038">
                  <a:moveTo>
                    <a:pt x="800" y="1"/>
                  </a:moveTo>
                  <a:cubicBezTo>
                    <a:pt x="748" y="1"/>
                    <a:pt x="697" y="52"/>
                    <a:pt x="697" y="104"/>
                  </a:cubicBezTo>
                  <a:lnTo>
                    <a:pt x="697" y="581"/>
                  </a:lnTo>
                  <a:lnTo>
                    <a:pt x="645" y="645"/>
                  </a:lnTo>
                  <a:cubicBezTo>
                    <a:pt x="645" y="697"/>
                    <a:pt x="594" y="697"/>
                    <a:pt x="594" y="697"/>
                  </a:cubicBezTo>
                  <a:lnTo>
                    <a:pt x="104" y="697"/>
                  </a:lnTo>
                  <a:cubicBezTo>
                    <a:pt x="52" y="697"/>
                    <a:pt x="1" y="749"/>
                    <a:pt x="1" y="800"/>
                  </a:cubicBezTo>
                  <a:lnTo>
                    <a:pt x="1" y="1226"/>
                  </a:lnTo>
                  <a:cubicBezTo>
                    <a:pt x="1" y="1290"/>
                    <a:pt x="52" y="1342"/>
                    <a:pt x="104" y="1342"/>
                  </a:cubicBezTo>
                  <a:lnTo>
                    <a:pt x="594" y="1342"/>
                  </a:lnTo>
                  <a:cubicBezTo>
                    <a:pt x="594" y="1342"/>
                    <a:pt x="645" y="1342"/>
                    <a:pt x="645" y="1393"/>
                  </a:cubicBezTo>
                  <a:lnTo>
                    <a:pt x="697" y="1445"/>
                  </a:lnTo>
                  <a:lnTo>
                    <a:pt x="697" y="1935"/>
                  </a:lnTo>
                  <a:cubicBezTo>
                    <a:pt x="697" y="1987"/>
                    <a:pt x="748" y="2038"/>
                    <a:pt x="800" y="2038"/>
                  </a:cubicBezTo>
                  <a:lnTo>
                    <a:pt x="1238" y="2038"/>
                  </a:lnTo>
                  <a:cubicBezTo>
                    <a:pt x="1290" y="2038"/>
                    <a:pt x="1342" y="1987"/>
                    <a:pt x="1342" y="1935"/>
                  </a:cubicBezTo>
                  <a:lnTo>
                    <a:pt x="1342" y="1445"/>
                  </a:lnTo>
                  <a:cubicBezTo>
                    <a:pt x="1342" y="1445"/>
                    <a:pt x="1342" y="1393"/>
                    <a:pt x="1393" y="1393"/>
                  </a:cubicBezTo>
                  <a:cubicBezTo>
                    <a:pt x="1393" y="1342"/>
                    <a:pt x="1445" y="1342"/>
                    <a:pt x="1445" y="1342"/>
                  </a:cubicBezTo>
                  <a:lnTo>
                    <a:pt x="1935" y="1342"/>
                  </a:lnTo>
                  <a:cubicBezTo>
                    <a:pt x="1986" y="1342"/>
                    <a:pt x="2038" y="1290"/>
                    <a:pt x="2038" y="1226"/>
                  </a:cubicBezTo>
                  <a:lnTo>
                    <a:pt x="2038" y="800"/>
                  </a:lnTo>
                  <a:cubicBezTo>
                    <a:pt x="2038" y="749"/>
                    <a:pt x="1986" y="697"/>
                    <a:pt x="1935" y="697"/>
                  </a:cubicBezTo>
                  <a:lnTo>
                    <a:pt x="1445" y="697"/>
                  </a:lnTo>
                  <a:cubicBezTo>
                    <a:pt x="1445" y="697"/>
                    <a:pt x="1393" y="697"/>
                    <a:pt x="1393" y="645"/>
                  </a:cubicBezTo>
                  <a:cubicBezTo>
                    <a:pt x="1342" y="645"/>
                    <a:pt x="1342" y="581"/>
                    <a:pt x="1342" y="581"/>
                  </a:cubicBezTo>
                  <a:lnTo>
                    <a:pt x="1342" y="104"/>
                  </a:lnTo>
                  <a:cubicBezTo>
                    <a:pt x="1342" y="52"/>
                    <a:pt x="1290" y="1"/>
                    <a:pt x="1238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3556925" y="4258325"/>
              <a:ext cx="41625" cy="10650"/>
            </a:xfrm>
            <a:custGeom>
              <a:rect b="b" l="l" r="r" t="t"/>
              <a:pathLst>
                <a:path extrusionOk="0" h="426" w="1665">
                  <a:moveTo>
                    <a:pt x="1" y="0"/>
                  </a:moveTo>
                  <a:lnTo>
                    <a:pt x="1" y="426"/>
                  </a:lnTo>
                  <a:lnTo>
                    <a:pt x="1664" y="426"/>
                  </a:lnTo>
                  <a:lnTo>
                    <a:pt x="1664" y="0"/>
                  </a:ln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3688450" y="4305400"/>
              <a:ext cx="14850" cy="14850"/>
            </a:xfrm>
            <a:custGeom>
              <a:rect b="b" l="l" r="r" t="t"/>
              <a:pathLst>
                <a:path extrusionOk="0" h="594" w="594">
                  <a:moveTo>
                    <a:pt x="323" y="0"/>
                  </a:moveTo>
                  <a:cubicBezTo>
                    <a:pt x="155" y="0"/>
                    <a:pt x="1" y="103"/>
                    <a:pt x="1" y="271"/>
                  </a:cubicBezTo>
                  <a:cubicBezTo>
                    <a:pt x="1" y="426"/>
                    <a:pt x="155" y="593"/>
                    <a:pt x="323" y="593"/>
                  </a:cubicBezTo>
                  <a:cubicBezTo>
                    <a:pt x="478" y="593"/>
                    <a:pt x="594" y="426"/>
                    <a:pt x="594" y="271"/>
                  </a:cubicBezTo>
                  <a:cubicBezTo>
                    <a:pt x="594" y="103"/>
                    <a:pt x="478" y="0"/>
                    <a:pt x="323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3589175" y="4310550"/>
              <a:ext cx="13225" cy="6800"/>
            </a:xfrm>
            <a:custGeom>
              <a:rect b="b" l="l" r="r" t="t"/>
              <a:pathLst>
                <a:path extrusionOk="0" h="272" w="529">
                  <a:moveTo>
                    <a:pt x="0" y="0"/>
                  </a:moveTo>
                  <a:lnTo>
                    <a:pt x="0" y="271"/>
                  </a:lnTo>
                  <a:lnTo>
                    <a:pt x="529" y="271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3414450" y="4402100"/>
              <a:ext cx="5500" cy="18725"/>
            </a:xfrm>
            <a:custGeom>
              <a:rect b="b" l="l" r="r" t="t"/>
              <a:pathLst>
                <a:path extrusionOk="0" h="749" w="220">
                  <a:moveTo>
                    <a:pt x="104" y="0"/>
                  </a:moveTo>
                  <a:lnTo>
                    <a:pt x="104" y="52"/>
                  </a:lnTo>
                  <a:cubicBezTo>
                    <a:pt x="52" y="52"/>
                    <a:pt x="52" y="104"/>
                    <a:pt x="52" y="155"/>
                  </a:cubicBezTo>
                  <a:cubicBezTo>
                    <a:pt x="52" y="207"/>
                    <a:pt x="0" y="271"/>
                    <a:pt x="0" y="271"/>
                  </a:cubicBezTo>
                  <a:lnTo>
                    <a:pt x="0" y="374"/>
                  </a:lnTo>
                  <a:lnTo>
                    <a:pt x="0" y="529"/>
                  </a:lnTo>
                  <a:lnTo>
                    <a:pt x="0" y="748"/>
                  </a:lnTo>
                  <a:lnTo>
                    <a:pt x="52" y="748"/>
                  </a:lnTo>
                  <a:lnTo>
                    <a:pt x="104" y="697"/>
                  </a:lnTo>
                  <a:cubicBezTo>
                    <a:pt x="155" y="594"/>
                    <a:pt x="155" y="529"/>
                    <a:pt x="220" y="426"/>
                  </a:cubicBezTo>
                  <a:lnTo>
                    <a:pt x="220" y="155"/>
                  </a:lnTo>
                  <a:lnTo>
                    <a:pt x="220" y="52"/>
                  </a:lnTo>
                  <a:cubicBezTo>
                    <a:pt x="220" y="0"/>
                    <a:pt x="220" y="0"/>
                    <a:pt x="155" y="0"/>
                  </a:cubicBez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3442500" y="4268950"/>
              <a:ext cx="88675" cy="88675"/>
            </a:xfrm>
            <a:custGeom>
              <a:rect b="b" l="l" r="r" t="t"/>
              <a:pathLst>
                <a:path extrusionOk="0" h="3547" w="3547">
                  <a:moveTo>
                    <a:pt x="2050" y="543"/>
                  </a:moveTo>
                  <a:cubicBezTo>
                    <a:pt x="2205" y="543"/>
                    <a:pt x="2373" y="697"/>
                    <a:pt x="2373" y="865"/>
                  </a:cubicBezTo>
                  <a:lnTo>
                    <a:pt x="2373" y="1239"/>
                  </a:lnTo>
                  <a:lnTo>
                    <a:pt x="2747" y="1239"/>
                  </a:lnTo>
                  <a:cubicBezTo>
                    <a:pt x="2901" y="1239"/>
                    <a:pt x="3069" y="1406"/>
                    <a:pt x="3069" y="1561"/>
                  </a:cubicBezTo>
                  <a:lnTo>
                    <a:pt x="3069" y="1987"/>
                  </a:lnTo>
                  <a:cubicBezTo>
                    <a:pt x="3069" y="2154"/>
                    <a:pt x="2901" y="2309"/>
                    <a:pt x="2747" y="2309"/>
                  </a:cubicBezTo>
                  <a:lnTo>
                    <a:pt x="2373" y="2309"/>
                  </a:lnTo>
                  <a:lnTo>
                    <a:pt x="2373" y="2696"/>
                  </a:lnTo>
                  <a:cubicBezTo>
                    <a:pt x="2373" y="2851"/>
                    <a:pt x="2205" y="3018"/>
                    <a:pt x="2050" y="3018"/>
                  </a:cubicBezTo>
                  <a:lnTo>
                    <a:pt x="1612" y="3018"/>
                  </a:lnTo>
                  <a:cubicBezTo>
                    <a:pt x="1457" y="3018"/>
                    <a:pt x="1290" y="2851"/>
                    <a:pt x="1290" y="2696"/>
                  </a:cubicBezTo>
                  <a:lnTo>
                    <a:pt x="1290" y="2309"/>
                  </a:lnTo>
                  <a:lnTo>
                    <a:pt x="916" y="2309"/>
                  </a:lnTo>
                  <a:cubicBezTo>
                    <a:pt x="761" y="2309"/>
                    <a:pt x="593" y="2154"/>
                    <a:pt x="593" y="1987"/>
                  </a:cubicBezTo>
                  <a:lnTo>
                    <a:pt x="593" y="1561"/>
                  </a:lnTo>
                  <a:cubicBezTo>
                    <a:pt x="593" y="1406"/>
                    <a:pt x="761" y="1239"/>
                    <a:pt x="916" y="1239"/>
                  </a:cubicBezTo>
                  <a:lnTo>
                    <a:pt x="1290" y="1239"/>
                  </a:lnTo>
                  <a:lnTo>
                    <a:pt x="1290" y="865"/>
                  </a:lnTo>
                  <a:cubicBezTo>
                    <a:pt x="1290" y="697"/>
                    <a:pt x="1457" y="543"/>
                    <a:pt x="1612" y="543"/>
                  </a:cubicBezTo>
                  <a:close/>
                  <a:moveTo>
                    <a:pt x="1780" y="1"/>
                  </a:moveTo>
                  <a:cubicBezTo>
                    <a:pt x="1290" y="1"/>
                    <a:pt x="813" y="169"/>
                    <a:pt x="490" y="491"/>
                  </a:cubicBezTo>
                  <a:cubicBezTo>
                    <a:pt x="168" y="813"/>
                    <a:pt x="0" y="1290"/>
                    <a:pt x="0" y="1780"/>
                  </a:cubicBezTo>
                  <a:cubicBezTo>
                    <a:pt x="0" y="2258"/>
                    <a:pt x="168" y="2696"/>
                    <a:pt x="490" y="3018"/>
                  </a:cubicBezTo>
                  <a:cubicBezTo>
                    <a:pt x="813" y="3341"/>
                    <a:pt x="1290" y="3547"/>
                    <a:pt x="1780" y="3547"/>
                  </a:cubicBezTo>
                  <a:cubicBezTo>
                    <a:pt x="2257" y="3547"/>
                    <a:pt x="2695" y="3341"/>
                    <a:pt x="3018" y="3018"/>
                  </a:cubicBezTo>
                  <a:cubicBezTo>
                    <a:pt x="3340" y="2696"/>
                    <a:pt x="3546" y="2258"/>
                    <a:pt x="3546" y="1780"/>
                  </a:cubicBezTo>
                  <a:cubicBezTo>
                    <a:pt x="3546" y="1290"/>
                    <a:pt x="3340" y="813"/>
                    <a:pt x="3018" y="491"/>
                  </a:cubicBezTo>
                  <a:cubicBezTo>
                    <a:pt x="2695" y="169"/>
                    <a:pt x="2257" y="1"/>
                    <a:pt x="1780" y="1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3421225" y="4360525"/>
              <a:ext cx="9375" cy="20000"/>
            </a:xfrm>
            <a:custGeom>
              <a:rect b="b" l="l" r="r" t="t"/>
              <a:pathLst>
                <a:path extrusionOk="0" h="800" w="375">
                  <a:moveTo>
                    <a:pt x="206" y="0"/>
                  </a:moveTo>
                  <a:lnTo>
                    <a:pt x="206" y="52"/>
                  </a:lnTo>
                  <a:cubicBezTo>
                    <a:pt x="155" y="103"/>
                    <a:pt x="103" y="155"/>
                    <a:pt x="103" y="206"/>
                  </a:cubicBezTo>
                  <a:lnTo>
                    <a:pt x="52" y="258"/>
                  </a:lnTo>
                  <a:lnTo>
                    <a:pt x="52" y="322"/>
                  </a:lnTo>
                  <a:cubicBezTo>
                    <a:pt x="52" y="374"/>
                    <a:pt x="0" y="426"/>
                    <a:pt x="0" y="426"/>
                  </a:cubicBezTo>
                  <a:lnTo>
                    <a:pt x="0" y="645"/>
                  </a:lnTo>
                  <a:lnTo>
                    <a:pt x="0" y="748"/>
                  </a:lnTo>
                  <a:lnTo>
                    <a:pt x="0" y="800"/>
                  </a:lnTo>
                  <a:lnTo>
                    <a:pt x="103" y="800"/>
                  </a:lnTo>
                  <a:lnTo>
                    <a:pt x="155" y="748"/>
                  </a:lnTo>
                  <a:cubicBezTo>
                    <a:pt x="206" y="696"/>
                    <a:pt x="271" y="580"/>
                    <a:pt x="323" y="477"/>
                  </a:cubicBezTo>
                  <a:cubicBezTo>
                    <a:pt x="374" y="322"/>
                    <a:pt x="374" y="206"/>
                    <a:pt x="374" y="155"/>
                  </a:cubicBezTo>
                  <a:lnTo>
                    <a:pt x="374" y="5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536B7A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3402200" y="4248975"/>
              <a:ext cx="356225" cy="217625"/>
            </a:xfrm>
            <a:custGeom>
              <a:rect b="b" l="l" r="r" t="t"/>
              <a:pathLst>
                <a:path extrusionOk="0" h="8705" w="14249">
                  <a:moveTo>
                    <a:pt x="6667" y="2257"/>
                  </a:moveTo>
                  <a:lnTo>
                    <a:pt x="6718" y="2309"/>
                  </a:lnTo>
                  <a:lnTo>
                    <a:pt x="6770" y="2360"/>
                  </a:lnTo>
                  <a:lnTo>
                    <a:pt x="6770" y="2850"/>
                  </a:lnTo>
                  <a:lnTo>
                    <a:pt x="6718" y="2902"/>
                  </a:lnTo>
                  <a:cubicBezTo>
                    <a:pt x="6718" y="2953"/>
                    <a:pt x="6667" y="2953"/>
                    <a:pt x="6667" y="2953"/>
                  </a:cubicBezTo>
                  <a:lnTo>
                    <a:pt x="5971" y="2953"/>
                  </a:lnTo>
                  <a:cubicBezTo>
                    <a:pt x="5919" y="2953"/>
                    <a:pt x="5919" y="2953"/>
                    <a:pt x="5919" y="2902"/>
                  </a:cubicBezTo>
                  <a:cubicBezTo>
                    <a:pt x="5867" y="2902"/>
                    <a:pt x="5867" y="2850"/>
                    <a:pt x="5867" y="2850"/>
                  </a:cubicBezTo>
                  <a:lnTo>
                    <a:pt x="5867" y="2360"/>
                  </a:lnTo>
                  <a:cubicBezTo>
                    <a:pt x="5867" y="2360"/>
                    <a:pt x="5867" y="2309"/>
                    <a:pt x="5919" y="2309"/>
                  </a:cubicBezTo>
                  <a:cubicBezTo>
                    <a:pt x="5919" y="2309"/>
                    <a:pt x="5919" y="2257"/>
                    <a:pt x="5971" y="2257"/>
                  </a:cubicBezTo>
                  <a:close/>
                  <a:moveTo>
                    <a:pt x="8059" y="2257"/>
                  </a:moveTo>
                  <a:cubicBezTo>
                    <a:pt x="8124" y="2257"/>
                    <a:pt x="8124" y="2309"/>
                    <a:pt x="8176" y="2309"/>
                  </a:cubicBezTo>
                  <a:lnTo>
                    <a:pt x="8176" y="2360"/>
                  </a:lnTo>
                  <a:lnTo>
                    <a:pt x="8176" y="2850"/>
                  </a:lnTo>
                  <a:lnTo>
                    <a:pt x="8176" y="2902"/>
                  </a:lnTo>
                  <a:cubicBezTo>
                    <a:pt x="8124" y="2953"/>
                    <a:pt x="8124" y="2953"/>
                    <a:pt x="8059" y="2953"/>
                  </a:cubicBezTo>
                  <a:lnTo>
                    <a:pt x="7415" y="2953"/>
                  </a:lnTo>
                  <a:cubicBezTo>
                    <a:pt x="7363" y="2953"/>
                    <a:pt x="7363" y="2953"/>
                    <a:pt x="7312" y="2902"/>
                  </a:cubicBezTo>
                  <a:lnTo>
                    <a:pt x="7312" y="2850"/>
                  </a:lnTo>
                  <a:lnTo>
                    <a:pt x="7312" y="2360"/>
                  </a:lnTo>
                  <a:lnTo>
                    <a:pt x="7312" y="2309"/>
                  </a:lnTo>
                  <a:cubicBezTo>
                    <a:pt x="7363" y="2309"/>
                    <a:pt x="7363" y="2257"/>
                    <a:pt x="7415" y="2257"/>
                  </a:cubicBezTo>
                  <a:close/>
                  <a:moveTo>
                    <a:pt x="3392" y="529"/>
                  </a:moveTo>
                  <a:cubicBezTo>
                    <a:pt x="4513" y="529"/>
                    <a:pt x="5429" y="1445"/>
                    <a:pt x="5429" y="2579"/>
                  </a:cubicBezTo>
                  <a:cubicBezTo>
                    <a:pt x="5429" y="3701"/>
                    <a:pt x="4513" y="4617"/>
                    <a:pt x="3392" y="4617"/>
                  </a:cubicBezTo>
                  <a:cubicBezTo>
                    <a:pt x="2257" y="4617"/>
                    <a:pt x="1354" y="3701"/>
                    <a:pt x="1354" y="2579"/>
                  </a:cubicBezTo>
                  <a:cubicBezTo>
                    <a:pt x="1354" y="1445"/>
                    <a:pt x="2257" y="529"/>
                    <a:pt x="3392" y="529"/>
                  </a:cubicBezTo>
                  <a:close/>
                  <a:moveTo>
                    <a:pt x="10703" y="529"/>
                  </a:moveTo>
                  <a:cubicBezTo>
                    <a:pt x="11825" y="529"/>
                    <a:pt x="12740" y="1445"/>
                    <a:pt x="12740" y="2579"/>
                  </a:cubicBezTo>
                  <a:cubicBezTo>
                    <a:pt x="12740" y="3701"/>
                    <a:pt x="11825" y="4617"/>
                    <a:pt x="10703" y="4617"/>
                  </a:cubicBezTo>
                  <a:cubicBezTo>
                    <a:pt x="9568" y="4617"/>
                    <a:pt x="8653" y="3701"/>
                    <a:pt x="8653" y="2579"/>
                  </a:cubicBezTo>
                  <a:cubicBezTo>
                    <a:pt x="8653" y="1445"/>
                    <a:pt x="9568" y="529"/>
                    <a:pt x="10703" y="529"/>
                  </a:cubicBezTo>
                  <a:close/>
                  <a:moveTo>
                    <a:pt x="1032" y="4243"/>
                  </a:moveTo>
                  <a:cubicBezTo>
                    <a:pt x="1084" y="4243"/>
                    <a:pt x="1135" y="4294"/>
                    <a:pt x="1187" y="4294"/>
                  </a:cubicBezTo>
                  <a:cubicBezTo>
                    <a:pt x="1238" y="4346"/>
                    <a:pt x="1290" y="4398"/>
                    <a:pt x="1290" y="4462"/>
                  </a:cubicBezTo>
                  <a:cubicBezTo>
                    <a:pt x="1354" y="4514"/>
                    <a:pt x="1354" y="4565"/>
                    <a:pt x="1354" y="4617"/>
                  </a:cubicBezTo>
                  <a:cubicBezTo>
                    <a:pt x="1354" y="4720"/>
                    <a:pt x="1290" y="4836"/>
                    <a:pt x="1238" y="4991"/>
                  </a:cubicBezTo>
                  <a:cubicBezTo>
                    <a:pt x="1187" y="5107"/>
                    <a:pt x="1187" y="5158"/>
                    <a:pt x="1135" y="5262"/>
                  </a:cubicBezTo>
                  <a:cubicBezTo>
                    <a:pt x="1084" y="5313"/>
                    <a:pt x="1032" y="5365"/>
                    <a:pt x="967" y="5429"/>
                  </a:cubicBezTo>
                  <a:cubicBezTo>
                    <a:pt x="916" y="5429"/>
                    <a:pt x="864" y="5481"/>
                    <a:pt x="813" y="5481"/>
                  </a:cubicBezTo>
                  <a:cubicBezTo>
                    <a:pt x="761" y="5481"/>
                    <a:pt x="710" y="5429"/>
                    <a:pt x="645" y="5429"/>
                  </a:cubicBezTo>
                  <a:cubicBezTo>
                    <a:pt x="594" y="5365"/>
                    <a:pt x="594" y="5313"/>
                    <a:pt x="594" y="5262"/>
                  </a:cubicBezTo>
                  <a:cubicBezTo>
                    <a:pt x="542" y="5210"/>
                    <a:pt x="542" y="5158"/>
                    <a:pt x="542" y="5107"/>
                  </a:cubicBezTo>
                  <a:cubicBezTo>
                    <a:pt x="542" y="4991"/>
                    <a:pt x="594" y="4836"/>
                    <a:pt x="594" y="4720"/>
                  </a:cubicBezTo>
                  <a:cubicBezTo>
                    <a:pt x="645" y="4720"/>
                    <a:pt x="645" y="4668"/>
                    <a:pt x="645" y="4668"/>
                  </a:cubicBezTo>
                  <a:cubicBezTo>
                    <a:pt x="645" y="4617"/>
                    <a:pt x="710" y="4565"/>
                    <a:pt x="710" y="4514"/>
                  </a:cubicBezTo>
                  <a:cubicBezTo>
                    <a:pt x="761" y="4462"/>
                    <a:pt x="813" y="4398"/>
                    <a:pt x="864" y="4346"/>
                  </a:cubicBezTo>
                  <a:cubicBezTo>
                    <a:pt x="916" y="4294"/>
                    <a:pt x="967" y="4243"/>
                    <a:pt x="1032" y="4243"/>
                  </a:cubicBezTo>
                  <a:close/>
                  <a:moveTo>
                    <a:pt x="645" y="5906"/>
                  </a:moveTo>
                  <a:cubicBezTo>
                    <a:pt x="710" y="5906"/>
                    <a:pt x="710" y="5906"/>
                    <a:pt x="761" y="5958"/>
                  </a:cubicBezTo>
                  <a:cubicBezTo>
                    <a:pt x="813" y="5958"/>
                    <a:pt x="864" y="6009"/>
                    <a:pt x="864" y="6074"/>
                  </a:cubicBezTo>
                  <a:cubicBezTo>
                    <a:pt x="916" y="6177"/>
                    <a:pt x="916" y="6229"/>
                    <a:pt x="916" y="6280"/>
                  </a:cubicBezTo>
                  <a:cubicBezTo>
                    <a:pt x="916" y="6396"/>
                    <a:pt x="916" y="6448"/>
                    <a:pt x="864" y="6551"/>
                  </a:cubicBezTo>
                  <a:cubicBezTo>
                    <a:pt x="864" y="6654"/>
                    <a:pt x="813" y="6770"/>
                    <a:pt x="813" y="6822"/>
                  </a:cubicBezTo>
                  <a:cubicBezTo>
                    <a:pt x="761" y="6925"/>
                    <a:pt x="710" y="6976"/>
                    <a:pt x="645" y="6976"/>
                  </a:cubicBezTo>
                  <a:cubicBezTo>
                    <a:pt x="594" y="7041"/>
                    <a:pt x="594" y="7041"/>
                    <a:pt x="542" y="7041"/>
                  </a:cubicBezTo>
                  <a:lnTo>
                    <a:pt x="387" y="7041"/>
                  </a:lnTo>
                  <a:cubicBezTo>
                    <a:pt x="323" y="6976"/>
                    <a:pt x="323" y="6925"/>
                    <a:pt x="323" y="6873"/>
                  </a:cubicBezTo>
                  <a:cubicBezTo>
                    <a:pt x="271" y="6770"/>
                    <a:pt x="271" y="6719"/>
                    <a:pt x="271" y="6654"/>
                  </a:cubicBezTo>
                  <a:lnTo>
                    <a:pt x="271" y="6448"/>
                  </a:lnTo>
                  <a:cubicBezTo>
                    <a:pt x="323" y="6396"/>
                    <a:pt x="323" y="6396"/>
                    <a:pt x="323" y="6332"/>
                  </a:cubicBezTo>
                  <a:cubicBezTo>
                    <a:pt x="323" y="6332"/>
                    <a:pt x="323" y="6229"/>
                    <a:pt x="387" y="6177"/>
                  </a:cubicBezTo>
                  <a:cubicBezTo>
                    <a:pt x="387" y="6125"/>
                    <a:pt x="439" y="6074"/>
                    <a:pt x="490" y="6009"/>
                  </a:cubicBezTo>
                  <a:cubicBezTo>
                    <a:pt x="490" y="5958"/>
                    <a:pt x="594" y="5906"/>
                    <a:pt x="645" y="5906"/>
                  </a:cubicBezTo>
                  <a:close/>
                  <a:moveTo>
                    <a:pt x="3546" y="1"/>
                  </a:moveTo>
                  <a:cubicBezTo>
                    <a:pt x="2798" y="1"/>
                    <a:pt x="2102" y="271"/>
                    <a:pt x="1612" y="800"/>
                  </a:cubicBezTo>
                  <a:cubicBezTo>
                    <a:pt x="1135" y="1290"/>
                    <a:pt x="813" y="1935"/>
                    <a:pt x="813" y="2683"/>
                  </a:cubicBezTo>
                  <a:cubicBezTo>
                    <a:pt x="813" y="2786"/>
                    <a:pt x="813" y="2902"/>
                    <a:pt x="864" y="3005"/>
                  </a:cubicBezTo>
                  <a:lnTo>
                    <a:pt x="864" y="3057"/>
                  </a:lnTo>
                  <a:cubicBezTo>
                    <a:pt x="594" y="3753"/>
                    <a:pt x="387" y="4617"/>
                    <a:pt x="168" y="5365"/>
                  </a:cubicBezTo>
                  <a:cubicBezTo>
                    <a:pt x="65" y="5855"/>
                    <a:pt x="0" y="6280"/>
                    <a:pt x="0" y="6603"/>
                  </a:cubicBezTo>
                  <a:cubicBezTo>
                    <a:pt x="0" y="7144"/>
                    <a:pt x="168" y="7570"/>
                    <a:pt x="387" y="7892"/>
                  </a:cubicBezTo>
                  <a:cubicBezTo>
                    <a:pt x="594" y="8163"/>
                    <a:pt x="916" y="8382"/>
                    <a:pt x="1290" y="8537"/>
                  </a:cubicBezTo>
                  <a:cubicBezTo>
                    <a:pt x="1509" y="8653"/>
                    <a:pt x="1728" y="8704"/>
                    <a:pt x="1883" y="8704"/>
                  </a:cubicBezTo>
                  <a:cubicBezTo>
                    <a:pt x="2051" y="8704"/>
                    <a:pt x="2154" y="8653"/>
                    <a:pt x="2321" y="8588"/>
                  </a:cubicBezTo>
                  <a:cubicBezTo>
                    <a:pt x="2425" y="8537"/>
                    <a:pt x="2579" y="8434"/>
                    <a:pt x="2747" y="8330"/>
                  </a:cubicBezTo>
                  <a:cubicBezTo>
                    <a:pt x="3018" y="8060"/>
                    <a:pt x="3392" y="7621"/>
                    <a:pt x="3869" y="7041"/>
                  </a:cubicBezTo>
                  <a:cubicBezTo>
                    <a:pt x="4462" y="6229"/>
                    <a:pt x="4900" y="5532"/>
                    <a:pt x="5158" y="4939"/>
                  </a:cubicBezTo>
                  <a:cubicBezTo>
                    <a:pt x="5223" y="4888"/>
                    <a:pt x="5274" y="4888"/>
                    <a:pt x="5274" y="4888"/>
                  </a:cubicBezTo>
                  <a:lnTo>
                    <a:pt x="8975" y="4888"/>
                  </a:lnTo>
                  <a:cubicBezTo>
                    <a:pt x="9027" y="4888"/>
                    <a:pt x="9091" y="4888"/>
                    <a:pt x="9091" y="4939"/>
                  </a:cubicBezTo>
                  <a:cubicBezTo>
                    <a:pt x="9349" y="5532"/>
                    <a:pt x="9787" y="6229"/>
                    <a:pt x="10432" y="7041"/>
                  </a:cubicBezTo>
                  <a:cubicBezTo>
                    <a:pt x="10754" y="7466"/>
                    <a:pt x="11025" y="7840"/>
                    <a:pt x="11283" y="8060"/>
                  </a:cubicBezTo>
                  <a:cubicBezTo>
                    <a:pt x="11554" y="8330"/>
                    <a:pt x="11773" y="8485"/>
                    <a:pt x="11928" y="8588"/>
                  </a:cubicBezTo>
                  <a:cubicBezTo>
                    <a:pt x="12095" y="8653"/>
                    <a:pt x="12199" y="8704"/>
                    <a:pt x="12366" y="8704"/>
                  </a:cubicBezTo>
                  <a:cubicBezTo>
                    <a:pt x="12521" y="8704"/>
                    <a:pt x="12740" y="8653"/>
                    <a:pt x="13011" y="8537"/>
                  </a:cubicBezTo>
                  <a:cubicBezTo>
                    <a:pt x="13385" y="8382"/>
                    <a:pt x="13656" y="8163"/>
                    <a:pt x="13927" y="7892"/>
                  </a:cubicBezTo>
                  <a:cubicBezTo>
                    <a:pt x="14133" y="7570"/>
                    <a:pt x="14249" y="7144"/>
                    <a:pt x="14249" y="6603"/>
                  </a:cubicBezTo>
                  <a:cubicBezTo>
                    <a:pt x="14249" y="6280"/>
                    <a:pt x="14184" y="5855"/>
                    <a:pt x="14081" y="5365"/>
                  </a:cubicBezTo>
                  <a:cubicBezTo>
                    <a:pt x="13862" y="4617"/>
                    <a:pt x="13656" y="3753"/>
                    <a:pt x="13437" y="3057"/>
                  </a:cubicBezTo>
                  <a:lnTo>
                    <a:pt x="13437" y="3005"/>
                  </a:lnTo>
                  <a:lnTo>
                    <a:pt x="13437" y="2683"/>
                  </a:lnTo>
                  <a:cubicBezTo>
                    <a:pt x="13437" y="1935"/>
                    <a:pt x="13114" y="1290"/>
                    <a:pt x="12637" y="800"/>
                  </a:cubicBezTo>
                  <a:cubicBezTo>
                    <a:pt x="12147" y="271"/>
                    <a:pt x="11451" y="1"/>
                    <a:pt x="10703" y="1"/>
                  </a:cubicBezTo>
                  <a:cubicBezTo>
                    <a:pt x="9891" y="1"/>
                    <a:pt x="9091" y="374"/>
                    <a:pt x="8601" y="1019"/>
                  </a:cubicBezTo>
                  <a:cubicBezTo>
                    <a:pt x="8601" y="1019"/>
                    <a:pt x="8549" y="1071"/>
                    <a:pt x="8498" y="1071"/>
                  </a:cubicBezTo>
                  <a:lnTo>
                    <a:pt x="5751" y="1071"/>
                  </a:lnTo>
                  <a:cubicBezTo>
                    <a:pt x="5700" y="1071"/>
                    <a:pt x="5700" y="1019"/>
                    <a:pt x="5648" y="1019"/>
                  </a:cubicBezTo>
                  <a:cubicBezTo>
                    <a:pt x="5158" y="374"/>
                    <a:pt x="4410" y="1"/>
                    <a:pt x="3546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3397050" y="4242200"/>
              <a:ext cx="367825" cy="229550"/>
            </a:xfrm>
            <a:custGeom>
              <a:rect b="b" l="l" r="r" t="t"/>
              <a:pathLst>
                <a:path extrusionOk="0" h="9182" w="14713">
                  <a:moveTo>
                    <a:pt x="8059" y="645"/>
                  </a:moveTo>
                  <a:lnTo>
                    <a:pt x="8059" y="1071"/>
                  </a:lnTo>
                  <a:lnTo>
                    <a:pt x="6396" y="1071"/>
                  </a:lnTo>
                  <a:lnTo>
                    <a:pt x="6396" y="645"/>
                  </a:lnTo>
                  <a:close/>
                  <a:moveTo>
                    <a:pt x="10909" y="272"/>
                  </a:moveTo>
                  <a:cubicBezTo>
                    <a:pt x="11657" y="272"/>
                    <a:pt x="12353" y="542"/>
                    <a:pt x="12843" y="1071"/>
                  </a:cubicBezTo>
                  <a:cubicBezTo>
                    <a:pt x="13320" y="1561"/>
                    <a:pt x="13643" y="2206"/>
                    <a:pt x="13643" y="2954"/>
                  </a:cubicBezTo>
                  <a:lnTo>
                    <a:pt x="13643" y="3276"/>
                  </a:lnTo>
                  <a:lnTo>
                    <a:pt x="13643" y="3328"/>
                  </a:lnTo>
                  <a:cubicBezTo>
                    <a:pt x="13862" y="4024"/>
                    <a:pt x="14068" y="4888"/>
                    <a:pt x="14287" y="5636"/>
                  </a:cubicBezTo>
                  <a:cubicBezTo>
                    <a:pt x="14390" y="6126"/>
                    <a:pt x="14455" y="6551"/>
                    <a:pt x="14455" y="6874"/>
                  </a:cubicBezTo>
                  <a:cubicBezTo>
                    <a:pt x="14455" y="7415"/>
                    <a:pt x="14339" y="7841"/>
                    <a:pt x="14133" y="8163"/>
                  </a:cubicBezTo>
                  <a:cubicBezTo>
                    <a:pt x="13862" y="8434"/>
                    <a:pt x="13591" y="8653"/>
                    <a:pt x="13217" y="8808"/>
                  </a:cubicBezTo>
                  <a:cubicBezTo>
                    <a:pt x="12946" y="8924"/>
                    <a:pt x="12727" y="8975"/>
                    <a:pt x="12572" y="8975"/>
                  </a:cubicBezTo>
                  <a:cubicBezTo>
                    <a:pt x="12405" y="8975"/>
                    <a:pt x="12301" y="8924"/>
                    <a:pt x="12134" y="8859"/>
                  </a:cubicBezTo>
                  <a:cubicBezTo>
                    <a:pt x="11979" y="8756"/>
                    <a:pt x="11760" y="8601"/>
                    <a:pt x="11489" y="8331"/>
                  </a:cubicBezTo>
                  <a:cubicBezTo>
                    <a:pt x="11231" y="8111"/>
                    <a:pt x="10960" y="7737"/>
                    <a:pt x="10638" y="7312"/>
                  </a:cubicBezTo>
                  <a:cubicBezTo>
                    <a:pt x="9993" y="6500"/>
                    <a:pt x="9555" y="5803"/>
                    <a:pt x="9297" y="5210"/>
                  </a:cubicBezTo>
                  <a:cubicBezTo>
                    <a:pt x="9297" y="5159"/>
                    <a:pt x="9233" y="5159"/>
                    <a:pt x="9181" y="5159"/>
                  </a:cubicBezTo>
                  <a:lnTo>
                    <a:pt x="5480" y="5159"/>
                  </a:lnTo>
                  <a:cubicBezTo>
                    <a:pt x="5480" y="5159"/>
                    <a:pt x="5429" y="5159"/>
                    <a:pt x="5364" y="5210"/>
                  </a:cubicBezTo>
                  <a:cubicBezTo>
                    <a:pt x="5106" y="5803"/>
                    <a:pt x="4668" y="6500"/>
                    <a:pt x="4075" y="7312"/>
                  </a:cubicBezTo>
                  <a:cubicBezTo>
                    <a:pt x="3598" y="7892"/>
                    <a:pt x="3224" y="8331"/>
                    <a:pt x="2953" y="8601"/>
                  </a:cubicBezTo>
                  <a:cubicBezTo>
                    <a:pt x="2785" y="8705"/>
                    <a:pt x="2631" y="8808"/>
                    <a:pt x="2527" y="8859"/>
                  </a:cubicBezTo>
                  <a:cubicBezTo>
                    <a:pt x="2360" y="8924"/>
                    <a:pt x="2257" y="8975"/>
                    <a:pt x="2089" y="8975"/>
                  </a:cubicBezTo>
                  <a:cubicBezTo>
                    <a:pt x="1934" y="8975"/>
                    <a:pt x="1715" y="8924"/>
                    <a:pt x="1496" y="8808"/>
                  </a:cubicBezTo>
                  <a:cubicBezTo>
                    <a:pt x="1122" y="8653"/>
                    <a:pt x="800" y="8434"/>
                    <a:pt x="593" y="8163"/>
                  </a:cubicBezTo>
                  <a:cubicBezTo>
                    <a:pt x="374" y="7841"/>
                    <a:pt x="206" y="7415"/>
                    <a:pt x="206" y="6874"/>
                  </a:cubicBezTo>
                  <a:cubicBezTo>
                    <a:pt x="206" y="6551"/>
                    <a:pt x="271" y="6126"/>
                    <a:pt x="374" y="5636"/>
                  </a:cubicBezTo>
                  <a:cubicBezTo>
                    <a:pt x="593" y="4888"/>
                    <a:pt x="800" y="4024"/>
                    <a:pt x="1070" y="3328"/>
                  </a:cubicBezTo>
                  <a:lnTo>
                    <a:pt x="1070" y="3276"/>
                  </a:lnTo>
                  <a:cubicBezTo>
                    <a:pt x="1019" y="3173"/>
                    <a:pt x="1019" y="3057"/>
                    <a:pt x="1019" y="2954"/>
                  </a:cubicBezTo>
                  <a:cubicBezTo>
                    <a:pt x="1019" y="2206"/>
                    <a:pt x="1341" y="1561"/>
                    <a:pt x="1818" y="1071"/>
                  </a:cubicBezTo>
                  <a:cubicBezTo>
                    <a:pt x="2308" y="542"/>
                    <a:pt x="3004" y="272"/>
                    <a:pt x="3752" y="272"/>
                  </a:cubicBezTo>
                  <a:cubicBezTo>
                    <a:pt x="4616" y="272"/>
                    <a:pt x="5364" y="645"/>
                    <a:pt x="5854" y="1290"/>
                  </a:cubicBezTo>
                  <a:cubicBezTo>
                    <a:pt x="5906" y="1290"/>
                    <a:pt x="5906" y="1342"/>
                    <a:pt x="5957" y="1342"/>
                  </a:cubicBezTo>
                  <a:lnTo>
                    <a:pt x="8704" y="1342"/>
                  </a:lnTo>
                  <a:cubicBezTo>
                    <a:pt x="8755" y="1342"/>
                    <a:pt x="8807" y="1290"/>
                    <a:pt x="8807" y="1290"/>
                  </a:cubicBezTo>
                  <a:cubicBezTo>
                    <a:pt x="9297" y="645"/>
                    <a:pt x="10097" y="272"/>
                    <a:pt x="10909" y="272"/>
                  </a:cubicBezTo>
                  <a:close/>
                  <a:moveTo>
                    <a:pt x="3752" y="1"/>
                  </a:moveTo>
                  <a:cubicBezTo>
                    <a:pt x="2089" y="1"/>
                    <a:pt x="800" y="1342"/>
                    <a:pt x="800" y="2954"/>
                  </a:cubicBezTo>
                  <a:lnTo>
                    <a:pt x="800" y="3276"/>
                  </a:lnTo>
                  <a:cubicBezTo>
                    <a:pt x="593" y="3972"/>
                    <a:pt x="374" y="4836"/>
                    <a:pt x="155" y="5584"/>
                  </a:cubicBezTo>
                  <a:cubicBezTo>
                    <a:pt x="52" y="6074"/>
                    <a:pt x="0" y="6500"/>
                    <a:pt x="0" y="6874"/>
                  </a:cubicBezTo>
                  <a:cubicBezTo>
                    <a:pt x="0" y="7467"/>
                    <a:pt x="103" y="7957"/>
                    <a:pt x="374" y="8279"/>
                  </a:cubicBezTo>
                  <a:cubicBezTo>
                    <a:pt x="645" y="8653"/>
                    <a:pt x="967" y="8859"/>
                    <a:pt x="1393" y="9027"/>
                  </a:cubicBezTo>
                  <a:cubicBezTo>
                    <a:pt x="1663" y="9130"/>
                    <a:pt x="1883" y="9182"/>
                    <a:pt x="2089" y="9182"/>
                  </a:cubicBezTo>
                  <a:cubicBezTo>
                    <a:pt x="2308" y="9182"/>
                    <a:pt x="2463" y="9130"/>
                    <a:pt x="2631" y="9079"/>
                  </a:cubicBezTo>
                  <a:cubicBezTo>
                    <a:pt x="2850" y="8975"/>
                    <a:pt x="3108" y="8808"/>
                    <a:pt x="3378" y="8537"/>
                  </a:cubicBezTo>
                  <a:cubicBezTo>
                    <a:pt x="3598" y="8279"/>
                    <a:pt x="3920" y="7892"/>
                    <a:pt x="4242" y="7415"/>
                  </a:cubicBezTo>
                  <a:cubicBezTo>
                    <a:pt x="4836" y="6667"/>
                    <a:pt x="5261" y="5958"/>
                    <a:pt x="5583" y="5378"/>
                  </a:cubicBezTo>
                  <a:lnTo>
                    <a:pt x="9078" y="5378"/>
                  </a:lnTo>
                  <a:cubicBezTo>
                    <a:pt x="9400" y="5958"/>
                    <a:pt x="9826" y="6667"/>
                    <a:pt x="10419" y="7415"/>
                  </a:cubicBezTo>
                  <a:cubicBezTo>
                    <a:pt x="10909" y="8060"/>
                    <a:pt x="11231" y="8485"/>
                    <a:pt x="11554" y="8756"/>
                  </a:cubicBezTo>
                  <a:cubicBezTo>
                    <a:pt x="11708" y="8924"/>
                    <a:pt x="11876" y="9027"/>
                    <a:pt x="12031" y="9079"/>
                  </a:cubicBezTo>
                  <a:cubicBezTo>
                    <a:pt x="12198" y="9130"/>
                    <a:pt x="12405" y="9182"/>
                    <a:pt x="12572" y="9182"/>
                  </a:cubicBezTo>
                  <a:cubicBezTo>
                    <a:pt x="12779" y="9182"/>
                    <a:pt x="12998" y="9130"/>
                    <a:pt x="13269" y="9027"/>
                  </a:cubicBezTo>
                  <a:cubicBezTo>
                    <a:pt x="13694" y="8859"/>
                    <a:pt x="14068" y="8653"/>
                    <a:pt x="14287" y="8279"/>
                  </a:cubicBezTo>
                  <a:cubicBezTo>
                    <a:pt x="14558" y="7957"/>
                    <a:pt x="14713" y="7467"/>
                    <a:pt x="14713" y="6874"/>
                  </a:cubicBezTo>
                  <a:cubicBezTo>
                    <a:pt x="14713" y="6500"/>
                    <a:pt x="14661" y="6074"/>
                    <a:pt x="14506" y="5584"/>
                  </a:cubicBezTo>
                  <a:cubicBezTo>
                    <a:pt x="14287" y="4836"/>
                    <a:pt x="14133" y="3972"/>
                    <a:pt x="13862" y="3276"/>
                  </a:cubicBezTo>
                  <a:lnTo>
                    <a:pt x="13862" y="2954"/>
                  </a:lnTo>
                  <a:cubicBezTo>
                    <a:pt x="13862" y="1342"/>
                    <a:pt x="12572" y="1"/>
                    <a:pt x="10909" y="1"/>
                  </a:cubicBezTo>
                  <a:cubicBezTo>
                    <a:pt x="10045" y="1"/>
                    <a:pt x="9181" y="426"/>
                    <a:pt x="8652" y="1071"/>
                  </a:cubicBezTo>
                  <a:lnTo>
                    <a:pt x="8330" y="1071"/>
                  </a:lnTo>
                  <a:lnTo>
                    <a:pt x="8330" y="542"/>
                  </a:lnTo>
                  <a:cubicBezTo>
                    <a:pt x="8330" y="542"/>
                    <a:pt x="8330" y="478"/>
                    <a:pt x="8265" y="426"/>
                  </a:cubicBezTo>
                  <a:lnTo>
                    <a:pt x="6177" y="426"/>
                  </a:lnTo>
                  <a:cubicBezTo>
                    <a:pt x="6125" y="478"/>
                    <a:pt x="6125" y="542"/>
                    <a:pt x="6125" y="542"/>
                  </a:cubicBezTo>
                  <a:lnTo>
                    <a:pt x="6125" y="1071"/>
                  </a:lnTo>
                  <a:lnTo>
                    <a:pt x="6009" y="1071"/>
                  </a:lnTo>
                  <a:cubicBezTo>
                    <a:pt x="5480" y="426"/>
                    <a:pt x="4668" y="1"/>
                    <a:pt x="37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3436050" y="4262200"/>
              <a:ext cx="101875" cy="102200"/>
            </a:xfrm>
            <a:custGeom>
              <a:rect b="b" l="l" r="r" t="t"/>
              <a:pathLst>
                <a:path extrusionOk="0" h="4088" w="4075">
                  <a:moveTo>
                    <a:pt x="2038" y="271"/>
                  </a:moveTo>
                  <a:cubicBezTo>
                    <a:pt x="2515" y="271"/>
                    <a:pt x="2953" y="439"/>
                    <a:pt x="3276" y="761"/>
                  </a:cubicBezTo>
                  <a:cubicBezTo>
                    <a:pt x="3598" y="1083"/>
                    <a:pt x="3804" y="1560"/>
                    <a:pt x="3804" y="2050"/>
                  </a:cubicBezTo>
                  <a:cubicBezTo>
                    <a:pt x="3804" y="2528"/>
                    <a:pt x="3598" y="2966"/>
                    <a:pt x="3276" y="3288"/>
                  </a:cubicBezTo>
                  <a:cubicBezTo>
                    <a:pt x="2953" y="3611"/>
                    <a:pt x="2515" y="3817"/>
                    <a:pt x="2038" y="3817"/>
                  </a:cubicBezTo>
                  <a:cubicBezTo>
                    <a:pt x="1548" y="3817"/>
                    <a:pt x="1071" y="3611"/>
                    <a:pt x="748" y="3288"/>
                  </a:cubicBezTo>
                  <a:cubicBezTo>
                    <a:pt x="426" y="2966"/>
                    <a:pt x="258" y="2528"/>
                    <a:pt x="258" y="2050"/>
                  </a:cubicBezTo>
                  <a:cubicBezTo>
                    <a:pt x="258" y="1560"/>
                    <a:pt x="426" y="1083"/>
                    <a:pt x="748" y="761"/>
                  </a:cubicBezTo>
                  <a:cubicBezTo>
                    <a:pt x="1071" y="439"/>
                    <a:pt x="1548" y="271"/>
                    <a:pt x="2038" y="271"/>
                  </a:cubicBezTo>
                  <a:close/>
                  <a:moveTo>
                    <a:pt x="2038" y="0"/>
                  </a:moveTo>
                  <a:cubicBezTo>
                    <a:pt x="903" y="0"/>
                    <a:pt x="0" y="916"/>
                    <a:pt x="0" y="2050"/>
                  </a:cubicBezTo>
                  <a:cubicBezTo>
                    <a:pt x="0" y="3172"/>
                    <a:pt x="903" y="4088"/>
                    <a:pt x="2038" y="4088"/>
                  </a:cubicBezTo>
                  <a:cubicBezTo>
                    <a:pt x="3159" y="4088"/>
                    <a:pt x="4075" y="3172"/>
                    <a:pt x="4075" y="2050"/>
                  </a:cubicBezTo>
                  <a:cubicBezTo>
                    <a:pt x="4075" y="916"/>
                    <a:pt x="3159" y="0"/>
                    <a:pt x="203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3618500" y="4262200"/>
              <a:ext cx="102225" cy="102200"/>
            </a:xfrm>
            <a:custGeom>
              <a:rect b="b" l="l" r="r" t="t"/>
              <a:pathLst>
                <a:path extrusionOk="0" h="4088" w="4089">
                  <a:moveTo>
                    <a:pt x="2051" y="271"/>
                  </a:moveTo>
                  <a:cubicBezTo>
                    <a:pt x="2528" y="271"/>
                    <a:pt x="2953" y="439"/>
                    <a:pt x="3276" y="761"/>
                  </a:cubicBezTo>
                  <a:cubicBezTo>
                    <a:pt x="3598" y="1083"/>
                    <a:pt x="3817" y="1560"/>
                    <a:pt x="3817" y="2050"/>
                  </a:cubicBezTo>
                  <a:cubicBezTo>
                    <a:pt x="3817" y="2528"/>
                    <a:pt x="3598" y="2966"/>
                    <a:pt x="3276" y="3288"/>
                  </a:cubicBezTo>
                  <a:cubicBezTo>
                    <a:pt x="2953" y="3611"/>
                    <a:pt x="2528" y="3817"/>
                    <a:pt x="2051" y="3817"/>
                  </a:cubicBezTo>
                  <a:cubicBezTo>
                    <a:pt x="1561" y="3817"/>
                    <a:pt x="1084" y="3611"/>
                    <a:pt x="761" y="3288"/>
                  </a:cubicBezTo>
                  <a:cubicBezTo>
                    <a:pt x="439" y="2966"/>
                    <a:pt x="271" y="2528"/>
                    <a:pt x="271" y="2050"/>
                  </a:cubicBezTo>
                  <a:cubicBezTo>
                    <a:pt x="271" y="1560"/>
                    <a:pt x="439" y="1083"/>
                    <a:pt x="761" y="761"/>
                  </a:cubicBezTo>
                  <a:cubicBezTo>
                    <a:pt x="1084" y="439"/>
                    <a:pt x="1561" y="271"/>
                    <a:pt x="2051" y="271"/>
                  </a:cubicBezTo>
                  <a:close/>
                  <a:moveTo>
                    <a:pt x="2051" y="0"/>
                  </a:moveTo>
                  <a:cubicBezTo>
                    <a:pt x="916" y="0"/>
                    <a:pt x="1" y="916"/>
                    <a:pt x="1" y="2050"/>
                  </a:cubicBezTo>
                  <a:cubicBezTo>
                    <a:pt x="1" y="3172"/>
                    <a:pt x="916" y="4088"/>
                    <a:pt x="2051" y="4088"/>
                  </a:cubicBezTo>
                  <a:cubicBezTo>
                    <a:pt x="3173" y="4088"/>
                    <a:pt x="4088" y="3172"/>
                    <a:pt x="4088" y="2050"/>
                  </a:cubicBezTo>
                  <a:cubicBezTo>
                    <a:pt x="4088" y="916"/>
                    <a:pt x="3173" y="0"/>
                    <a:pt x="205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3657500" y="4273150"/>
              <a:ext cx="24200" cy="24200"/>
            </a:xfrm>
            <a:custGeom>
              <a:rect b="b" l="l" r="r" t="t"/>
              <a:pathLst>
                <a:path extrusionOk="0" h="968" w="968">
                  <a:moveTo>
                    <a:pt x="491" y="207"/>
                  </a:moveTo>
                  <a:cubicBezTo>
                    <a:pt x="646" y="207"/>
                    <a:pt x="749" y="323"/>
                    <a:pt x="749" y="478"/>
                  </a:cubicBezTo>
                  <a:cubicBezTo>
                    <a:pt x="749" y="645"/>
                    <a:pt x="646" y="800"/>
                    <a:pt x="491" y="800"/>
                  </a:cubicBezTo>
                  <a:cubicBezTo>
                    <a:pt x="323" y="800"/>
                    <a:pt x="168" y="645"/>
                    <a:pt x="168" y="478"/>
                  </a:cubicBezTo>
                  <a:cubicBezTo>
                    <a:pt x="168" y="323"/>
                    <a:pt x="323" y="207"/>
                    <a:pt x="491" y="207"/>
                  </a:cubicBezTo>
                  <a:close/>
                  <a:moveTo>
                    <a:pt x="491" y="1"/>
                  </a:moveTo>
                  <a:cubicBezTo>
                    <a:pt x="220" y="1"/>
                    <a:pt x="1" y="207"/>
                    <a:pt x="1" y="478"/>
                  </a:cubicBezTo>
                  <a:cubicBezTo>
                    <a:pt x="1" y="748"/>
                    <a:pt x="220" y="968"/>
                    <a:pt x="491" y="968"/>
                  </a:cubicBezTo>
                  <a:cubicBezTo>
                    <a:pt x="749" y="968"/>
                    <a:pt x="968" y="748"/>
                    <a:pt x="968" y="478"/>
                  </a:cubicBezTo>
                  <a:cubicBezTo>
                    <a:pt x="968" y="207"/>
                    <a:pt x="749" y="1"/>
                    <a:pt x="49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3657500" y="4326675"/>
              <a:ext cx="24200" cy="24200"/>
            </a:xfrm>
            <a:custGeom>
              <a:rect b="b" l="l" r="r" t="t"/>
              <a:pathLst>
                <a:path extrusionOk="0" h="968" w="968">
                  <a:moveTo>
                    <a:pt x="491" y="219"/>
                  </a:moveTo>
                  <a:cubicBezTo>
                    <a:pt x="646" y="219"/>
                    <a:pt x="749" y="322"/>
                    <a:pt x="749" y="490"/>
                  </a:cubicBezTo>
                  <a:cubicBezTo>
                    <a:pt x="749" y="645"/>
                    <a:pt x="646" y="812"/>
                    <a:pt x="491" y="812"/>
                  </a:cubicBezTo>
                  <a:cubicBezTo>
                    <a:pt x="323" y="812"/>
                    <a:pt x="168" y="645"/>
                    <a:pt x="168" y="490"/>
                  </a:cubicBezTo>
                  <a:cubicBezTo>
                    <a:pt x="168" y="322"/>
                    <a:pt x="323" y="219"/>
                    <a:pt x="491" y="219"/>
                  </a:cubicBezTo>
                  <a:close/>
                  <a:moveTo>
                    <a:pt x="491" y="0"/>
                  </a:moveTo>
                  <a:cubicBezTo>
                    <a:pt x="220" y="0"/>
                    <a:pt x="1" y="219"/>
                    <a:pt x="1" y="490"/>
                  </a:cubicBezTo>
                  <a:cubicBezTo>
                    <a:pt x="1" y="761"/>
                    <a:pt x="220" y="967"/>
                    <a:pt x="491" y="967"/>
                  </a:cubicBezTo>
                  <a:cubicBezTo>
                    <a:pt x="749" y="967"/>
                    <a:pt x="968" y="761"/>
                    <a:pt x="968" y="490"/>
                  </a:cubicBezTo>
                  <a:cubicBezTo>
                    <a:pt x="968" y="219"/>
                    <a:pt x="749" y="0"/>
                    <a:pt x="49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3684275" y="4299900"/>
              <a:ext cx="24200" cy="24200"/>
            </a:xfrm>
            <a:custGeom>
              <a:rect b="b" l="l" r="r" t="t"/>
              <a:pathLst>
                <a:path extrusionOk="0" h="968" w="968">
                  <a:moveTo>
                    <a:pt x="490" y="220"/>
                  </a:moveTo>
                  <a:cubicBezTo>
                    <a:pt x="645" y="220"/>
                    <a:pt x="761" y="323"/>
                    <a:pt x="761" y="491"/>
                  </a:cubicBezTo>
                  <a:cubicBezTo>
                    <a:pt x="761" y="646"/>
                    <a:pt x="645" y="813"/>
                    <a:pt x="490" y="813"/>
                  </a:cubicBezTo>
                  <a:cubicBezTo>
                    <a:pt x="322" y="813"/>
                    <a:pt x="168" y="646"/>
                    <a:pt x="168" y="491"/>
                  </a:cubicBezTo>
                  <a:cubicBezTo>
                    <a:pt x="168" y="323"/>
                    <a:pt x="322" y="220"/>
                    <a:pt x="490" y="220"/>
                  </a:cubicBezTo>
                  <a:close/>
                  <a:moveTo>
                    <a:pt x="490" y="1"/>
                  </a:moveTo>
                  <a:cubicBezTo>
                    <a:pt x="219" y="1"/>
                    <a:pt x="0" y="220"/>
                    <a:pt x="0" y="491"/>
                  </a:cubicBezTo>
                  <a:cubicBezTo>
                    <a:pt x="0" y="749"/>
                    <a:pt x="219" y="968"/>
                    <a:pt x="490" y="968"/>
                  </a:cubicBezTo>
                  <a:cubicBezTo>
                    <a:pt x="761" y="968"/>
                    <a:pt x="967" y="749"/>
                    <a:pt x="967" y="491"/>
                  </a:cubicBezTo>
                  <a:cubicBezTo>
                    <a:pt x="967" y="220"/>
                    <a:pt x="761" y="1"/>
                    <a:pt x="49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3630750" y="4299900"/>
              <a:ext cx="24200" cy="24200"/>
            </a:xfrm>
            <a:custGeom>
              <a:rect b="b" l="l" r="r" t="t"/>
              <a:pathLst>
                <a:path extrusionOk="0" h="968" w="968">
                  <a:moveTo>
                    <a:pt x="478" y="220"/>
                  </a:moveTo>
                  <a:cubicBezTo>
                    <a:pt x="645" y="220"/>
                    <a:pt x="749" y="323"/>
                    <a:pt x="749" y="491"/>
                  </a:cubicBezTo>
                  <a:cubicBezTo>
                    <a:pt x="749" y="646"/>
                    <a:pt x="645" y="813"/>
                    <a:pt x="478" y="813"/>
                  </a:cubicBezTo>
                  <a:cubicBezTo>
                    <a:pt x="323" y="813"/>
                    <a:pt x="155" y="646"/>
                    <a:pt x="155" y="491"/>
                  </a:cubicBezTo>
                  <a:cubicBezTo>
                    <a:pt x="155" y="323"/>
                    <a:pt x="323" y="220"/>
                    <a:pt x="478" y="220"/>
                  </a:cubicBezTo>
                  <a:close/>
                  <a:moveTo>
                    <a:pt x="478" y="1"/>
                  </a:moveTo>
                  <a:cubicBezTo>
                    <a:pt x="207" y="1"/>
                    <a:pt x="1" y="220"/>
                    <a:pt x="1" y="491"/>
                  </a:cubicBezTo>
                  <a:cubicBezTo>
                    <a:pt x="1" y="749"/>
                    <a:pt x="207" y="968"/>
                    <a:pt x="478" y="968"/>
                  </a:cubicBezTo>
                  <a:cubicBezTo>
                    <a:pt x="749" y="968"/>
                    <a:pt x="968" y="749"/>
                    <a:pt x="968" y="491"/>
                  </a:cubicBezTo>
                  <a:cubicBezTo>
                    <a:pt x="968" y="220"/>
                    <a:pt x="749" y="1"/>
                    <a:pt x="478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3457325" y="4282500"/>
              <a:ext cx="61925" cy="61925"/>
            </a:xfrm>
            <a:custGeom>
              <a:rect b="b" l="l" r="r" t="t"/>
              <a:pathLst>
                <a:path extrusionOk="0" h="2477" w="2477">
                  <a:moveTo>
                    <a:pt x="1457" y="220"/>
                  </a:moveTo>
                  <a:cubicBezTo>
                    <a:pt x="1509" y="220"/>
                    <a:pt x="1561" y="271"/>
                    <a:pt x="1561" y="323"/>
                  </a:cubicBezTo>
                  <a:lnTo>
                    <a:pt x="1561" y="800"/>
                  </a:lnTo>
                  <a:cubicBezTo>
                    <a:pt x="1561" y="800"/>
                    <a:pt x="1561" y="864"/>
                    <a:pt x="1612" y="864"/>
                  </a:cubicBezTo>
                  <a:cubicBezTo>
                    <a:pt x="1612" y="916"/>
                    <a:pt x="1664" y="916"/>
                    <a:pt x="1664" y="916"/>
                  </a:cubicBezTo>
                  <a:lnTo>
                    <a:pt x="2154" y="916"/>
                  </a:lnTo>
                  <a:cubicBezTo>
                    <a:pt x="2205" y="916"/>
                    <a:pt x="2257" y="968"/>
                    <a:pt x="2257" y="1019"/>
                  </a:cubicBezTo>
                  <a:lnTo>
                    <a:pt x="2257" y="1445"/>
                  </a:lnTo>
                  <a:cubicBezTo>
                    <a:pt x="2257" y="1509"/>
                    <a:pt x="2205" y="1561"/>
                    <a:pt x="2154" y="1561"/>
                  </a:cubicBezTo>
                  <a:lnTo>
                    <a:pt x="1664" y="1561"/>
                  </a:lnTo>
                  <a:cubicBezTo>
                    <a:pt x="1664" y="1561"/>
                    <a:pt x="1612" y="1561"/>
                    <a:pt x="1612" y="1612"/>
                  </a:cubicBezTo>
                  <a:cubicBezTo>
                    <a:pt x="1561" y="1612"/>
                    <a:pt x="1561" y="1664"/>
                    <a:pt x="1561" y="1664"/>
                  </a:cubicBezTo>
                  <a:lnTo>
                    <a:pt x="1561" y="2154"/>
                  </a:lnTo>
                  <a:cubicBezTo>
                    <a:pt x="1561" y="2206"/>
                    <a:pt x="1509" y="2257"/>
                    <a:pt x="1457" y="2257"/>
                  </a:cubicBezTo>
                  <a:lnTo>
                    <a:pt x="1019" y="2257"/>
                  </a:lnTo>
                  <a:cubicBezTo>
                    <a:pt x="967" y="2257"/>
                    <a:pt x="916" y="2206"/>
                    <a:pt x="916" y="2154"/>
                  </a:cubicBezTo>
                  <a:lnTo>
                    <a:pt x="916" y="1664"/>
                  </a:lnTo>
                  <a:lnTo>
                    <a:pt x="864" y="1612"/>
                  </a:lnTo>
                  <a:cubicBezTo>
                    <a:pt x="864" y="1561"/>
                    <a:pt x="813" y="1561"/>
                    <a:pt x="813" y="1561"/>
                  </a:cubicBezTo>
                  <a:lnTo>
                    <a:pt x="323" y="1561"/>
                  </a:lnTo>
                  <a:cubicBezTo>
                    <a:pt x="271" y="1561"/>
                    <a:pt x="220" y="1509"/>
                    <a:pt x="220" y="1445"/>
                  </a:cubicBezTo>
                  <a:lnTo>
                    <a:pt x="220" y="1019"/>
                  </a:lnTo>
                  <a:cubicBezTo>
                    <a:pt x="220" y="968"/>
                    <a:pt x="271" y="916"/>
                    <a:pt x="323" y="916"/>
                  </a:cubicBezTo>
                  <a:lnTo>
                    <a:pt x="813" y="916"/>
                  </a:lnTo>
                  <a:cubicBezTo>
                    <a:pt x="813" y="916"/>
                    <a:pt x="864" y="916"/>
                    <a:pt x="864" y="864"/>
                  </a:cubicBezTo>
                  <a:lnTo>
                    <a:pt x="916" y="800"/>
                  </a:lnTo>
                  <a:lnTo>
                    <a:pt x="916" y="323"/>
                  </a:lnTo>
                  <a:cubicBezTo>
                    <a:pt x="916" y="271"/>
                    <a:pt x="967" y="220"/>
                    <a:pt x="1019" y="220"/>
                  </a:cubicBezTo>
                  <a:close/>
                  <a:moveTo>
                    <a:pt x="1019" y="1"/>
                  </a:moveTo>
                  <a:cubicBezTo>
                    <a:pt x="864" y="1"/>
                    <a:pt x="697" y="155"/>
                    <a:pt x="697" y="323"/>
                  </a:cubicBezTo>
                  <a:lnTo>
                    <a:pt x="697" y="697"/>
                  </a:lnTo>
                  <a:lnTo>
                    <a:pt x="323" y="697"/>
                  </a:lnTo>
                  <a:cubicBezTo>
                    <a:pt x="168" y="697"/>
                    <a:pt x="0" y="864"/>
                    <a:pt x="0" y="1019"/>
                  </a:cubicBezTo>
                  <a:lnTo>
                    <a:pt x="0" y="1445"/>
                  </a:lnTo>
                  <a:cubicBezTo>
                    <a:pt x="0" y="1612"/>
                    <a:pt x="168" y="1767"/>
                    <a:pt x="323" y="1767"/>
                  </a:cubicBezTo>
                  <a:lnTo>
                    <a:pt x="697" y="1767"/>
                  </a:lnTo>
                  <a:lnTo>
                    <a:pt x="697" y="2154"/>
                  </a:lnTo>
                  <a:cubicBezTo>
                    <a:pt x="697" y="2309"/>
                    <a:pt x="864" y="2476"/>
                    <a:pt x="1019" y="2476"/>
                  </a:cubicBezTo>
                  <a:lnTo>
                    <a:pt x="1457" y="2476"/>
                  </a:lnTo>
                  <a:cubicBezTo>
                    <a:pt x="1612" y="2476"/>
                    <a:pt x="1780" y="2309"/>
                    <a:pt x="1780" y="2154"/>
                  </a:cubicBezTo>
                  <a:lnTo>
                    <a:pt x="1780" y="1767"/>
                  </a:lnTo>
                  <a:lnTo>
                    <a:pt x="2154" y="1767"/>
                  </a:lnTo>
                  <a:cubicBezTo>
                    <a:pt x="2308" y="1767"/>
                    <a:pt x="2476" y="1612"/>
                    <a:pt x="2476" y="1445"/>
                  </a:cubicBezTo>
                  <a:lnTo>
                    <a:pt x="2476" y="1019"/>
                  </a:lnTo>
                  <a:cubicBezTo>
                    <a:pt x="2476" y="864"/>
                    <a:pt x="2308" y="697"/>
                    <a:pt x="2154" y="697"/>
                  </a:cubicBezTo>
                  <a:lnTo>
                    <a:pt x="1780" y="697"/>
                  </a:lnTo>
                  <a:lnTo>
                    <a:pt x="1780" y="323"/>
                  </a:lnTo>
                  <a:cubicBezTo>
                    <a:pt x="1780" y="155"/>
                    <a:pt x="1612" y="1"/>
                    <a:pt x="14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3548875" y="4305400"/>
              <a:ext cx="22575" cy="17425"/>
            </a:xfrm>
            <a:custGeom>
              <a:rect b="b" l="l" r="r" t="t"/>
              <a:pathLst>
                <a:path extrusionOk="0" h="697" w="903">
                  <a:moveTo>
                    <a:pt x="697" y="206"/>
                  </a:moveTo>
                  <a:lnTo>
                    <a:pt x="697" y="477"/>
                  </a:lnTo>
                  <a:lnTo>
                    <a:pt x="207" y="477"/>
                  </a:lnTo>
                  <a:lnTo>
                    <a:pt x="207" y="206"/>
                  </a:lnTo>
                  <a:close/>
                  <a:moveTo>
                    <a:pt x="104" y="0"/>
                  </a:moveTo>
                  <a:cubicBezTo>
                    <a:pt x="52" y="0"/>
                    <a:pt x="52" y="52"/>
                    <a:pt x="52" y="52"/>
                  </a:cubicBezTo>
                  <a:cubicBezTo>
                    <a:pt x="0" y="52"/>
                    <a:pt x="0" y="103"/>
                    <a:pt x="0" y="103"/>
                  </a:cubicBezTo>
                  <a:lnTo>
                    <a:pt x="0" y="593"/>
                  </a:lnTo>
                  <a:cubicBezTo>
                    <a:pt x="0" y="593"/>
                    <a:pt x="0" y="645"/>
                    <a:pt x="52" y="645"/>
                  </a:cubicBezTo>
                  <a:cubicBezTo>
                    <a:pt x="52" y="696"/>
                    <a:pt x="52" y="696"/>
                    <a:pt x="104" y="696"/>
                  </a:cubicBezTo>
                  <a:lnTo>
                    <a:pt x="800" y="696"/>
                  </a:lnTo>
                  <a:cubicBezTo>
                    <a:pt x="800" y="696"/>
                    <a:pt x="851" y="696"/>
                    <a:pt x="851" y="645"/>
                  </a:cubicBezTo>
                  <a:lnTo>
                    <a:pt x="903" y="593"/>
                  </a:lnTo>
                  <a:lnTo>
                    <a:pt x="903" y="103"/>
                  </a:lnTo>
                  <a:lnTo>
                    <a:pt x="851" y="52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3584975" y="4305400"/>
              <a:ext cx="21625" cy="17425"/>
            </a:xfrm>
            <a:custGeom>
              <a:rect b="b" l="l" r="r" t="t"/>
              <a:pathLst>
                <a:path extrusionOk="0" h="697" w="865">
                  <a:moveTo>
                    <a:pt x="697" y="206"/>
                  </a:moveTo>
                  <a:lnTo>
                    <a:pt x="697" y="477"/>
                  </a:lnTo>
                  <a:lnTo>
                    <a:pt x="168" y="477"/>
                  </a:lnTo>
                  <a:lnTo>
                    <a:pt x="168" y="206"/>
                  </a:lnTo>
                  <a:close/>
                  <a:moveTo>
                    <a:pt x="104" y="0"/>
                  </a:moveTo>
                  <a:cubicBezTo>
                    <a:pt x="52" y="0"/>
                    <a:pt x="52" y="52"/>
                    <a:pt x="1" y="52"/>
                  </a:cubicBezTo>
                  <a:lnTo>
                    <a:pt x="1" y="103"/>
                  </a:lnTo>
                  <a:lnTo>
                    <a:pt x="1" y="593"/>
                  </a:lnTo>
                  <a:lnTo>
                    <a:pt x="1" y="645"/>
                  </a:lnTo>
                  <a:cubicBezTo>
                    <a:pt x="52" y="696"/>
                    <a:pt x="52" y="696"/>
                    <a:pt x="104" y="696"/>
                  </a:cubicBezTo>
                  <a:lnTo>
                    <a:pt x="748" y="696"/>
                  </a:lnTo>
                  <a:cubicBezTo>
                    <a:pt x="813" y="696"/>
                    <a:pt x="813" y="696"/>
                    <a:pt x="865" y="645"/>
                  </a:cubicBezTo>
                  <a:lnTo>
                    <a:pt x="865" y="593"/>
                  </a:lnTo>
                  <a:lnTo>
                    <a:pt x="865" y="103"/>
                  </a:lnTo>
                  <a:lnTo>
                    <a:pt x="865" y="52"/>
                  </a:lnTo>
                  <a:cubicBezTo>
                    <a:pt x="813" y="52"/>
                    <a:pt x="813" y="0"/>
                    <a:pt x="74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3415725" y="4355025"/>
              <a:ext cx="20350" cy="30975"/>
            </a:xfrm>
            <a:custGeom>
              <a:rect b="b" l="l" r="r" t="t"/>
              <a:pathLst>
                <a:path extrusionOk="0" h="1239" w="814">
                  <a:moveTo>
                    <a:pt x="543" y="220"/>
                  </a:moveTo>
                  <a:lnTo>
                    <a:pt x="594" y="272"/>
                  </a:lnTo>
                  <a:lnTo>
                    <a:pt x="594" y="375"/>
                  </a:lnTo>
                  <a:cubicBezTo>
                    <a:pt x="594" y="426"/>
                    <a:pt x="594" y="542"/>
                    <a:pt x="543" y="697"/>
                  </a:cubicBezTo>
                  <a:cubicBezTo>
                    <a:pt x="491" y="800"/>
                    <a:pt x="426" y="916"/>
                    <a:pt x="375" y="968"/>
                  </a:cubicBezTo>
                  <a:lnTo>
                    <a:pt x="323" y="1020"/>
                  </a:lnTo>
                  <a:lnTo>
                    <a:pt x="220" y="1020"/>
                  </a:lnTo>
                  <a:lnTo>
                    <a:pt x="220" y="968"/>
                  </a:lnTo>
                  <a:lnTo>
                    <a:pt x="220" y="865"/>
                  </a:lnTo>
                  <a:lnTo>
                    <a:pt x="220" y="646"/>
                  </a:lnTo>
                  <a:cubicBezTo>
                    <a:pt x="220" y="646"/>
                    <a:pt x="272" y="594"/>
                    <a:pt x="272" y="542"/>
                  </a:cubicBezTo>
                  <a:lnTo>
                    <a:pt x="272" y="478"/>
                  </a:lnTo>
                  <a:lnTo>
                    <a:pt x="323" y="426"/>
                  </a:lnTo>
                  <a:cubicBezTo>
                    <a:pt x="323" y="375"/>
                    <a:pt x="375" y="323"/>
                    <a:pt x="426" y="272"/>
                  </a:cubicBezTo>
                  <a:lnTo>
                    <a:pt x="426" y="220"/>
                  </a:lnTo>
                  <a:close/>
                  <a:moveTo>
                    <a:pt x="491" y="1"/>
                  </a:moveTo>
                  <a:cubicBezTo>
                    <a:pt x="426" y="1"/>
                    <a:pt x="375" y="52"/>
                    <a:pt x="323" y="104"/>
                  </a:cubicBezTo>
                  <a:cubicBezTo>
                    <a:pt x="272" y="156"/>
                    <a:pt x="220" y="220"/>
                    <a:pt x="169" y="272"/>
                  </a:cubicBezTo>
                  <a:cubicBezTo>
                    <a:pt x="169" y="323"/>
                    <a:pt x="104" y="375"/>
                    <a:pt x="104" y="426"/>
                  </a:cubicBezTo>
                  <a:cubicBezTo>
                    <a:pt x="104" y="426"/>
                    <a:pt x="104" y="478"/>
                    <a:pt x="53" y="478"/>
                  </a:cubicBezTo>
                  <a:cubicBezTo>
                    <a:pt x="53" y="594"/>
                    <a:pt x="1" y="749"/>
                    <a:pt x="1" y="865"/>
                  </a:cubicBezTo>
                  <a:cubicBezTo>
                    <a:pt x="1" y="916"/>
                    <a:pt x="1" y="968"/>
                    <a:pt x="53" y="1020"/>
                  </a:cubicBezTo>
                  <a:cubicBezTo>
                    <a:pt x="53" y="1071"/>
                    <a:pt x="53" y="1123"/>
                    <a:pt x="104" y="1187"/>
                  </a:cubicBezTo>
                  <a:cubicBezTo>
                    <a:pt x="169" y="1187"/>
                    <a:pt x="220" y="1239"/>
                    <a:pt x="272" y="1239"/>
                  </a:cubicBezTo>
                  <a:cubicBezTo>
                    <a:pt x="323" y="1239"/>
                    <a:pt x="375" y="1187"/>
                    <a:pt x="426" y="1187"/>
                  </a:cubicBezTo>
                  <a:cubicBezTo>
                    <a:pt x="491" y="1123"/>
                    <a:pt x="543" y="1071"/>
                    <a:pt x="594" y="1020"/>
                  </a:cubicBezTo>
                  <a:cubicBezTo>
                    <a:pt x="646" y="916"/>
                    <a:pt x="646" y="865"/>
                    <a:pt x="697" y="749"/>
                  </a:cubicBezTo>
                  <a:cubicBezTo>
                    <a:pt x="749" y="594"/>
                    <a:pt x="813" y="478"/>
                    <a:pt x="813" y="375"/>
                  </a:cubicBezTo>
                  <a:cubicBezTo>
                    <a:pt x="813" y="323"/>
                    <a:pt x="813" y="272"/>
                    <a:pt x="749" y="220"/>
                  </a:cubicBezTo>
                  <a:cubicBezTo>
                    <a:pt x="749" y="156"/>
                    <a:pt x="697" y="104"/>
                    <a:pt x="646" y="52"/>
                  </a:cubicBezTo>
                  <a:cubicBezTo>
                    <a:pt x="594" y="52"/>
                    <a:pt x="543" y="1"/>
                    <a:pt x="49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3408975" y="4396625"/>
              <a:ext cx="16125" cy="28375"/>
            </a:xfrm>
            <a:custGeom>
              <a:rect b="b" l="l" r="r" t="t"/>
              <a:pathLst>
                <a:path extrusionOk="0" h="1135" w="645">
                  <a:moveTo>
                    <a:pt x="374" y="219"/>
                  </a:moveTo>
                  <a:cubicBezTo>
                    <a:pt x="439" y="219"/>
                    <a:pt x="439" y="219"/>
                    <a:pt x="439" y="271"/>
                  </a:cubicBezTo>
                  <a:lnTo>
                    <a:pt x="439" y="374"/>
                  </a:lnTo>
                  <a:lnTo>
                    <a:pt x="439" y="645"/>
                  </a:lnTo>
                  <a:cubicBezTo>
                    <a:pt x="374" y="748"/>
                    <a:pt x="374" y="813"/>
                    <a:pt x="323" y="916"/>
                  </a:cubicBezTo>
                  <a:lnTo>
                    <a:pt x="271" y="967"/>
                  </a:lnTo>
                  <a:lnTo>
                    <a:pt x="219" y="967"/>
                  </a:lnTo>
                  <a:lnTo>
                    <a:pt x="219" y="748"/>
                  </a:lnTo>
                  <a:lnTo>
                    <a:pt x="219" y="593"/>
                  </a:lnTo>
                  <a:lnTo>
                    <a:pt x="219" y="490"/>
                  </a:lnTo>
                  <a:cubicBezTo>
                    <a:pt x="219" y="490"/>
                    <a:pt x="271" y="426"/>
                    <a:pt x="271" y="374"/>
                  </a:cubicBezTo>
                  <a:cubicBezTo>
                    <a:pt x="271" y="323"/>
                    <a:pt x="271" y="271"/>
                    <a:pt x="323" y="271"/>
                  </a:cubicBezTo>
                  <a:lnTo>
                    <a:pt x="323" y="219"/>
                  </a:lnTo>
                  <a:close/>
                  <a:moveTo>
                    <a:pt x="374" y="0"/>
                  </a:moveTo>
                  <a:cubicBezTo>
                    <a:pt x="323" y="0"/>
                    <a:pt x="219" y="52"/>
                    <a:pt x="219" y="103"/>
                  </a:cubicBezTo>
                  <a:cubicBezTo>
                    <a:pt x="168" y="168"/>
                    <a:pt x="116" y="219"/>
                    <a:pt x="116" y="271"/>
                  </a:cubicBezTo>
                  <a:cubicBezTo>
                    <a:pt x="52" y="323"/>
                    <a:pt x="52" y="426"/>
                    <a:pt x="52" y="426"/>
                  </a:cubicBezTo>
                  <a:cubicBezTo>
                    <a:pt x="52" y="490"/>
                    <a:pt x="52" y="490"/>
                    <a:pt x="0" y="542"/>
                  </a:cubicBezTo>
                  <a:lnTo>
                    <a:pt x="0" y="748"/>
                  </a:lnTo>
                  <a:cubicBezTo>
                    <a:pt x="0" y="813"/>
                    <a:pt x="0" y="864"/>
                    <a:pt x="52" y="967"/>
                  </a:cubicBezTo>
                  <a:cubicBezTo>
                    <a:pt x="52" y="1019"/>
                    <a:pt x="52" y="1070"/>
                    <a:pt x="116" y="1135"/>
                  </a:cubicBezTo>
                  <a:lnTo>
                    <a:pt x="271" y="1135"/>
                  </a:lnTo>
                  <a:cubicBezTo>
                    <a:pt x="323" y="1135"/>
                    <a:pt x="323" y="1135"/>
                    <a:pt x="374" y="1070"/>
                  </a:cubicBezTo>
                  <a:cubicBezTo>
                    <a:pt x="439" y="1070"/>
                    <a:pt x="490" y="1019"/>
                    <a:pt x="542" y="916"/>
                  </a:cubicBezTo>
                  <a:cubicBezTo>
                    <a:pt x="542" y="864"/>
                    <a:pt x="593" y="748"/>
                    <a:pt x="593" y="645"/>
                  </a:cubicBezTo>
                  <a:cubicBezTo>
                    <a:pt x="645" y="542"/>
                    <a:pt x="645" y="490"/>
                    <a:pt x="645" y="374"/>
                  </a:cubicBezTo>
                  <a:cubicBezTo>
                    <a:pt x="645" y="323"/>
                    <a:pt x="645" y="271"/>
                    <a:pt x="593" y="168"/>
                  </a:cubicBezTo>
                  <a:cubicBezTo>
                    <a:pt x="593" y="103"/>
                    <a:pt x="542" y="52"/>
                    <a:pt x="490" y="52"/>
                  </a:cubicBezTo>
                  <a:cubicBezTo>
                    <a:pt x="439" y="0"/>
                    <a:pt x="439" y="0"/>
                    <a:pt x="374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3814825" y="4250275"/>
              <a:ext cx="73850" cy="69975"/>
            </a:xfrm>
            <a:custGeom>
              <a:rect b="b" l="l" r="r" t="t"/>
              <a:pathLst>
                <a:path extrusionOk="0" h="2799" w="2954">
                  <a:moveTo>
                    <a:pt x="2089" y="0"/>
                  </a:moveTo>
                  <a:lnTo>
                    <a:pt x="0" y="1186"/>
                  </a:lnTo>
                  <a:lnTo>
                    <a:pt x="851" y="2798"/>
                  </a:lnTo>
                  <a:lnTo>
                    <a:pt x="2953" y="1509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3802575" y="4238900"/>
              <a:ext cx="96725" cy="91975"/>
            </a:xfrm>
            <a:custGeom>
              <a:rect b="b" l="l" r="r" t="t"/>
              <a:pathLst>
                <a:path extrusionOk="0" h="3679" w="3869">
                  <a:moveTo>
                    <a:pt x="2579" y="455"/>
                  </a:moveTo>
                  <a:lnTo>
                    <a:pt x="3443" y="1964"/>
                  </a:lnTo>
                  <a:lnTo>
                    <a:pt x="1341" y="3253"/>
                  </a:lnTo>
                  <a:lnTo>
                    <a:pt x="490" y="1641"/>
                  </a:lnTo>
                  <a:lnTo>
                    <a:pt x="2579" y="455"/>
                  </a:lnTo>
                  <a:close/>
                  <a:moveTo>
                    <a:pt x="2644" y="1"/>
                  </a:moveTo>
                  <a:cubicBezTo>
                    <a:pt x="2625" y="1"/>
                    <a:pt x="2614" y="30"/>
                    <a:pt x="2579" y="30"/>
                  </a:cubicBezTo>
                  <a:lnTo>
                    <a:pt x="104" y="1422"/>
                  </a:lnTo>
                  <a:cubicBezTo>
                    <a:pt x="52" y="1474"/>
                    <a:pt x="0" y="1577"/>
                    <a:pt x="52" y="1693"/>
                  </a:cubicBezTo>
                  <a:lnTo>
                    <a:pt x="1135" y="3576"/>
                  </a:lnTo>
                  <a:cubicBezTo>
                    <a:pt x="1187" y="3627"/>
                    <a:pt x="1187" y="3679"/>
                    <a:pt x="1238" y="3679"/>
                  </a:cubicBezTo>
                  <a:lnTo>
                    <a:pt x="1393" y="3679"/>
                  </a:lnTo>
                  <a:lnTo>
                    <a:pt x="3766" y="2170"/>
                  </a:lnTo>
                  <a:cubicBezTo>
                    <a:pt x="3869" y="2118"/>
                    <a:pt x="3869" y="2015"/>
                    <a:pt x="3817" y="1964"/>
                  </a:cubicBezTo>
                  <a:lnTo>
                    <a:pt x="2799" y="81"/>
                  </a:lnTo>
                  <a:cubicBezTo>
                    <a:pt x="2799" y="81"/>
                    <a:pt x="2747" y="30"/>
                    <a:pt x="2683" y="30"/>
                  </a:cubicBezTo>
                  <a:cubicBezTo>
                    <a:pt x="2665" y="8"/>
                    <a:pt x="2654" y="1"/>
                    <a:pt x="2644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3875100" y="4007200"/>
              <a:ext cx="64500" cy="72550"/>
            </a:xfrm>
            <a:custGeom>
              <a:rect b="b" l="l" r="r" t="t"/>
              <a:pathLst>
                <a:path extrusionOk="0" h="2902" w="2580">
                  <a:moveTo>
                    <a:pt x="749" y="1"/>
                  </a:moveTo>
                  <a:lnTo>
                    <a:pt x="491" y="207"/>
                  </a:lnTo>
                  <a:lnTo>
                    <a:pt x="1071" y="1238"/>
                  </a:lnTo>
                  <a:lnTo>
                    <a:pt x="1" y="2141"/>
                  </a:lnTo>
                  <a:lnTo>
                    <a:pt x="375" y="2412"/>
                  </a:lnTo>
                  <a:lnTo>
                    <a:pt x="1290" y="1561"/>
                  </a:lnTo>
                  <a:lnTo>
                    <a:pt x="2103" y="2902"/>
                  </a:lnTo>
                  <a:lnTo>
                    <a:pt x="2580" y="2631"/>
                  </a:lnTo>
                  <a:lnTo>
                    <a:pt x="1613" y="1290"/>
                  </a:lnTo>
                  <a:lnTo>
                    <a:pt x="2580" y="426"/>
                  </a:lnTo>
                  <a:lnTo>
                    <a:pt x="2309" y="207"/>
                  </a:lnTo>
                  <a:lnTo>
                    <a:pt x="1393" y="968"/>
                  </a:lnTo>
                  <a:lnTo>
                    <a:pt x="749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4033700" y="4123900"/>
              <a:ext cx="84500" cy="83525"/>
            </a:xfrm>
            <a:custGeom>
              <a:rect b="b" l="l" r="r" t="t"/>
              <a:pathLst>
                <a:path extrusionOk="0" h="3341" w="3380">
                  <a:moveTo>
                    <a:pt x="1561" y="0"/>
                  </a:moveTo>
                  <a:lnTo>
                    <a:pt x="1" y="1831"/>
                  </a:lnTo>
                  <a:lnTo>
                    <a:pt x="1819" y="3340"/>
                  </a:lnTo>
                  <a:lnTo>
                    <a:pt x="3379" y="156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4026950" y="4017850"/>
              <a:ext cx="83175" cy="83175"/>
            </a:xfrm>
            <a:custGeom>
              <a:rect b="b" l="l" r="r" t="t"/>
              <a:pathLst>
                <a:path extrusionOk="0" h="3327" w="3327">
                  <a:moveTo>
                    <a:pt x="1560" y="0"/>
                  </a:moveTo>
                  <a:lnTo>
                    <a:pt x="0" y="1780"/>
                  </a:lnTo>
                  <a:lnTo>
                    <a:pt x="1767" y="3327"/>
                  </a:lnTo>
                  <a:lnTo>
                    <a:pt x="3327" y="1560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3977300" y="4074250"/>
              <a:ext cx="83200" cy="83200"/>
            </a:xfrm>
            <a:custGeom>
              <a:rect b="b" l="l" r="r" t="t"/>
              <a:pathLst>
                <a:path extrusionOk="0" h="3328" w="3328">
                  <a:moveTo>
                    <a:pt x="1561" y="1"/>
                  </a:moveTo>
                  <a:lnTo>
                    <a:pt x="0" y="1780"/>
                  </a:lnTo>
                  <a:lnTo>
                    <a:pt x="1767" y="3327"/>
                  </a:lnTo>
                  <a:lnTo>
                    <a:pt x="3327" y="15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3927650" y="4130675"/>
              <a:ext cx="83200" cy="84800"/>
            </a:xfrm>
            <a:custGeom>
              <a:rect b="b" l="l" r="r" t="t"/>
              <a:pathLst>
                <a:path extrusionOk="0" h="3392" w="3328">
                  <a:moveTo>
                    <a:pt x="1548" y="0"/>
                  </a:moveTo>
                  <a:lnTo>
                    <a:pt x="1" y="1831"/>
                  </a:lnTo>
                  <a:lnTo>
                    <a:pt x="1767" y="3391"/>
                  </a:lnTo>
                  <a:lnTo>
                    <a:pt x="3327" y="1560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4018875" y="4010100"/>
              <a:ext cx="98025" cy="98675"/>
            </a:xfrm>
            <a:custGeom>
              <a:rect b="b" l="l" r="r" t="t"/>
              <a:pathLst>
                <a:path extrusionOk="0" h="3947" w="3921">
                  <a:moveTo>
                    <a:pt x="1883" y="310"/>
                  </a:moveTo>
                  <a:lnTo>
                    <a:pt x="3650" y="1870"/>
                  </a:lnTo>
                  <a:lnTo>
                    <a:pt x="2090" y="3637"/>
                  </a:lnTo>
                  <a:lnTo>
                    <a:pt x="323" y="2090"/>
                  </a:lnTo>
                  <a:lnTo>
                    <a:pt x="1883" y="310"/>
                  </a:lnTo>
                  <a:close/>
                  <a:moveTo>
                    <a:pt x="1832" y="1"/>
                  </a:moveTo>
                  <a:cubicBezTo>
                    <a:pt x="1796" y="1"/>
                    <a:pt x="1767" y="14"/>
                    <a:pt x="1767" y="39"/>
                  </a:cubicBezTo>
                  <a:lnTo>
                    <a:pt x="52" y="2025"/>
                  </a:lnTo>
                  <a:cubicBezTo>
                    <a:pt x="1" y="2090"/>
                    <a:pt x="1" y="2141"/>
                    <a:pt x="52" y="2193"/>
                  </a:cubicBezTo>
                  <a:lnTo>
                    <a:pt x="2038" y="3908"/>
                  </a:lnTo>
                  <a:cubicBezTo>
                    <a:pt x="2064" y="3933"/>
                    <a:pt x="2093" y="3946"/>
                    <a:pt x="2122" y="3946"/>
                  </a:cubicBezTo>
                  <a:cubicBezTo>
                    <a:pt x="2151" y="3946"/>
                    <a:pt x="2180" y="3933"/>
                    <a:pt x="2206" y="3908"/>
                  </a:cubicBezTo>
                  <a:lnTo>
                    <a:pt x="3921" y="1922"/>
                  </a:lnTo>
                  <a:lnTo>
                    <a:pt x="3921" y="1870"/>
                  </a:lnTo>
                  <a:lnTo>
                    <a:pt x="3921" y="1767"/>
                  </a:lnTo>
                  <a:lnTo>
                    <a:pt x="1935" y="39"/>
                  </a:lnTo>
                  <a:cubicBezTo>
                    <a:pt x="1909" y="14"/>
                    <a:pt x="1867" y="1"/>
                    <a:pt x="183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3969225" y="4067475"/>
              <a:ext cx="99325" cy="97700"/>
            </a:xfrm>
            <a:custGeom>
              <a:rect b="b" l="l" r="r" t="t"/>
              <a:pathLst>
                <a:path extrusionOk="0" h="3908" w="3973">
                  <a:moveTo>
                    <a:pt x="1884" y="272"/>
                  </a:moveTo>
                  <a:lnTo>
                    <a:pt x="3650" y="1832"/>
                  </a:lnTo>
                  <a:lnTo>
                    <a:pt x="2090" y="3598"/>
                  </a:lnTo>
                  <a:lnTo>
                    <a:pt x="323" y="2051"/>
                  </a:lnTo>
                  <a:lnTo>
                    <a:pt x="1884" y="272"/>
                  </a:lnTo>
                  <a:close/>
                  <a:moveTo>
                    <a:pt x="1935" y="1"/>
                  </a:moveTo>
                  <a:cubicBezTo>
                    <a:pt x="1884" y="1"/>
                    <a:pt x="1819" y="1"/>
                    <a:pt x="1767" y="52"/>
                  </a:cubicBezTo>
                  <a:lnTo>
                    <a:pt x="53" y="1987"/>
                  </a:lnTo>
                  <a:cubicBezTo>
                    <a:pt x="53" y="2051"/>
                    <a:pt x="1" y="2051"/>
                    <a:pt x="1" y="2103"/>
                  </a:cubicBezTo>
                  <a:lnTo>
                    <a:pt x="53" y="2154"/>
                  </a:lnTo>
                  <a:lnTo>
                    <a:pt x="2038" y="3869"/>
                  </a:lnTo>
                  <a:cubicBezTo>
                    <a:pt x="2064" y="3895"/>
                    <a:pt x="2090" y="3908"/>
                    <a:pt x="2117" y="3908"/>
                  </a:cubicBezTo>
                  <a:cubicBezTo>
                    <a:pt x="2145" y="3908"/>
                    <a:pt x="2174" y="3895"/>
                    <a:pt x="2206" y="3869"/>
                  </a:cubicBezTo>
                  <a:lnTo>
                    <a:pt x="3921" y="1935"/>
                  </a:lnTo>
                  <a:cubicBezTo>
                    <a:pt x="3972" y="1883"/>
                    <a:pt x="3972" y="1780"/>
                    <a:pt x="3921" y="1729"/>
                  </a:cubicBezTo>
                  <a:lnTo>
                    <a:pt x="1935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4026950" y="4117125"/>
              <a:ext cx="98025" cy="98350"/>
            </a:xfrm>
            <a:custGeom>
              <a:rect b="b" l="l" r="r" t="t"/>
              <a:pathLst>
                <a:path extrusionOk="0" h="3934" w="3921">
                  <a:moveTo>
                    <a:pt x="1831" y="271"/>
                  </a:moveTo>
                  <a:lnTo>
                    <a:pt x="3649" y="1832"/>
                  </a:lnTo>
                  <a:lnTo>
                    <a:pt x="2089" y="3611"/>
                  </a:lnTo>
                  <a:lnTo>
                    <a:pt x="271" y="2102"/>
                  </a:lnTo>
                  <a:lnTo>
                    <a:pt x="1831" y="271"/>
                  </a:lnTo>
                  <a:close/>
                  <a:moveTo>
                    <a:pt x="1934" y="1"/>
                  </a:moveTo>
                  <a:cubicBezTo>
                    <a:pt x="1883" y="1"/>
                    <a:pt x="1767" y="1"/>
                    <a:pt x="1715" y="65"/>
                  </a:cubicBezTo>
                  <a:lnTo>
                    <a:pt x="52" y="1999"/>
                  </a:lnTo>
                  <a:cubicBezTo>
                    <a:pt x="0" y="2051"/>
                    <a:pt x="0" y="2154"/>
                    <a:pt x="52" y="2206"/>
                  </a:cubicBezTo>
                  <a:lnTo>
                    <a:pt x="1986" y="3869"/>
                  </a:lnTo>
                  <a:cubicBezTo>
                    <a:pt x="2037" y="3933"/>
                    <a:pt x="2037" y="3933"/>
                    <a:pt x="2089" y="3933"/>
                  </a:cubicBezTo>
                  <a:cubicBezTo>
                    <a:pt x="2153" y="3933"/>
                    <a:pt x="2153" y="3933"/>
                    <a:pt x="2205" y="3869"/>
                  </a:cubicBezTo>
                  <a:lnTo>
                    <a:pt x="3920" y="1935"/>
                  </a:lnTo>
                  <a:lnTo>
                    <a:pt x="3920" y="1832"/>
                  </a:lnTo>
                  <a:cubicBezTo>
                    <a:pt x="3920" y="1780"/>
                    <a:pt x="3920" y="1780"/>
                    <a:pt x="3868" y="1728"/>
                  </a:cubicBezTo>
                  <a:lnTo>
                    <a:pt x="1934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3919600" y="4123900"/>
              <a:ext cx="99300" cy="98025"/>
            </a:xfrm>
            <a:custGeom>
              <a:rect b="b" l="l" r="r" t="t"/>
              <a:pathLst>
                <a:path extrusionOk="0" h="3921" w="3972">
                  <a:moveTo>
                    <a:pt x="1870" y="271"/>
                  </a:moveTo>
                  <a:lnTo>
                    <a:pt x="3649" y="1831"/>
                  </a:lnTo>
                  <a:lnTo>
                    <a:pt x="2089" y="3662"/>
                  </a:lnTo>
                  <a:lnTo>
                    <a:pt x="323" y="2102"/>
                  </a:lnTo>
                  <a:lnTo>
                    <a:pt x="1870" y="271"/>
                  </a:lnTo>
                  <a:close/>
                  <a:moveTo>
                    <a:pt x="1934" y="0"/>
                  </a:moveTo>
                  <a:cubicBezTo>
                    <a:pt x="1870" y="0"/>
                    <a:pt x="1818" y="0"/>
                    <a:pt x="1767" y="52"/>
                  </a:cubicBezTo>
                  <a:lnTo>
                    <a:pt x="52" y="1986"/>
                  </a:lnTo>
                  <a:cubicBezTo>
                    <a:pt x="0" y="2051"/>
                    <a:pt x="52" y="2154"/>
                    <a:pt x="103" y="2205"/>
                  </a:cubicBezTo>
                  <a:lnTo>
                    <a:pt x="2038" y="3869"/>
                  </a:lnTo>
                  <a:cubicBezTo>
                    <a:pt x="2089" y="3920"/>
                    <a:pt x="2089" y="3920"/>
                    <a:pt x="2141" y="3920"/>
                  </a:cubicBezTo>
                  <a:cubicBezTo>
                    <a:pt x="2141" y="3920"/>
                    <a:pt x="2192" y="3920"/>
                    <a:pt x="2192" y="3869"/>
                  </a:cubicBezTo>
                  <a:lnTo>
                    <a:pt x="3920" y="1935"/>
                  </a:lnTo>
                  <a:cubicBezTo>
                    <a:pt x="3972" y="1883"/>
                    <a:pt x="3972" y="1883"/>
                    <a:pt x="3972" y="1831"/>
                  </a:cubicBezTo>
                  <a:cubicBezTo>
                    <a:pt x="3972" y="1780"/>
                    <a:pt x="3972" y="1780"/>
                    <a:pt x="3920" y="1728"/>
                  </a:cubicBezTo>
                  <a:lnTo>
                    <a:pt x="1934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>
              <a:off x="4107525" y="4221900"/>
              <a:ext cx="83200" cy="83525"/>
            </a:xfrm>
            <a:custGeom>
              <a:rect b="b" l="l" r="r" t="t"/>
              <a:pathLst>
                <a:path extrusionOk="0" h="3341" w="3328">
                  <a:moveTo>
                    <a:pt x="1561" y="0"/>
                  </a:moveTo>
                  <a:lnTo>
                    <a:pt x="1" y="1780"/>
                  </a:lnTo>
                  <a:lnTo>
                    <a:pt x="1767" y="3340"/>
                  </a:lnTo>
                  <a:lnTo>
                    <a:pt x="3328" y="156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>
              <a:off x="4157175" y="4165475"/>
              <a:ext cx="83200" cy="83525"/>
            </a:xfrm>
            <a:custGeom>
              <a:rect b="b" l="l" r="r" t="t"/>
              <a:pathLst>
                <a:path extrusionOk="0" h="3341" w="3328">
                  <a:moveTo>
                    <a:pt x="1561" y="1"/>
                  </a:moveTo>
                  <a:lnTo>
                    <a:pt x="0" y="1780"/>
                  </a:lnTo>
                  <a:lnTo>
                    <a:pt x="1780" y="3341"/>
                  </a:lnTo>
                  <a:lnTo>
                    <a:pt x="3327" y="15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4263225" y="4159025"/>
              <a:ext cx="83525" cy="83200"/>
            </a:xfrm>
            <a:custGeom>
              <a:rect b="b" l="l" r="r" t="t"/>
              <a:pathLst>
                <a:path extrusionOk="0" h="3328" w="3341">
                  <a:moveTo>
                    <a:pt x="1561" y="1"/>
                  </a:moveTo>
                  <a:lnTo>
                    <a:pt x="1" y="1767"/>
                  </a:lnTo>
                  <a:lnTo>
                    <a:pt x="1780" y="3328"/>
                  </a:lnTo>
                  <a:lnTo>
                    <a:pt x="3340" y="1548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4213600" y="4215450"/>
              <a:ext cx="84800" cy="83200"/>
            </a:xfrm>
            <a:custGeom>
              <a:rect b="b" l="l" r="r" t="t"/>
              <a:pathLst>
                <a:path extrusionOk="0" h="3328" w="3392">
                  <a:moveTo>
                    <a:pt x="1560" y="0"/>
                  </a:moveTo>
                  <a:lnTo>
                    <a:pt x="0" y="1767"/>
                  </a:lnTo>
                  <a:lnTo>
                    <a:pt x="1831" y="3327"/>
                  </a:lnTo>
                  <a:lnTo>
                    <a:pt x="3391" y="1548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4149125" y="4157825"/>
              <a:ext cx="99300" cy="98900"/>
            </a:xfrm>
            <a:custGeom>
              <a:rect b="b" l="l" r="r" t="t"/>
              <a:pathLst>
                <a:path extrusionOk="0" h="3956" w="3972">
                  <a:moveTo>
                    <a:pt x="1883" y="307"/>
                  </a:moveTo>
                  <a:lnTo>
                    <a:pt x="3649" y="1867"/>
                  </a:lnTo>
                  <a:lnTo>
                    <a:pt x="2102" y="3647"/>
                  </a:lnTo>
                  <a:lnTo>
                    <a:pt x="322" y="2086"/>
                  </a:lnTo>
                  <a:lnTo>
                    <a:pt x="1883" y="307"/>
                  </a:lnTo>
                  <a:close/>
                  <a:moveTo>
                    <a:pt x="1857" y="1"/>
                  </a:moveTo>
                  <a:cubicBezTo>
                    <a:pt x="1831" y="1"/>
                    <a:pt x="1805" y="17"/>
                    <a:pt x="1780" y="49"/>
                  </a:cubicBezTo>
                  <a:lnTo>
                    <a:pt x="52" y="2035"/>
                  </a:lnTo>
                  <a:cubicBezTo>
                    <a:pt x="0" y="2086"/>
                    <a:pt x="0" y="2138"/>
                    <a:pt x="52" y="2189"/>
                  </a:cubicBezTo>
                  <a:lnTo>
                    <a:pt x="2037" y="3917"/>
                  </a:lnTo>
                  <a:cubicBezTo>
                    <a:pt x="2070" y="3943"/>
                    <a:pt x="2099" y="3956"/>
                    <a:pt x="2126" y="3956"/>
                  </a:cubicBezTo>
                  <a:cubicBezTo>
                    <a:pt x="2154" y="3956"/>
                    <a:pt x="2179" y="3943"/>
                    <a:pt x="2205" y="3917"/>
                  </a:cubicBezTo>
                  <a:lnTo>
                    <a:pt x="3920" y="1919"/>
                  </a:lnTo>
                  <a:cubicBezTo>
                    <a:pt x="3920" y="1919"/>
                    <a:pt x="3972" y="1867"/>
                    <a:pt x="3972" y="1815"/>
                  </a:cubicBezTo>
                  <a:lnTo>
                    <a:pt x="3920" y="1764"/>
                  </a:lnTo>
                  <a:lnTo>
                    <a:pt x="1934" y="49"/>
                  </a:lnTo>
                  <a:cubicBezTo>
                    <a:pt x="1909" y="17"/>
                    <a:pt x="1883" y="1"/>
                    <a:pt x="18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4206825" y="4207725"/>
              <a:ext cx="98025" cy="98650"/>
            </a:xfrm>
            <a:custGeom>
              <a:rect b="b" l="l" r="r" t="t"/>
              <a:pathLst>
                <a:path extrusionOk="0" h="3946" w="3921">
                  <a:moveTo>
                    <a:pt x="1831" y="309"/>
                  </a:moveTo>
                  <a:lnTo>
                    <a:pt x="3662" y="1857"/>
                  </a:lnTo>
                  <a:lnTo>
                    <a:pt x="2102" y="3636"/>
                  </a:lnTo>
                  <a:lnTo>
                    <a:pt x="271" y="2076"/>
                  </a:lnTo>
                  <a:lnTo>
                    <a:pt x="1831" y="309"/>
                  </a:lnTo>
                  <a:close/>
                  <a:moveTo>
                    <a:pt x="1831" y="0"/>
                  </a:moveTo>
                  <a:cubicBezTo>
                    <a:pt x="1793" y="0"/>
                    <a:pt x="1754" y="13"/>
                    <a:pt x="1728" y="39"/>
                  </a:cubicBezTo>
                  <a:lnTo>
                    <a:pt x="52" y="2024"/>
                  </a:lnTo>
                  <a:cubicBezTo>
                    <a:pt x="0" y="2076"/>
                    <a:pt x="0" y="2128"/>
                    <a:pt x="52" y="2179"/>
                  </a:cubicBezTo>
                  <a:lnTo>
                    <a:pt x="1986" y="3907"/>
                  </a:lnTo>
                  <a:cubicBezTo>
                    <a:pt x="2018" y="3933"/>
                    <a:pt x="2060" y="3946"/>
                    <a:pt x="2100" y="3946"/>
                  </a:cubicBezTo>
                  <a:cubicBezTo>
                    <a:pt x="2141" y="3946"/>
                    <a:pt x="2179" y="3933"/>
                    <a:pt x="2205" y="3907"/>
                  </a:cubicBezTo>
                  <a:lnTo>
                    <a:pt x="3920" y="1921"/>
                  </a:lnTo>
                  <a:lnTo>
                    <a:pt x="3920" y="1805"/>
                  </a:lnTo>
                  <a:cubicBezTo>
                    <a:pt x="3920" y="1805"/>
                    <a:pt x="3920" y="1754"/>
                    <a:pt x="3869" y="1754"/>
                  </a:cubicBezTo>
                  <a:lnTo>
                    <a:pt x="1934" y="39"/>
                  </a:lnTo>
                  <a:cubicBezTo>
                    <a:pt x="1909" y="13"/>
                    <a:pt x="1870" y="0"/>
                    <a:pt x="183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>
              <a:off x="4255175" y="4152275"/>
              <a:ext cx="99625" cy="98025"/>
            </a:xfrm>
            <a:custGeom>
              <a:rect b="b" l="l" r="r" t="t"/>
              <a:pathLst>
                <a:path extrusionOk="0" h="3921" w="3985">
                  <a:moveTo>
                    <a:pt x="1883" y="271"/>
                  </a:moveTo>
                  <a:lnTo>
                    <a:pt x="3662" y="1818"/>
                  </a:lnTo>
                  <a:lnTo>
                    <a:pt x="2102" y="3598"/>
                  </a:lnTo>
                  <a:lnTo>
                    <a:pt x="323" y="2037"/>
                  </a:lnTo>
                  <a:lnTo>
                    <a:pt x="1883" y="271"/>
                  </a:lnTo>
                  <a:close/>
                  <a:moveTo>
                    <a:pt x="1780" y="0"/>
                  </a:moveTo>
                  <a:lnTo>
                    <a:pt x="52" y="1986"/>
                  </a:lnTo>
                  <a:cubicBezTo>
                    <a:pt x="0" y="2037"/>
                    <a:pt x="0" y="2141"/>
                    <a:pt x="52" y="2141"/>
                  </a:cubicBezTo>
                  <a:lnTo>
                    <a:pt x="2051" y="3869"/>
                  </a:lnTo>
                  <a:cubicBezTo>
                    <a:pt x="2051" y="3920"/>
                    <a:pt x="2102" y="3920"/>
                    <a:pt x="2102" y="3920"/>
                  </a:cubicBezTo>
                  <a:cubicBezTo>
                    <a:pt x="2154" y="3920"/>
                    <a:pt x="2205" y="3869"/>
                    <a:pt x="2205" y="3869"/>
                  </a:cubicBezTo>
                  <a:lnTo>
                    <a:pt x="3920" y="1883"/>
                  </a:lnTo>
                  <a:cubicBezTo>
                    <a:pt x="3985" y="1818"/>
                    <a:pt x="3985" y="1767"/>
                    <a:pt x="3920" y="1715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>
              <a:off x="4099475" y="4214250"/>
              <a:ext cx="99300" cy="99225"/>
            </a:xfrm>
            <a:custGeom>
              <a:rect b="b" l="l" r="r" t="t"/>
              <a:pathLst>
                <a:path extrusionOk="0" h="3969" w="3972">
                  <a:moveTo>
                    <a:pt x="1883" y="306"/>
                  </a:moveTo>
                  <a:lnTo>
                    <a:pt x="3650" y="1867"/>
                  </a:lnTo>
                  <a:lnTo>
                    <a:pt x="2089" y="3646"/>
                  </a:lnTo>
                  <a:lnTo>
                    <a:pt x="323" y="2086"/>
                  </a:lnTo>
                  <a:lnTo>
                    <a:pt x="1883" y="306"/>
                  </a:lnTo>
                  <a:close/>
                  <a:moveTo>
                    <a:pt x="1856" y="0"/>
                  </a:moveTo>
                  <a:cubicBezTo>
                    <a:pt x="1828" y="0"/>
                    <a:pt x="1799" y="16"/>
                    <a:pt x="1767" y="48"/>
                  </a:cubicBezTo>
                  <a:lnTo>
                    <a:pt x="52" y="2034"/>
                  </a:lnTo>
                  <a:cubicBezTo>
                    <a:pt x="0" y="2086"/>
                    <a:pt x="52" y="2137"/>
                    <a:pt x="52" y="2189"/>
                  </a:cubicBezTo>
                  <a:lnTo>
                    <a:pt x="2038" y="3917"/>
                  </a:lnTo>
                  <a:cubicBezTo>
                    <a:pt x="2089" y="3917"/>
                    <a:pt x="2089" y="3968"/>
                    <a:pt x="2154" y="3968"/>
                  </a:cubicBezTo>
                  <a:lnTo>
                    <a:pt x="2205" y="3917"/>
                  </a:lnTo>
                  <a:lnTo>
                    <a:pt x="3920" y="1918"/>
                  </a:lnTo>
                  <a:cubicBezTo>
                    <a:pt x="3972" y="1918"/>
                    <a:pt x="3972" y="1867"/>
                    <a:pt x="3972" y="1867"/>
                  </a:cubicBezTo>
                  <a:cubicBezTo>
                    <a:pt x="3972" y="1815"/>
                    <a:pt x="3972" y="1763"/>
                    <a:pt x="3920" y="1763"/>
                  </a:cubicBezTo>
                  <a:lnTo>
                    <a:pt x="1935" y="48"/>
                  </a:lnTo>
                  <a:cubicBezTo>
                    <a:pt x="1909" y="16"/>
                    <a:pt x="1883" y="0"/>
                    <a:pt x="1856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4029525" y="4304100"/>
              <a:ext cx="83500" cy="83200"/>
            </a:xfrm>
            <a:custGeom>
              <a:rect b="b" l="l" r="r" t="t"/>
              <a:pathLst>
                <a:path extrusionOk="0" h="3328" w="3340">
                  <a:moveTo>
                    <a:pt x="1560" y="0"/>
                  </a:moveTo>
                  <a:lnTo>
                    <a:pt x="0" y="1767"/>
                  </a:lnTo>
                  <a:lnTo>
                    <a:pt x="1780" y="3327"/>
                  </a:lnTo>
                  <a:lnTo>
                    <a:pt x="3340" y="1548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3973100" y="4254125"/>
              <a:ext cx="83525" cy="83525"/>
            </a:xfrm>
            <a:custGeom>
              <a:rect b="b" l="l" r="r" t="t"/>
              <a:pathLst>
                <a:path extrusionOk="0" h="3341" w="3341">
                  <a:moveTo>
                    <a:pt x="1509" y="1"/>
                  </a:moveTo>
                  <a:lnTo>
                    <a:pt x="1" y="1832"/>
                  </a:lnTo>
                  <a:lnTo>
                    <a:pt x="1780" y="3341"/>
                  </a:lnTo>
                  <a:lnTo>
                    <a:pt x="3340" y="1561"/>
                  </a:lnTo>
                  <a:lnTo>
                    <a:pt x="1509" y="1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4085925" y="4353750"/>
              <a:ext cx="83525" cy="83200"/>
            </a:xfrm>
            <a:custGeom>
              <a:rect b="b" l="l" r="r" t="t"/>
              <a:pathLst>
                <a:path extrusionOk="0" h="3328" w="3341">
                  <a:moveTo>
                    <a:pt x="1561" y="0"/>
                  </a:moveTo>
                  <a:lnTo>
                    <a:pt x="1" y="1767"/>
                  </a:lnTo>
                  <a:lnTo>
                    <a:pt x="1780" y="3327"/>
                  </a:lnTo>
                  <a:lnTo>
                    <a:pt x="3340" y="1496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4037575" y="4408875"/>
              <a:ext cx="84800" cy="83200"/>
            </a:xfrm>
            <a:custGeom>
              <a:rect b="b" l="l" r="r" t="t"/>
              <a:pathLst>
                <a:path extrusionOk="0" h="3328" w="3392">
                  <a:moveTo>
                    <a:pt x="1561" y="0"/>
                  </a:moveTo>
                  <a:lnTo>
                    <a:pt x="1" y="1767"/>
                  </a:lnTo>
                  <a:lnTo>
                    <a:pt x="1832" y="3327"/>
                  </a:lnTo>
                  <a:lnTo>
                    <a:pt x="3392" y="1496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3965050" y="4247675"/>
              <a:ext cx="98025" cy="97700"/>
            </a:xfrm>
            <a:custGeom>
              <a:rect b="b" l="l" r="r" t="t"/>
              <a:pathLst>
                <a:path extrusionOk="0" h="3908" w="3921">
                  <a:moveTo>
                    <a:pt x="1831" y="259"/>
                  </a:moveTo>
                  <a:lnTo>
                    <a:pt x="3662" y="1819"/>
                  </a:lnTo>
                  <a:lnTo>
                    <a:pt x="2102" y="3599"/>
                  </a:lnTo>
                  <a:lnTo>
                    <a:pt x="323" y="2090"/>
                  </a:lnTo>
                  <a:lnTo>
                    <a:pt x="1831" y="259"/>
                  </a:lnTo>
                  <a:close/>
                  <a:moveTo>
                    <a:pt x="1831" y="1"/>
                  </a:moveTo>
                  <a:cubicBezTo>
                    <a:pt x="1780" y="1"/>
                    <a:pt x="1780" y="1"/>
                    <a:pt x="1780" y="53"/>
                  </a:cubicBezTo>
                  <a:lnTo>
                    <a:pt x="52" y="1987"/>
                  </a:lnTo>
                  <a:cubicBezTo>
                    <a:pt x="0" y="2038"/>
                    <a:pt x="0" y="2038"/>
                    <a:pt x="0" y="2090"/>
                  </a:cubicBezTo>
                  <a:cubicBezTo>
                    <a:pt x="0" y="2141"/>
                    <a:pt x="0" y="2141"/>
                    <a:pt x="52" y="2141"/>
                  </a:cubicBezTo>
                  <a:lnTo>
                    <a:pt x="2051" y="3869"/>
                  </a:lnTo>
                  <a:cubicBezTo>
                    <a:pt x="2076" y="3895"/>
                    <a:pt x="2102" y="3908"/>
                    <a:pt x="2128" y="3908"/>
                  </a:cubicBezTo>
                  <a:cubicBezTo>
                    <a:pt x="2154" y="3908"/>
                    <a:pt x="2179" y="3895"/>
                    <a:pt x="2205" y="3869"/>
                  </a:cubicBezTo>
                  <a:lnTo>
                    <a:pt x="3920" y="1871"/>
                  </a:lnTo>
                  <a:lnTo>
                    <a:pt x="3920" y="1819"/>
                  </a:lnTo>
                  <a:cubicBezTo>
                    <a:pt x="3920" y="1767"/>
                    <a:pt x="3920" y="1767"/>
                    <a:pt x="3869" y="1716"/>
                  </a:cubicBezTo>
                  <a:lnTo>
                    <a:pt x="1934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4021450" y="4296050"/>
              <a:ext cx="99650" cy="99300"/>
            </a:xfrm>
            <a:custGeom>
              <a:rect b="b" l="l" r="r" t="t"/>
              <a:pathLst>
                <a:path extrusionOk="0" h="3972" w="3986">
                  <a:moveTo>
                    <a:pt x="1883" y="322"/>
                  </a:moveTo>
                  <a:lnTo>
                    <a:pt x="3663" y="1870"/>
                  </a:lnTo>
                  <a:lnTo>
                    <a:pt x="2103" y="3649"/>
                  </a:lnTo>
                  <a:lnTo>
                    <a:pt x="323" y="2089"/>
                  </a:lnTo>
                  <a:lnTo>
                    <a:pt x="1883" y="322"/>
                  </a:lnTo>
                  <a:close/>
                  <a:moveTo>
                    <a:pt x="1832" y="0"/>
                  </a:moveTo>
                  <a:lnTo>
                    <a:pt x="1780" y="52"/>
                  </a:lnTo>
                  <a:lnTo>
                    <a:pt x="52" y="2037"/>
                  </a:lnTo>
                  <a:cubicBezTo>
                    <a:pt x="1" y="2089"/>
                    <a:pt x="1" y="2141"/>
                    <a:pt x="52" y="2192"/>
                  </a:cubicBezTo>
                  <a:lnTo>
                    <a:pt x="2051" y="3920"/>
                  </a:lnTo>
                  <a:lnTo>
                    <a:pt x="2103" y="3972"/>
                  </a:lnTo>
                  <a:cubicBezTo>
                    <a:pt x="2154" y="3920"/>
                    <a:pt x="2206" y="3920"/>
                    <a:pt x="2206" y="3920"/>
                  </a:cubicBezTo>
                  <a:lnTo>
                    <a:pt x="3921" y="1934"/>
                  </a:lnTo>
                  <a:cubicBezTo>
                    <a:pt x="3985" y="1870"/>
                    <a:pt x="3985" y="1818"/>
                    <a:pt x="3921" y="1767"/>
                  </a:cubicBezTo>
                  <a:lnTo>
                    <a:pt x="1935" y="52"/>
                  </a:lnTo>
                  <a:cubicBezTo>
                    <a:pt x="1883" y="52"/>
                    <a:pt x="1883" y="0"/>
                    <a:pt x="183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4077875" y="4346000"/>
              <a:ext cx="99625" cy="97700"/>
            </a:xfrm>
            <a:custGeom>
              <a:rect b="b" l="l" r="r" t="t"/>
              <a:pathLst>
                <a:path extrusionOk="0" h="3908" w="3985">
                  <a:moveTo>
                    <a:pt x="1883" y="310"/>
                  </a:moveTo>
                  <a:lnTo>
                    <a:pt x="3662" y="1806"/>
                  </a:lnTo>
                  <a:lnTo>
                    <a:pt x="2102" y="3637"/>
                  </a:lnTo>
                  <a:lnTo>
                    <a:pt x="323" y="2077"/>
                  </a:lnTo>
                  <a:lnTo>
                    <a:pt x="1883" y="310"/>
                  </a:lnTo>
                  <a:close/>
                  <a:moveTo>
                    <a:pt x="1857" y="1"/>
                  </a:moveTo>
                  <a:cubicBezTo>
                    <a:pt x="1831" y="1"/>
                    <a:pt x="1806" y="14"/>
                    <a:pt x="1780" y="39"/>
                  </a:cubicBezTo>
                  <a:lnTo>
                    <a:pt x="52" y="2025"/>
                  </a:lnTo>
                  <a:cubicBezTo>
                    <a:pt x="0" y="2025"/>
                    <a:pt x="0" y="2128"/>
                    <a:pt x="52" y="2193"/>
                  </a:cubicBezTo>
                  <a:lnTo>
                    <a:pt x="2051" y="3908"/>
                  </a:lnTo>
                  <a:lnTo>
                    <a:pt x="2154" y="3908"/>
                  </a:lnTo>
                  <a:cubicBezTo>
                    <a:pt x="2154" y="3908"/>
                    <a:pt x="2205" y="3908"/>
                    <a:pt x="2205" y="3856"/>
                  </a:cubicBezTo>
                  <a:lnTo>
                    <a:pt x="3920" y="1922"/>
                  </a:lnTo>
                  <a:cubicBezTo>
                    <a:pt x="3920" y="1870"/>
                    <a:pt x="3985" y="1870"/>
                    <a:pt x="3985" y="1806"/>
                  </a:cubicBezTo>
                  <a:cubicBezTo>
                    <a:pt x="3985" y="1754"/>
                    <a:pt x="3920" y="1754"/>
                    <a:pt x="3920" y="1703"/>
                  </a:cubicBezTo>
                  <a:lnTo>
                    <a:pt x="1935" y="39"/>
                  </a:lnTo>
                  <a:cubicBezTo>
                    <a:pt x="1909" y="14"/>
                    <a:pt x="1883" y="1"/>
                    <a:pt x="18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4030800" y="4401125"/>
              <a:ext cx="98350" cy="97700"/>
            </a:xfrm>
            <a:custGeom>
              <a:rect b="b" l="l" r="r" t="t"/>
              <a:pathLst>
                <a:path extrusionOk="0" h="3908" w="3934">
                  <a:moveTo>
                    <a:pt x="1832" y="310"/>
                  </a:moveTo>
                  <a:lnTo>
                    <a:pt x="3663" y="1806"/>
                  </a:lnTo>
                  <a:lnTo>
                    <a:pt x="2103" y="3637"/>
                  </a:lnTo>
                  <a:lnTo>
                    <a:pt x="272" y="2077"/>
                  </a:lnTo>
                  <a:lnTo>
                    <a:pt x="1832" y="310"/>
                  </a:lnTo>
                  <a:close/>
                  <a:moveTo>
                    <a:pt x="1832" y="1"/>
                  </a:moveTo>
                  <a:cubicBezTo>
                    <a:pt x="1793" y="1"/>
                    <a:pt x="1754" y="14"/>
                    <a:pt x="1729" y="39"/>
                  </a:cubicBezTo>
                  <a:lnTo>
                    <a:pt x="1" y="1974"/>
                  </a:lnTo>
                  <a:cubicBezTo>
                    <a:pt x="1" y="2025"/>
                    <a:pt x="1" y="2128"/>
                    <a:pt x="65" y="2180"/>
                  </a:cubicBezTo>
                  <a:lnTo>
                    <a:pt x="1999" y="3908"/>
                  </a:lnTo>
                  <a:lnTo>
                    <a:pt x="2103" y="3908"/>
                  </a:lnTo>
                  <a:cubicBezTo>
                    <a:pt x="2154" y="3908"/>
                    <a:pt x="2154" y="3908"/>
                    <a:pt x="2206" y="3856"/>
                  </a:cubicBezTo>
                  <a:lnTo>
                    <a:pt x="3934" y="1922"/>
                  </a:lnTo>
                  <a:lnTo>
                    <a:pt x="3934" y="1806"/>
                  </a:lnTo>
                  <a:cubicBezTo>
                    <a:pt x="3934" y="1754"/>
                    <a:pt x="3934" y="1754"/>
                    <a:pt x="3869" y="1703"/>
                  </a:cubicBezTo>
                  <a:lnTo>
                    <a:pt x="1935" y="39"/>
                  </a:lnTo>
                  <a:cubicBezTo>
                    <a:pt x="1909" y="14"/>
                    <a:pt x="1871" y="1"/>
                    <a:pt x="183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4174575" y="4497525"/>
              <a:ext cx="172175" cy="171850"/>
            </a:xfrm>
            <a:custGeom>
              <a:rect b="b" l="l" r="r" t="t"/>
              <a:pathLst>
                <a:path extrusionOk="0" h="6874" w="6887">
                  <a:moveTo>
                    <a:pt x="2477" y="1174"/>
                  </a:moveTo>
                  <a:cubicBezTo>
                    <a:pt x="2747" y="1174"/>
                    <a:pt x="3018" y="1393"/>
                    <a:pt x="3018" y="1715"/>
                  </a:cubicBezTo>
                  <a:cubicBezTo>
                    <a:pt x="3018" y="1986"/>
                    <a:pt x="2747" y="2257"/>
                    <a:pt x="2477" y="2257"/>
                  </a:cubicBezTo>
                  <a:cubicBezTo>
                    <a:pt x="2154" y="2257"/>
                    <a:pt x="1935" y="1986"/>
                    <a:pt x="1935" y="1715"/>
                  </a:cubicBezTo>
                  <a:cubicBezTo>
                    <a:pt x="1935" y="1393"/>
                    <a:pt x="2154" y="1174"/>
                    <a:pt x="2477" y="1174"/>
                  </a:cubicBezTo>
                  <a:close/>
                  <a:moveTo>
                    <a:pt x="5210" y="2192"/>
                  </a:moveTo>
                  <a:cubicBezTo>
                    <a:pt x="5481" y="2192"/>
                    <a:pt x="5752" y="2412"/>
                    <a:pt x="5752" y="2734"/>
                  </a:cubicBezTo>
                  <a:cubicBezTo>
                    <a:pt x="5752" y="3005"/>
                    <a:pt x="5481" y="3224"/>
                    <a:pt x="5210" y="3224"/>
                  </a:cubicBezTo>
                  <a:cubicBezTo>
                    <a:pt x="4888" y="3224"/>
                    <a:pt x="4682" y="3005"/>
                    <a:pt x="4682" y="2734"/>
                  </a:cubicBezTo>
                  <a:cubicBezTo>
                    <a:pt x="4682" y="2412"/>
                    <a:pt x="4888" y="2192"/>
                    <a:pt x="5210" y="2192"/>
                  </a:cubicBezTo>
                  <a:close/>
                  <a:moveTo>
                    <a:pt x="1509" y="3804"/>
                  </a:moveTo>
                  <a:cubicBezTo>
                    <a:pt x="1780" y="3804"/>
                    <a:pt x="1987" y="4075"/>
                    <a:pt x="1987" y="4346"/>
                  </a:cubicBezTo>
                  <a:cubicBezTo>
                    <a:pt x="1987" y="4617"/>
                    <a:pt x="1780" y="4887"/>
                    <a:pt x="1509" y="4887"/>
                  </a:cubicBezTo>
                  <a:cubicBezTo>
                    <a:pt x="1187" y="4887"/>
                    <a:pt x="968" y="4617"/>
                    <a:pt x="968" y="4346"/>
                  </a:cubicBezTo>
                  <a:cubicBezTo>
                    <a:pt x="968" y="4075"/>
                    <a:pt x="1187" y="3804"/>
                    <a:pt x="1509" y="3804"/>
                  </a:cubicBezTo>
                  <a:close/>
                  <a:moveTo>
                    <a:pt x="4192" y="4836"/>
                  </a:moveTo>
                  <a:cubicBezTo>
                    <a:pt x="4514" y="4836"/>
                    <a:pt x="4733" y="5094"/>
                    <a:pt x="4733" y="5364"/>
                  </a:cubicBezTo>
                  <a:cubicBezTo>
                    <a:pt x="4733" y="5635"/>
                    <a:pt x="4514" y="5906"/>
                    <a:pt x="4192" y="5906"/>
                  </a:cubicBezTo>
                  <a:cubicBezTo>
                    <a:pt x="3921" y="5906"/>
                    <a:pt x="3714" y="5635"/>
                    <a:pt x="3714" y="5364"/>
                  </a:cubicBezTo>
                  <a:cubicBezTo>
                    <a:pt x="3714" y="5094"/>
                    <a:pt x="3921" y="4836"/>
                    <a:pt x="4192" y="4836"/>
                  </a:cubicBezTo>
                  <a:close/>
                  <a:moveTo>
                    <a:pt x="1883" y="0"/>
                  </a:moveTo>
                  <a:cubicBezTo>
                    <a:pt x="1780" y="0"/>
                    <a:pt x="1729" y="52"/>
                    <a:pt x="1729" y="103"/>
                  </a:cubicBezTo>
                  <a:lnTo>
                    <a:pt x="1" y="4939"/>
                  </a:lnTo>
                  <a:lnTo>
                    <a:pt x="1" y="4990"/>
                  </a:lnTo>
                  <a:cubicBezTo>
                    <a:pt x="1" y="5042"/>
                    <a:pt x="52" y="5158"/>
                    <a:pt x="117" y="5158"/>
                  </a:cubicBezTo>
                  <a:lnTo>
                    <a:pt x="4888" y="6873"/>
                  </a:lnTo>
                  <a:lnTo>
                    <a:pt x="4952" y="6873"/>
                  </a:lnTo>
                  <a:cubicBezTo>
                    <a:pt x="5055" y="6873"/>
                    <a:pt x="5107" y="6821"/>
                    <a:pt x="5159" y="6705"/>
                  </a:cubicBezTo>
                  <a:lnTo>
                    <a:pt x="6822" y="1934"/>
                  </a:lnTo>
                  <a:cubicBezTo>
                    <a:pt x="6822" y="1934"/>
                    <a:pt x="6886" y="1934"/>
                    <a:pt x="6886" y="1870"/>
                  </a:cubicBezTo>
                  <a:cubicBezTo>
                    <a:pt x="6886" y="1818"/>
                    <a:pt x="6822" y="1715"/>
                    <a:pt x="6719" y="1715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4167800" y="4490750"/>
              <a:ext cx="184100" cy="184100"/>
            </a:xfrm>
            <a:custGeom>
              <a:rect b="b" l="l" r="r" t="t"/>
              <a:pathLst>
                <a:path extrusionOk="0" h="7364" w="7364">
                  <a:moveTo>
                    <a:pt x="2206" y="271"/>
                  </a:moveTo>
                  <a:lnTo>
                    <a:pt x="6990" y="1986"/>
                  </a:lnTo>
                  <a:cubicBezTo>
                    <a:pt x="7093" y="1986"/>
                    <a:pt x="7157" y="2089"/>
                    <a:pt x="7157" y="2141"/>
                  </a:cubicBezTo>
                  <a:cubicBezTo>
                    <a:pt x="7157" y="2205"/>
                    <a:pt x="7093" y="2205"/>
                    <a:pt x="7093" y="2205"/>
                  </a:cubicBezTo>
                  <a:lnTo>
                    <a:pt x="5430" y="6976"/>
                  </a:lnTo>
                  <a:cubicBezTo>
                    <a:pt x="5378" y="7092"/>
                    <a:pt x="5326" y="7144"/>
                    <a:pt x="5223" y="7144"/>
                  </a:cubicBezTo>
                  <a:lnTo>
                    <a:pt x="5159" y="7144"/>
                  </a:lnTo>
                  <a:lnTo>
                    <a:pt x="388" y="5429"/>
                  </a:lnTo>
                  <a:cubicBezTo>
                    <a:pt x="323" y="5429"/>
                    <a:pt x="272" y="5313"/>
                    <a:pt x="272" y="5261"/>
                  </a:cubicBezTo>
                  <a:lnTo>
                    <a:pt x="272" y="5210"/>
                  </a:lnTo>
                  <a:lnTo>
                    <a:pt x="2000" y="374"/>
                  </a:lnTo>
                  <a:cubicBezTo>
                    <a:pt x="2000" y="323"/>
                    <a:pt x="2051" y="271"/>
                    <a:pt x="2154" y="271"/>
                  </a:cubicBezTo>
                  <a:close/>
                  <a:moveTo>
                    <a:pt x="2154" y="0"/>
                  </a:moveTo>
                  <a:cubicBezTo>
                    <a:pt x="2000" y="0"/>
                    <a:pt x="1780" y="155"/>
                    <a:pt x="1729" y="323"/>
                  </a:cubicBezTo>
                  <a:lnTo>
                    <a:pt x="65" y="5107"/>
                  </a:lnTo>
                  <a:cubicBezTo>
                    <a:pt x="1" y="5158"/>
                    <a:pt x="1" y="5210"/>
                    <a:pt x="1" y="5261"/>
                  </a:cubicBezTo>
                  <a:cubicBezTo>
                    <a:pt x="1" y="5429"/>
                    <a:pt x="117" y="5584"/>
                    <a:pt x="323" y="5635"/>
                  </a:cubicBezTo>
                  <a:lnTo>
                    <a:pt x="5107" y="7363"/>
                  </a:lnTo>
                  <a:lnTo>
                    <a:pt x="5223" y="7363"/>
                  </a:lnTo>
                  <a:cubicBezTo>
                    <a:pt x="5430" y="7363"/>
                    <a:pt x="5597" y="7247"/>
                    <a:pt x="5649" y="7092"/>
                  </a:cubicBezTo>
                  <a:lnTo>
                    <a:pt x="7364" y="2309"/>
                  </a:lnTo>
                  <a:lnTo>
                    <a:pt x="7364" y="2141"/>
                  </a:lnTo>
                  <a:cubicBezTo>
                    <a:pt x="7364" y="1986"/>
                    <a:pt x="7261" y="1819"/>
                    <a:pt x="7093" y="1767"/>
                  </a:cubicBezTo>
                  <a:lnTo>
                    <a:pt x="2322" y="52"/>
                  </a:lnTo>
                  <a:cubicBezTo>
                    <a:pt x="2258" y="52"/>
                    <a:pt x="2206" y="0"/>
                    <a:pt x="2154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4222925" y="4526850"/>
              <a:ext cx="27125" cy="27100"/>
            </a:xfrm>
            <a:custGeom>
              <a:rect b="b" l="l" r="r" t="t"/>
              <a:pathLst>
                <a:path extrusionOk="0" h="1084" w="1085">
                  <a:moveTo>
                    <a:pt x="543" y="1"/>
                  </a:moveTo>
                  <a:cubicBezTo>
                    <a:pt x="220" y="1"/>
                    <a:pt x="1" y="220"/>
                    <a:pt x="1" y="542"/>
                  </a:cubicBezTo>
                  <a:cubicBezTo>
                    <a:pt x="1" y="813"/>
                    <a:pt x="220" y="1084"/>
                    <a:pt x="543" y="1084"/>
                  </a:cubicBezTo>
                  <a:cubicBezTo>
                    <a:pt x="813" y="1084"/>
                    <a:pt x="1084" y="813"/>
                    <a:pt x="1084" y="542"/>
                  </a:cubicBezTo>
                  <a:cubicBezTo>
                    <a:pt x="1084" y="220"/>
                    <a:pt x="813" y="1"/>
                    <a:pt x="543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4291600" y="4552325"/>
              <a:ext cx="26775" cy="25800"/>
            </a:xfrm>
            <a:custGeom>
              <a:rect b="b" l="l" r="r" t="t"/>
              <a:pathLst>
                <a:path extrusionOk="0" h="1032" w="1071">
                  <a:moveTo>
                    <a:pt x="529" y="0"/>
                  </a:moveTo>
                  <a:cubicBezTo>
                    <a:pt x="207" y="0"/>
                    <a:pt x="1" y="220"/>
                    <a:pt x="1" y="542"/>
                  </a:cubicBezTo>
                  <a:cubicBezTo>
                    <a:pt x="1" y="813"/>
                    <a:pt x="207" y="1032"/>
                    <a:pt x="529" y="1032"/>
                  </a:cubicBezTo>
                  <a:cubicBezTo>
                    <a:pt x="800" y="1032"/>
                    <a:pt x="1071" y="813"/>
                    <a:pt x="1071" y="542"/>
                  </a:cubicBezTo>
                  <a:cubicBezTo>
                    <a:pt x="1071" y="220"/>
                    <a:pt x="800" y="0"/>
                    <a:pt x="52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4198750" y="4592625"/>
              <a:ext cx="25500" cy="27100"/>
            </a:xfrm>
            <a:custGeom>
              <a:rect b="b" l="l" r="r" t="t"/>
              <a:pathLst>
                <a:path extrusionOk="0" h="1084" w="1020">
                  <a:moveTo>
                    <a:pt x="542" y="0"/>
                  </a:moveTo>
                  <a:cubicBezTo>
                    <a:pt x="220" y="0"/>
                    <a:pt x="1" y="271"/>
                    <a:pt x="1" y="542"/>
                  </a:cubicBezTo>
                  <a:cubicBezTo>
                    <a:pt x="1" y="813"/>
                    <a:pt x="220" y="1083"/>
                    <a:pt x="542" y="1083"/>
                  </a:cubicBezTo>
                  <a:cubicBezTo>
                    <a:pt x="813" y="1083"/>
                    <a:pt x="1020" y="813"/>
                    <a:pt x="1020" y="542"/>
                  </a:cubicBezTo>
                  <a:cubicBezTo>
                    <a:pt x="1020" y="271"/>
                    <a:pt x="813" y="0"/>
                    <a:pt x="542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4267425" y="4618400"/>
              <a:ext cx="25500" cy="26775"/>
            </a:xfrm>
            <a:custGeom>
              <a:rect b="b" l="l" r="r" t="t"/>
              <a:pathLst>
                <a:path extrusionOk="0" h="1071" w="1020">
                  <a:moveTo>
                    <a:pt x="478" y="1"/>
                  </a:moveTo>
                  <a:cubicBezTo>
                    <a:pt x="207" y="1"/>
                    <a:pt x="0" y="259"/>
                    <a:pt x="0" y="529"/>
                  </a:cubicBezTo>
                  <a:cubicBezTo>
                    <a:pt x="0" y="800"/>
                    <a:pt x="207" y="1071"/>
                    <a:pt x="478" y="1071"/>
                  </a:cubicBezTo>
                  <a:cubicBezTo>
                    <a:pt x="800" y="1071"/>
                    <a:pt x="1019" y="800"/>
                    <a:pt x="1019" y="529"/>
                  </a:cubicBezTo>
                  <a:cubicBezTo>
                    <a:pt x="1019" y="259"/>
                    <a:pt x="800" y="1"/>
                    <a:pt x="478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4400225" y="4580700"/>
              <a:ext cx="61925" cy="60300"/>
            </a:xfrm>
            <a:custGeom>
              <a:rect b="b" l="l" r="r" t="t"/>
              <a:pathLst>
                <a:path extrusionOk="0" h="2412" w="2477">
                  <a:moveTo>
                    <a:pt x="1239" y="0"/>
                  </a:moveTo>
                  <a:cubicBezTo>
                    <a:pt x="917" y="0"/>
                    <a:pt x="594" y="155"/>
                    <a:pt x="375" y="374"/>
                  </a:cubicBezTo>
                  <a:cubicBezTo>
                    <a:pt x="169" y="593"/>
                    <a:pt x="1" y="916"/>
                    <a:pt x="1" y="1238"/>
                  </a:cubicBezTo>
                  <a:cubicBezTo>
                    <a:pt x="1" y="1560"/>
                    <a:pt x="169" y="1883"/>
                    <a:pt x="375" y="2089"/>
                  </a:cubicBezTo>
                  <a:cubicBezTo>
                    <a:pt x="594" y="2308"/>
                    <a:pt x="917" y="2411"/>
                    <a:pt x="1239" y="2411"/>
                  </a:cubicBezTo>
                  <a:cubicBezTo>
                    <a:pt x="1561" y="2411"/>
                    <a:pt x="1884" y="2308"/>
                    <a:pt x="2103" y="2089"/>
                  </a:cubicBezTo>
                  <a:cubicBezTo>
                    <a:pt x="2309" y="1883"/>
                    <a:pt x="2477" y="1560"/>
                    <a:pt x="2477" y="1238"/>
                  </a:cubicBezTo>
                  <a:cubicBezTo>
                    <a:pt x="2477" y="916"/>
                    <a:pt x="2309" y="593"/>
                    <a:pt x="2103" y="374"/>
                  </a:cubicBezTo>
                  <a:cubicBezTo>
                    <a:pt x="1884" y="155"/>
                    <a:pt x="1561" y="0"/>
                    <a:pt x="123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4392175" y="4571350"/>
              <a:ext cx="79325" cy="79325"/>
            </a:xfrm>
            <a:custGeom>
              <a:rect b="b" l="l" r="r" t="t"/>
              <a:pathLst>
                <a:path extrusionOk="0" h="3173" w="3173">
                  <a:moveTo>
                    <a:pt x="1561" y="374"/>
                  </a:moveTo>
                  <a:cubicBezTo>
                    <a:pt x="1883" y="374"/>
                    <a:pt x="2206" y="529"/>
                    <a:pt x="2425" y="748"/>
                  </a:cubicBezTo>
                  <a:cubicBezTo>
                    <a:pt x="2631" y="967"/>
                    <a:pt x="2799" y="1290"/>
                    <a:pt x="2799" y="1612"/>
                  </a:cubicBezTo>
                  <a:cubicBezTo>
                    <a:pt x="2799" y="1934"/>
                    <a:pt x="2631" y="2257"/>
                    <a:pt x="2425" y="2463"/>
                  </a:cubicBezTo>
                  <a:cubicBezTo>
                    <a:pt x="2206" y="2682"/>
                    <a:pt x="1883" y="2785"/>
                    <a:pt x="1561" y="2785"/>
                  </a:cubicBezTo>
                  <a:cubicBezTo>
                    <a:pt x="1239" y="2785"/>
                    <a:pt x="916" y="2682"/>
                    <a:pt x="697" y="2463"/>
                  </a:cubicBezTo>
                  <a:cubicBezTo>
                    <a:pt x="491" y="2257"/>
                    <a:pt x="323" y="1934"/>
                    <a:pt x="323" y="1612"/>
                  </a:cubicBezTo>
                  <a:cubicBezTo>
                    <a:pt x="323" y="1290"/>
                    <a:pt x="491" y="967"/>
                    <a:pt x="697" y="748"/>
                  </a:cubicBezTo>
                  <a:cubicBezTo>
                    <a:pt x="916" y="529"/>
                    <a:pt x="1239" y="374"/>
                    <a:pt x="1561" y="374"/>
                  </a:cubicBezTo>
                  <a:close/>
                  <a:moveTo>
                    <a:pt x="1561" y="0"/>
                  </a:moveTo>
                  <a:cubicBezTo>
                    <a:pt x="697" y="0"/>
                    <a:pt x="1" y="696"/>
                    <a:pt x="1" y="1612"/>
                  </a:cubicBezTo>
                  <a:cubicBezTo>
                    <a:pt x="1" y="2463"/>
                    <a:pt x="697" y="3172"/>
                    <a:pt x="1561" y="3172"/>
                  </a:cubicBezTo>
                  <a:cubicBezTo>
                    <a:pt x="2425" y="3172"/>
                    <a:pt x="3173" y="2463"/>
                    <a:pt x="3173" y="1612"/>
                  </a:cubicBezTo>
                  <a:cubicBezTo>
                    <a:pt x="3173" y="696"/>
                    <a:pt x="2425" y="0"/>
                    <a:pt x="156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4299650" y="4704150"/>
              <a:ext cx="225700" cy="225675"/>
            </a:xfrm>
            <a:custGeom>
              <a:rect b="b" l="l" r="r" t="t"/>
              <a:pathLst>
                <a:path extrusionOk="0" h="9027" w="9028">
                  <a:moveTo>
                    <a:pt x="2141" y="2902"/>
                  </a:moveTo>
                  <a:cubicBezTo>
                    <a:pt x="2528" y="2902"/>
                    <a:pt x="2786" y="3173"/>
                    <a:pt x="2786" y="3547"/>
                  </a:cubicBezTo>
                  <a:cubicBezTo>
                    <a:pt x="2786" y="3869"/>
                    <a:pt x="2528" y="4140"/>
                    <a:pt x="2141" y="4140"/>
                  </a:cubicBezTo>
                  <a:cubicBezTo>
                    <a:pt x="1819" y="4140"/>
                    <a:pt x="1561" y="3869"/>
                    <a:pt x="1561" y="3547"/>
                  </a:cubicBezTo>
                  <a:cubicBezTo>
                    <a:pt x="1561" y="3173"/>
                    <a:pt x="1819" y="2902"/>
                    <a:pt x="2141" y="2902"/>
                  </a:cubicBezTo>
                  <a:close/>
                  <a:moveTo>
                    <a:pt x="4514" y="3869"/>
                  </a:moveTo>
                  <a:cubicBezTo>
                    <a:pt x="4836" y="3869"/>
                    <a:pt x="5107" y="4140"/>
                    <a:pt x="5107" y="4462"/>
                  </a:cubicBezTo>
                  <a:cubicBezTo>
                    <a:pt x="5107" y="4836"/>
                    <a:pt x="4836" y="5107"/>
                    <a:pt x="4514" y="5107"/>
                  </a:cubicBezTo>
                  <a:cubicBezTo>
                    <a:pt x="4192" y="5107"/>
                    <a:pt x="3921" y="4836"/>
                    <a:pt x="3921" y="4462"/>
                  </a:cubicBezTo>
                  <a:cubicBezTo>
                    <a:pt x="3921" y="4140"/>
                    <a:pt x="4192" y="3869"/>
                    <a:pt x="4514" y="3869"/>
                  </a:cubicBezTo>
                  <a:close/>
                  <a:moveTo>
                    <a:pt x="6874" y="4785"/>
                  </a:moveTo>
                  <a:cubicBezTo>
                    <a:pt x="7196" y="4785"/>
                    <a:pt x="7518" y="5055"/>
                    <a:pt x="7518" y="5429"/>
                  </a:cubicBezTo>
                  <a:cubicBezTo>
                    <a:pt x="7518" y="5752"/>
                    <a:pt x="7196" y="6022"/>
                    <a:pt x="6874" y="6022"/>
                  </a:cubicBezTo>
                  <a:cubicBezTo>
                    <a:pt x="6551" y="6022"/>
                    <a:pt x="6281" y="5752"/>
                    <a:pt x="6281" y="5429"/>
                  </a:cubicBezTo>
                  <a:cubicBezTo>
                    <a:pt x="6281" y="5055"/>
                    <a:pt x="6551" y="4785"/>
                    <a:pt x="6874" y="4785"/>
                  </a:cubicBezTo>
                  <a:close/>
                  <a:moveTo>
                    <a:pt x="6126" y="1"/>
                  </a:moveTo>
                  <a:lnTo>
                    <a:pt x="104" y="2580"/>
                  </a:lnTo>
                  <a:cubicBezTo>
                    <a:pt x="1" y="2631"/>
                    <a:pt x="1" y="2696"/>
                    <a:pt x="1" y="2799"/>
                  </a:cubicBezTo>
                  <a:lnTo>
                    <a:pt x="1" y="2850"/>
                  </a:lnTo>
                  <a:lnTo>
                    <a:pt x="2580" y="8924"/>
                  </a:lnTo>
                  <a:cubicBezTo>
                    <a:pt x="2631" y="8975"/>
                    <a:pt x="2683" y="9027"/>
                    <a:pt x="2735" y="9027"/>
                  </a:cubicBezTo>
                  <a:lnTo>
                    <a:pt x="2851" y="9027"/>
                  </a:lnTo>
                  <a:lnTo>
                    <a:pt x="8859" y="6396"/>
                  </a:lnTo>
                  <a:cubicBezTo>
                    <a:pt x="8976" y="6396"/>
                    <a:pt x="9027" y="6345"/>
                    <a:pt x="9027" y="6242"/>
                  </a:cubicBezTo>
                  <a:lnTo>
                    <a:pt x="8976" y="6177"/>
                  </a:lnTo>
                  <a:lnTo>
                    <a:pt x="6397" y="117"/>
                  </a:lnTo>
                  <a:cubicBezTo>
                    <a:pt x="6332" y="52"/>
                    <a:pt x="6281" y="1"/>
                    <a:pt x="6229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4292900" y="4697375"/>
              <a:ext cx="237600" cy="237950"/>
            </a:xfrm>
            <a:custGeom>
              <a:rect b="b" l="l" r="r" t="t"/>
              <a:pathLst>
                <a:path extrusionOk="0" h="9518" w="9504">
                  <a:moveTo>
                    <a:pt x="6499" y="272"/>
                  </a:moveTo>
                  <a:cubicBezTo>
                    <a:pt x="6551" y="272"/>
                    <a:pt x="6602" y="323"/>
                    <a:pt x="6667" y="388"/>
                  </a:cubicBezTo>
                  <a:lnTo>
                    <a:pt x="9246" y="6448"/>
                  </a:lnTo>
                  <a:lnTo>
                    <a:pt x="9297" y="6513"/>
                  </a:lnTo>
                  <a:cubicBezTo>
                    <a:pt x="9297" y="6616"/>
                    <a:pt x="9246" y="6667"/>
                    <a:pt x="9129" y="6667"/>
                  </a:cubicBezTo>
                  <a:lnTo>
                    <a:pt x="3121" y="9298"/>
                  </a:lnTo>
                  <a:lnTo>
                    <a:pt x="3005" y="9298"/>
                  </a:lnTo>
                  <a:cubicBezTo>
                    <a:pt x="2953" y="9298"/>
                    <a:pt x="2901" y="9246"/>
                    <a:pt x="2850" y="9195"/>
                  </a:cubicBezTo>
                  <a:lnTo>
                    <a:pt x="271" y="3121"/>
                  </a:lnTo>
                  <a:lnTo>
                    <a:pt x="271" y="3070"/>
                  </a:lnTo>
                  <a:cubicBezTo>
                    <a:pt x="271" y="2967"/>
                    <a:pt x="271" y="2902"/>
                    <a:pt x="374" y="2851"/>
                  </a:cubicBezTo>
                  <a:lnTo>
                    <a:pt x="6396" y="272"/>
                  </a:lnTo>
                  <a:close/>
                  <a:moveTo>
                    <a:pt x="6499" y="1"/>
                  </a:moveTo>
                  <a:cubicBezTo>
                    <a:pt x="6447" y="1"/>
                    <a:pt x="6396" y="65"/>
                    <a:pt x="6344" y="65"/>
                  </a:cubicBezTo>
                  <a:lnTo>
                    <a:pt x="271" y="2644"/>
                  </a:lnTo>
                  <a:cubicBezTo>
                    <a:pt x="103" y="2747"/>
                    <a:pt x="0" y="2851"/>
                    <a:pt x="0" y="3070"/>
                  </a:cubicBezTo>
                  <a:cubicBezTo>
                    <a:pt x="0" y="3121"/>
                    <a:pt x="0" y="3173"/>
                    <a:pt x="52" y="3225"/>
                  </a:cubicBezTo>
                  <a:lnTo>
                    <a:pt x="2631" y="9298"/>
                  </a:lnTo>
                  <a:cubicBezTo>
                    <a:pt x="2682" y="9466"/>
                    <a:pt x="2850" y="9517"/>
                    <a:pt x="3005" y="9517"/>
                  </a:cubicBezTo>
                  <a:lnTo>
                    <a:pt x="3172" y="9517"/>
                  </a:lnTo>
                  <a:lnTo>
                    <a:pt x="9246" y="6938"/>
                  </a:lnTo>
                  <a:cubicBezTo>
                    <a:pt x="9400" y="6835"/>
                    <a:pt x="9503" y="6667"/>
                    <a:pt x="9503" y="6513"/>
                  </a:cubicBezTo>
                  <a:cubicBezTo>
                    <a:pt x="9503" y="6448"/>
                    <a:pt x="9503" y="6397"/>
                    <a:pt x="9452" y="6345"/>
                  </a:cubicBezTo>
                  <a:lnTo>
                    <a:pt x="6873" y="272"/>
                  </a:lnTo>
                  <a:cubicBezTo>
                    <a:pt x="6821" y="117"/>
                    <a:pt x="6667" y="1"/>
                    <a:pt x="649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4338675" y="4776675"/>
              <a:ext cx="30650" cy="30975"/>
            </a:xfrm>
            <a:custGeom>
              <a:rect b="b" l="l" r="r" t="t"/>
              <a:pathLst>
                <a:path extrusionOk="0" h="1239" w="1226">
                  <a:moveTo>
                    <a:pt x="580" y="1"/>
                  </a:moveTo>
                  <a:cubicBezTo>
                    <a:pt x="258" y="1"/>
                    <a:pt x="0" y="272"/>
                    <a:pt x="0" y="646"/>
                  </a:cubicBezTo>
                  <a:cubicBezTo>
                    <a:pt x="0" y="968"/>
                    <a:pt x="258" y="1239"/>
                    <a:pt x="580" y="1239"/>
                  </a:cubicBezTo>
                  <a:cubicBezTo>
                    <a:pt x="967" y="1239"/>
                    <a:pt x="1225" y="968"/>
                    <a:pt x="1225" y="646"/>
                  </a:cubicBezTo>
                  <a:cubicBezTo>
                    <a:pt x="1225" y="272"/>
                    <a:pt x="967" y="1"/>
                    <a:pt x="580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4397650" y="4800875"/>
              <a:ext cx="29700" cy="30950"/>
            </a:xfrm>
            <a:custGeom>
              <a:rect b="b" l="l" r="r" t="t"/>
              <a:pathLst>
                <a:path extrusionOk="0" h="1238" w="1188">
                  <a:moveTo>
                    <a:pt x="594" y="0"/>
                  </a:moveTo>
                  <a:cubicBezTo>
                    <a:pt x="272" y="0"/>
                    <a:pt x="1" y="271"/>
                    <a:pt x="1" y="593"/>
                  </a:cubicBezTo>
                  <a:cubicBezTo>
                    <a:pt x="1" y="967"/>
                    <a:pt x="272" y="1238"/>
                    <a:pt x="594" y="1238"/>
                  </a:cubicBezTo>
                  <a:cubicBezTo>
                    <a:pt x="916" y="1238"/>
                    <a:pt x="1187" y="967"/>
                    <a:pt x="1187" y="593"/>
                  </a:cubicBezTo>
                  <a:cubicBezTo>
                    <a:pt x="1187" y="271"/>
                    <a:pt x="916" y="0"/>
                    <a:pt x="594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4456650" y="4823750"/>
              <a:ext cx="30975" cy="30975"/>
            </a:xfrm>
            <a:custGeom>
              <a:rect b="b" l="l" r="r" t="t"/>
              <a:pathLst>
                <a:path extrusionOk="0" h="1239" w="1239">
                  <a:moveTo>
                    <a:pt x="594" y="1"/>
                  </a:moveTo>
                  <a:cubicBezTo>
                    <a:pt x="271" y="1"/>
                    <a:pt x="1" y="271"/>
                    <a:pt x="1" y="645"/>
                  </a:cubicBezTo>
                  <a:cubicBezTo>
                    <a:pt x="1" y="968"/>
                    <a:pt x="271" y="1238"/>
                    <a:pt x="594" y="1238"/>
                  </a:cubicBezTo>
                  <a:cubicBezTo>
                    <a:pt x="916" y="1238"/>
                    <a:pt x="1238" y="968"/>
                    <a:pt x="1238" y="645"/>
                  </a:cubicBezTo>
                  <a:cubicBezTo>
                    <a:pt x="1238" y="271"/>
                    <a:pt x="916" y="1"/>
                    <a:pt x="594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4342525" y="4342775"/>
              <a:ext cx="159925" cy="159925"/>
            </a:xfrm>
            <a:custGeom>
              <a:rect b="b" l="l" r="r" t="t"/>
              <a:pathLst>
                <a:path extrusionOk="0" h="6397" w="6397">
                  <a:moveTo>
                    <a:pt x="3276" y="1510"/>
                  </a:moveTo>
                  <a:cubicBezTo>
                    <a:pt x="3598" y="1510"/>
                    <a:pt x="3818" y="1729"/>
                    <a:pt x="3818" y="1999"/>
                  </a:cubicBezTo>
                  <a:cubicBezTo>
                    <a:pt x="3818" y="2322"/>
                    <a:pt x="3598" y="2528"/>
                    <a:pt x="3276" y="2528"/>
                  </a:cubicBezTo>
                  <a:cubicBezTo>
                    <a:pt x="3005" y="2528"/>
                    <a:pt x="2747" y="2322"/>
                    <a:pt x="2747" y="1999"/>
                  </a:cubicBezTo>
                  <a:cubicBezTo>
                    <a:pt x="2747" y="1729"/>
                    <a:pt x="3005" y="1510"/>
                    <a:pt x="3276" y="1510"/>
                  </a:cubicBezTo>
                  <a:close/>
                  <a:moveTo>
                    <a:pt x="3005" y="3547"/>
                  </a:moveTo>
                  <a:cubicBezTo>
                    <a:pt x="3276" y="3547"/>
                    <a:pt x="3547" y="3766"/>
                    <a:pt x="3547" y="4088"/>
                  </a:cubicBezTo>
                  <a:cubicBezTo>
                    <a:pt x="3547" y="4359"/>
                    <a:pt x="3276" y="4630"/>
                    <a:pt x="3005" y="4630"/>
                  </a:cubicBezTo>
                  <a:cubicBezTo>
                    <a:pt x="2747" y="4630"/>
                    <a:pt x="2477" y="4359"/>
                    <a:pt x="2477" y="4088"/>
                  </a:cubicBezTo>
                  <a:cubicBezTo>
                    <a:pt x="2477" y="3766"/>
                    <a:pt x="2747" y="3547"/>
                    <a:pt x="3005" y="3547"/>
                  </a:cubicBezTo>
                  <a:close/>
                  <a:moveTo>
                    <a:pt x="3766" y="1"/>
                  </a:moveTo>
                  <a:cubicBezTo>
                    <a:pt x="3766" y="1"/>
                    <a:pt x="3715" y="65"/>
                    <a:pt x="3650" y="65"/>
                  </a:cubicBezTo>
                  <a:lnTo>
                    <a:pt x="52" y="2477"/>
                  </a:lnTo>
                  <a:cubicBezTo>
                    <a:pt x="1" y="2477"/>
                    <a:pt x="1" y="2528"/>
                    <a:pt x="1" y="2580"/>
                  </a:cubicBezTo>
                  <a:lnTo>
                    <a:pt x="1" y="2696"/>
                  </a:lnTo>
                  <a:lnTo>
                    <a:pt x="2425" y="6293"/>
                  </a:lnTo>
                  <a:cubicBezTo>
                    <a:pt x="2477" y="6345"/>
                    <a:pt x="2528" y="6397"/>
                    <a:pt x="2580" y="6397"/>
                  </a:cubicBezTo>
                  <a:cubicBezTo>
                    <a:pt x="2631" y="6397"/>
                    <a:pt x="2631" y="6397"/>
                    <a:pt x="2683" y="6345"/>
                  </a:cubicBezTo>
                  <a:lnTo>
                    <a:pt x="6293" y="3985"/>
                  </a:lnTo>
                  <a:cubicBezTo>
                    <a:pt x="6345" y="3934"/>
                    <a:pt x="6397" y="3869"/>
                    <a:pt x="6397" y="3818"/>
                  </a:cubicBezTo>
                  <a:cubicBezTo>
                    <a:pt x="6397" y="3766"/>
                    <a:pt x="6345" y="3714"/>
                    <a:pt x="6345" y="3714"/>
                  </a:cubicBezTo>
                  <a:lnTo>
                    <a:pt x="3921" y="117"/>
                  </a:lnTo>
                  <a:cubicBezTo>
                    <a:pt x="3921" y="65"/>
                    <a:pt x="3818" y="1"/>
                    <a:pt x="376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4335775" y="4337625"/>
              <a:ext cx="172150" cy="171850"/>
            </a:xfrm>
            <a:custGeom>
              <a:rect b="b" l="l" r="r" t="t"/>
              <a:pathLst>
                <a:path extrusionOk="0" h="6874" w="6886">
                  <a:moveTo>
                    <a:pt x="4036" y="207"/>
                  </a:moveTo>
                  <a:cubicBezTo>
                    <a:pt x="4088" y="207"/>
                    <a:pt x="4191" y="271"/>
                    <a:pt x="4191" y="323"/>
                  </a:cubicBezTo>
                  <a:lnTo>
                    <a:pt x="6615" y="3920"/>
                  </a:lnTo>
                  <a:cubicBezTo>
                    <a:pt x="6615" y="3920"/>
                    <a:pt x="6667" y="3972"/>
                    <a:pt x="6667" y="4024"/>
                  </a:cubicBezTo>
                  <a:cubicBezTo>
                    <a:pt x="6667" y="4075"/>
                    <a:pt x="6615" y="4140"/>
                    <a:pt x="6563" y="4191"/>
                  </a:cubicBezTo>
                  <a:lnTo>
                    <a:pt x="2953" y="6551"/>
                  </a:lnTo>
                  <a:cubicBezTo>
                    <a:pt x="2901" y="6603"/>
                    <a:pt x="2901" y="6603"/>
                    <a:pt x="2850" y="6603"/>
                  </a:cubicBezTo>
                  <a:cubicBezTo>
                    <a:pt x="2798" y="6603"/>
                    <a:pt x="2747" y="6551"/>
                    <a:pt x="2695" y="6499"/>
                  </a:cubicBezTo>
                  <a:lnTo>
                    <a:pt x="271" y="2902"/>
                  </a:lnTo>
                  <a:lnTo>
                    <a:pt x="271" y="2786"/>
                  </a:lnTo>
                  <a:cubicBezTo>
                    <a:pt x="271" y="2734"/>
                    <a:pt x="271" y="2683"/>
                    <a:pt x="322" y="2683"/>
                  </a:cubicBezTo>
                  <a:lnTo>
                    <a:pt x="3920" y="271"/>
                  </a:lnTo>
                  <a:cubicBezTo>
                    <a:pt x="3985" y="271"/>
                    <a:pt x="4036" y="207"/>
                    <a:pt x="4036" y="207"/>
                  </a:cubicBezTo>
                  <a:close/>
                  <a:moveTo>
                    <a:pt x="4036" y="1"/>
                  </a:moveTo>
                  <a:cubicBezTo>
                    <a:pt x="3985" y="1"/>
                    <a:pt x="3868" y="1"/>
                    <a:pt x="3817" y="52"/>
                  </a:cubicBezTo>
                  <a:lnTo>
                    <a:pt x="219" y="2463"/>
                  </a:lnTo>
                  <a:cubicBezTo>
                    <a:pt x="116" y="2528"/>
                    <a:pt x="0" y="2683"/>
                    <a:pt x="0" y="2786"/>
                  </a:cubicBezTo>
                  <a:cubicBezTo>
                    <a:pt x="0" y="2902"/>
                    <a:pt x="52" y="3005"/>
                    <a:pt x="116" y="3057"/>
                  </a:cubicBezTo>
                  <a:lnTo>
                    <a:pt x="2476" y="6654"/>
                  </a:lnTo>
                  <a:cubicBezTo>
                    <a:pt x="2579" y="6770"/>
                    <a:pt x="2695" y="6873"/>
                    <a:pt x="2850" y="6873"/>
                  </a:cubicBezTo>
                  <a:cubicBezTo>
                    <a:pt x="2953" y="6873"/>
                    <a:pt x="3017" y="6822"/>
                    <a:pt x="3121" y="6770"/>
                  </a:cubicBezTo>
                  <a:lnTo>
                    <a:pt x="6718" y="4398"/>
                  </a:lnTo>
                  <a:cubicBezTo>
                    <a:pt x="6821" y="4294"/>
                    <a:pt x="6886" y="4140"/>
                    <a:pt x="6886" y="4024"/>
                  </a:cubicBezTo>
                  <a:cubicBezTo>
                    <a:pt x="6886" y="3920"/>
                    <a:pt x="6886" y="3869"/>
                    <a:pt x="6821" y="3753"/>
                  </a:cubicBezTo>
                  <a:lnTo>
                    <a:pt x="4410" y="155"/>
                  </a:lnTo>
                  <a:cubicBezTo>
                    <a:pt x="4358" y="52"/>
                    <a:pt x="4191" y="1"/>
                    <a:pt x="4036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4411200" y="4380500"/>
              <a:ext cx="26775" cy="25500"/>
            </a:xfrm>
            <a:custGeom>
              <a:rect b="b" l="l" r="r" t="t"/>
              <a:pathLst>
                <a:path extrusionOk="0" h="1020" w="1071">
                  <a:moveTo>
                    <a:pt x="529" y="1"/>
                  </a:moveTo>
                  <a:cubicBezTo>
                    <a:pt x="258" y="1"/>
                    <a:pt x="0" y="220"/>
                    <a:pt x="0" y="490"/>
                  </a:cubicBezTo>
                  <a:cubicBezTo>
                    <a:pt x="0" y="813"/>
                    <a:pt x="258" y="1019"/>
                    <a:pt x="529" y="1019"/>
                  </a:cubicBezTo>
                  <a:cubicBezTo>
                    <a:pt x="851" y="1019"/>
                    <a:pt x="1071" y="813"/>
                    <a:pt x="1071" y="490"/>
                  </a:cubicBezTo>
                  <a:cubicBezTo>
                    <a:pt x="1071" y="220"/>
                    <a:pt x="851" y="1"/>
                    <a:pt x="529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4404425" y="4431425"/>
              <a:ext cx="26775" cy="27100"/>
            </a:xfrm>
            <a:custGeom>
              <a:rect b="b" l="l" r="r" t="t"/>
              <a:pathLst>
                <a:path extrusionOk="0" h="1084" w="1071">
                  <a:moveTo>
                    <a:pt x="529" y="1"/>
                  </a:moveTo>
                  <a:cubicBezTo>
                    <a:pt x="271" y="1"/>
                    <a:pt x="1" y="220"/>
                    <a:pt x="1" y="542"/>
                  </a:cubicBezTo>
                  <a:cubicBezTo>
                    <a:pt x="1" y="813"/>
                    <a:pt x="271" y="1084"/>
                    <a:pt x="529" y="1084"/>
                  </a:cubicBezTo>
                  <a:cubicBezTo>
                    <a:pt x="800" y="1084"/>
                    <a:pt x="1071" y="813"/>
                    <a:pt x="1071" y="542"/>
                  </a:cubicBezTo>
                  <a:cubicBezTo>
                    <a:pt x="1071" y="220"/>
                    <a:pt x="800" y="1"/>
                    <a:pt x="529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3819975" y="4383075"/>
              <a:ext cx="126400" cy="72550"/>
            </a:xfrm>
            <a:custGeom>
              <a:rect b="b" l="l" r="r" t="t"/>
              <a:pathLst>
                <a:path extrusionOk="0" h="2902" w="5056">
                  <a:moveTo>
                    <a:pt x="2954" y="168"/>
                  </a:moveTo>
                  <a:cubicBezTo>
                    <a:pt x="3224" y="168"/>
                    <a:pt x="3495" y="220"/>
                    <a:pt x="3766" y="271"/>
                  </a:cubicBezTo>
                  <a:cubicBezTo>
                    <a:pt x="3985" y="387"/>
                    <a:pt x="4191" y="491"/>
                    <a:pt x="4308" y="645"/>
                  </a:cubicBezTo>
                  <a:cubicBezTo>
                    <a:pt x="4411" y="761"/>
                    <a:pt x="4462" y="865"/>
                    <a:pt x="4514" y="1032"/>
                  </a:cubicBezTo>
                  <a:lnTo>
                    <a:pt x="4514" y="1187"/>
                  </a:lnTo>
                  <a:cubicBezTo>
                    <a:pt x="4514" y="1355"/>
                    <a:pt x="4462" y="1509"/>
                    <a:pt x="4359" y="1677"/>
                  </a:cubicBezTo>
                  <a:cubicBezTo>
                    <a:pt x="4308" y="1832"/>
                    <a:pt x="4140" y="1935"/>
                    <a:pt x="4037" y="2102"/>
                  </a:cubicBezTo>
                  <a:cubicBezTo>
                    <a:pt x="3714" y="2322"/>
                    <a:pt x="3276" y="2528"/>
                    <a:pt x="2799" y="2644"/>
                  </a:cubicBezTo>
                  <a:cubicBezTo>
                    <a:pt x="2580" y="2696"/>
                    <a:pt x="2309" y="2747"/>
                    <a:pt x="2103" y="2747"/>
                  </a:cubicBezTo>
                  <a:cubicBezTo>
                    <a:pt x="1832" y="2747"/>
                    <a:pt x="1561" y="2696"/>
                    <a:pt x="1290" y="2580"/>
                  </a:cubicBezTo>
                  <a:cubicBezTo>
                    <a:pt x="1084" y="2528"/>
                    <a:pt x="865" y="2373"/>
                    <a:pt x="762" y="2257"/>
                  </a:cubicBezTo>
                  <a:cubicBezTo>
                    <a:pt x="645" y="2154"/>
                    <a:pt x="594" y="1999"/>
                    <a:pt x="542" y="1883"/>
                  </a:cubicBezTo>
                  <a:lnTo>
                    <a:pt x="542" y="1677"/>
                  </a:lnTo>
                  <a:cubicBezTo>
                    <a:pt x="542" y="1509"/>
                    <a:pt x="594" y="1355"/>
                    <a:pt x="697" y="1239"/>
                  </a:cubicBezTo>
                  <a:cubicBezTo>
                    <a:pt x="762" y="1084"/>
                    <a:pt x="916" y="916"/>
                    <a:pt x="1019" y="813"/>
                  </a:cubicBezTo>
                  <a:cubicBezTo>
                    <a:pt x="1342" y="542"/>
                    <a:pt x="1780" y="323"/>
                    <a:pt x="2257" y="220"/>
                  </a:cubicBezTo>
                  <a:cubicBezTo>
                    <a:pt x="2477" y="168"/>
                    <a:pt x="2747" y="168"/>
                    <a:pt x="2954" y="168"/>
                  </a:cubicBezTo>
                  <a:close/>
                  <a:moveTo>
                    <a:pt x="3070" y="1"/>
                  </a:moveTo>
                  <a:cubicBezTo>
                    <a:pt x="2850" y="1"/>
                    <a:pt x="2528" y="65"/>
                    <a:pt x="2257" y="117"/>
                  </a:cubicBezTo>
                  <a:cubicBezTo>
                    <a:pt x="1780" y="168"/>
                    <a:pt x="1342" y="323"/>
                    <a:pt x="968" y="542"/>
                  </a:cubicBezTo>
                  <a:cubicBezTo>
                    <a:pt x="594" y="761"/>
                    <a:pt x="323" y="1032"/>
                    <a:pt x="168" y="1290"/>
                  </a:cubicBezTo>
                  <a:cubicBezTo>
                    <a:pt x="52" y="1458"/>
                    <a:pt x="1" y="1612"/>
                    <a:pt x="1" y="1780"/>
                  </a:cubicBezTo>
                  <a:cubicBezTo>
                    <a:pt x="1" y="1832"/>
                    <a:pt x="1" y="1883"/>
                    <a:pt x="52" y="1935"/>
                  </a:cubicBezTo>
                  <a:cubicBezTo>
                    <a:pt x="52" y="2102"/>
                    <a:pt x="117" y="2206"/>
                    <a:pt x="220" y="2322"/>
                  </a:cubicBezTo>
                  <a:cubicBezTo>
                    <a:pt x="323" y="2425"/>
                    <a:pt x="491" y="2528"/>
                    <a:pt x="645" y="2644"/>
                  </a:cubicBezTo>
                  <a:cubicBezTo>
                    <a:pt x="968" y="2799"/>
                    <a:pt x="1458" y="2902"/>
                    <a:pt x="1987" y="2902"/>
                  </a:cubicBezTo>
                  <a:cubicBezTo>
                    <a:pt x="2257" y="2902"/>
                    <a:pt x="2528" y="2902"/>
                    <a:pt x="2799" y="2850"/>
                  </a:cubicBezTo>
                  <a:cubicBezTo>
                    <a:pt x="3276" y="2747"/>
                    <a:pt x="3714" y="2580"/>
                    <a:pt x="4088" y="2373"/>
                  </a:cubicBezTo>
                  <a:cubicBezTo>
                    <a:pt x="4462" y="2154"/>
                    <a:pt x="4733" y="1883"/>
                    <a:pt x="4888" y="1612"/>
                  </a:cubicBezTo>
                  <a:cubicBezTo>
                    <a:pt x="5004" y="1458"/>
                    <a:pt x="5055" y="1290"/>
                    <a:pt x="5055" y="1135"/>
                  </a:cubicBezTo>
                  <a:lnTo>
                    <a:pt x="5055" y="968"/>
                  </a:lnTo>
                  <a:cubicBezTo>
                    <a:pt x="5004" y="865"/>
                    <a:pt x="4952" y="710"/>
                    <a:pt x="4836" y="594"/>
                  </a:cubicBezTo>
                  <a:cubicBezTo>
                    <a:pt x="4733" y="491"/>
                    <a:pt x="4565" y="387"/>
                    <a:pt x="4411" y="271"/>
                  </a:cubicBezTo>
                  <a:cubicBezTo>
                    <a:pt x="4088" y="117"/>
                    <a:pt x="3598" y="1"/>
                    <a:pt x="3070" y="1"/>
                  </a:cubicBezTo>
                  <a:close/>
                </a:path>
              </a:pathLst>
            </a:custGeom>
            <a:solidFill>
              <a:srgbClr val="EFD860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3825450" y="4430150"/>
              <a:ext cx="119625" cy="36450"/>
            </a:xfrm>
            <a:custGeom>
              <a:rect b="b" l="l" r="r" t="t"/>
              <a:pathLst>
                <a:path extrusionOk="0" h="1458" w="4785">
                  <a:moveTo>
                    <a:pt x="4785" y="0"/>
                  </a:moveTo>
                  <a:lnTo>
                    <a:pt x="4785" y="0"/>
                  </a:lnTo>
                  <a:cubicBezTo>
                    <a:pt x="4669" y="168"/>
                    <a:pt x="4514" y="323"/>
                    <a:pt x="4346" y="439"/>
                  </a:cubicBezTo>
                  <a:cubicBezTo>
                    <a:pt x="3921" y="813"/>
                    <a:pt x="3328" y="1083"/>
                    <a:pt x="2631" y="1187"/>
                  </a:cubicBezTo>
                  <a:cubicBezTo>
                    <a:pt x="2309" y="1238"/>
                    <a:pt x="2038" y="1290"/>
                    <a:pt x="1768" y="1290"/>
                  </a:cubicBezTo>
                  <a:cubicBezTo>
                    <a:pt x="1342" y="1290"/>
                    <a:pt x="968" y="1238"/>
                    <a:pt x="646" y="1135"/>
                  </a:cubicBezTo>
                  <a:cubicBezTo>
                    <a:pt x="375" y="1019"/>
                    <a:pt x="156" y="916"/>
                    <a:pt x="1" y="813"/>
                  </a:cubicBezTo>
                  <a:lnTo>
                    <a:pt x="1" y="813"/>
                  </a:lnTo>
                  <a:cubicBezTo>
                    <a:pt x="104" y="916"/>
                    <a:pt x="220" y="1019"/>
                    <a:pt x="375" y="1135"/>
                  </a:cubicBezTo>
                  <a:cubicBezTo>
                    <a:pt x="749" y="1341"/>
                    <a:pt x="1239" y="1457"/>
                    <a:pt x="1832" y="1457"/>
                  </a:cubicBezTo>
                  <a:cubicBezTo>
                    <a:pt x="2090" y="1457"/>
                    <a:pt x="2361" y="1457"/>
                    <a:pt x="2683" y="1406"/>
                  </a:cubicBezTo>
                  <a:cubicBezTo>
                    <a:pt x="3121" y="1290"/>
                    <a:pt x="3599" y="1135"/>
                    <a:pt x="3921" y="916"/>
                  </a:cubicBezTo>
                  <a:cubicBezTo>
                    <a:pt x="4295" y="697"/>
                    <a:pt x="4566" y="439"/>
                    <a:pt x="4733" y="116"/>
                  </a:cubicBezTo>
                  <a:cubicBezTo>
                    <a:pt x="4733" y="116"/>
                    <a:pt x="4785" y="52"/>
                    <a:pt x="4785" y="0"/>
                  </a:cubicBezTo>
                  <a:close/>
                </a:path>
              </a:pathLst>
            </a:custGeom>
            <a:solidFill>
              <a:srgbClr val="DD9C4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3840300" y="4392750"/>
              <a:ext cx="85775" cy="52250"/>
            </a:xfrm>
            <a:custGeom>
              <a:rect b="b" l="l" r="r" t="t"/>
              <a:pathLst>
                <a:path extrusionOk="0" h="2090" w="3431">
                  <a:moveTo>
                    <a:pt x="2455" y="152"/>
                  </a:moveTo>
                  <a:cubicBezTo>
                    <a:pt x="2458" y="152"/>
                    <a:pt x="2461" y="153"/>
                    <a:pt x="2463" y="155"/>
                  </a:cubicBezTo>
                  <a:cubicBezTo>
                    <a:pt x="2527" y="155"/>
                    <a:pt x="2360" y="697"/>
                    <a:pt x="2141" y="1225"/>
                  </a:cubicBezTo>
                  <a:cubicBezTo>
                    <a:pt x="1934" y="1715"/>
                    <a:pt x="1934" y="1715"/>
                    <a:pt x="1883" y="1715"/>
                  </a:cubicBezTo>
                  <a:cubicBezTo>
                    <a:pt x="1818" y="1715"/>
                    <a:pt x="1818" y="1664"/>
                    <a:pt x="1986" y="1174"/>
                  </a:cubicBezTo>
                  <a:cubicBezTo>
                    <a:pt x="2195" y="669"/>
                    <a:pt x="2393" y="152"/>
                    <a:pt x="2455" y="152"/>
                  </a:cubicBezTo>
                  <a:close/>
                  <a:moveTo>
                    <a:pt x="2141" y="0"/>
                  </a:moveTo>
                  <a:cubicBezTo>
                    <a:pt x="1934" y="0"/>
                    <a:pt x="1715" y="52"/>
                    <a:pt x="1496" y="104"/>
                  </a:cubicBezTo>
                  <a:cubicBezTo>
                    <a:pt x="1444" y="104"/>
                    <a:pt x="1341" y="104"/>
                    <a:pt x="1290" y="155"/>
                  </a:cubicBezTo>
                  <a:cubicBezTo>
                    <a:pt x="1290" y="258"/>
                    <a:pt x="1122" y="748"/>
                    <a:pt x="967" y="1174"/>
                  </a:cubicBezTo>
                  <a:cubicBezTo>
                    <a:pt x="800" y="1715"/>
                    <a:pt x="748" y="1715"/>
                    <a:pt x="696" y="1715"/>
                  </a:cubicBezTo>
                  <a:cubicBezTo>
                    <a:pt x="645" y="1664"/>
                    <a:pt x="645" y="1664"/>
                    <a:pt x="800" y="1122"/>
                  </a:cubicBezTo>
                  <a:cubicBezTo>
                    <a:pt x="967" y="697"/>
                    <a:pt x="1122" y="323"/>
                    <a:pt x="1238" y="155"/>
                  </a:cubicBezTo>
                  <a:lnTo>
                    <a:pt x="1238" y="155"/>
                  </a:lnTo>
                  <a:cubicBezTo>
                    <a:pt x="1019" y="207"/>
                    <a:pt x="800" y="323"/>
                    <a:pt x="645" y="426"/>
                  </a:cubicBezTo>
                  <a:cubicBezTo>
                    <a:pt x="374" y="581"/>
                    <a:pt x="206" y="748"/>
                    <a:pt x="103" y="968"/>
                  </a:cubicBezTo>
                  <a:cubicBezTo>
                    <a:pt x="0" y="1071"/>
                    <a:pt x="0" y="1174"/>
                    <a:pt x="0" y="1290"/>
                  </a:cubicBezTo>
                  <a:lnTo>
                    <a:pt x="0" y="1445"/>
                  </a:lnTo>
                  <a:cubicBezTo>
                    <a:pt x="0" y="1496"/>
                    <a:pt x="52" y="1612"/>
                    <a:pt x="103" y="1664"/>
                  </a:cubicBezTo>
                  <a:cubicBezTo>
                    <a:pt x="206" y="1767"/>
                    <a:pt x="271" y="1819"/>
                    <a:pt x="374" y="1870"/>
                  </a:cubicBezTo>
                  <a:cubicBezTo>
                    <a:pt x="645" y="2038"/>
                    <a:pt x="967" y="2089"/>
                    <a:pt x="1290" y="2089"/>
                  </a:cubicBezTo>
                  <a:cubicBezTo>
                    <a:pt x="1496" y="2089"/>
                    <a:pt x="1715" y="2089"/>
                    <a:pt x="1934" y="2038"/>
                  </a:cubicBezTo>
                  <a:cubicBezTo>
                    <a:pt x="2257" y="1935"/>
                    <a:pt x="2579" y="1819"/>
                    <a:pt x="2785" y="1664"/>
                  </a:cubicBezTo>
                  <a:cubicBezTo>
                    <a:pt x="3056" y="1496"/>
                    <a:pt x="3275" y="1342"/>
                    <a:pt x="3327" y="1122"/>
                  </a:cubicBezTo>
                  <a:cubicBezTo>
                    <a:pt x="3430" y="1019"/>
                    <a:pt x="3430" y="903"/>
                    <a:pt x="3430" y="800"/>
                  </a:cubicBezTo>
                  <a:lnTo>
                    <a:pt x="3430" y="697"/>
                  </a:lnTo>
                  <a:cubicBezTo>
                    <a:pt x="3430" y="581"/>
                    <a:pt x="3378" y="478"/>
                    <a:pt x="3327" y="426"/>
                  </a:cubicBezTo>
                  <a:cubicBezTo>
                    <a:pt x="3224" y="323"/>
                    <a:pt x="3172" y="258"/>
                    <a:pt x="3056" y="207"/>
                  </a:cubicBezTo>
                  <a:cubicBezTo>
                    <a:pt x="2785" y="104"/>
                    <a:pt x="2463" y="0"/>
                    <a:pt x="2141" y="0"/>
                  </a:cubicBezTo>
                  <a:close/>
                </a:path>
              </a:pathLst>
            </a:custGeom>
            <a:solidFill>
              <a:srgbClr val="DD9C4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3814825" y="4376625"/>
              <a:ext cx="139600" cy="96750"/>
            </a:xfrm>
            <a:custGeom>
              <a:rect b="b" l="l" r="r" t="t"/>
              <a:pathLst>
                <a:path extrusionOk="0" h="3870" w="5584">
                  <a:moveTo>
                    <a:pt x="3276" y="259"/>
                  </a:moveTo>
                  <a:cubicBezTo>
                    <a:pt x="3804" y="259"/>
                    <a:pt x="4294" y="375"/>
                    <a:pt x="4617" y="529"/>
                  </a:cubicBezTo>
                  <a:cubicBezTo>
                    <a:pt x="4771" y="645"/>
                    <a:pt x="4939" y="749"/>
                    <a:pt x="5042" y="852"/>
                  </a:cubicBezTo>
                  <a:cubicBezTo>
                    <a:pt x="5158" y="968"/>
                    <a:pt x="5210" y="1123"/>
                    <a:pt x="5261" y="1226"/>
                  </a:cubicBezTo>
                  <a:lnTo>
                    <a:pt x="5261" y="1393"/>
                  </a:lnTo>
                  <a:cubicBezTo>
                    <a:pt x="5261" y="1548"/>
                    <a:pt x="5210" y="1716"/>
                    <a:pt x="5094" y="1870"/>
                  </a:cubicBezTo>
                  <a:cubicBezTo>
                    <a:pt x="4939" y="2141"/>
                    <a:pt x="4668" y="2412"/>
                    <a:pt x="4294" y="2631"/>
                  </a:cubicBezTo>
                  <a:cubicBezTo>
                    <a:pt x="3920" y="2838"/>
                    <a:pt x="3482" y="3005"/>
                    <a:pt x="3005" y="3108"/>
                  </a:cubicBezTo>
                  <a:cubicBezTo>
                    <a:pt x="2734" y="3160"/>
                    <a:pt x="2463" y="3160"/>
                    <a:pt x="2193" y="3160"/>
                  </a:cubicBezTo>
                  <a:cubicBezTo>
                    <a:pt x="1664" y="3160"/>
                    <a:pt x="1174" y="3057"/>
                    <a:pt x="851" y="2902"/>
                  </a:cubicBezTo>
                  <a:cubicBezTo>
                    <a:pt x="697" y="2786"/>
                    <a:pt x="529" y="2683"/>
                    <a:pt x="426" y="2580"/>
                  </a:cubicBezTo>
                  <a:cubicBezTo>
                    <a:pt x="323" y="2464"/>
                    <a:pt x="258" y="2360"/>
                    <a:pt x="258" y="2193"/>
                  </a:cubicBezTo>
                  <a:cubicBezTo>
                    <a:pt x="207" y="2141"/>
                    <a:pt x="207" y="2090"/>
                    <a:pt x="207" y="2038"/>
                  </a:cubicBezTo>
                  <a:cubicBezTo>
                    <a:pt x="207" y="1870"/>
                    <a:pt x="258" y="1716"/>
                    <a:pt x="374" y="1548"/>
                  </a:cubicBezTo>
                  <a:cubicBezTo>
                    <a:pt x="529" y="1290"/>
                    <a:pt x="800" y="1019"/>
                    <a:pt x="1174" y="800"/>
                  </a:cubicBezTo>
                  <a:cubicBezTo>
                    <a:pt x="1548" y="581"/>
                    <a:pt x="1986" y="426"/>
                    <a:pt x="2463" y="375"/>
                  </a:cubicBezTo>
                  <a:cubicBezTo>
                    <a:pt x="2734" y="323"/>
                    <a:pt x="3056" y="259"/>
                    <a:pt x="3276" y="259"/>
                  </a:cubicBezTo>
                  <a:close/>
                  <a:moveTo>
                    <a:pt x="5210" y="2141"/>
                  </a:moveTo>
                  <a:cubicBezTo>
                    <a:pt x="5210" y="2193"/>
                    <a:pt x="5158" y="2257"/>
                    <a:pt x="5158" y="2257"/>
                  </a:cubicBezTo>
                  <a:cubicBezTo>
                    <a:pt x="4991" y="2580"/>
                    <a:pt x="4720" y="2838"/>
                    <a:pt x="4346" y="3057"/>
                  </a:cubicBezTo>
                  <a:cubicBezTo>
                    <a:pt x="4024" y="3276"/>
                    <a:pt x="3546" y="3431"/>
                    <a:pt x="3108" y="3547"/>
                  </a:cubicBezTo>
                  <a:cubicBezTo>
                    <a:pt x="2786" y="3598"/>
                    <a:pt x="2515" y="3598"/>
                    <a:pt x="2257" y="3598"/>
                  </a:cubicBezTo>
                  <a:cubicBezTo>
                    <a:pt x="1664" y="3598"/>
                    <a:pt x="1174" y="3482"/>
                    <a:pt x="800" y="3276"/>
                  </a:cubicBezTo>
                  <a:cubicBezTo>
                    <a:pt x="645" y="3160"/>
                    <a:pt x="529" y="3057"/>
                    <a:pt x="426" y="2954"/>
                  </a:cubicBezTo>
                  <a:lnTo>
                    <a:pt x="426" y="2954"/>
                  </a:lnTo>
                  <a:cubicBezTo>
                    <a:pt x="581" y="3057"/>
                    <a:pt x="800" y="3160"/>
                    <a:pt x="1071" y="3276"/>
                  </a:cubicBezTo>
                  <a:cubicBezTo>
                    <a:pt x="1393" y="3379"/>
                    <a:pt x="1767" y="3431"/>
                    <a:pt x="2193" y="3431"/>
                  </a:cubicBezTo>
                  <a:cubicBezTo>
                    <a:pt x="2463" y="3431"/>
                    <a:pt x="2734" y="3379"/>
                    <a:pt x="3056" y="3328"/>
                  </a:cubicBezTo>
                  <a:cubicBezTo>
                    <a:pt x="3753" y="3224"/>
                    <a:pt x="4346" y="2954"/>
                    <a:pt x="4771" y="2580"/>
                  </a:cubicBezTo>
                  <a:cubicBezTo>
                    <a:pt x="4939" y="2464"/>
                    <a:pt x="5094" y="2309"/>
                    <a:pt x="5210" y="2141"/>
                  </a:cubicBezTo>
                  <a:close/>
                  <a:moveTo>
                    <a:pt x="3276" y="1"/>
                  </a:moveTo>
                  <a:cubicBezTo>
                    <a:pt x="3005" y="1"/>
                    <a:pt x="2734" y="52"/>
                    <a:pt x="2412" y="104"/>
                  </a:cubicBezTo>
                  <a:cubicBezTo>
                    <a:pt x="1935" y="207"/>
                    <a:pt x="1496" y="375"/>
                    <a:pt x="1122" y="581"/>
                  </a:cubicBezTo>
                  <a:cubicBezTo>
                    <a:pt x="968" y="645"/>
                    <a:pt x="800" y="749"/>
                    <a:pt x="697" y="852"/>
                  </a:cubicBezTo>
                  <a:cubicBezTo>
                    <a:pt x="478" y="1019"/>
                    <a:pt x="323" y="1226"/>
                    <a:pt x="155" y="1393"/>
                  </a:cubicBezTo>
                  <a:cubicBezTo>
                    <a:pt x="52" y="1613"/>
                    <a:pt x="0" y="1819"/>
                    <a:pt x="0" y="2038"/>
                  </a:cubicBezTo>
                  <a:lnTo>
                    <a:pt x="0" y="2257"/>
                  </a:lnTo>
                  <a:cubicBezTo>
                    <a:pt x="0" y="2515"/>
                    <a:pt x="52" y="2786"/>
                    <a:pt x="207" y="3005"/>
                  </a:cubicBezTo>
                  <a:cubicBezTo>
                    <a:pt x="374" y="3276"/>
                    <a:pt x="645" y="3547"/>
                    <a:pt x="1019" y="3650"/>
                  </a:cubicBezTo>
                  <a:cubicBezTo>
                    <a:pt x="1393" y="3805"/>
                    <a:pt x="1767" y="3869"/>
                    <a:pt x="2257" y="3869"/>
                  </a:cubicBezTo>
                  <a:cubicBezTo>
                    <a:pt x="2515" y="3869"/>
                    <a:pt x="2837" y="3805"/>
                    <a:pt x="3108" y="3753"/>
                  </a:cubicBezTo>
                  <a:cubicBezTo>
                    <a:pt x="3804" y="3650"/>
                    <a:pt x="4397" y="3379"/>
                    <a:pt x="4836" y="3005"/>
                  </a:cubicBezTo>
                  <a:cubicBezTo>
                    <a:pt x="5042" y="2838"/>
                    <a:pt x="5261" y="2631"/>
                    <a:pt x="5365" y="2412"/>
                  </a:cubicBezTo>
                  <a:cubicBezTo>
                    <a:pt x="5481" y="2141"/>
                    <a:pt x="5584" y="1935"/>
                    <a:pt x="5584" y="1664"/>
                  </a:cubicBezTo>
                  <a:cubicBezTo>
                    <a:pt x="5584" y="1548"/>
                    <a:pt x="5584" y="1393"/>
                    <a:pt x="5532" y="1290"/>
                  </a:cubicBezTo>
                  <a:cubicBezTo>
                    <a:pt x="5481" y="1123"/>
                    <a:pt x="5416" y="1019"/>
                    <a:pt x="5365" y="852"/>
                  </a:cubicBezTo>
                  <a:cubicBezTo>
                    <a:pt x="5313" y="800"/>
                    <a:pt x="5261" y="749"/>
                    <a:pt x="5210" y="697"/>
                  </a:cubicBezTo>
                  <a:cubicBezTo>
                    <a:pt x="5042" y="478"/>
                    <a:pt x="4771" y="323"/>
                    <a:pt x="4449" y="207"/>
                  </a:cubicBezTo>
                  <a:cubicBezTo>
                    <a:pt x="4346" y="156"/>
                    <a:pt x="4243" y="104"/>
                    <a:pt x="4075" y="104"/>
                  </a:cubicBezTo>
                  <a:lnTo>
                    <a:pt x="4024" y="104"/>
                  </a:lnTo>
                  <a:cubicBezTo>
                    <a:pt x="3972" y="52"/>
                    <a:pt x="3920" y="52"/>
                    <a:pt x="3869" y="52"/>
                  </a:cubicBezTo>
                  <a:lnTo>
                    <a:pt x="3598" y="52"/>
                  </a:lnTo>
                  <a:cubicBezTo>
                    <a:pt x="3482" y="52"/>
                    <a:pt x="3379" y="1"/>
                    <a:pt x="3276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3833525" y="4387275"/>
              <a:ext cx="99300" cy="64500"/>
            </a:xfrm>
            <a:custGeom>
              <a:rect b="b" l="l" r="r" t="t"/>
              <a:pathLst>
                <a:path extrusionOk="0" h="2580" w="3972">
                  <a:moveTo>
                    <a:pt x="2412" y="219"/>
                  </a:moveTo>
                  <a:cubicBezTo>
                    <a:pt x="2734" y="219"/>
                    <a:pt x="3056" y="323"/>
                    <a:pt x="3327" y="426"/>
                  </a:cubicBezTo>
                  <a:cubicBezTo>
                    <a:pt x="3443" y="477"/>
                    <a:pt x="3495" y="542"/>
                    <a:pt x="3598" y="645"/>
                  </a:cubicBezTo>
                  <a:cubicBezTo>
                    <a:pt x="3649" y="697"/>
                    <a:pt x="3701" y="800"/>
                    <a:pt x="3701" y="916"/>
                  </a:cubicBezTo>
                  <a:lnTo>
                    <a:pt x="3701" y="1019"/>
                  </a:lnTo>
                  <a:cubicBezTo>
                    <a:pt x="3701" y="1122"/>
                    <a:pt x="3701" y="1238"/>
                    <a:pt x="3598" y="1341"/>
                  </a:cubicBezTo>
                  <a:cubicBezTo>
                    <a:pt x="3546" y="1561"/>
                    <a:pt x="3327" y="1715"/>
                    <a:pt x="3056" y="1883"/>
                  </a:cubicBezTo>
                  <a:cubicBezTo>
                    <a:pt x="2850" y="2038"/>
                    <a:pt x="2528" y="2154"/>
                    <a:pt x="2205" y="2257"/>
                  </a:cubicBezTo>
                  <a:cubicBezTo>
                    <a:pt x="1986" y="2308"/>
                    <a:pt x="1767" y="2308"/>
                    <a:pt x="1561" y="2308"/>
                  </a:cubicBezTo>
                  <a:cubicBezTo>
                    <a:pt x="1238" y="2308"/>
                    <a:pt x="916" y="2257"/>
                    <a:pt x="645" y="2089"/>
                  </a:cubicBezTo>
                  <a:cubicBezTo>
                    <a:pt x="542" y="2038"/>
                    <a:pt x="477" y="1986"/>
                    <a:pt x="374" y="1883"/>
                  </a:cubicBezTo>
                  <a:cubicBezTo>
                    <a:pt x="323" y="1831"/>
                    <a:pt x="271" y="1715"/>
                    <a:pt x="271" y="1664"/>
                  </a:cubicBezTo>
                  <a:lnTo>
                    <a:pt x="271" y="1509"/>
                  </a:lnTo>
                  <a:cubicBezTo>
                    <a:pt x="271" y="1393"/>
                    <a:pt x="271" y="1290"/>
                    <a:pt x="374" y="1187"/>
                  </a:cubicBezTo>
                  <a:cubicBezTo>
                    <a:pt x="477" y="967"/>
                    <a:pt x="645" y="800"/>
                    <a:pt x="916" y="645"/>
                  </a:cubicBezTo>
                  <a:cubicBezTo>
                    <a:pt x="1122" y="477"/>
                    <a:pt x="1445" y="374"/>
                    <a:pt x="1767" y="323"/>
                  </a:cubicBezTo>
                  <a:cubicBezTo>
                    <a:pt x="1986" y="271"/>
                    <a:pt x="2205" y="219"/>
                    <a:pt x="2412" y="219"/>
                  </a:cubicBezTo>
                  <a:close/>
                  <a:moveTo>
                    <a:pt x="2412" y="0"/>
                  </a:moveTo>
                  <a:cubicBezTo>
                    <a:pt x="2205" y="0"/>
                    <a:pt x="1935" y="0"/>
                    <a:pt x="1715" y="52"/>
                  </a:cubicBezTo>
                  <a:cubicBezTo>
                    <a:pt x="1238" y="155"/>
                    <a:pt x="800" y="374"/>
                    <a:pt x="477" y="645"/>
                  </a:cubicBezTo>
                  <a:cubicBezTo>
                    <a:pt x="374" y="748"/>
                    <a:pt x="220" y="916"/>
                    <a:pt x="155" y="1071"/>
                  </a:cubicBezTo>
                  <a:cubicBezTo>
                    <a:pt x="52" y="1187"/>
                    <a:pt x="0" y="1341"/>
                    <a:pt x="0" y="1509"/>
                  </a:cubicBezTo>
                  <a:lnTo>
                    <a:pt x="0" y="1715"/>
                  </a:lnTo>
                  <a:cubicBezTo>
                    <a:pt x="52" y="1831"/>
                    <a:pt x="103" y="1986"/>
                    <a:pt x="220" y="2089"/>
                  </a:cubicBezTo>
                  <a:cubicBezTo>
                    <a:pt x="323" y="2205"/>
                    <a:pt x="542" y="2360"/>
                    <a:pt x="748" y="2412"/>
                  </a:cubicBezTo>
                  <a:cubicBezTo>
                    <a:pt x="1019" y="2528"/>
                    <a:pt x="1290" y="2579"/>
                    <a:pt x="1561" y="2579"/>
                  </a:cubicBezTo>
                  <a:cubicBezTo>
                    <a:pt x="1767" y="2579"/>
                    <a:pt x="2038" y="2528"/>
                    <a:pt x="2257" y="2476"/>
                  </a:cubicBezTo>
                  <a:cubicBezTo>
                    <a:pt x="2734" y="2360"/>
                    <a:pt x="3172" y="2154"/>
                    <a:pt x="3495" y="1934"/>
                  </a:cubicBezTo>
                  <a:cubicBezTo>
                    <a:pt x="3598" y="1767"/>
                    <a:pt x="3766" y="1664"/>
                    <a:pt x="3817" y="1509"/>
                  </a:cubicBezTo>
                  <a:cubicBezTo>
                    <a:pt x="3920" y="1341"/>
                    <a:pt x="3972" y="1187"/>
                    <a:pt x="3972" y="1019"/>
                  </a:cubicBezTo>
                  <a:lnTo>
                    <a:pt x="3972" y="864"/>
                  </a:lnTo>
                  <a:cubicBezTo>
                    <a:pt x="3920" y="697"/>
                    <a:pt x="3869" y="593"/>
                    <a:pt x="3766" y="477"/>
                  </a:cubicBezTo>
                  <a:cubicBezTo>
                    <a:pt x="3649" y="323"/>
                    <a:pt x="3443" y="219"/>
                    <a:pt x="3224" y="103"/>
                  </a:cubicBezTo>
                  <a:cubicBezTo>
                    <a:pt x="2953" y="52"/>
                    <a:pt x="2682" y="0"/>
                    <a:pt x="2412" y="0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3885750" y="4396525"/>
              <a:ext cx="17750" cy="39125"/>
            </a:xfrm>
            <a:custGeom>
              <a:rect b="b" l="l" r="r" t="t"/>
              <a:pathLst>
                <a:path extrusionOk="0" h="1565" w="710">
                  <a:moveTo>
                    <a:pt x="637" y="1"/>
                  </a:moveTo>
                  <a:cubicBezTo>
                    <a:pt x="575" y="1"/>
                    <a:pt x="377" y="518"/>
                    <a:pt x="168" y="1023"/>
                  </a:cubicBezTo>
                  <a:cubicBezTo>
                    <a:pt x="0" y="1513"/>
                    <a:pt x="0" y="1564"/>
                    <a:pt x="65" y="1564"/>
                  </a:cubicBezTo>
                  <a:cubicBezTo>
                    <a:pt x="116" y="1564"/>
                    <a:pt x="116" y="1564"/>
                    <a:pt x="323" y="1074"/>
                  </a:cubicBezTo>
                  <a:cubicBezTo>
                    <a:pt x="542" y="546"/>
                    <a:pt x="709" y="4"/>
                    <a:pt x="645" y="4"/>
                  </a:cubicBezTo>
                  <a:cubicBezTo>
                    <a:pt x="643" y="2"/>
                    <a:pt x="640" y="1"/>
                    <a:pt x="637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3856400" y="4395325"/>
              <a:ext cx="17450" cy="40325"/>
            </a:xfrm>
            <a:custGeom>
              <a:rect b="b" l="l" r="r" t="t"/>
              <a:pathLst>
                <a:path extrusionOk="0" h="1613" w="698">
                  <a:moveTo>
                    <a:pt x="646" y="1"/>
                  </a:moveTo>
                  <a:cubicBezTo>
                    <a:pt x="594" y="1"/>
                    <a:pt x="375" y="542"/>
                    <a:pt x="156" y="1019"/>
                  </a:cubicBezTo>
                  <a:cubicBezTo>
                    <a:pt x="1" y="1561"/>
                    <a:pt x="1" y="1561"/>
                    <a:pt x="52" y="1612"/>
                  </a:cubicBezTo>
                  <a:cubicBezTo>
                    <a:pt x="104" y="1612"/>
                    <a:pt x="156" y="1612"/>
                    <a:pt x="323" y="1071"/>
                  </a:cubicBezTo>
                  <a:cubicBezTo>
                    <a:pt x="530" y="594"/>
                    <a:pt x="697" y="1"/>
                    <a:pt x="646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3630750" y="4534925"/>
              <a:ext cx="115425" cy="79325"/>
            </a:xfrm>
            <a:custGeom>
              <a:rect b="b" l="l" r="r" t="t"/>
              <a:pathLst>
                <a:path extrusionOk="0" h="3173" w="4617">
                  <a:moveTo>
                    <a:pt x="3747" y="217"/>
                  </a:moveTo>
                  <a:cubicBezTo>
                    <a:pt x="3749" y="217"/>
                    <a:pt x="3751" y="218"/>
                    <a:pt x="3753" y="219"/>
                  </a:cubicBezTo>
                  <a:cubicBezTo>
                    <a:pt x="3817" y="219"/>
                    <a:pt x="3327" y="1019"/>
                    <a:pt x="2902" y="1831"/>
                  </a:cubicBezTo>
                  <a:cubicBezTo>
                    <a:pt x="2463" y="2579"/>
                    <a:pt x="2412" y="2579"/>
                    <a:pt x="2360" y="2579"/>
                  </a:cubicBezTo>
                  <a:cubicBezTo>
                    <a:pt x="2309" y="2527"/>
                    <a:pt x="2309" y="2527"/>
                    <a:pt x="2734" y="1728"/>
                  </a:cubicBezTo>
                  <a:cubicBezTo>
                    <a:pt x="3209" y="991"/>
                    <a:pt x="3672" y="217"/>
                    <a:pt x="3747" y="217"/>
                  </a:cubicBezTo>
                  <a:close/>
                  <a:moveTo>
                    <a:pt x="2136" y="217"/>
                  </a:moveTo>
                  <a:cubicBezTo>
                    <a:pt x="2138" y="217"/>
                    <a:pt x="2140" y="218"/>
                    <a:pt x="2141" y="219"/>
                  </a:cubicBezTo>
                  <a:cubicBezTo>
                    <a:pt x="2206" y="219"/>
                    <a:pt x="1716" y="1083"/>
                    <a:pt x="1290" y="1934"/>
                  </a:cubicBezTo>
                  <a:cubicBezTo>
                    <a:pt x="800" y="2798"/>
                    <a:pt x="749" y="2798"/>
                    <a:pt x="697" y="2798"/>
                  </a:cubicBezTo>
                  <a:cubicBezTo>
                    <a:pt x="697" y="2747"/>
                    <a:pt x="645" y="2695"/>
                    <a:pt x="1122" y="1883"/>
                  </a:cubicBezTo>
                  <a:cubicBezTo>
                    <a:pt x="1598" y="1044"/>
                    <a:pt x="2062" y="217"/>
                    <a:pt x="2136" y="217"/>
                  </a:cubicBezTo>
                  <a:close/>
                  <a:moveTo>
                    <a:pt x="3224" y="0"/>
                  </a:moveTo>
                  <a:cubicBezTo>
                    <a:pt x="2786" y="0"/>
                    <a:pt x="2257" y="116"/>
                    <a:pt x="1767" y="322"/>
                  </a:cubicBezTo>
                  <a:cubicBezTo>
                    <a:pt x="1238" y="542"/>
                    <a:pt x="800" y="864"/>
                    <a:pt x="478" y="1186"/>
                  </a:cubicBezTo>
                  <a:cubicBezTo>
                    <a:pt x="155" y="1560"/>
                    <a:pt x="1" y="1883"/>
                    <a:pt x="1" y="2205"/>
                  </a:cubicBezTo>
                  <a:cubicBezTo>
                    <a:pt x="1" y="2308"/>
                    <a:pt x="1" y="2424"/>
                    <a:pt x="52" y="2527"/>
                  </a:cubicBezTo>
                  <a:cubicBezTo>
                    <a:pt x="155" y="2747"/>
                    <a:pt x="323" y="2901"/>
                    <a:pt x="529" y="3017"/>
                  </a:cubicBezTo>
                  <a:cubicBezTo>
                    <a:pt x="800" y="3121"/>
                    <a:pt x="1071" y="3172"/>
                    <a:pt x="1393" y="3172"/>
                  </a:cubicBezTo>
                  <a:cubicBezTo>
                    <a:pt x="1883" y="3172"/>
                    <a:pt x="2360" y="3069"/>
                    <a:pt x="2850" y="2850"/>
                  </a:cubicBezTo>
                  <a:cubicBezTo>
                    <a:pt x="3379" y="2631"/>
                    <a:pt x="3817" y="2308"/>
                    <a:pt x="4140" y="1986"/>
                  </a:cubicBezTo>
                  <a:cubicBezTo>
                    <a:pt x="4462" y="1612"/>
                    <a:pt x="4617" y="1289"/>
                    <a:pt x="4617" y="967"/>
                  </a:cubicBezTo>
                  <a:cubicBezTo>
                    <a:pt x="4617" y="864"/>
                    <a:pt x="4617" y="761"/>
                    <a:pt x="4565" y="645"/>
                  </a:cubicBezTo>
                  <a:cubicBezTo>
                    <a:pt x="4462" y="438"/>
                    <a:pt x="4295" y="271"/>
                    <a:pt x="4075" y="168"/>
                  </a:cubicBezTo>
                  <a:cubicBezTo>
                    <a:pt x="3869" y="52"/>
                    <a:pt x="3547" y="0"/>
                    <a:pt x="3224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3606575" y="4520075"/>
              <a:ext cx="165075" cy="110275"/>
            </a:xfrm>
            <a:custGeom>
              <a:rect b="b" l="l" r="r" t="t"/>
              <a:pathLst>
                <a:path extrusionOk="0" h="4411" w="6603">
                  <a:moveTo>
                    <a:pt x="4191" y="323"/>
                  </a:moveTo>
                  <a:cubicBezTo>
                    <a:pt x="4565" y="323"/>
                    <a:pt x="4888" y="439"/>
                    <a:pt x="5158" y="542"/>
                  </a:cubicBezTo>
                  <a:cubicBezTo>
                    <a:pt x="5429" y="646"/>
                    <a:pt x="5635" y="865"/>
                    <a:pt x="5752" y="1136"/>
                  </a:cubicBezTo>
                  <a:cubicBezTo>
                    <a:pt x="5803" y="1290"/>
                    <a:pt x="5855" y="1406"/>
                    <a:pt x="5855" y="1561"/>
                  </a:cubicBezTo>
                  <a:cubicBezTo>
                    <a:pt x="5855" y="1935"/>
                    <a:pt x="5635" y="2373"/>
                    <a:pt x="5313" y="2747"/>
                  </a:cubicBezTo>
                  <a:cubicBezTo>
                    <a:pt x="4939" y="3121"/>
                    <a:pt x="4462" y="3444"/>
                    <a:pt x="3920" y="3663"/>
                  </a:cubicBezTo>
                  <a:cubicBezTo>
                    <a:pt x="3379" y="3869"/>
                    <a:pt x="2850" y="3985"/>
                    <a:pt x="2360" y="3985"/>
                  </a:cubicBezTo>
                  <a:cubicBezTo>
                    <a:pt x="2038" y="3985"/>
                    <a:pt x="1664" y="3934"/>
                    <a:pt x="1393" y="3818"/>
                  </a:cubicBezTo>
                  <a:cubicBezTo>
                    <a:pt x="1122" y="3663"/>
                    <a:pt x="916" y="3495"/>
                    <a:pt x="800" y="3225"/>
                  </a:cubicBezTo>
                  <a:cubicBezTo>
                    <a:pt x="748" y="3070"/>
                    <a:pt x="748" y="2967"/>
                    <a:pt x="748" y="2799"/>
                  </a:cubicBezTo>
                  <a:cubicBezTo>
                    <a:pt x="748" y="2425"/>
                    <a:pt x="916" y="2000"/>
                    <a:pt x="1290" y="1613"/>
                  </a:cubicBezTo>
                  <a:cubicBezTo>
                    <a:pt x="1612" y="1239"/>
                    <a:pt x="2089" y="916"/>
                    <a:pt x="2631" y="646"/>
                  </a:cubicBezTo>
                  <a:cubicBezTo>
                    <a:pt x="3173" y="439"/>
                    <a:pt x="3701" y="323"/>
                    <a:pt x="4191" y="323"/>
                  </a:cubicBezTo>
                  <a:close/>
                  <a:moveTo>
                    <a:pt x="4565" y="1"/>
                  </a:moveTo>
                  <a:cubicBezTo>
                    <a:pt x="3972" y="1"/>
                    <a:pt x="3276" y="117"/>
                    <a:pt x="2579" y="388"/>
                  </a:cubicBezTo>
                  <a:cubicBezTo>
                    <a:pt x="1819" y="710"/>
                    <a:pt x="1122" y="1136"/>
                    <a:pt x="697" y="1613"/>
                  </a:cubicBezTo>
                  <a:cubicBezTo>
                    <a:pt x="207" y="2103"/>
                    <a:pt x="1" y="2644"/>
                    <a:pt x="1" y="3070"/>
                  </a:cubicBezTo>
                  <a:cubicBezTo>
                    <a:pt x="1" y="3225"/>
                    <a:pt x="1" y="3341"/>
                    <a:pt x="52" y="3495"/>
                  </a:cubicBezTo>
                  <a:cubicBezTo>
                    <a:pt x="155" y="3766"/>
                    <a:pt x="426" y="3985"/>
                    <a:pt x="748" y="4140"/>
                  </a:cubicBezTo>
                  <a:cubicBezTo>
                    <a:pt x="1071" y="4308"/>
                    <a:pt x="1496" y="4411"/>
                    <a:pt x="2038" y="4411"/>
                  </a:cubicBezTo>
                  <a:cubicBezTo>
                    <a:pt x="2631" y="4411"/>
                    <a:pt x="3327" y="4308"/>
                    <a:pt x="3972" y="4037"/>
                  </a:cubicBezTo>
                  <a:cubicBezTo>
                    <a:pt x="4784" y="3715"/>
                    <a:pt x="5429" y="3289"/>
                    <a:pt x="5906" y="2799"/>
                  </a:cubicBezTo>
                  <a:cubicBezTo>
                    <a:pt x="6332" y="2322"/>
                    <a:pt x="6603" y="1780"/>
                    <a:pt x="6603" y="1355"/>
                  </a:cubicBezTo>
                  <a:cubicBezTo>
                    <a:pt x="6603" y="1187"/>
                    <a:pt x="6603" y="1084"/>
                    <a:pt x="6551" y="916"/>
                  </a:cubicBezTo>
                  <a:cubicBezTo>
                    <a:pt x="6448" y="646"/>
                    <a:pt x="6177" y="439"/>
                    <a:pt x="5855" y="272"/>
                  </a:cubicBezTo>
                  <a:cubicBezTo>
                    <a:pt x="5481" y="117"/>
                    <a:pt x="5042" y="1"/>
                    <a:pt x="4565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3614625" y="4565850"/>
              <a:ext cx="161225" cy="79325"/>
            </a:xfrm>
            <a:custGeom>
              <a:rect b="b" l="l" r="r" t="t"/>
              <a:pathLst>
                <a:path extrusionOk="0" h="3173" w="6449">
                  <a:moveTo>
                    <a:pt x="6448" y="1"/>
                  </a:moveTo>
                  <a:cubicBezTo>
                    <a:pt x="6332" y="375"/>
                    <a:pt x="6126" y="749"/>
                    <a:pt x="5752" y="1136"/>
                  </a:cubicBezTo>
                  <a:cubicBezTo>
                    <a:pt x="5262" y="1664"/>
                    <a:pt x="4566" y="2103"/>
                    <a:pt x="3753" y="2425"/>
                  </a:cubicBezTo>
                  <a:cubicBezTo>
                    <a:pt x="3057" y="2683"/>
                    <a:pt x="2361" y="2851"/>
                    <a:pt x="1716" y="2851"/>
                  </a:cubicBezTo>
                  <a:cubicBezTo>
                    <a:pt x="1174" y="2851"/>
                    <a:pt x="697" y="2747"/>
                    <a:pt x="323" y="2580"/>
                  </a:cubicBezTo>
                  <a:cubicBezTo>
                    <a:pt x="207" y="2528"/>
                    <a:pt x="104" y="2425"/>
                    <a:pt x="1" y="2361"/>
                  </a:cubicBezTo>
                  <a:lnTo>
                    <a:pt x="1" y="2361"/>
                  </a:lnTo>
                  <a:cubicBezTo>
                    <a:pt x="104" y="2528"/>
                    <a:pt x="272" y="2683"/>
                    <a:pt x="478" y="2799"/>
                  </a:cubicBezTo>
                  <a:cubicBezTo>
                    <a:pt x="852" y="3070"/>
                    <a:pt x="1342" y="3173"/>
                    <a:pt x="1883" y="3173"/>
                  </a:cubicBezTo>
                  <a:cubicBezTo>
                    <a:pt x="2528" y="3173"/>
                    <a:pt x="3225" y="3005"/>
                    <a:pt x="3921" y="2747"/>
                  </a:cubicBezTo>
                  <a:cubicBezTo>
                    <a:pt x="4617" y="2477"/>
                    <a:pt x="5262" y="2038"/>
                    <a:pt x="5752" y="1561"/>
                  </a:cubicBezTo>
                  <a:cubicBezTo>
                    <a:pt x="6177" y="1071"/>
                    <a:pt x="6448" y="542"/>
                    <a:pt x="6448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3959875" y="4529750"/>
              <a:ext cx="148975" cy="91250"/>
            </a:xfrm>
            <a:custGeom>
              <a:rect b="b" l="l" r="r" t="t"/>
              <a:pathLst>
                <a:path extrusionOk="0" h="3650" w="5959">
                  <a:moveTo>
                    <a:pt x="2309" y="259"/>
                  </a:moveTo>
                  <a:cubicBezTo>
                    <a:pt x="2683" y="259"/>
                    <a:pt x="3057" y="323"/>
                    <a:pt x="3379" y="426"/>
                  </a:cubicBezTo>
                  <a:cubicBezTo>
                    <a:pt x="3805" y="529"/>
                    <a:pt x="4192" y="697"/>
                    <a:pt x="4514" y="903"/>
                  </a:cubicBezTo>
                  <a:cubicBezTo>
                    <a:pt x="4772" y="1123"/>
                    <a:pt x="5043" y="1393"/>
                    <a:pt x="5159" y="1664"/>
                  </a:cubicBezTo>
                  <a:cubicBezTo>
                    <a:pt x="5262" y="1819"/>
                    <a:pt x="5314" y="1986"/>
                    <a:pt x="5314" y="2193"/>
                  </a:cubicBezTo>
                  <a:cubicBezTo>
                    <a:pt x="5314" y="2309"/>
                    <a:pt x="5314" y="2360"/>
                    <a:pt x="5262" y="2464"/>
                  </a:cubicBezTo>
                  <a:cubicBezTo>
                    <a:pt x="5210" y="2734"/>
                    <a:pt x="4991" y="2954"/>
                    <a:pt x="4669" y="3108"/>
                  </a:cubicBezTo>
                  <a:cubicBezTo>
                    <a:pt x="4398" y="3224"/>
                    <a:pt x="4024" y="3328"/>
                    <a:pt x="3650" y="3328"/>
                  </a:cubicBezTo>
                  <a:cubicBezTo>
                    <a:pt x="3276" y="3328"/>
                    <a:pt x="2954" y="3276"/>
                    <a:pt x="2580" y="3160"/>
                  </a:cubicBezTo>
                  <a:cubicBezTo>
                    <a:pt x="2141" y="3005"/>
                    <a:pt x="1768" y="2838"/>
                    <a:pt x="1445" y="2631"/>
                  </a:cubicBezTo>
                  <a:cubicBezTo>
                    <a:pt x="1174" y="2412"/>
                    <a:pt x="904" y="2141"/>
                    <a:pt x="800" y="1935"/>
                  </a:cubicBezTo>
                  <a:cubicBezTo>
                    <a:pt x="697" y="1716"/>
                    <a:pt x="646" y="1548"/>
                    <a:pt x="646" y="1342"/>
                  </a:cubicBezTo>
                  <a:cubicBezTo>
                    <a:pt x="646" y="1290"/>
                    <a:pt x="646" y="1174"/>
                    <a:pt x="697" y="1071"/>
                  </a:cubicBezTo>
                  <a:cubicBezTo>
                    <a:pt x="749" y="800"/>
                    <a:pt x="1020" y="581"/>
                    <a:pt x="1290" y="478"/>
                  </a:cubicBezTo>
                  <a:cubicBezTo>
                    <a:pt x="1548" y="323"/>
                    <a:pt x="1935" y="259"/>
                    <a:pt x="2309" y="259"/>
                  </a:cubicBezTo>
                  <a:close/>
                  <a:moveTo>
                    <a:pt x="1935" y="1"/>
                  </a:moveTo>
                  <a:cubicBezTo>
                    <a:pt x="1445" y="1"/>
                    <a:pt x="1020" y="52"/>
                    <a:pt x="697" y="207"/>
                  </a:cubicBezTo>
                  <a:cubicBezTo>
                    <a:pt x="375" y="375"/>
                    <a:pt x="156" y="581"/>
                    <a:pt x="53" y="852"/>
                  </a:cubicBezTo>
                  <a:cubicBezTo>
                    <a:pt x="1" y="968"/>
                    <a:pt x="1" y="1071"/>
                    <a:pt x="1" y="1174"/>
                  </a:cubicBezTo>
                  <a:cubicBezTo>
                    <a:pt x="1" y="1342"/>
                    <a:pt x="53" y="1548"/>
                    <a:pt x="156" y="1767"/>
                  </a:cubicBezTo>
                  <a:cubicBezTo>
                    <a:pt x="259" y="1986"/>
                    <a:pt x="427" y="2193"/>
                    <a:pt x="646" y="2412"/>
                  </a:cubicBezTo>
                  <a:cubicBezTo>
                    <a:pt x="1071" y="2786"/>
                    <a:pt x="1716" y="3160"/>
                    <a:pt x="2412" y="3379"/>
                  </a:cubicBezTo>
                  <a:cubicBezTo>
                    <a:pt x="2954" y="3547"/>
                    <a:pt x="3483" y="3650"/>
                    <a:pt x="3973" y="3650"/>
                  </a:cubicBezTo>
                  <a:cubicBezTo>
                    <a:pt x="4514" y="3650"/>
                    <a:pt x="4940" y="3547"/>
                    <a:pt x="5262" y="3379"/>
                  </a:cubicBezTo>
                  <a:cubicBezTo>
                    <a:pt x="5584" y="3224"/>
                    <a:pt x="5804" y="3005"/>
                    <a:pt x="5907" y="2734"/>
                  </a:cubicBezTo>
                  <a:cubicBezTo>
                    <a:pt x="5907" y="2631"/>
                    <a:pt x="5958" y="2580"/>
                    <a:pt x="5958" y="2464"/>
                  </a:cubicBezTo>
                  <a:cubicBezTo>
                    <a:pt x="5958" y="2257"/>
                    <a:pt x="5907" y="2038"/>
                    <a:pt x="5804" y="1819"/>
                  </a:cubicBezTo>
                  <a:cubicBezTo>
                    <a:pt x="5688" y="1664"/>
                    <a:pt x="5481" y="1445"/>
                    <a:pt x="5262" y="1226"/>
                  </a:cubicBezTo>
                  <a:cubicBezTo>
                    <a:pt x="4836" y="800"/>
                    <a:pt x="4243" y="478"/>
                    <a:pt x="3483" y="207"/>
                  </a:cubicBezTo>
                  <a:cubicBezTo>
                    <a:pt x="2954" y="52"/>
                    <a:pt x="2412" y="1"/>
                    <a:pt x="1935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3982450" y="4541675"/>
              <a:ext cx="103500" cy="64500"/>
            </a:xfrm>
            <a:custGeom>
              <a:rect b="b" l="l" r="r" t="t"/>
              <a:pathLst>
                <a:path extrusionOk="0" h="2580" w="4140">
                  <a:moveTo>
                    <a:pt x="3653" y="1015"/>
                  </a:moveTo>
                  <a:cubicBezTo>
                    <a:pt x="3659" y="1015"/>
                    <a:pt x="3663" y="1016"/>
                    <a:pt x="3663" y="1019"/>
                  </a:cubicBezTo>
                  <a:cubicBezTo>
                    <a:pt x="3714" y="1071"/>
                    <a:pt x="2850" y="1509"/>
                    <a:pt x="2051" y="1832"/>
                  </a:cubicBezTo>
                  <a:cubicBezTo>
                    <a:pt x="1421" y="2105"/>
                    <a:pt x="1250" y="2178"/>
                    <a:pt x="1184" y="2178"/>
                  </a:cubicBezTo>
                  <a:cubicBezTo>
                    <a:pt x="1159" y="2178"/>
                    <a:pt x="1149" y="2168"/>
                    <a:pt x="1135" y="2154"/>
                  </a:cubicBezTo>
                  <a:cubicBezTo>
                    <a:pt x="1135" y="2103"/>
                    <a:pt x="1135" y="2038"/>
                    <a:pt x="1935" y="1716"/>
                  </a:cubicBezTo>
                  <a:cubicBezTo>
                    <a:pt x="2745" y="1365"/>
                    <a:pt x="3555" y="1015"/>
                    <a:pt x="3653" y="1015"/>
                  </a:cubicBezTo>
                  <a:close/>
                  <a:moveTo>
                    <a:pt x="1406" y="1"/>
                  </a:moveTo>
                  <a:cubicBezTo>
                    <a:pt x="1084" y="1"/>
                    <a:pt x="710" y="104"/>
                    <a:pt x="491" y="220"/>
                  </a:cubicBezTo>
                  <a:cubicBezTo>
                    <a:pt x="220" y="323"/>
                    <a:pt x="65" y="491"/>
                    <a:pt x="1" y="697"/>
                  </a:cubicBezTo>
                  <a:lnTo>
                    <a:pt x="1" y="865"/>
                  </a:lnTo>
                  <a:cubicBezTo>
                    <a:pt x="1" y="1019"/>
                    <a:pt x="1" y="1187"/>
                    <a:pt x="117" y="1290"/>
                  </a:cubicBezTo>
                  <a:cubicBezTo>
                    <a:pt x="168" y="1458"/>
                    <a:pt x="323" y="1613"/>
                    <a:pt x="439" y="1716"/>
                  </a:cubicBezTo>
                  <a:cubicBezTo>
                    <a:pt x="761" y="2038"/>
                    <a:pt x="1187" y="2257"/>
                    <a:pt x="1728" y="2425"/>
                  </a:cubicBezTo>
                  <a:cubicBezTo>
                    <a:pt x="2051" y="2528"/>
                    <a:pt x="2425" y="2580"/>
                    <a:pt x="2747" y="2580"/>
                  </a:cubicBezTo>
                  <a:cubicBezTo>
                    <a:pt x="3121" y="2580"/>
                    <a:pt x="3443" y="2528"/>
                    <a:pt x="3663" y="2425"/>
                  </a:cubicBezTo>
                  <a:cubicBezTo>
                    <a:pt x="3933" y="2257"/>
                    <a:pt x="4088" y="2103"/>
                    <a:pt x="4140" y="1883"/>
                  </a:cubicBezTo>
                  <a:lnTo>
                    <a:pt x="4140" y="1716"/>
                  </a:lnTo>
                  <a:cubicBezTo>
                    <a:pt x="4140" y="1561"/>
                    <a:pt x="4140" y="1458"/>
                    <a:pt x="4037" y="1290"/>
                  </a:cubicBezTo>
                  <a:cubicBezTo>
                    <a:pt x="3985" y="1136"/>
                    <a:pt x="3869" y="968"/>
                    <a:pt x="3714" y="865"/>
                  </a:cubicBezTo>
                  <a:cubicBezTo>
                    <a:pt x="3443" y="594"/>
                    <a:pt x="3018" y="375"/>
                    <a:pt x="2580" y="220"/>
                  </a:cubicBezTo>
                  <a:cubicBezTo>
                    <a:pt x="2373" y="323"/>
                    <a:pt x="1780" y="646"/>
                    <a:pt x="1135" y="916"/>
                  </a:cubicBezTo>
                  <a:cubicBezTo>
                    <a:pt x="549" y="1209"/>
                    <a:pt x="383" y="1241"/>
                    <a:pt x="338" y="1241"/>
                  </a:cubicBezTo>
                  <a:cubicBezTo>
                    <a:pt x="326" y="1241"/>
                    <a:pt x="323" y="1239"/>
                    <a:pt x="323" y="1239"/>
                  </a:cubicBezTo>
                  <a:cubicBezTo>
                    <a:pt x="271" y="1187"/>
                    <a:pt x="271" y="1136"/>
                    <a:pt x="1084" y="813"/>
                  </a:cubicBezTo>
                  <a:cubicBezTo>
                    <a:pt x="1612" y="542"/>
                    <a:pt x="2206" y="272"/>
                    <a:pt x="2476" y="220"/>
                  </a:cubicBezTo>
                  <a:cubicBezTo>
                    <a:pt x="2476" y="168"/>
                    <a:pt x="2476" y="168"/>
                    <a:pt x="2425" y="168"/>
                  </a:cubicBezTo>
                  <a:cubicBezTo>
                    <a:pt x="2102" y="52"/>
                    <a:pt x="1728" y="1"/>
                    <a:pt x="1406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3954400" y="4564575"/>
              <a:ext cx="142525" cy="68350"/>
            </a:xfrm>
            <a:custGeom>
              <a:rect b="b" l="l" r="r" t="t"/>
              <a:pathLst>
                <a:path extrusionOk="0" h="2734" w="5701">
                  <a:moveTo>
                    <a:pt x="5700" y="2154"/>
                  </a:moveTo>
                  <a:lnTo>
                    <a:pt x="5700" y="2154"/>
                  </a:lnTo>
                  <a:cubicBezTo>
                    <a:pt x="5638" y="2204"/>
                    <a:pt x="5636" y="2205"/>
                    <a:pt x="5589" y="2252"/>
                  </a:cubicBezTo>
                  <a:lnTo>
                    <a:pt x="5589" y="2252"/>
                  </a:lnTo>
                  <a:cubicBezTo>
                    <a:pt x="5626" y="2221"/>
                    <a:pt x="5663" y="2187"/>
                    <a:pt x="5700" y="2154"/>
                  </a:cubicBezTo>
                  <a:close/>
                  <a:moveTo>
                    <a:pt x="5589" y="2252"/>
                  </a:moveTo>
                  <a:cubicBezTo>
                    <a:pt x="5587" y="2254"/>
                    <a:pt x="5585" y="2256"/>
                    <a:pt x="5582" y="2258"/>
                  </a:cubicBezTo>
                  <a:lnTo>
                    <a:pt x="5582" y="2258"/>
                  </a:lnTo>
                  <a:cubicBezTo>
                    <a:pt x="5583" y="2257"/>
                    <a:pt x="5584" y="2257"/>
                    <a:pt x="5584" y="2257"/>
                  </a:cubicBezTo>
                  <a:cubicBezTo>
                    <a:pt x="5586" y="2255"/>
                    <a:pt x="5587" y="2254"/>
                    <a:pt x="5589" y="2252"/>
                  </a:cubicBezTo>
                  <a:close/>
                  <a:moveTo>
                    <a:pt x="1" y="0"/>
                  </a:moveTo>
                  <a:lnTo>
                    <a:pt x="1" y="155"/>
                  </a:lnTo>
                  <a:cubicBezTo>
                    <a:pt x="1" y="374"/>
                    <a:pt x="52" y="645"/>
                    <a:pt x="156" y="864"/>
                  </a:cubicBezTo>
                  <a:cubicBezTo>
                    <a:pt x="323" y="1071"/>
                    <a:pt x="478" y="1290"/>
                    <a:pt x="697" y="1509"/>
                  </a:cubicBezTo>
                  <a:cubicBezTo>
                    <a:pt x="1187" y="1935"/>
                    <a:pt x="1832" y="2257"/>
                    <a:pt x="2477" y="2476"/>
                  </a:cubicBezTo>
                  <a:cubicBezTo>
                    <a:pt x="3005" y="2631"/>
                    <a:pt x="3495" y="2734"/>
                    <a:pt x="3972" y="2734"/>
                  </a:cubicBezTo>
                  <a:cubicBezTo>
                    <a:pt x="4514" y="2734"/>
                    <a:pt x="4991" y="2631"/>
                    <a:pt x="5313" y="2412"/>
                  </a:cubicBezTo>
                  <a:cubicBezTo>
                    <a:pt x="5424" y="2378"/>
                    <a:pt x="5506" y="2321"/>
                    <a:pt x="5582" y="2258"/>
                  </a:cubicBezTo>
                  <a:lnTo>
                    <a:pt x="5582" y="2258"/>
                  </a:lnTo>
                  <a:cubicBezTo>
                    <a:pt x="5209" y="2412"/>
                    <a:pt x="4732" y="2476"/>
                    <a:pt x="4192" y="2476"/>
                  </a:cubicBezTo>
                  <a:cubicBezTo>
                    <a:pt x="3702" y="2476"/>
                    <a:pt x="3121" y="2412"/>
                    <a:pt x="2580" y="2205"/>
                  </a:cubicBezTo>
                  <a:cubicBezTo>
                    <a:pt x="1987" y="2038"/>
                    <a:pt x="1509" y="1767"/>
                    <a:pt x="1071" y="1509"/>
                  </a:cubicBezTo>
                  <a:cubicBezTo>
                    <a:pt x="697" y="1187"/>
                    <a:pt x="375" y="864"/>
                    <a:pt x="156" y="477"/>
                  </a:cubicBezTo>
                  <a:cubicBezTo>
                    <a:pt x="52" y="323"/>
                    <a:pt x="1" y="155"/>
                    <a:pt x="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3976000" y="4536200"/>
              <a:ext cx="116725" cy="76750"/>
            </a:xfrm>
            <a:custGeom>
              <a:rect b="b" l="l" r="r" t="t"/>
              <a:pathLst>
                <a:path extrusionOk="0" h="3070" w="4669">
                  <a:moveTo>
                    <a:pt x="1664" y="220"/>
                  </a:moveTo>
                  <a:cubicBezTo>
                    <a:pt x="1986" y="220"/>
                    <a:pt x="2360" y="271"/>
                    <a:pt x="2683" y="387"/>
                  </a:cubicBezTo>
                  <a:cubicBezTo>
                    <a:pt x="3224" y="542"/>
                    <a:pt x="3650" y="813"/>
                    <a:pt x="3972" y="1084"/>
                  </a:cubicBezTo>
                  <a:cubicBezTo>
                    <a:pt x="4127" y="1187"/>
                    <a:pt x="4243" y="1355"/>
                    <a:pt x="4295" y="1509"/>
                  </a:cubicBezTo>
                  <a:cubicBezTo>
                    <a:pt x="4398" y="1677"/>
                    <a:pt x="4398" y="1780"/>
                    <a:pt x="4398" y="1935"/>
                  </a:cubicBezTo>
                  <a:lnTo>
                    <a:pt x="4398" y="2102"/>
                  </a:lnTo>
                  <a:cubicBezTo>
                    <a:pt x="4346" y="2322"/>
                    <a:pt x="4191" y="2476"/>
                    <a:pt x="3921" y="2644"/>
                  </a:cubicBezTo>
                  <a:cubicBezTo>
                    <a:pt x="3701" y="2747"/>
                    <a:pt x="3379" y="2799"/>
                    <a:pt x="3005" y="2799"/>
                  </a:cubicBezTo>
                  <a:cubicBezTo>
                    <a:pt x="2683" y="2799"/>
                    <a:pt x="2309" y="2747"/>
                    <a:pt x="1986" y="2644"/>
                  </a:cubicBezTo>
                  <a:cubicBezTo>
                    <a:pt x="1445" y="2476"/>
                    <a:pt x="1019" y="2257"/>
                    <a:pt x="697" y="1935"/>
                  </a:cubicBezTo>
                  <a:cubicBezTo>
                    <a:pt x="581" y="1832"/>
                    <a:pt x="426" y="1677"/>
                    <a:pt x="375" y="1509"/>
                  </a:cubicBezTo>
                  <a:cubicBezTo>
                    <a:pt x="259" y="1406"/>
                    <a:pt x="259" y="1238"/>
                    <a:pt x="259" y="1084"/>
                  </a:cubicBezTo>
                  <a:lnTo>
                    <a:pt x="259" y="916"/>
                  </a:lnTo>
                  <a:cubicBezTo>
                    <a:pt x="323" y="710"/>
                    <a:pt x="478" y="542"/>
                    <a:pt x="749" y="439"/>
                  </a:cubicBezTo>
                  <a:cubicBezTo>
                    <a:pt x="968" y="323"/>
                    <a:pt x="1342" y="220"/>
                    <a:pt x="1664" y="220"/>
                  </a:cubicBezTo>
                  <a:close/>
                  <a:moveTo>
                    <a:pt x="1664" y="1"/>
                  </a:moveTo>
                  <a:cubicBezTo>
                    <a:pt x="1290" y="1"/>
                    <a:pt x="903" y="65"/>
                    <a:pt x="645" y="220"/>
                  </a:cubicBezTo>
                  <a:cubicBezTo>
                    <a:pt x="375" y="323"/>
                    <a:pt x="104" y="542"/>
                    <a:pt x="52" y="813"/>
                  </a:cubicBezTo>
                  <a:cubicBezTo>
                    <a:pt x="1" y="916"/>
                    <a:pt x="1" y="1032"/>
                    <a:pt x="1" y="1084"/>
                  </a:cubicBezTo>
                  <a:cubicBezTo>
                    <a:pt x="1" y="1290"/>
                    <a:pt x="52" y="1458"/>
                    <a:pt x="155" y="1677"/>
                  </a:cubicBezTo>
                  <a:cubicBezTo>
                    <a:pt x="259" y="1883"/>
                    <a:pt x="529" y="2154"/>
                    <a:pt x="800" y="2373"/>
                  </a:cubicBezTo>
                  <a:cubicBezTo>
                    <a:pt x="1123" y="2580"/>
                    <a:pt x="1496" y="2747"/>
                    <a:pt x="1935" y="2902"/>
                  </a:cubicBezTo>
                  <a:cubicBezTo>
                    <a:pt x="2309" y="3018"/>
                    <a:pt x="2631" y="3070"/>
                    <a:pt x="3005" y="3070"/>
                  </a:cubicBezTo>
                  <a:cubicBezTo>
                    <a:pt x="3379" y="3070"/>
                    <a:pt x="3753" y="2966"/>
                    <a:pt x="4024" y="2850"/>
                  </a:cubicBezTo>
                  <a:cubicBezTo>
                    <a:pt x="4346" y="2696"/>
                    <a:pt x="4565" y="2476"/>
                    <a:pt x="4617" y="2206"/>
                  </a:cubicBezTo>
                  <a:cubicBezTo>
                    <a:pt x="4669" y="2102"/>
                    <a:pt x="4669" y="2051"/>
                    <a:pt x="4669" y="1935"/>
                  </a:cubicBezTo>
                  <a:cubicBezTo>
                    <a:pt x="4669" y="1728"/>
                    <a:pt x="4617" y="1561"/>
                    <a:pt x="4514" y="1406"/>
                  </a:cubicBezTo>
                  <a:cubicBezTo>
                    <a:pt x="4398" y="1135"/>
                    <a:pt x="4127" y="865"/>
                    <a:pt x="3869" y="645"/>
                  </a:cubicBezTo>
                  <a:cubicBezTo>
                    <a:pt x="3547" y="439"/>
                    <a:pt x="3160" y="271"/>
                    <a:pt x="2734" y="168"/>
                  </a:cubicBezTo>
                  <a:cubicBezTo>
                    <a:pt x="2412" y="65"/>
                    <a:pt x="2038" y="1"/>
                    <a:pt x="1664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4010825" y="4567025"/>
              <a:ext cx="64500" cy="29125"/>
            </a:xfrm>
            <a:custGeom>
              <a:rect b="b" l="l" r="r" t="t"/>
              <a:pathLst>
                <a:path extrusionOk="0" h="1165" w="2580">
                  <a:moveTo>
                    <a:pt x="2518" y="1"/>
                  </a:moveTo>
                  <a:cubicBezTo>
                    <a:pt x="2420" y="1"/>
                    <a:pt x="1610" y="351"/>
                    <a:pt x="800" y="702"/>
                  </a:cubicBezTo>
                  <a:cubicBezTo>
                    <a:pt x="0" y="1024"/>
                    <a:pt x="0" y="1089"/>
                    <a:pt x="0" y="1140"/>
                  </a:cubicBezTo>
                  <a:cubicBezTo>
                    <a:pt x="14" y="1154"/>
                    <a:pt x="24" y="1164"/>
                    <a:pt x="49" y="1164"/>
                  </a:cubicBezTo>
                  <a:cubicBezTo>
                    <a:pt x="115" y="1164"/>
                    <a:pt x="286" y="1091"/>
                    <a:pt x="916" y="818"/>
                  </a:cubicBezTo>
                  <a:cubicBezTo>
                    <a:pt x="1715" y="495"/>
                    <a:pt x="2579" y="57"/>
                    <a:pt x="2528" y="5"/>
                  </a:cubicBezTo>
                  <a:cubicBezTo>
                    <a:pt x="2528" y="2"/>
                    <a:pt x="2524" y="1"/>
                    <a:pt x="2518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3989225" y="4545675"/>
              <a:ext cx="60625" cy="27050"/>
            </a:xfrm>
            <a:custGeom>
              <a:rect b="b" l="l" r="r" t="t"/>
              <a:pathLst>
                <a:path extrusionOk="0" h="1082" w="2425">
                  <a:moveTo>
                    <a:pt x="2341" y="0"/>
                  </a:moveTo>
                  <a:cubicBezTo>
                    <a:pt x="2179" y="0"/>
                    <a:pt x="1496" y="300"/>
                    <a:pt x="813" y="653"/>
                  </a:cubicBezTo>
                  <a:cubicBezTo>
                    <a:pt x="0" y="976"/>
                    <a:pt x="0" y="1027"/>
                    <a:pt x="52" y="1079"/>
                  </a:cubicBezTo>
                  <a:cubicBezTo>
                    <a:pt x="52" y="1079"/>
                    <a:pt x="55" y="1081"/>
                    <a:pt x="67" y="1081"/>
                  </a:cubicBezTo>
                  <a:cubicBezTo>
                    <a:pt x="112" y="1081"/>
                    <a:pt x="278" y="1049"/>
                    <a:pt x="864" y="756"/>
                  </a:cubicBezTo>
                  <a:cubicBezTo>
                    <a:pt x="1612" y="434"/>
                    <a:pt x="2425" y="60"/>
                    <a:pt x="2373" y="8"/>
                  </a:cubicBezTo>
                  <a:cubicBezTo>
                    <a:pt x="2367" y="3"/>
                    <a:pt x="2357" y="0"/>
                    <a:pt x="234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3833525" y="4815700"/>
              <a:ext cx="78025" cy="143800"/>
            </a:xfrm>
            <a:custGeom>
              <a:rect b="b" l="l" r="r" t="t"/>
              <a:pathLst>
                <a:path extrusionOk="0" h="5752" w="3121">
                  <a:moveTo>
                    <a:pt x="748" y="0"/>
                  </a:moveTo>
                  <a:cubicBezTo>
                    <a:pt x="645" y="0"/>
                    <a:pt x="477" y="52"/>
                    <a:pt x="374" y="103"/>
                  </a:cubicBezTo>
                  <a:cubicBezTo>
                    <a:pt x="323" y="168"/>
                    <a:pt x="220" y="219"/>
                    <a:pt x="155" y="374"/>
                  </a:cubicBezTo>
                  <a:cubicBezTo>
                    <a:pt x="103" y="490"/>
                    <a:pt x="103" y="645"/>
                    <a:pt x="103" y="813"/>
                  </a:cubicBezTo>
                  <a:cubicBezTo>
                    <a:pt x="52" y="967"/>
                    <a:pt x="103" y="1070"/>
                    <a:pt x="103" y="1187"/>
                  </a:cubicBezTo>
                  <a:lnTo>
                    <a:pt x="155" y="1187"/>
                  </a:lnTo>
                  <a:cubicBezTo>
                    <a:pt x="220" y="1135"/>
                    <a:pt x="323" y="1070"/>
                    <a:pt x="426" y="1019"/>
                  </a:cubicBezTo>
                  <a:cubicBezTo>
                    <a:pt x="645" y="967"/>
                    <a:pt x="864" y="967"/>
                    <a:pt x="1122" y="967"/>
                  </a:cubicBezTo>
                  <a:cubicBezTo>
                    <a:pt x="1664" y="967"/>
                    <a:pt x="2205" y="1070"/>
                    <a:pt x="2205" y="1070"/>
                  </a:cubicBezTo>
                  <a:cubicBezTo>
                    <a:pt x="2257" y="1070"/>
                    <a:pt x="2257" y="1135"/>
                    <a:pt x="2308" y="1135"/>
                  </a:cubicBezTo>
                  <a:cubicBezTo>
                    <a:pt x="2308" y="1187"/>
                    <a:pt x="2308" y="1238"/>
                    <a:pt x="2257" y="1290"/>
                  </a:cubicBezTo>
                  <a:lnTo>
                    <a:pt x="2205" y="1341"/>
                  </a:lnTo>
                  <a:cubicBezTo>
                    <a:pt x="2205" y="1341"/>
                    <a:pt x="2154" y="1393"/>
                    <a:pt x="2038" y="1509"/>
                  </a:cubicBezTo>
                  <a:cubicBezTo>
                    <a:pt x="1935" y="1612"/>
                    <a:pt x="1767" y="1831"/>
                    <a:pt x="1612" y="2038"/>
                  </a:cubicBezTo>
                  <a:cubicBezTo>
                    <a:pt x="1187" y="2476"/>
                    <a:pt x="748" y="3121"/>
                    <a:pt x="426" y="3765"/>
                  </a:cubicBezTo>
                  <a:cubicBezTo>
                    <a:pt x="155" y="4243"/>
                    <a:pt x="0" y="4681"/>
                    <a:pt x="0" y="5003"/>
                  </a:cubicBezTo>
                  <a:cubicBezTo>
                    <a:pt x="0" y="5210"/>
                    <a:pt x="52" y="5377"/>
                    <a:pt x="155" y="5480"/>
                  </a:cubicBezTo>
                  <a:cubicBezTo>
                    <a:pt x="271" y="5584"/>
                    <a:pt x="426" y="5700"/>
                    <a:pt x="645" y="5751"/>
                  </a:cubicBezTo>
                  <a:lnTo>
                    <a:pt x="967" y="5751"/>
                  </a:lnTo>
                  <a:cubicBezTo>
                    <a:pt x="1290" y="5751"/>
                    <a:pt x="1561" y="5648"/>
                    <a:pt x="1715" y="5532"/>
                  </a:cubicBezTo>
                  <a:cubicBezTo>
                    <a:pt x="1831" y="5480"/>
                    <a:pt x="1883" y="5429"/>
                    <a:pt x="1935" y="5377"/>
                  </a:cubicBezTo>
                  <a:cubicBezTo>
                    <a:pt x="1561" y="5003"/>
                    <a:pt x="1445" y="4513"/>
                    <a:pt x="1445" y="4036"/>
                  </a:cubicBezTo>
                  <a:cubicBezTo>
                    <a:pt x="1445" y="3598"/>
                    <a:pt x="1561" y="3121"/>
                    <a:pt x="1767" y="2747"/>
                  </a:cubicBezTo>
                  <a:cubicBezTo>
                    <a:pt x="1935" y="2308"/>
                    <a:pt x="2205" y="1934"/>
                    <a:pt x="2476" y="1664"/>
                  </a:cubicBezTo>
                  <a:cubicBezTo>
                    <a:pt x="3056" y="1070"/>
                    <a:pt x="3121" y="645"/>
                    <a:pt x="3121" y="426"/>
                  </a:cubicBezTo>
                  <a:lnTo>
                    <a:pt x="3005" y="426"/>
                  </a:lnTo>
                  <a:cubicBezTo>
                    <a:pt x="2902" y="490"/>
                    <a:pt x="2734" y="490"/>
                    <a:pt x="2631" y="490"/>
                  </a:cubicBezTo>
                  <a:cubicBezTo>
                    <a:pt x="2412" y="490"/>
                    <a:pt x="2205" y="490"/>
                    <a:pt x="1986" y="426"/>
                  </a:cubicBezTo>
                  <a:cubicBezTo>
                    <a:pt x="1767" y="374"/>
                    <a:pt x="1561" y="323"/>
                    <a:pt x="1393" y="219"/>
                  </a:cubicBezTo>
                  <a:cubicBezTo>
                    <a:pt x="1187" y="52"/>
                    <a:pt x="967" y="0"/>
                    <a:pt x="74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4138475" y="5007825"/>
              <a:ext cx="34850" cy="37750"/>
            </a:xfrm>
            <a:custGeom>
              <a:rect b="b" l="l" r="r" t="t"/>
              <a:pathLst>
                <a:path extrusionOk="0" h="1510" w="1394">
                  <a:moveTo>
                    <a:pt x="697" y="0"/>
                  </a:moveTo>
                  <a:cubicBezTo>
                    <a:pt x="645" y="0"/>
                    <a:pt x="529" y="52"/>
                    <a:pt x="426" y="104"/>
                  </a:cubicBezTo>
                  <a:cubicBezTo>
                    <a:pt x="323" y="155"/>
                    <a:pt x="271" y="220"/>
                    <a:pt x="155" y="323"/>
                  </a:cubicBezTo>
                  <a:cubicBezTo>
                    <a:pt x="52" y="477"/>
                    <a:pt x="1" y="594"/>
                    <a:pt x="1" y="748"/>
                  </a:cubicBezTo>
                  <a:cubicBezTo>
                    <a:pt x="1" y="916"/>
                    <a:pt x="104" y="1071"/>
                    <a:pt x="207" y="1187"/>
                  </a:cubicBezTo>
                  <a:cubicBezTo>
                    <a:pt x="323" y="1341"/>
                    <a:pt x="426" y="1445"/>
                    <a:pt x="529" y="1445"/>
                  </a:cubicBezTo>
                  <a:lnTo>
                    <a:pt x="594" y="1509"/>
                  </a:lnTo>
                  <a:cubicBezTo>
                    <a:pt x="594" y="1445"/>
                    <a:pt x="645" y="1445"/>
                    <a:pt x="645" y="1445"/>
                  </a:cubicBezTo>
                  <a:cubicBezTo>
                    <a:pt x="697" y="1445"/>
                    <a:pt x="800" y="1393"/>
                    <a:pt x="852" y="1341"/>
                  </a:cubicBezTo>
                  <a:cubicBezTo>
                    <a:pt x="1019" y="1238"/>
                    <a:pt x="1174" y="1122"/>
                    <a:pt x="1290" y="916"/>
                  </a:cubicBezTo>
                  <a:cubicBezTo>
                    <a:pt x="1342" y="748"/>
                    <a:pt x="1393" y="645"/>
                    <a:pt x="1393" y="426"/>
                  </a:cubicBezTo>
                  <a:lnTo>
                    <a:pt x="1393" y="374"/>
                  </a:lnTo>
                  <a:cubicBezTo>
                    <a:pt x="1393" y="323"/>
                    <a:pt x="1342" y="323"/>
                    <a:pt x="1342" y="323"/>
                  </a:cubicBezTo>
                  <a:cubicBezTo>
                    <a:pt x="1290" y="271"/>
                    <a:pt x="1238" y="220"/>
                    <a:pt x="1174" y="155"/>
                  </a:cubicBezTo>
                  <a:cubicBezTo>
                    <a:pt x="1071" y="104"/>
                    <a:pt x="916" y="0"/>
                    <a:pt x="697" y="0"/>
                  </a:cubicBezTo>
                  <a:close/>
                </a:path>
              </a:pathLst>
            </a:custGeom>
            <a:solidFill>
              <a:srgbClr val="FFE9D2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3573050" y="4735100"/>
              <a:ext cx="592200" cy="440700"/>
            </a:xfrm>
            <a:custGeom>
              <a:rect b="b" l="l" r="r" t="t"/>
              <a:pathLst>
                <a:path extrusionOk="0" h="17628" w="23688">
                  <a:moveTo>
                    <a:pt x="8266" y="1716"/>
                  </a:moveTo>
                  <a:cubicBezTo>
                    <a:pt x="8588" y="1716"/>
                    <a:pt x="8807" y="1935"/>
                    <a:pt x="8807" y="2257"/>
                  </a:cubicBezTo>
                  <a:lnTo>
                    <a:pt x="8807" y="10161"/>
                  </a:lnTo>
                  <a:cubicBezTo>
                    <a:pt x="8807" y="10484"/>
                    <a:pt x="8588" y="10690"/>
                    <a:pt x="8266" y="10690"/>
                  </a:cubicBezTo>
                  <a:lnTo>
                    <a:pt x="3753" y="10690"/>
                  </a:lnTo>
                  <a:cubicBezTo>
                    <a:pt x="3430" y="10690"/>
                    <a:pt x="3224" y="10484"/>
                    <a:pt x="3224" y="10161"/>
                  </a:cubicBezTo>
                  <a:lnTo>
                    <a:pt x="3224" y="2257"/>
                  </a:lnTo>
                  <a:cubicBezTo>
                    <a:pt x="3224" y="1935"/>
                    <a:pt x="3430" y="1716"/>
                    <a:pt x="3753" y="1716"/>
                  </a:cubicBezTo>
                  <a:close/>
                  <a:moveTo>
                    <a:pt x="14120" y="1716"/>
                  </a:moveTo>
                  <a:cubicBezTo>
                    <a:pt x="14391" y="1716"/>
                    <a:pt x="14662" y="1935"/>
                    <a:pt x="14662" y="2257"/>
                  </a:cubicBezTo>
                  <a:lnTo>
                    <a:pt x="14662" y="10161"/>
                  </a:lnTo>
                  <a:cubicBezTo>
                    <a:pt x="14662" y="10484"/>
                    <a:pt x="14391" y="10690"/>
                    <a:pt x="14120" y="10690"/>
                  </a:cubicBezTo>
                  <a:lnTo>
                    <a:pt x="9555" y="10690"/>
                  </a:lnTo>
                  <a:cubicBezTo>
                    <a:pt x="9285" y="10690"/>
                    <a:pt x="9027" y="10484"/>
                    <a:pt x="9027" y="10161"/>
                  </a:cubicBezTo>
                  <a:lnTo>
                    <a:pt x="9027" y="2257"/>
                  </a:lnTo>
                  <a:cubicBezTo>
                    <a:pt x="9027" y="1935"/>
                    <a:pt x="9285" y="1716"/>
                    <a:pt x="9555" y="1716"/>
                  </a:cubicBezTo>
                  <a:close/>
                  <a:moveTo>
                    <a:pt x="19923" y="1716"/>
                  </a:moveTo>
                  <a:cubicBezTo>
                    <a:pt x="20245" y="1716"/>
                    <a:pt x="20464" y="1935"/>
                    <a:pt x="20464" y="2257"/>
                  </a:cubicBezTo>
                  <a:lnTo>
                    <a:pt x="20464" y="10161"/>
                  </a:lnTo>
                  <a:cubicBezTo>
                    <a:pt x="20464" y="10484"/>
                    <a:pt x="20245" y="10690"/>
                    <a:pt x="19923" y="10690"/>
                  </a:cubicBezTo>
                  <a:lnTo>
                    <a:pt x="15410" y="10690"/>
                  </a:lnTo>
                  <a:cubicBezTo>
                    <a:pt x="15087" y="10690"/>
                    <a:pt x="14881" y="10484"/>
                    <a:pt x="14881" y="10161"/>
                  </a:cubicBezTo>
                  <a:lnTo>
                    <a:pt x="14881" y="2257"/>
                  </a:lnTo>
                  <a:cubicBezTo>
                    <a:pt x="14881" y="1935"/>
                    <a:pt x="15087" y="1716"/>
                    <a:pt x="15410" y="1716"/>
                  </a:cubicBezTo>
                  <a:close/>
                  <a:moveTo>
                    <a:pt x="17137" y="11928"/>
                  </a:moveTo>
                  <a:lnTo>
                    <a:pt x="17137" y="15848"/>
                  </a:lnTo>
                  <a:lnTo>
                    <a:pt x="17137" y="16016"/>
                  </a:lnTo>
                  <a:lnTo>
                    <a:pt x="6551" y="16016"/>
                  </a:lnTo>
                  <a:lnTo>
                    <a:pt x="6551" y="11928"/>
                  </a:lnTo>
                  <a:close/>
                  <a:moveTo>
                    <a:pt x="0" y="1"/>
                  </a:moveTo>
                  <a:lnTo>
                    <a:pt x="0" y="10419"/>
                  </a:lnTo>
                  <a:cubicBezTo>
                    <a:pt x="104" y="10368"/>
                    <a:pt x="258" y="10368"/>
                    <a:pt x="426" y="10368"/>
                  </a:cubicBezTo>
                  <a:cubicBezTo>
                    <a:pt x="529" y="10368"/>
                    <a:pt x="697" y="10368"/>
                    <a:pt x="800" y="10419"/>
                  </a:cubicBezTo>
                  <a:cubicBezTo>
                    <a:pt x="903" y="10484"/>
                    <a:pt x="1019" y="10535"/>
                    <a:pt x="1122" y="10587"/>
                  </a:cubicBezTo>
                  <a:cubicBezTo>
                    <a:pt x="1342" y="10742"/>
                    <a:pt x="1496" y="10961"/>
                    <a:pt x="1612" y="11180"/>
                  </a:cubicBezTo>
                  <a:cubicBezTo>
                    <a:pt x="1664" y="11232"/>
                    <a:pt x="1664" y="11283"/>
                    <a:pt x="1715" y="11335"/>
                  </a:cubicBezTo>
                  <a:lnTo>
                    <a:pt x="1715" y="11451"/>
                  </a:lnTo>
                  <a:cubicBezTo>
                    <a:pt x="1767" y="11503"/>
                    <a:pt x="1767" y="11554"/>
                    <a:pt x="1767" y="11554"/>
                  </a:cubicBezTo>
                  <a:cubicBezTo>
                    <a:pt x="1767" y="11709"/>
                    <a:pt x="1715" y="11825"/>
                    <a:pt x="1664" y="11980"/>
                  </a:cubicBezTo>
                  <a:cubicBezTo>
                    <a:pt x="1612" y="12199"/>
                    <a:pt x="1445" y="12418"/>
                    <a:pt x="1342" y="12573"/>
                  </a:cubicBezTo>
                  <a:cubicBezTo>
                    <a:pt x="1174" y="12792"/>
                    <a:pt x="1019" y="12947"/>
                    <a:pt x="852" y="13166"/>
                  </a:cubicBezTo>
                  <a:cubicBezTo>
                    <a:pt x="581" y="13437"/>
                    <a:pt x="323" y="13643"/>
                    <a:pt x="0" y="13862"/>
                  </a:cubicBezTo>
                  <a:lnTo>
                    <a:pt x="0" y="17627"/>
                  </a:lnTo>
                  <a:lnTo>
                    <a:pt x="23688" y="17627"/>
                  </a:lnTo>
                  <a:lnTo>
                    <a:pt x="23688" y="13862"/>
                  </a:lnTo>
                  <a:cubicBezTo>
                    <a:pt x="23365" y="13643"/>
                    <a:pt x="23095" y="13437"/>
                    <a:pt x="22824" y="13166"/>
                  </a:cubicBezTo>
                  <a:cubicBezTo>
                    <a:pt x="22669" y="12947"/>
                    <a:pt x="22502" y="12792"/>
                    <a:pt x="22347" y="12573"/>
                  </a:cubicBezTo>
                  <a:cubicBezTo>
                    <a:pt x="22179" y="12418"/>
                    <a:pt x="22076" y="12199"/>
                    <a:pt x="21973" y="11980"/>
                  </a:cubicBezTo>
                  <a:cubicBezTo>
                    <a:pt x="21973" y="11825"/>
                    <a:pt x="21921" y="11709"/>
                    <a:pt x="21921" y="11554"/>
                  </a:cubicBezTo>
                  <a:cubicBezTo>
                    <a:pt x="21921" y="11554"/>
                    <a:pt x="21921" y="11503"/>
                    <a:pt x="21973" y="11451"/>
                  </a:cubicBezTo>
                  <a:lnTo>
                    <a:pt x="21973" y="11335"/>
                  </a:lnTo>
                  <a:cubicBezTo>
                    <a:pt x="22024" y="11283"/>
                    <a:pt x="22024" y="11232"/>
                    <a:pt x="22076" y="11180"/>
                  </a:cubicBezTo>
                  <a:cubicBezTo>
                    <a:pt x="22179" y="10961"/>
                    <a:pt x="22347" y="10742"/>
                    <a:pt x="22566" y="10587"/>
                  </a:cubicBezTo>
                  <a:cubicBezTo>
                    <a:pt x="22669" y="10535"/>
                    <a:pt x="22772" y="10484"/>
                    <a:pt x="22888" y="10419"/>
                  </a:cubicBezTo>
                  <a:cubicBezTo>
                    <a:pt x="22992" y="10368"/>
                    <a:pt x="23146" y="10368"/>
                    <a:pt x="23262" y="10368"/>
                  </a:cubicBezTo>
                  <a:cubicBezTo>
                    <a:pt x="23417" y="10368"/>
                    <a:pt x="23533" y="10368"/>
                    <a:pt x="23688" y="10419"/>
                  </a:cubicBezTo>
                  <a:lnTo>
                    <a:pt x="23688" y="1"/>
                  </a:ln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3805150" y="4783450"/>
              <a:ext cx="127675" cy="213750"/>
            </a:xfrm>
            <a:custGeom>
              <a:rect b="b" l="l" r="r" t="t"/>
              <a:pathLst>
                <a:path extrusionOk="0" h="8550" w="5107">
                  <a:moveTo>
                    <a:pt x="1883" y="1071"/>
                  </a:moveTo>
                  <a:cubicBezTo>
                    <a:pt x="2154" y="1071"/>
                    <a:pt x="2425" y="1135"/>
                    <a:pt x="2644" y="1290"/>
                  </a:cubicBezTo>
                  <a:cubicBezTo>
                    <a:pt x="2799" y="1342"/>
                    <a:pt x="2966" y="1458"/>
                    <a:pt x="3121" y="1458"/>
                  </a:cubicBezTo>
                  <a:cubicBezTo>
                    <a:pt x="3340" y="1509"/>
                    <a:pt x="3547" y="1509"/>
                    <a:pt x="3766" y="1509"/>
                  </a:cubicBezTo>
                  <a:lnTo>
                    <a:pt x="4088" y="1509"/>
                  </a:lnTo>
                  <a:cubicBezTo>
                    <a:pt x="4191" y="1509"/>
                    <a:pt x="4256" y="1458"/>
                    <a:pt x="4307" y="1458"/>
                  </a:cubicBezTo>
                  <a:lnTo>
                    <a:pt x="4411" y="1458"/>
                  </a:lnTo>
                  <a:cubicBezTo>
                    <a:pt x="4462" y="1458"/>
                    <a:pt x="4462" y="1509"/>
                    <a:pt x="4462" y="1509"/>
                  </a:cubicBezTo>
                  <a:cubicBezTo>
                    <a:pt x="4462" y="1509"/>
                    <a:pt x="4514" y="1613"/>
                    <a:pt x="4514" y="1716"/>
                  </a:cubicBezTo>
                  <a:cubicBezTo>
                    <a:pt x="4514" y="1987"/>
                    <a:pt x="4411" y="2528"/>
                    <a:pt x="3817" y="3121"/>
                  </a:cubicBezTo>
                  <a:cubicBezTo>
                    <a:pt x="3547" y="3392"/>
                    <a:pt x="3289" y="3714"/>
                    <a:pt x="3121" y="4140"/>
                  </a:cubicBezTo>
                  <a:cubicBezTo>
                    <a:pt x="2902" y="4514"/>
                    <a:pt x="2799" y="4939"/>
                    <a:pt x="2799" y="5326"/>
                  </a:cubicBezTo>
                  <a:cubicBezTo>
                    <a:pt x="2799" y="5803"/>
                    <a:pt x="2966" y="6229"/>
                    <a:pt x="3289" y="6551"/>
                  </a:cubicBezTo>
                  <a:cubicBezTo>
                    <a:pt x="3340" y="6616"/>
                    <a:pt x="3340" y="6667"/>
                    <a:pt x="3289" y="6719"/>
                  </a:cubicBezTo>
                  <a:cubicBezTo>
                    <a:pt x="3289" y="6719"/>
                    <a:pt x="3224" y="6874"/>
                    <a:pt x="3018" y="7041"/>
                  </a:cubicBezTo>
                  <a:cubicBezTo>
                    <a:pt x="2799" y="7144"/>
                    <a:pt x="2528" y="7312"/>
                    <a:pt x="2102" y="7312"/>
                  </a:cubicBezTo>
                  <a:cubicBezTo>
                    <a:pt x="1999" y="7312"/>
                    <a:pt x="1832" y="7312"/>
                    <a:pt x="1728" y="7260"/>
                  </a:cubicBezTo>
                  <a:cubicBezTo>
                    <a:pt x="1458" y="7196"/>
                    <a:pt x="1238" y="7093"/>
                    <a:pt x="1135" y="6938"/>
                  </a:cubicBezTo>
                  <a:cubicBezTo>
                    <a:pt x="968" y="6770"/>
                    <a:pt x="916" y="6500"/>
                    <a:pt x="916" y="6293"/>
                  </a:cubicBezTo>
                  <a:cubicBezTo>
                    <a:pt x="916" y="5906"/>
                    <a:pt x="1032" y="5429"/>
                    <a:pt x="1355" y="4888"/>
                  </a:cubicBezTo>
                  <a:cubicBezTo>
                    <a:pt x="1883" y="3921"/>
                    <a:pt x="2696" y="2954"/>
                    <a:pt x="3070" y="2580"/>
                  </a:cubicBezTo>
                  <a:cubicBezTo>
                    <a:pt x="3018" y="2580"/>
                    <a:pt x="3018" y="2528"/>
                    <a:pt x="2966" y="2528"/>
                  </a:cubicBezTo>
                  <a:cubicBezTo>
                    <a:pt x="2747" y="2528"/>
                    <a:pt x="2476" y="2477"/>
                    <a:pt x="2257" y="2477"/>
                  </a:cubicBezTo>
                  <a:cubicBezTo>
                    <a:pt x="2102" y="2477"/>
                    <a:pt x="1935" y="2528"/>
                    <a:pt x="1780" y="2528"/>
                  </a:cubicBezTo>
                  <a:cubicBezTo>
                    <a:pt x="1612" y="2580"/>
                    <a:pt x="1509" y="2580"/>
                    <a:pt x="1458" y="2683"/>
                  </a:cubicBezTo>
                  <a:cubicBezTo>
                    <a:pt x="1406" y="2683"/>
                    <a:pt x="1355" y="2747"/>
                    <a:pt x="1355" y="2799"/>
                  </a:cubicBezTo>
                  <a:cubicBezTo>
                    <a:pt x="1290" y="2850"/>
                    <a:pt x="1238" y="2850"/>
                    <a:pt x="1238" y="2850"/>
                  </a:cubicBezTo>
                  <a:cubicBezTo>
                    <a:pt x="1187" y="2850"/>
                    <a:pt x="1135" y="2850"/>
                    <a:pt x="1084" y="2799"/>
                  </a:cubicBezTo>
                  <a:cubicBezTo>
                    <a:pt x="1084" y="2799"/>
                    <a:pt x="968" y="2477"/>
                    <a:pt x="968" y="2103"/>
                  </a:cubicBezTo>
                  <a:cubicBezTo>
                    <a:pt x="968" y="1935"/>
                    <a:pt x="968" y="1716"/>
                    <a:pt x="1084" y="1561"/>
                  </a:cubicBezTo>
                  <a:cubicBezTo>
                    <a:pt x="1135" y="1393"/>
                    <a:pt x="1290" y="1239"/>
                    <a:pt x="1406" y="1187"/>
                  </a:cubicBezTo>
                  <a:cubicBezTo>
                    <a:pt x="1561" y="1071"/>
                    <a:pt x="1728" y="1071"/>
                    <a:pt x="1883" y="1071"/>
                  </a:cubicBezTo>
                  <a:close/>
                  <a:moveTo>
                    <a:pt x="271" y="1"/>
                  </a:moveTo>
                  <a:cubicBezTo>
                    <a:pt x="117" y="1"/>
                    <a:pt x="1" y="168"/>
                    <a:pt x="1" y="323"/>
                  </a:cubicBezTo>
                  <a:lnTo>
                    <a:pt x="1" y="8227"/>
                  </a:lnTo>
                  <a:cubicBezTo>
                    <a:pt x="1" y="8382"/>
                    <a:pt x="117" y="8550"/>
                    <a:pt x="271" y="8550"/>
                  </a:cubicBezTo>
                  <a:lnTo>
                    <a:pt x="4836" y="8550"/>
                  </a:lnTo>
                  <a:cubicBezTo>
                    <a:pt x="5004" y="8550"/>
                    <a:pt x="5107" y="8382"/>
                    <a:pt x="5107" y="8227"/>
                  </a:cubicBezTo>
                  <a:lnTo>
                    <a:pt x="5107" y="323"/>
                  </a:lnTo>
                  <a:cubicBezTo>
                    <a:pt x="5107" y="168"/>
                    <a:pt x="5004" y="1"/>
                    <a:pt x="483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3509875" y="4685450"/>
              <a:ext cx="718575" cy="335925"/>
            </a:xfrm>
            <a:custGeom>
              <a:rect b="b" l="l" r="r" t="t"/>
              <a:pathLst>
                <a:path extrusionOk="0" h="13437" w="28743">
                  <a:moveTo>
                    <a:pt x="916" y="697"/>
                  </a:moveTo>
                  <a:cubicBezTo>
                    <a:pt x="1019" y="697"/>
                    <a:pt x="1122" y="800"/>
                    <a:pt x="1122" y="865"/>
                  </a:cubicBezTo>
                  <a:cubicBezTo>
                    <a:pt x="1122" y="968"/>
                    <a:pt x="1019" y="1071"/>
                    <a:pt x="916" y="1071"/>
                  </a:cubicBezTo>
                  <a:lnTo>
                    <a:pt x="851" y="1071"/>
                  </a:lnTo>
                  <a:lnTo>
                    <a:pt x="851" y="1123"/>
                  </a:lnTo>
                  <a:cubicBezTo>
                    <a:pt x="800" y="1123"/>
                    <a:pt x="800" y="1187"/>
                    <a:pt x="800" y="1239"/>
                  </a:cubicBezTo>
                  <a:lnTo>
                    <a:pt x="800" y="1613"/>
                  </a:lnTo>
                  <a:cubicBezTo>
                    <a:pt x="800" y="1716"/>
                    <a:pt x="696" y="1767"/>
                    <a:pt x="593" y="1767"/>
                  </a:cubicBezTo>
                  <a:cubicBezTo>
                    <a:pt x="477" y="1767"/>
                    <a:pt x="426" y="1716"/>
                    <a:pt x="426" y="1613"/>
                  </a:cubicBezTo>
                  <a:lnTo>
                    <a:pt x="426" y="1187"/>
                  </a:lnTo>
                  <a:lnTo>
                    <a:pt x="426" y="1123"/>
                  </a:lnTo>
                  <a:cubicBezTo>
                    <a:pt x="426" y="1123"/>
                    <a:pt x="426" y="1071"/>
                    <a:pt x="477" y="1019"/>
                  </a:cubicBezTo>
                  <a:cubicBezTo>
                    <a:pt x="477" y="968"/>
                    <a:pt x="529" y="865"/>
                    <a:pt x="645" y="800"/>
                  </a:cubicBezTo>
                  <a:cubicBezTo>
                    <a:pt x="748" y="749"/>
                    <a:pt x="800" y="697"/>
                    <a:pt x="916" y="697"/>
                  </a:cubicBezTo>
                  <a:close/>
                  <a:moveTo>
                    <a:pt x="593" y="2257"/>
                  </a:moveTo>
                  <a:cubicBezTo>
                    <a:pt x="696" y="2257"/>
                    <a:pt x="800" y="2360"/>
                    <a:pt x="800" y="2412"/>
                  </a:cubicBezTo>
                  <a:lnTo>
                    <a:pt x="800" y="3121"/>
                  </a:lnTo>
                  <a:cubicBezTo>
                    <a:pt x="800" y="3224"/>
                    <a:pt x="696" y="3276"/>
                    <a:pt x="593" y="3276"/>
                  </a:cubicBezTo>
                  <a:cubicBezTo>
                    <a:pt x="477" y="3276"/>
                    <a:pt x="426" y="3224"/>
                    <a:pt x="426" y="3121"/>
                  </a:cubicBezTo>
                  <a:lnTo>
                    <a:pt x="426" y="2412"/>
                  </a:lnTo>
                  <a:cubicBezTo>
                    <a:pt x="426" y="2360"/>
                    <a:pt x="477" y="2257"/>
                    <a:pt x="593" y="2257"/>
                  </a:cubicBezTo>
                  <a:close/>
                  <a:moveTo>
                    <a:pt x="967" y="10536"/>
                  </a:moveTo>
                  <a:cubicBezTo>
                    <a:pt x="1070" y="10536"/>
                    <a:pt x="1238" y="10639"/>
                    <a:pt x="1238" y="10794"/>
                  </a:cubicBezTo>
                  <a:cubicBezTo>
                    <a:pt x="1238" y="10961"/>
                    <a:pt x="1070" y="11064"/>
                    <a:pt x="967" y="11064"/>
                  </a:cubicBezTo>
                  <a:cubicBezTo>
                    <a:pt x="800" y="11064"/>
                    <a:pt x="645" y="10961"/>
                    <a:pt x="645" y="10794"/>
                  </a:cubicBezTo>
                  <a:cubicBezTo>
                    <a:pt x="645" y="10639"/>
                    <a:pt x="800" y="10536"/>
                    <a:pt x="967" y="10536"/>
                  </a:cubicBezTo>
                  <a:close/>
                  <a:moveTo>
                    <a:pt x="27504" y="10097"/>
                  </a:moveTo>
                  <a:cubicBezTo>
                    <a:pt x="27878" y="10097"/>
                    <a:pt x="28201" y="10420"/>
                    <a:pt x="28201" y="10794"/>
                  </a:cubicBezTo>
                  <a:cubicBezTo>
                    <a:pt x="28201" y="11180"/>
                    <a:pt x="27878" y="11503"/>
                    <a:pt x="27504" y="11503"/>
                  </a:cubicBezTo>
                  <a:cubicBezTo>
                    <a:pt x="27130" y="11503"/>
                    <a:pt x="26808" y="11180"/>
                    <a:pt x="26808" y="10794"/>
                  </a:cubicBezTo>
                  <a:cubicBezTo>
                    <a:pt x="26808" y="10420"/>
                    <a:pt x="27130" y="10097"/>
                    <a:pt x="27504" y="10097"/>
                  </a:cubicBezTo>
                  <a:close/>
                  <a:moveTo>
                    <a:pt x="916" y="1"/>
                  </a:moveTo>
                  <a:cubicBezTo>
                    <a:pt x="645" y="1"/>
                    <a:pt x="426" y="104"/>
                    <a:pt x="271" y="272"/>
                  </a:cubicBezTo>
                  <a:cubicBezTo>
                    <a:pt x="103" y="426"/>
                    <a:pt x="0" y="697"/>
                    <a:pt x="0" y="916"/>
                  </a:cubicBezTo>
                  <a:lnTo>
                    <a:pt x="0" y="13437"/>
                  </a:lnTo>
                  <a:cubicBezTo>
                    <a:pt x="323" y="13269"/>
                    <a:pt x="593" y="13115"/>
                    <a:pt x="916" y="12999"/>
                  </a:cubicBezTo>
                  <a:cubicBezTo>
                    <a:pt x="1341" y="12792"/>
                    <a:pt x="1767" y="12625"/>
                    <a:pt x="2205" y="12470"/>
                  </a:cubicBezTo>
                  <a:lnTo>
                    <a:pt x="2257" y="12470"/>
                  </a:lnTo>
                  <a:lnTo>
                    <a:pt x="2257" y="1716"/>
                  </a:lnTo>
                  <a:lnTo>
                    <a:pt x="26486" y="1716"/>
                  </a:lnTo>
                  <a:lnTo>
                    <a:pt x="26486" y="12470"/>
                  </a:lnTo>
                  <a:lnTo>
                    <a:pt x="26537" y="12470"/>
                  </a:lnTo>
                  <a:cubicBezTo>
                    <a:pt x="26963" y="12625"/>
                    <a:pt x="27401" y="12792"/>
                    <a:pt x="27827" y="12999"/>
                  </a:cubicBezTo>
                  <a:cubicBezTo>
                    <a:pt x="28097" y="13115"/>
                    <a:pt x="28420" y="13269"/>
                    <a:pt x="28742" y="13437"/>
                  </a:cubicBezTo>
                  <a:lnTo>
                    <a:pt x="28742" y="916"/>
                  </a:lnTo>
                  <a:cubicBezTo>
                    <a:pt x="28742" y="697"/>
                    <a:pt x="28639" y="426"/>
                    <a:pt x="28471" y="272"/>
                  </a:cubicBezTo>
                  <a:cubicBezTo>
                    <a:pt x="28317" y="104"/>
                    <a:pt x="28046" y="1"/>
                    <a:pt x="2782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3979875" y="4815700"/>
              <a:ext cx="78025" cy="143800"/>
            </a:xfrm>
            <a:custGeom>
              <a:rect b="b" l="l" r="r" t="t"/>
              <a:pathLst>
                <a:path extrusionOk="0" h="5752" w="3121">
                  <a:moveTo>
                    <a:pt x="748" y="0"/>
                  </a:moveTo>
                  <a:cubicBezTo>
                    <a:pt x="594" y="0"/>
                    <a:pt x="490" y="52"/>
                    <a:pt x="374" y="103"/>
                  </a:cubicBezTo>
                  <a:cubicBezTo>
                    <a:pt x="271" y="168"/>
                    <a:pt x="220" y="219"/>
                    <a:pt x="168" y="374"/>
                  </a:cubicBezTo>
                  <a:cubicBezTo>
                    <a:pt x="52" y="490"/>
                    <a:pt x="52" y="645"/>
                    <a:pt x="52" y="813"/>
                  </a:cubicBezTo>
                  <a:cubicBezTo>
                    <a:pt x="52" y="967"/>
                    <a:pt x="52" y="1070"/>
                    <a:pt x="104" y="1187"/>
                  </a:cubicBezTo>
                  <a:cubicBezTo>
                    <a:pt x="220" y="1135"/>
                    <a:pt x="323" y="1070"/>
                    <a:pt x="426" y="1019"/>
                  </a:cubicBezTo>
                  <a:cubicBezTo>
                    <a:pt x="594" y="967"/>
                    <a:pt x="864" y="967"/>
                    <a:pt x="1071" y="967"/>
                  </a:cubicBezTo>
                  <a:cubicBezTo>
                    <a:pt x="1612" y="967"/>
                    <a:pt x="2154" y="1070"/>
                    <a:pt x="2154" y="1070"/>
                  </a:cubicBezTo>
                  <a:cubicBezTo>
                    <a:pt x="2205" y="1070"/>
                    <a:pt x="2257" y="1135"/>
                    <a:pt x="2257" y="1135"/>
                  </a:cubicBezTo>
                  <a:lnTo>
                    <a:pt x="2257" y="1290"/>
                  </a:lnTo>
                  <a:lnTo>
                    <a:pt x="2205" y="1290"/>
                  </a:lnTo>
                  <a:lnTo>
                    <a:pt x="2205" y="1341"/>
                  </a:lnTo>
                  <a:cubicBezTo>
                    <a:pt x="2154" y="1341"/>
                    <a:pt x="2102" y="1393"/>
                    <a:pt x="2038" y="1509"/>
                  </a:cubicBezTo>
                  <a:cubicBezTo>
                    <a:pt x="1935" y="1612"/>
                    <a:pt x="1780" y="1831"/>
                    <a:pt x="1561" y="2038"/>
                  </a:cubicBezTo>
                  <a:cubicBezTo>
                    <a:pt x="1187" y="2476"/>
                    <a:pt x="697" y="3121"/>
                    <a:pt x="374" y="3765"/>
                  </a:cubicBezTo>
                  <a:cubicBezTo>
                    <a:pt x="104" y="4243"/>
                    <a:pt x="0" y="4681"/>
                    <a:pt x="0" y="5003"/>
                  </a:cubicBezTo>
                  <a:cubicBezTo>
                    <a:pt x="0" y="5210"/>
                    <a:pt x="52" y="5377"/>
                    <a:pt x="168" y="5480"/>
                  </a:cubicBezTo>
                  <a:cubicBezTo>
                    <a:pt x="271" y="5584"/>
                    <a:pt x="374" y="5700"/>
                    <a:pt x="594" y="5751"/>
                  </a:cubicBezTo>
                  <a:lnTo>
                    <a:pt x="968" y="5751"/>
                  </a:lnTo>
                  <a:cubicBezTo>
                    <a:pt x="1290" y="5751"/>
                    <a:pt x="1509" y="5648"/>
                    <a:pt x="1664" y="5532"/>
                  </a:cubicBezTo>
                  <a:cubicBezTo>
                    <a:pt x="1780" y="5480"/>
                    <a:pt x="1831" y="5429"/>
                    <a:pt x="1883" y="5377"/>
                  </a:cubicBezTo>
                  <a:cubicBezTo>
                    <a:pt x="1561" y="5003"/>
                    <a:pt x="1393" y="4513"/>
                    <a:pt x="1393" y="4036"/>
                  </a:cubicBezTo>
                  <a:cubicBezTo>
                    <a:pt x="1393" y="3598"/>
                    <a:pt x="1509" y="3121"/>
                    <a:pt x="1715" y="2747"/>
                  </a:cubicBezTo>
                  <a:cubicBezTo>
                    <a:pt x="1935" y="2308"/>
                    <a:pt x="2154" y="1934"/>
                    <a:pt x="2476" y="1664"/>
                  </a:cubicBezTo>
                  <a:cubicBezTo>
                    <a:pt x="3005" y="1070"/>
                    <a:pt x="3121" y="645"/>
                    <a:pt x="3121" y="426"/>
                  </a:cubicBezTo>
                  <a:lnTo>
                    <a:pt x="2953" y="426"/>
                  </a:lnTo>
                  <a:cubicBezTo>
                    <a:pt x="2850" y="490"/>
                    <a:pt x="2747" y="490"/>
                    <a:pt x="2579" y="490"/>
                  </a:cubicBezTo>
                  <a:cubicBezTo>
                    <a:pt x="2360" y="490"/>
                    <a:pt x="2154" y="490"/>
                    <a:pt x="1935" y="426"/>
                  </a:cubicBezTo>
                  <a:cubicBezTo>
                    <a:pt x="1715" y="374"/>
                    <a:pt x="1509" y="323"/>
                    <a:pt x="1341" y="219"/>
                  </a:cubicBezTo>
                  <a:cubicBezTo>
                    <a:pt x="1187" y="52"/>
                    <a:pt x="916" y="0"/>
                    <a:pt x="74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3565000" y="5007825"/>
              <a:ext cx="33550" cy="37750"/>
            </a:xfrm>
            <a:custGeom>
              <a:rect b="b" l="l" r="r" t="t"/>
              <a:pathLst>
                <a:path extrusionOk="0" h="1510" w="1342">
                  <a:moveTo>
                    <a:pt x="696" y="0"/>
                  </a:moveTo>
                  <a:cubicBezTo>
                    <a:pt x="529" y="0"/>
                    <a:pt x="426" y="52"/>
                    <a:pt x="322" y="104"/>
                  </a:cubicBezTo>
                  <a:cubicBezTo>
                    <a:pt x="206" y="155"/>
                    <a:pt x="103" y="220"/>
                    <a:pt x="52" y="271"/>
                  </a:cubicBezTo>
                  <a:cubicBezTo>
                    <a:pt x="0" y="323"/>
                    <a:pt x="0" y="374"/>
                    <a:pt x="0" y="374"/>
                  </a:cubicBezTo>
                  <a:lnTo>
                    <a:pt x="0" y="426"/>
                  </a:lnTo>
                  <a:cubicBezTo>
                    <a:pt x="0" y="748"/>
                    <a:pt x="155" y="967"/>
                    <a:pt x="322" y="1187"/>
                  </a:cubicBezTo>
                  <a:cubicBezTo>
                    <a:pt x="477" y="1341"/>
                    <a:pt x="645" y="1445"/>
                    <a:pt x="748" y="1445"/>
                  </a:cubicBezTo>
                  <a:lnTo>
                    <a:pt x="800" y="1509"/>
                  </a:lnTo>
                  <a:lnTo>
                    <a:pt x="851" y="1445"/>
                  </a:lnTo>
                  <a:cubicBezTo>
                    <a:pt x="903" y="1445"/>
                    <a:pt x="967" y="1393"/>
                    <a:pt x="1019" y="1341"/>
                  </a:cubicBezTo>
                  <a:cubicBezTo>
                    <a:pt x="1122" y="1290"/>
                    <a:pt x="1225" y="1187"/>
                    <a:pt x="1290" y="1019"/>
                  </a:cubicBezTo>
                  <a:cubicBezTo>
                    <a:pt x="1341" y="916"/>
                    <a:pt x="1341" y="864"/>
                    <a:pt x="1341" y="748"/>
                  </a:cubicBezTo>
                  <a:cubicBezTo>
                    <a:pt x="1341" y="594"/>
                    <a:pt x="1341" y="477"/>
                    <a:pt x="1225" y="323"/>
                  </a:cubicBezTo>
                  <a:cubicBezTo>
                    <a:pt x="1122" y="220"/>
                    <a:pt x="1019" y="155"/>
                    <a:pt x="967" y="104"/>
                  </a:cubicBezTo>
                  <a:cubicBezTo>
                    <a:pt x="851" y="52"/>
                    <a:pt x="748" y="0"/>
                    <a:pt x="696" y="0"/>
                  </a:cubicBezTo>
                  <a:close/>
                </a:path>
              </a:pathLst>
            </a:custGeom>
            <a:solidFill>
              <a:srgbClr val="FFE9D2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3950225" y="4783450"/>
              <a:ext cx="128950" cy="213750"/>
            </a:xfrm>
            <a:custGeom>
              <a:rect b="b" l="l" r="r" t="t"/>
              <a:pathLst>
                <a:path extrusionOk="0" h="8550" w="5158">
                  <a:moveTo>
                    <a:pt x="1934" y="1071"/>
                  </a:moveTo>
                  <a:cubicBezTo>
                    <a:pt x="2154" y="1071"/>
                    <a:pt x="2476" y="1135"/>
                    <a:pt x="2695" y="1290"/>
                  </a:cubicBezTo>
                  <a:cubicBezTo>
                    <a:pt x="2798" y="1342"/>
                    <a:pt x="2966" y="1458"/>
                    <a:pt x="3172" y="1458"/>
                  </a:cubicBezTo>
                  <a:cubicBezTo>
                    <a:pt x="3391" y="1509"/>
                    <a:pt x="3611" y="1509"/>
                    <a:pt x="3765" y="1509"/>
                  </a:cubicBezTo>
                  <a:lnTo>
                    <a:pt x="4139" y="1509"/>
                  </a:lnTo>
                  <a:cubicBezTo>
                    <a:pt x="4191" y="1509"/>
                    <a:pt x="4307" y="1458"/>
                    <a:pt x="4359" y="1458"/>
                  </a:cubicBezTo>
                  <a:lnTo>
                    <a:pt x="4462" y="1458"/>
                  </a:lnTo>
                  <a:lnTo>
                    <a:pt x="4513" y="1509"/>
                  </a:lnTo>
                  <a:lnTo>
                    <a:pt x="4513" y="1716"/>
                  </a:lnTo>
                  <a:cubicBezTo>
                    <a:pt x="4513" y="1987"/>
                    <a:pt x="4410" y="2528"/>
                    <a:pt x="3817" y="3121"/>
                  </a:cubicBezTo>
                  <a:cubicBezTo>
                    <a:pt x="3546" y="3392"/>
                    <a:pt x="3340" y="3714"/>
                    <a:pt x="3121" y="4140"/>
                  </a:cubicBezTo>
                  <a:cubicBezTo>
                    <a:pt x="2966" y="4514"/>
                    <a:pt x="2850" y="4939"/>
                    <a:pt x="2850" y="5326"/>
                  </a:cubicBezTo>
                  <a:cubicBezTo>
                    <a:pt x="2850" y="5803"/>
                    <a:pt x="2966" y="6229"/>
                    <a:pt x="3340" y="6551"/>
                  </a:cubicBezTo>
                  <a:cubicBezTo>
                    <a:pt x="3340" y="6616"/>
                    <a:pt x="3391" y="6667"/>
                    <a:pt x="3340" y="6719"/>
                  </a:cubicBezTo>
                  <a:cubicBezTo>
                    <a:pt x="3340" y="6719"/>
                    <a:pt x="3224" y="6874"/>
                    <a:pt x="3017" y="7041"/>
                  </a:cubicBezTo>
                  <a:cubicBezTo>
                    <a:pt x="2850" y="7144"/>
                    <a:pt x="2527" y="7312"/>
                    <a:pt x="2154" y="7312"/>
                  </a:cubicBezTo>
                  <a:cubicBezTo>
                    <a:pt x="1999" y="7312"/>
                    <a:pt x="1883" y="7312"/>
                    <a:pt x="1728" y="7260"/>
                  </a:cubicBezTo>
                  <a:cubicBezTo>
                    <a:pt x="1509" y="7196"/>
                    <a:pt x="1290" y="7093"/>
                    <a:pt x="1135" y="6938"/>
                  </a:cubicBezTo>
                  <a:cubicBezTo>
                    <a:pt x="1032" y="6770"/>
                    <a:pt x="916" y="6500"/>
                    <a:pt x="916" y="6293"/>
                  </a:cubicBezTo>
                  <a:cubicBezTo>
                    <a:pt x="916" y="5906"/>
                    <a:pt x="1083" y="5429"/>
                    <a:pt x="1354" y="4888"/>
                  </a:cubicBezTo>
                  <a:cubicBezTo>
                    <a:pt x="1883" y="3921"/>
                    <a:pt x="2747" y="2954"/>
                    <a:pt x="3069" y="2580"/>
                  </a:cubicBezTo>
                  <a:lnTo>
                    <a:pt x="3017" y="2528"/>
                  </a:lnTo>
                  <a:cubicBezTo>
                    <a:pt x="2798" y="2528"/>
                    <a:pt x="2527" y="2477"/>
                    <a:pt x="2257" y="2477"/>
                  </a:cubicBezTo>
                  <a:cubicBezTo>
                    <a:pt x="2102" y="2477"/>
                    <a:pt x="1934" y="2528"/>
                    <a:pt x="1780" y="2528"/>
                  </a:cubicBezTo>
                  <a:cubicBezTo>
                    <a:pt x="1676" y="2580"/>
                    <a:pt x="1560" y="2580"/>
                    <a:pt x="1457" y="2683"/>
                  </a:cubicBezTo>
                  <a:cubicBezTo>
                    <a:pt x="1406" y="2683"/>
                    <a:pt x="1406" y="2747"/>
                    <a:pt x="1354" y="2799"/>
                  </a:cubicBezTo>
                  <a:cubicBezTo>
                    <a:pt x="1354" y="2850"/>
                    <a:pt x="1290" y="2850"/>
                    <a:pt x="1238" y="2850"/>
                  </a:cubicBezTo>
                  <a:cubicBezTo>
                    <a:pt x="1186" y="2850"/>
                    <a:pt x="1135" y="2850"/>
                    <a:pt x="1135" y="2799"/>
                  </a:cubicBezTo>
                  <a:cubicBezTo>
                    <a:pt x="1135" y="2799"/>
                    <a:pt x="967" y="2477"/>
                    <a:pt x="967" y="2103"/>
                  </a:cubicBezTo>
                  <a:cubicBezTo>
                    <a:pt x="967" y="1935"/>
                    <a:pt x="1032" y="1716"/>
                    <a:pt x="1083" y="1561"/>
                  </a:cubicBezTo>
                  <a:cubicBezTo>
                    <a:pt x="1186" y="1393"/>
                    <a:pt x="1290" y="1239"/>
                    <a:pt x="1457" y="1187"/>
                  </a:cubicBezTo>
                  <a:cubicBezTo>
                    <a:pt x="1560" y="1071"/>
                    <a:pt x="1728" y="1071"/>
                    <a:pt x="1934" y="1071"/>
                  </a:cubicBezTo>
                  <a:close/>
                  <a:moveTo>
                    <a:pt x="323" y="1"/>
                  </a:moveTo>
                  <a:cubicBezTo>
                    <a:pt x="168" y="1"/>
                    <a:pt x="0" y="168"/>
                    <a:pt x="0" y="323"/>
                  </a:cubicBezTo>
                  <a:lnTo>
                    <a:pt x="0" y="8227"/>
                  </a:lnTo>
                  <a:cubicBezTo>
                    <a:pt x="0" y="8382"/>
                    <a:pt x="168" y="8550"/>
                    <a:pt x="323" y="8550"/>
                  </a:cubicBezTo>
                  <a:lnTo>
                    <a:pt x="4836" y="8550"/>
                  </a:lnTo>
                  <a:cubicBezTo>
                    <a:pt x="5003" y="8550"/>
                    <a:pt x="5158" y="8382"/>
                    <a:pt x="5158" y="8227"/>
                  </a:cubicBezTo>
                  <a:lnTo>
                    <a:pt x="5158" y="323"/>
                  </a:lnTo>
                  <a:cubicBezTo>
                    <a:pt x="5158" y="168"/>
                    <a:pt x="5003" y="1"/>
                    <a:pt x="483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3531150" y="4952700"/>
              <a:ext cx="4200" cy="5500"/>
            </a:xfrm>
            <a:custGeom>
              <a:rect b="b" l="l" r="r" t="t"/>
              <a:pathLst>
                <a:path extrusionOk="0" h="220" w="168">
                  <a:moveTo>
                    <a:pt x="116" y="0"/>
                  </a:moveTo>
                  <a:cubicBezTo>
                    <a:pt x="65" y="0"/>
                    <a:pt x="0" y="52"/>
                    <a:pt x="0" y="104"/>
                  </a:cubicBezTo>
                  <a:cubicBezTo>
                    <a:pt x="0" y="168"/>
                    <a:pt x="65" y="220"/>
                    <a:pt x="116" y="220"/>
                  </a:cubicBezTo>
                  <a:cubicBezTo>
                    <a:pt x="168" y="220"/>
                    <a:pt x="168" y="168"/>
                    <a:pt x="168" y="104"/>
                  </a:cubicBezTo>
                  <a:cubicBezTo>
                    <a:pt x="168" y="52"/>
                    <a:pt x="168" y="0"/>
                    <a:pt x="116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3565000" y="5017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4183925" y="4942050"/>
              <a:ext cx="27100" cy="26800"/>
            </a:xfrm>
            <a:custGeom>
              <a:rect b="b" l="l" r="r" t="t"/>
              <a:pathLst>
                <a:path extrusionOk="0" h="1072" w="1084">
                  <a:moveTo>
                    <a:pt x="542" y="1"/>
                  </a:moveTo>
                  <a:cubicBezTo>
                    <a:pt x="388" y="1"/>
                    <a:pt x="272" y="52"/>
                    <a:pt x="168" y="156"/>
                  </a:cubicBezTo>
                  <a:cubicBezTo>
                    <a:pt x="117" y="272"/>
                    <a:pt x="1" y="375"/>
                    <a:pt x="1" y="530"/>
                  </a:cubicBezTo>
                  <a:cubicBezTo>
                    <a:pt x="1" y="697"/>
                    <a:pt x="117" y="800"/>
                    <a:pt x="168" y="916"/>
                  </a:cubicBezTo>
                  <a:cubicBezTo>
                    <a:pt x="272" y="1020"/>
                    <a:pt x="388" y="1071"/>
                    <a:pt x="542" y="1071"/>
                  </a:cubicBezTo>
                  <a:cubicBezTo>
                    <a:pt x="710" y="1071"/>
                    <a:pt x="813" y="1020"/>
                    <a:pt x="916" y="916"/>
                  </a:cubicBezTo>
                  <a:cubicBezTo>
                    <a:pt x="1032" y="800"/>
                    <a:pt x="1084" y="697"/>
                    <a:pt x="1084" y="530"/>
                  </a:cubicBezTo>
                  <a:cubicBezTo>
                    <a:pt x="1084" y="375"/>
                    <a:pt x="1032" y="272"/>
                    <a:pt x="916" y="156"/>
                  </a:cubicBezTo>
                  <a:cubicBezTo>
                    <a:pt x="813" y="52"/>
                    <a:pt x="710" y="1"/>
                    <a:pt x="542" y="1"/>
                  </a:cubicBezTo>
                  <a:close/>
                </a:path>
              </a:pathLst>
            </a:custGeom>
            <a:solidFill>
              <a:srgbClr val="33434F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3520500" y="5085825"/>
              <a:ext cx="697300" cy="139625"/>
            </a:xfrm>
            <a:custGeom>
              <a:rect b="b" l="l" r="r" t="t"/>
              <a:pathLst>
                <a:path extrusionOk="0" h="5585" w="27892">
                  <a:moveTo>
                    <a:pt x="1832" y="1"/>
                  </a:moveTo>
                  <a:cubicBezTo>
                    <a:pt x="1664" y="104"/>
                    <a:pt x="1458" y="207"/>
                    <a:pt x="1290" y="375"/>
                  </a:cubicBezTo>
                  <a:cubicBezTo>
                    <a:pt x="1071" y="478"/>
                    <a:pt x="916" y="646"/>
                    <a:pt x="749" y="749"/>
                  </a:cubicBezTo>
                  <a:cubicBezTo>
                    <a:pt x="749" y="800"/>
                    <a:pt x="697" y="852"/>
                    <a:pt x="697" y="903"/>
                  </a:cubicBezTo>
                  <a:cubicBezTo>
                    <a:pt x="645" y="903"/>
                    <a:pt x="645" y="903"/>
                    <a:pt x="645" y="968"/>
                  </a:cubicBezTo>
                  <a:lnTo>
                    <a:pt x="645" y="1342"/>
                  </a:lnTo>
                  <a:cubicBezTo>
                    <a:pt x="594" y="1548"/>
                    <a:pt x="594" y="1767"/>
                    <a:pt x="594" y="2038"/>
                  </a:cubicBezTo>
                  <a:cubicBezTo>
                    <a:pt x="542" y="2954"/>
                    <a:pt x="426" y="3869"/>
                    <a:pt x="168" y="4772"/>
                  </a:cubicBezTo>
                  <a:cubicBezTo>
                    <a:pt x="104" y="4991"/>
                    <a:pt x="52" y="5210"/>
                    <a:pt x="1" y="5417"/>
                  </a:cubicBezTo>
                  <a:cubicBezTo>
                    <a:pt x="104" y="5533"/>
                    <a:pt x="323" y="5584"/>
                    <a:pt x="491" y="5584"/>
                  </a:cubicBezTo>
                  <a:lnTo>
                    <a:pt x="27402" y="5584"/>
                  </a:lnTo>
                  <a:cubicBezTo>
                    <a:pt x="27569" y="5584"/>
                    <a:pt x="27724" y="5533"/>
                    <a:pt x="27892" y="5417"/>
                  </a:cubicBezTo>
                  <a:cubicBezTo>
                    <a:pt x="27827" y="5210"/>
                    <a:pt x="27776" y="4991"/>
                    <a:pt x="27724" y="4772"/>
                  </a:cubicBezTo>
                  <a:cubicBezTo>
                    <a:pt x="27453" y="3869"/>
                    <a:pt x="27350" y="2954"/>
                    <a:pt x="27299" y="2038"/>
                  </a:cubicBezTo>
                  <a:cubicBezTo>
                    <a:pt x="27299" y="1767"/>
                    <a:pt x="27247" y="1548"/>
                    <a:pt x="27247" y="1342"/>
                  </a:cubicBezTo>
                  <a:lnTo>
                    <a:pt x="27247" y="968"/>
                  </a:lnTo>
                  <a:cubicBezTo>
                    <a:pt x="27247" y="903"/>
                    <a:pt x="27247" y="903"/>
                    <a:pt x="27182" y="903"/>
                  </a:cubicBezTo>
                  <a:cubicBezTo>
                    <a:pt x="27182" y="852"/>
                    <a:pt x="27131" y="800"/>
                    <a:pt x="27131" y="749"/>
                  </a:cubicBezTo>
                  <a:cubicBezTo>
                    <a:pt x="26976" y="646"/>
                    <a:pt x="26757" y="478"/>
                    <a:pt x="26602" y="375"/>
                  </a:cubicBezTo>
                  <a:cubicBezTo>
                    <a:pt x="26435" y="207"/>
                    <a:pt x="26215" y="104"/>
                    <a:pt x="26061" y="1"/>
                  </a:cubicBezTo>
                  <a:lnTo>
                    <a:pt x="26061" y="3753"/>
                  </a:lnTo>
                  <a:lnTo>
                    <a:pt x="26061" y="3869"/>
                  </a:lnTo>
                  <a:lnTo>
                    <a:pt x="1832" y="3869"/>
                  </a:lnTo>
                  <a:lnTo>
                    <a:pt x="183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3270675" y="4889525"/>
              <a:ext cx="339800" cy="572200"/>
            </a:xfrm>
            <a:custGeom>
              <a:rect b="b" l="l" r="r" t="t"/>
              <a:pathLst>
                <a:path extrusionOk="0" h="22888" w="13592">
                  <a:moveTo>
                    <a:pt x="12469" y="4513"/>
                  </a:moveTo>
                  <a:cubicBezTo>
                    <a:pt x="12573" y="4513"/>
                    <a:pt x="12676" y="4513"/>
                    <a:pt x="12843" y="4629"/>
                  </a:cubicBezTo>
                  <a:cubicBezTo>
                    <a:pt x="12947" y="4681"/>
                    <a:pt x="13063" y="4784"/>
                    <a:pt x="13166" y="4887"/>
                  </a:cubicBezTo>
                  <a:cubicBezTo>
                    <a:pt x="13320" y="5106"/>
                    <a:pt x="13385" y="5274"/>
                    <a:pt x="13385" y="5480"/>
                  </a:cubicBezTo>
                  <a:cubicBezTo>
                    <a:pt x="13385" y="5699"/>
                    <a:pt x="13320" y="5854"/>
                    <a:pt x="13217" y="6022"/>
                  </a:cubicBezTo>
                  <a:cubicBezTo>
                    <a:pt x="13114" y="6177"/>
                    <a:pt x="12947" y="6293"/>
                    <a:pt x="12843" y="6344"/>
                  </a:cubicBezTo>
                  <a:cubicBezTo>
                    <a:pt x="12792" y="6396"/>
                    <a:pt x="12740" y="6447"/>
                    <a:pt x="12624" y="6447"/>
                  </a:cubicBezTo>
                  <a:lnTo>
                    <a:pt x="12521" y="6447"/>
                  </a:lnTo>
                  <a:cubicBezTo>
                    <a:pt x="12469" y="6447"/>
                    <a:pt x="12469" y="6447"/>
                    <a:pt x="12418" y="6396"/>
                  </a:cubicBezTo>
                  <a:cubicBezTo>
                    <a:pt x="12353" y="6396"/>
                    <a:pt x="12250" y="6344"/>
                    <a:pt x="12147" y="6293"/>
                  </a:cubicBezTo>
                  <a:cubicBezTo>
                    <a:pt x="11979" y="6177"/>
                    <a:pt x="11825" y="6022"/>
                    <a:pt x="11657" y="5751"/>
                  </a:cubicBezTo>
                  <a:cubicBezTo>
                    <a:pt x="11605" y="5596"/>
                    <a:pt x="11502" y="5377"/>
                    <a:pt x="11554" y="5158"/>
                  </a:cubicBezTo>
                  <a:lnTo>
                    <a:pt x="11554" y="5055"/>
                  </a:lnTo>
                  <a:lnTo>
                    <a:pt x="11554" y="4952"/>
                  </a:lnTo>
                  <a:cubicBezTo>
                    <a:pt x="11605" y="4952"/>
                    <a:pt x="11605" y="4887"/>
                    <a:pt x="11605" y="4887"/>
                  </a:cubicBezTo>
                  <a:cubicBezTo>
                    <a:pt x="11657" y="4836"/>
                    <a:pt x="11773" y="4732"/>
                    <a:pt x="11825" y="4681"/>
                  </a:cubicBezTo>
                  <a:cubicBezTo>
                    <a:pt x="11979" y="4565"/>
                    <a:pt x="12199" y="4513"/>
                    <a:pt x="12469" y="4513"/>
                  </a:cubicBezTo>
                  <a:close/>
                  <a:moveTo>
                    <a:pt x="8838" y="6550"/>
                  </a:moveTo>
                  <a:cubicBezTo>
                    <a:pt x="8902" y="6550"/>
                    <a:pt x="8990" y="6706"/>
                    <a:pt x="9078" y="6937"/>
                  </a:cubicBezTo>
                  <a:cubicBezTo>
                    <a:pt x="9246" y="7208"/>
                    <a:pt x="9297" y="7363"/>
                    <a:pt x="9246" y="7363"/>
                  </a:cubicBezTo>
                  <a:cubicBezTo>
                    <a:pt x="9246" y="7370"/>
                    <a:pt x="9244" y="7373"/>
                    <a:pt x="9240" y="7373"/>
                  </a:cubicBezTo>
                  <a:cubicBezTo>
                    <a:pt x="9215" y="7373"/>
                    <a:pt x="9110" y="7225"/>
                    <a:pt x="8975" y="6989"/>
                  </a:cubicBezTo>
                  <a:cubicBezTo>
                    <a:pt x="8872" y="6718"/>
                    <a:pt x="8807" y="6563"/>
                    <a:pt x="8807" y="6563"/>
                  </a:cubicBezTo>
                  <a:cubicBezTo>
                    <a:pt x="8817" y="6554"/>
                    <a:pt x="8827" y="6550"/>
                    <a:pt x="8838" y="6550"/>
                  </a:cubicBezTo>
                  <a:close/>
                  <a:moveTo>
                    <a:pt x="9349" y="0"/>
                  </a:moveTo>
                  <a:cubicBezTo>
                    <a:pt x="9027" y="116"/>
                    <a:pt x="8756" y="219"/>
                    <a:pt x="8485" y="322"/>
                  </a:cubicBezTo>
                  <a:lnTo>
                    <a:pt x="8382" y="374"/>
                  </a:lnTo>
                  <a:cubicBezTo>
                    <a:pt x="8382" y="374"/>
                    <a:pt x="8330" y="374"/>
                    <a:pt x="8330" y="438"/>
                  </a:cubicBezTo>
                  <a:cubicBezTo>
                    <a:pt x="8279" y="490"/>
                    <a:pt x="8227" y="542"/>
                    <a:pt x="8163" y="593"/>
                  </a:cubicBezTo>
                  <a:cubicBezTo>
                    <a:pt x="8008" y="696"/>
                    <a:pt x="7905" y="812"/>
                    <a:pt x="7789" y="916"/>
                  </a:cubicBezTo>
                  <a:cubicBezTo>
                    <a:pt x="7363" y="1457"/>
                    <a:pt x="6938" y="1986"/>
                    <a:pt x="6499" y="2476"/>
                  </a:cubicBezTo>
                  <a:cubicBezTo>
                    <a:pt x="6125" y="3017"/>
                    <a:pt x="5751" y="3598"/>
                    <a:pt x="5377" y="4139"/>
                  </a:cubicBezTo>
                  <a:cubicBezTo>
                    <a:pt x="5003" y="4732"/>
                    <a:pt x="4681" y="5326"/>
                    <a:pt x="4410" y="5919"/>
                  </a:cubicBezTo>
                  <a:cubicBezTo>
                    <a:pt x="4140" y="6499"/>
                    <a:pt x="4036" y="7208"/>
                    <a:pt x="3920" y="7853"/>
                  </a:cubicBezTo>
                  <a:cubicBezTo>
                    <a:pt x="3869" y="8498"/>
                    <a:pt x="3817" y="9194"/>
                    <a:pt x="3817" y="9839"/>
                  </a:cubicBezTo>
                  <a:cubicBezTo>
                    <a:pt x="3766" y="10535"/>
                    <a:pt x="3766" y="11180"/>
                    <a:pt x="3817" y="11876"/>
                  </a:cubicBezTo>
                  <a:cubicBezTo>
                    <a:pt x="3817" y="12521"/>
                    <a:pt x="3869" y="13217"/>
                    <a:pt x="3920" y="13862"/>
                  </a:cubicBezTo>
                  <a:lnTo>
                    <a:pt x="3920" y="13913"/>
                  </a:lnTo>
                  <a:lnTo>
                    <a:pt x="0" y="22888"/>
                  </a:lnTo>
                  <a:lnTo>
                    <a:pt x="6989" y="22888"/>
                  </a:lnTo>
                  <a:lnTo>
                    <a:pt x="8923" y="15151"/>
                  </a:lnTo>
                  <a:lnTo>
                    <a:pt x="8923" y="15100"/>
                  </a:lnTo>
                  <a:cubicBezTo>
                    <a:pt x="9401" y="14300"/>
                    <a:pt x="9723" y="13436"/>
                    <a:pt x="9942" y="12572"/>
                  </a:cubicBezTo>
                  <a:cubicBezTo>
                    <a:pt x="10161" y="11657"/>
                    <a:pt x="10264" y="10754"/>
                    <a:pt x="10316" y="9839"/>
                  </a:cubicBezTo>
                  <a:cubicBezTo>
                    <a:pt x="10316" y="9619"/>
                    <a:pt x="10368" y="9400"/>
                    <a:pt x="10368" y="9194"/>
                  </a:cubicBezTo>
                  <a:lnTo>
                    <a:pt x="10368" y="8820"/>
                  </a:lnTo>
                  <a:lnTo>
                    <a:pt x="10368" y="8755"/>
                  </a:lnTo>
                  <a:lnTo>
                    <a:pt x="10368" y="8704"/>
                  </a:lnTo>
                  <a:lnTo>
                    <a:pt x="10368" y="8652"/>
                  </a:lnTo>
                  <a:cubicBezTo>
                    <a:pt x="10419" y="8652"/>
                    <a:pt x="10419" y="8601"/>
                    <a:pt x="10419" y="8601"/>
                  </a:cubicBezTo>
                  <a:cubicBezTo>
                    <a:pt x="10484" y="8549"/>
                    <a:pt x="10535" y="8498"/>
                    <a:pt x="10587" y="8433"/>
                  </a:cubicBezTo>
                  <a:cubicBezTo>
                    <a:pt x="10742" y="8278"/>
                    <a:pt x="10909" y="8111"/>
                    <a:pt x="11128" y="8008"/>
                  </a:cubicBezTo>
                  <a:cubicBezTo>
                    <a:pt x="11335" y="7853"/>
                    <a:pt x="11502" y="7737"/>
                    <a:pt x="11709" y="7582"/>
                  </a:cubicBezTo>
                  <a:cubicBezTo>
                    <a:pt x="12095" y="7363"/>
                    <a:pt x="12469" y="7092"/>
                    <a:pt x="12792" y="6770"/>
                  </a:cubicBezTo>
                  <a:cubicBezTo>
                    <a:pt x="12947" y="6615"/>
                    <a:pt x="13063" y="6447"/>
                    <a:pt x="13217" y="6241"/>
                  </a:cubicBezTo>
                  <a:cubicBezTo>
                    <a:pt x="13320" y="6073"/>
                    <a:pt x="13437" y="5854"/>
                    <a:pt x="13488" y="5699"/>
                  </a:cubicBezTo>
                  <a:cubicBezTo>
                    <a:pt x="13540" y="5596"/>
                    <a:pt x="13591" y="5480"/>
                    <a:pt x="13540" y="5429"/>
                  </a:cubicBezTo>
                  <a:lnTo>
                    <a:pt x="13540" y="5326"/>
                  </a:lnTo>
                  <a:lnTo>
                    <a:pt x="13540" y="5274"/>
                  </a:lnTo>
                  <a:cubicBezTo>
                    <a:pt x="13488" y="5209"/>
                    <a:pt x="13488" y="5158"/>
                    <a:pt x="13488" y="5158"/>
                  </a:cubicBezTo>
                  <a:cubicBezTo>
                    <a:pt x="13385" y="4952"/>
                    <a:pt x="13217" y="4784"/>
                    <a:pt x="13063" y="4681"/>
                  </a:cubicBezTo>
                  <a:cubicBezTo>
                    <a:pt x="12879" y="4527"/>
                    <a:pt x="12658" y="4460"/>
                    <a:pt x="12423" y="4460"/>
                  </a:cubicBezTo>
                  <a:cubicBezTo>
                    <a:pt x="12245" y="4460"/>
                    <a:pt x="12059" y="4498"/>
                    <a:pt x="11876" y="4565"/>
                  </a:cubicBezTo>
                  <a:cubicBezTo>
                    <a:pt x="11451" y="4732"/>
                    <a:pt x="11012" y="4887"/>
                    <a:pt x="10587" y="5055"/>
                  </a:cubicBezTo>
                  <a:cubicBezTo>
                    <a:pt x="10161" y="5274"/>
                    <a:pt x="9774" y="5480"/>
                    <a:pt x="9349" y="5648"/>
                  </a:cubicBezTo>
                  <a:cubicBezTo>
                    <a:pt x="8923" y="5854"/>
                    <a:pt x="8549" y="6073"/>
                    <a:pt x="8111" y="6344"/>
                  </a:cubicBezTo>
                  <a:cubicBezTo>
                    <a:pt x="7956" y="6447"/>
                    <a:pt x="7737" y="6563"/>
                    <a:pt x="7582" y="6667"/>
                  </a:cubicBezTo>
                  <a:lnTo>
                    <a:pt x="7415" y="6770"/>
                  </a:lnTo>
                  <a:cubicBezTo>
                    <a:pt x="7363" y="6821"/>
                    <a:pt x="7363" y="6821"/>
                    <a:pt x="7312" y="6886"/>
                  </a:cubicBezTo>
                  <a:cubicBezTo>
                    <a:pt x="7260" y="6937"/>
                    <a:pt x="7196" y="6937"/>
                    <a:pt x="7196" y="6989"/>
                  </a:cubicBezTo>
                  <a:lnTo>
                    <a:pt x="7144" y="7041"/>
                  </a:lnTo>
                  <a:lnTo>
                    <a:pt x="7092" y="7092"/>
                  </a:lnTo>
                  <a:cubicBezTo>
                    <a:pt x="6938" y="7311"/>
                    <a:pt x="6873" y="7466"/>
                    <a:pt x="6770" y="7685"/>
                  </a:cubicBezTo>
                  <a:cubicBezTo>
                    <a:pt x="6667" y="7904"/>
                    <a:pt x="6615" y="8111"/>
                    <a:pt x="6499" y="8330"/>
                  </a:cubicBezTo>
                  <a:cubicBezTo>
                    <a:pt x="6345" y="8755"/>
                    <a:pt x="6228" y="9194"/>
                    <a:pt x="6022" y="9619"/>
                  </a:cubicBezTo>
                  <a:lnTo>
                    <a:pt x="5971" y="9619"/>
                  </a:lnTo>
                  <a:cubicBezTo>
                    <a:pt x="6022" y="9142"/>
                    <a:pt x="6125" y="8704"/>
                    <a:pt x="6293" y="8278"/>
                  </a:cubicBezTo>
                  <a:cubicBezTo>
                    <a:pt x="6345" y="8008"/>
                    <a:pt x="6448" y="7788"/>
                    <a:pt x="6551" y="7582"/>
                  </a:cubicBezTo>
                  <a:cubicBezTo>
                    <a:pt x="6615" y="7363"/>
                    <a:pt x="6718" y="7144"/>
                    <a:pt x="6873" y="6989"/>
                  </a:cubicBezTo>
                  <a:cubicBezTo>
                    <a:pt x="6873" y="6937"/>
                    <a:pt x="6938" y="6937"/>
                    <a:pt x="6938" y="6886"/>
                  </a:cubicBezTo>
                  <a:lnTo>
                    <a:pt x="6989" y="6821"/>
                  </a:lnTo>
                  <a:cubicBezTo>
                    <a:pt x="7041" y="6770"/>
                    <a:pt x="7092" y="6718"/>
                    <a:pt x="7144" y="6718"/>
                  </a:cubicBezTo>
                  <a:cubicBezTo>
                    <a:pt x="7196" y="6667"/>
                    <a:pt x="7196" y="6615"/>
                    <a:pt x="7260" y="6563"/>
                  </a:cubicBezTo>
                  <a:lnTo>
                    <a:pt x="7415" y="6447"/>
                  </a:lnTo>
                  <a:cubicBezTo>
                    <a:pt x="7634" y="6344"/>
                    <a:pt x="7789" y="6241"/>
                    <a:pt x="8008" y="6073"/>
                  </a:cubicBezTo>
                  <a:lnTo>
                    <a:pt x="8975" y="5596"/>
                  </a:lnTo>
                  <a:lnTo>
                    <a:pt x="8975" y="5532"/>
                  </a:lnTo>
                  <a:lnTo>
                    <a:pt x="9349" y="5003"/>
                  </a:lnTo>
                  <a:lnTo>
                    <a:pt x="9349" y="0"/>
                  </a:lnTo>
                  <a:close/>
                </a:path>
              </a:pathLst>
            </a:custGeom>
            <a:solidFill>
              <a:srgbClr val="F6B598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4127525" y="4889525"/>
              <a:ext cx="340100" cy="572200"/>
            </a:xfrm>
            <a:custGeom>
              <a:rect b="b" l="l" r="r" t="t"/>
              <a:pathLst>
                <a:path extrusionOk="0" h="22888" w="13604">
                  <a:moveTo>
                    <a:pt x="1135" y="4513"/>
                  </a:moveTo>
                  <a:cubicBezTo>
                    <a:pt x="1290" y="4513"/>
                    <a:pt x="1457" y="4565"/>
                    <a:pt x="1560" y="4629"/>
                  </a:cubicBezTo>
                  <a:cubicBezTo>
                    <a:pt x="1728" y="4681"/>
                    <a:pt x="1831" y="4732"/>
                    <a:pt x="1883" y="4784"/>
                  </a:cubicBezTo>
                  <a:cubicBezTo>
                    <a:pt x="1934" y="4836"/>
                    <a:pt x="1999" y="4887"/>
                    <a:pt x="2050" y="4952"/>
                  </a:cubicBezTo>
                  <a:lnTo>
                    <a:pt x="2050" y="5055"/>
                  </a:lnTo>
                  <a:lnTo>
                    <a:pt x="2050" y="5158"/>
                  </a:lnTo>
                  <a:cubicBezTo>
                    <a:pt x="2050" y="5532"/>
                    <a:pt x="1883" y="5854"/>
                    <a:pt x="1676" y="6073"/>
                  </a:cubicBezTo>
                  <a:cubicBezTo>
                    <a:pt x="1509" y="6293"/>
                    <a:pt x="1238" y="6396"/>
                    <a:pt x="1135" y="6447"/>
                  </a:cubicBezTo>
                  <a:lnTo>
                    <a:pt x="916" y="6447"/>
                  </a:lnTo>
                  <a:cubicBezTo>
                    <a:pt x="864" y="6447"/>
                    <a:pt x="864" y="6447"/>
                    <a:pt x="813" y="6396"/>
                  </a:cubicBezTo>
                  <a:cubicBezTo>
                    <a:pt x="813" y="6396"/>
                    <a:pt x="709" y="6344"/>
                    <a:pt x="645" y="6293"/>
                  </a:cubicBezTo>
                  <a:cubicBezTo>
                    <a:pt x="542" y="6177"/>
                    <a:pt x="387" y="6073"/>
                    <a:pt x="323" y="5854"/>
                  </a:cubicBezTo>
                  <a:cubicBezTo>
                    <a:pt x="271" y="5751"/>
                    <a:pt x="219" y="5596"/>
                    <a:pt x="219" y="5480"/>
                  </a:cubicBezTo>
                  <a:cubicBezTo>
                    <a:pt x="219" y="5274"/>
                    <a:pt x="271" y="5106"/>
                    <a:pt x="387" y="4887"/>
                  </a:cubicBezTo>
                  <a:cubicBezTo>
                    <a:pt x="490" y="4784"/>
                    <a:pt x="645" y="4681"/>
                    <a:pt x="761" y="4629"/>
                  </a:cubicBezTo>
                  <a:cubicBezTo>
                    <a:pt x="864" y="4513"/>
                    <a:pt x="1032" y="4513"/>
                    <a:pt x="1135" y="4513"/>
                  </a:cubicBezTo>
                  <a:close/>
                  <a:moveTo>
                    <a:pt x="4759" y="6550"/>
                  </a:moveTo>
                  <a:cubicBezTo>
                    <a:pt x="4768" y="6550"/>
                    <a:pt x="4777" y="6554"/>
                    <a:pt x="4784" y="6563"/>
                  </a:cubicBezTo>
                  <a:cubicBezTo>
                    <a:pt x="4784" y="6563"/>
                    <a:pt x="4732" y="6718"/>
                    <a:pt x="4629" y="6989"/>
                  </a:cubicBezTo>
                  <a:cubicBezTo>
                    <a:pt x="4483" y="7225"/>
                    <a:pt x="4386" y="7373"/>
                    <a:pt x="4364" y="7373"/>
                  </a:cubicBezTo>
                  <a:cubicBezTo>
                    <a:pt x="4360" y="7373"/>
                    <a:pt x="4359" y="7370"/>
                    <a:pt x="4359" y="7363"/>
                  </a:cubicBezTo>
                  <a:cubicBezTo>
                    <a:pt x="4307" y="7363"/>
                    <a:pt x="4359" y="7208"/>
                    <a:pt x="4513" y="6937"/>
                  </a:cubicBezTo>
                  <a:cubicBezTo>
                    <a:pt x="4613" y="6706"/>
                    <a:pt x="4702" y="6550"/>
                    <a:pt x="4759" y="6550"/>
                  </a:cubicBezTo>
                  <a:close/>
                  <a:moveTo>
                    <a:pt x="4255" y="0"/>
                  </a:moveTo>
                  <a:lnTo>
                    <a:pt x="4255" y="5003"/>
                  </a:lnTo>
                  <a:lnTo>
                    <a:pt x="4629" y="5532"/>
                  </a:lnTo>
                  <a:lnTo>
                    <a:pt x="4629" y="5596"/>
                  </a:lnTo>
                  <a:lnTo>
                    <a:pt x="5596" y="6073"/>
                  </a:lnTo>
                  <a:cubicBezTo>
                    <a:pt x="5803" y="6241"/>
                    <a:pt x="5970" y="6344"/>
                    <a:pt x="6190" y="6447"/>
                  </a:cubicBezTo>
                  <a:lnTo>
                    <a:pt x="6344" y="6563"/>
                  </a:lnTo>
                  <a:cubicBezTo>
                    <a:pt x="6344" y="6615"/>
                    <a:pt x="6396" y="6667"/>
                    <a:pt x="6447" y="6718"/>
                  </a:cubicBezTo>
                  <a:cubicBezTo>
                    <a:pt x="6512" y="6718"/>
                    <a:pt x="6564" y="6770"/>
                    <a:pt x="6615" y="6821"/>
                  </a:cubicBezTo>
                  <a:lnTo>
                    <a:pt x="6667" y="6886"/>
                  </a:lnTo>
                  <a:cubicBezTo>
                    <a:pt x="6667" y="6937"/>
                    <a:pt x="6718" y="6937"/>
                    <a:pt x="6718" y="6989"/>
                  </a:cubicBezTo>
                  <a:cubicBezTo>
                    <a:pt x="6886" y="7144"/>
                    <a:pt x="6989" y="7363"/>
                    <a:pt x="7041" y="7582"/>
                  </a:cubicBezTo>
                  <a:cubicBezTo>
                    <a:pt x="7157" y="7788"/>
                    <a:pt x="7260" y="8008"/>
                    <a:pt x="7311" y="8278"/>
                  </a:cubicBezTo>
                  <a:cubicBezTo>
                    <a:pt x="7479" y="8704"/>
                    <a:pt x="7582" y="9142"/>
                    <a:pt x="7582" y="9619"/>
                  </a:cubicBezTo>
                  <a:cubicBezTo>
                    <a:pt x="7363" y="9194"/>
                    <a:pt x="7208" y="8755"/>
                    <a:pt x="7092" y="8330"/>
                  </a:cubicBezTo>
                  <a:cubicBezTo>
                    <a:pt x="6989" y="8111"/>
                    <a:pt x="6937" y="7904"/>
                    <a:pt x="6834" y="7685"/>
                  </a:cubicBezTo>
                  <a:cubicBezTo>
                    <a:pt x="6718" y="7466"/>
                    <a:pt x="6615" y="7311"/>
                    <a:pt x="6512" y="7092"/>
                  </a:cubicBezTo>
                  <a:lnTo>
                    <a:pt x="6447" y="7041"/>
                  </a:lnTo>
                  <a:lnTo>
                    <a:pt x="6396" y="6989"/>
                  </a:lnTo>
                  <a:cubicBezTo>
                    <a:pt x="6396" y="6937"/>
                    <a:pt x="6344" y="6937"/>
                    <a:pt x="6293" y="6886"/>
                  </a:cubicBezTo>
                  <a:cubicBezTo>
                    <a:pt x="6241" y="6821"/>
                    <a:pt x="6190" y="6821"/>
                    <a:pt x="6190" y="6770"/>
                  </a:cubicBezTo>
                  <a:lnTo>
                    <a:pt x="6022" y="6667"/>
                  </a:lnTo>
                  <a:cubicBezTo>
                    <a:pt x="5867" y="6563"/>
                    <a:pt x="5648" y="6447"/>
                    <a:pt x="5429" y="6344"/>
                  </a:cubicBezTo>
                  <a:cubicBezTo>
                    <a:pt x="5055" y="6073"/>
                    <a:pt x="4681" y="5854"/>
                    <a:pt x="4255" y="5648"/>
                  </a:cubicBezTo>
                  <a:cubicBezTo>
                    <a:pt x="3817" y="5480"/>
                    <a:pt x="3443" y="5274"/>
                    <a:pt x="3018" y="5055"/>
                  </a:cubicBezTo>
                  <a:cubicBezTo>
                    <a:pt x="2579" y="4887"/>
                    <a:pt x="2154" y="4732"/>
                    <a:pt x="1728" y="4565"/>
                  </a:cubicBezTo>
                  <a:cubicBezTo>
                    <a:pt x="1539" y="4498"/>
                    <a:pt x="1353" y="4460"/>
                    <a:pt x="1176" y="4460"/>
                  </a:cubicBezTo>
                  <a:cubicBezTo>
                    <a:pt x="942" y="4460"/>
                    <a:pt x="725" y="4527"/>
                    <a:pt x="542" y="4681"/>
                  </a:cubicBezTo>
                  <a:cubicBezTo>
                    <a:pt x="387" y="4784"/>
                    <a:pt x="219" y="4952"/>
                    <a:pt x="116" y="5158"/>
                  </a:cubicBezTo>
                  <a:cubicBezTo>
                    <a:pt x="116" y="5158"/>
                    <a:pt x="65" y="5209"/>
                    <a:pt x="65" y="5274"/>
                  </a:cubicBezTo>
                  <a:lnTo>
                    <a:pt x="65" y="5326"/>
                  </a:lnTo>
                  <a:cubicBezTo>
                    <a:pt x="65" y="5377"/>
                    <a:pt x="0" y="5377"/>
                    <a:pt x="0" y="5429"/>
                  </a:cubicBezTo>
                  <a:cubicBezTo>
                    <a:pt x="0" y="5480"/>
                    <a:pt x="65" y="5596"/>
                    <a:pt x="65" y="5699"/>
                  </a:cubicBezTo>
                  <a:cubicBezTo>
                    <a:pt x="168" y="5854"/>
                    <a:pt x="271" y="6073"/>
                    <a:pt x="387" y="6241"/>
                  </a:cubicBezTo>
                  <a:cubicBezTo>
                    <a:pt x="542" y="6447"/>
                    <a:pt x="645" y="6615"/>
                    <a:pt x="813" y="6770"/>
                  </a:cubicBezTo>
                  <a:cubicBezTo>
                    <a:pt x="1135" y="7092"/>
                    <a:pt x="1509" y="7363"/>
                    <a:pt x="1883" y="7582"/>
                  </a:cubicBezTo>
                  <a:cubicBezTo>
                    <a:pt x="2102" y="7737"/>
                    <a:pt x="2257" y="7853"/>
                    <a:pt x="2476" y="8008"/>
                  </a:cubicBezTo>
                  <a:cubicBezTo>
                    <a:pt x="2644" y="8111"/>
                    <a:pt x="2850" y="8278"/>
                    <a:pt x="3018" y="8433"/>
                  </a:cubicBezTo>
                  <a:cubicBezTo>
                    <a:pt x="3069" y="8498"/>
                    <a:pt x="3121" y="8549"/>
                    <a:pt x="3172" y="8601"/>
                  </a:cubicBezTo>
                  <a:lnTo>
                    <a:pt x="3172" y="8652"/>
                  </a:lnTo>
                  <a:lnTo>
                    <a:pt x="3172" y="8704"/>
                  </a:lnTo>
                  <a:cubicBezTo>
                    <a:pt x="3224" y="8704"/>
                    <a:pt x="3224" y="8755"/>
                    <a:pt x="3224" y="8755"/>
                  </a:cubicBezTo>
                  <a:lnTo>
                    <a:pt x="3224" y="8820"/>
                  </a:lnTo>
                  <a:lnTo>
                    <a:pt x="3224" y="9194"/>
                  </a:lnTo>
                  <a:cubicBezTo>
                    <a:pt x="3224" y="9400"/>
                    <a:pt x="3288" y="9619"/>
                    <a:pt x="3288" y="9839"/>
                  </a:cubicBezTo>
                  <a:cubicBezTo>
                    <a:pt x="3340" y="10754"/>
                    <a:pt x="3443" y="11657"/>
                    <a:pt x="3662" y="12572"/>
                  </a:cubicBezTo>
                  <a:cubicBezTo>
                    <a:pt x="3869" y="13436"/>
                    <a:pt x="4191" y="14300"/>
                    <a:pt x="4681" y="15100"/>
                  </a:cubicBezTo>
                  <a:lnTo>
                    <a:pt x="4681" y="15151"/>
                  </a:lnTo>
                  <a:lnTo>
                    <a:pt x="6615" y="22888"/>
                  </a:lnTo>
                  <a:lnTo>
                    <a:pt x="13604" y="22888"/>
                  </a:lnTo>
                  <a:lnTo>
                    <a:pt x="9671" y="13913"/>
                  </a:lnTo>
                  <a:lnTo>
                    <a:pt x="9671" y="13862"/>
                  </a:lnTo>
                  <a:cubicBezTo>
                    <a:pt x="9736" y="13217"/>
                    <a:pt x="9787" y="12521"/>
                    <a:pt x="9787" y="11876"/>
                  </a:cubicBezTo>
                  <a:cubicBezTo>
                    <a:pt x="9839" y="11180"/>
                    <a:pt x="9839" y="10535"/>
                    <a:pt x="9787" y="9839"/>
                  </a:cubicBezTo>
                  <a:cubicBezTo>
                    <a:pt x="9787" y="9194"/>
                    <a:pt x="9736" y="8498"/>
                    <a:pt x="9671" y="7853"/>
                  </a:cubicBezTo>
                  <a:cubicBezTo>
                    <a:pt x="9568" y="7208"/>
                    <a:pt x="9413" y="6499"/>
                    <a:pt x="9194" y="5919"/>
                  </a:cubicBezTo>
                  <a:cubicBezTo>
                    <a:pt x="8923" y="5326"/>
                    <a:pt x="8601" y="4732"/>
                    <a:pt x="8227" y="4139"/>
                  </a:cubicBezTo>
                  <a:cubicBezTo>
                    <a:pt x="7853" y="3598"/>
                    <a:pt x="7479" y="3017"/>
                    <a:pt x="7092" y="2476"/>
                  </a:cubicBezTo>
                  <a:cubicBezTo>
                    <a:pt x="6667" y="1986"/>
                    <a:pt x="6241" y="1457"/>
                    <a:pt x="5803" y="916"/>
                  </a:cubicBezTo>
                  <a:cubicBezTo>
                    <a:pt x="5700" y="812"/>
                    <a:pt x="5596" y="696"/>
                    <a:pt x="5429" y="593"/>
                  </a:cubicBezTo>
                  <a:cubicBezTo>
                    <a:pt x="5377" y="542"/>
                    <a:pt x="5326" y="490"/>
                    <a:pt x="5274" y="438"/>
                  </a:cubicBezTo>
                  <a:cubicBezTo>
                    <a:pt x="5274" y="374"/>
                    <a:pt x="5222" y="374"/>
                    <a:pt x="5222" y="374"/>
                  </a:cubicBezTo>
                  <a:lnTo>
                    <a:pt x="5055" y="322"/>
                  </a:lnTo>
                  <a:cubicBezTo>
                    <a:pt x="4836" y="219"/>
                    <a:pt x="4513" y="116"/>
                    <a:pt x="4255" y="0"/>
                  </a:cubicBezTo>
                  <a:close/>
                </a:path>
              </a:pathLst>
            </a:custGeom>
            <a:solidFill>
              <a:srgbClr val="F6B598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3743575" y="5038775"/>
              <a:ext cx="251150" cy="89950"/>
            </a:xfrm>
            <a:custGeom>
              <a:rect b="b" l="l" r="r" t="t"/>
              <a:pathLst>
                <a:path extrusionOk="0" h="3598" w="10046">
                  <a:moveTo>
                    <a:pt x="1" y="0"/>
                  </a:moveTo>
                  <a:lnTo>
                    <a:pt x="1" y="3598"/>
                  </a:lnTo>
                  <a:lnTo>
                    <a:pt x="10046" y="3598"/>
                  </a:lnTo>
                  <a:lnTo>
                    <a:pt x="10046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3688450" y="4815700"/>
              <a:ext cx="78050" cy="143800"/>
            </a:xfrm>
            <a:custGeom>
              <a:rect b="b" l="l" r="r" t="t"/>
              <a:pathLst>
                <a:path extrusionOk="0" h="5752" w="3122">
                  <a:moveTo>
                    <a:pt x="749" y="0"/>
                  </a:moveTo>
                  <a:cubicBezTo>
                    <a:pt x="594" y="0"/>
                    <a:pt x="478" y="52"/>
                    <a:pt x="375" y="103"/>
                  </a:cubicBezTo>
                  <a:cubicBezTo>
                    <a:pt x="272" y="168"/>
                    <a:pt x="220" y="219"/>
                    <a:pt x="155" y="374"/>
                  </a:cubicBezTo>
                  <a:cubicBezTo>
                    <a:pt x="52" y="490"/>
                    <a:pt x="52" y="645"/>
                    <a:pt x="52" y="813"/>
                  </a:cubicBezTo>
                  <a:cubicBezTo>
                    <a:pt x="52" y="967"/>
                    <a:pt x="52" y="1070"/>
                    <a:pt x="104" y="1187"/>
                  </a:cubicBezTo>
                  <a:cubicBezTo>
                    <a:pt x="220" y="1135"/>
                    <a:pt x="323" y="1070"/>
                    <a:pt x="426" y="1019"/>
                  </a:cubicBezTo>
                  <a:cubicBezTo>
                    <a:pt x="594" y="967"/>
                    <a:pt x="865" y="967"/>
                    <a:pt x="1071" y="967"/>
                  </a:cubicBezTo>
                  <a:cubicBezTo>
                    <a:pt x="1613" y="967"/>
                    <a:pt x="2154" y="1070"/>
                    <a:pt x="2154" y="1070"/>
                  </a:cubicBezTo>
                  <a:cubicBezTo>
                    <a:pt x="2206" y="1070"/>
                    <a:pt x="2257" y="1135"/>
                    <a:pt x="2257" y="1135"/>
                  </a:cubicBezTo>
                  <a:lnTo>
                    <a:pt x="2257" y="1290"/>
                  </a:lnTo>
                  <a:lnTo>
                    <a:pt x="2206" y="1290"/>
                  </a:lnTo>
                  <a:lnTo>
                    <a:pt x="2206" y="1341"/>
                  </a:lnTo>
                  <a:cubicBezTo>
                    <a:pt x="2154" y="1341"/>
                    <a:pt x="2090" y="1393"/>
                    <a:pt x="2038" y="1509"/>
                  </a:cubicBezTo>
                  <a:cubicBezTo>
                    <a:pt x="1935" y="1612"/>
                    <a:pt x="1767" y="1831"/>
                    <a:pt x="1561" y="2038"/>
                  </a:cubicBezTo>
                  <a:cubicBezTo>
                    <a:pt x="1187" y="2476"/>
                    <a:pt x="697" y="3121"/>
                    <a:pt x="375" y="3765"/>
                  </a:cubicBezTo>
                  <a:cubicBezTo>
                    <a:pt x="104" y="4243"/>
                    <a:pt x="1" y="4681"/>
                    <a:pt x="1" y="5003"/>
                  </a:cubicBezTo>
                  <a:cubicBezTo>
                    <a:pt x="1" y="5210"/>
                    <a:pt x="52" y="5377"/>
                    <a:pt x="155" y="5480"/>
                  </a:cubicBezTo>
                  <a:cubicBezTo>
                    <a:pt x="272" y="5584"/>
                    <a:pt x="375" y="5700"/>
                    <a:pt x="594" y="5751"/>
                  </a:cubicBezTo>
                  <a:lnTo>
                    <a:pt x="968" y="5751"/>
                  </a:lnTo>
                  <a:cubicBezTo>
                    <a:pt x="1290" y="5751"/>
                    <a:pt x="1509" y="5648"/>
                    <a:pt x="1664" y="5532"/>
                  </a:cubicBezTo>
                  <a:cubicBezTo>
                    <a:pt x="1767" y="5480"/>
                    <a:pt x="1832" y="5429"/>
                    <a:pt x="1883" y="5377"/>
                  </a:cubicBezTo>
                  <a:cubicBezTo>
                    <a:pt x="1561" y="5003"/>
                    <a:pt x="1393" y="4513"/>
                    <a:pt x="1393" y="4036"/>
                  </a:cubicBezTo>
                  <a:cubicBezTo>
                    <a:pt x="1393" y="3598"/>
                    <a:pt x="1509" y="3121"/>
                    <a:pt x="1716" y="2747"/>
                  </a:cubicBezTo>
                  <a:cubicBezTo>
                    <a:pt x="1935" y="2308"/>
                    <a:pt x="2154" y="1934"/>
                    <a:pt x="2477" y="1664"/>
                  </a:cubicBezTo>
                  <a:cubicBezTo>
                    <a:pt x="3005" y="1070"/>
                    <a:pt x="3121" y="645"/>
                    <a:pt x="3121" y="426"/>
                  </a:cubicBezTo>
                  <a:lnTo>
                    <a:pt x="2954" y="426"/>
                  </a:lnTo>
                  <a:cubicBezTo>
                    <a:pt x="2850" y="490"/>
                    <a:pt x="2734" y="490"/>
                    <a:pt x="2580" y="490"/>
                  </a:cubicBezTo>
                  <a:cubicBezTo>
                    <a:pt x="2360" y="490"/>
                    <a:pt x="2154" y="490"/>
                    <a:pt x="1935" y="426"/>
                  </a:cubicBezTo>
                  <a:cubicBezTo>
                    <a:pt x="1716" y="374"/>
                    <a:pt x="1509" y="323"/>
                    <a:pt x="1342" y="219"/>
                  </a:cubicBezTo>
                  <a:cubicBezTo>
                    <a:pt x="1187" y="52"/>
                    <a:pt x="916" y="0"/>
                    <a:pt x="74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3658800" y="4783450"/>
              <a:ext cx="128975" cy="213750"/>
            </a:xfrm>
            <a:custGeom>
              <a:rect b="b" l="l" r="r" t="t"/>
              <a:pathLst>
                <a:path extrusionOk="0" h="8550" w="5159">
                  <a:moveTo>
                    <a:pt x="1935" y="1071"/>
                  </a:moveTo>
                  <a:cubicBezTo>
                    <a:pt x="2154" y="1071"/>
                    <a:pt x="2476" y="1135"/>
                    <a:pt x="2695" y="1290"/>
                  </a:cubicBezTo>
                  <a:cubicBezTo>
                    <a:pt x="2799" y="1342"/>
                    <a:pt x="2953" y="1458"/>
                    <a:pt x="3173" y="1458"/>
                  </a:cubicBezTo>
                  <a:cubicBezTo>
                    <a:pt x="3392" y="1509"/>
                    <a:pt x="3546" y="1509"/>
                    <a:pt x="3766" y="1509"/>
                  </a:cubicBezTo>
                  <a:lnTo>
                    <a:pt x="4140" y="1509"/>
                  </a:lnTo>
                  <a:cubicBezTo>
                    <a:pt x="4191" y="1509"/>
                    <a:pt x="4307" y="1458"/>
                    <a:pt x="4359" y="1458"/>
                  </a:cubicBezTo>
                  <a:lnTo>
                    <a:pt x="4462" y="1458"/>
                  </a:lnTo>
                  <a:lnTo>
                    <a:pt x="4514" y="1509"/>
                  </a:lnTo>
                  <a:lnTo>
                    <a:pt x="4514" y="1716"/>
                  </a:lnTo>
                  <a:cubicBezTo>
                    <a:pt x="4514" y="1987"/>
                    <a:pt x="4410" y="2528"/>
                    <a:pt x="3817" y="3121"/>
                  </a:cubicBezTo>
                  <a:cubicBezTo>
                    <a:pt x="3546" y="3392"/>
                    <a:pt x="3340" y="3714"/>
                    <a:pt x="3121" y="4140"/>
                  </a:cubicBezTo>
                  <a:cubicBezTo>
                    <a:pt x="2953" y="4514"/>
                    <a:pt x="2850" y="4939"/>
                    <a:pt x="2850" y="5326"/>
                  </a:cubicBezTo>
                  <a:cubicBezTo>
                    <a:pt x="2850" y="5803"/>
                    <a:pt x="2953" y="6229"/>
                    <a:pt x="3340" y="6551"/>
                  </a:cubicBezTo>
                  <a:lnTo>
                    <a:pt x="3340" y="6719"/>
                  </a:lnTo>
                  <a:cubicBezTo>
                    <a:pt x="3340" y="6719"/>
                    <a:pt x="3224" y="6874"/>
                    <a:pt x="3018" y="7041"/>
                  </a:cubicBezTo>
                  <a:cubicBezTo>
                    <a:pt x="2850" y="7144"/>
                    <a:pt x="2528" y="7312"/>
                    <a:pt x="2154" y="7312"/>
                  </a:cubicBezTo>
                  <a:cubicBezTo>
                    <a:pt x="1986" y="7312"/>
                    <a:pt x="1883" y="7312"/>
                    <a:pt x="1728" y="7260"/>
                  </a:cubicBezTo>
                  <a:cubicBezTo>
                    <a:pt x="1509" y="7196"/>
                    <a:pt x="1290" y="7093"/>
                    <a:pt x="1135" y="6938"/>
                  </a:cubicBezTo>
                  <a:cubicBezTo>
                    <a:pt x="1019" y="6770"/>
                    <a:pt x="916" y="6500"/>
                    <a:pt x="916" y="6293"/>
                  </a:cubicBezTo>
                  <a:cubicBezTo>
                    <a:pt x="916" y="5906"/>
                    <a:pt x="1084" y="5429"/>
                    <a:pt x="1341" y="4888"/>
                  </a:cubicBezTo>
                  <a:cubicBezTo>
                    <a:pt x="1883" y="3921"/>
                    <a:pt x="2747" y="2954"/>
                    <a:pt x="3069" y="2580"/>
                  </a:cubicBezTo>
                  <a:cubicBezTo>
                    <a:pt x="3069" y="2580"/>
                    <a:pt x="3018" y="2528"/>
                    <a:pt x="2953" y="2528"/>
                  </a:cubicBezTo>
                  <a:cubicBezTo>
                    <a:pt x="2799" y="2528"/>
                    <a:pt x="2528" y="2477"/>
                    <a:pt x="2257" y="2477"/>
                  </a:cubicBezTo>
                  <a:cubicBezTo>
                    <a:pt x="2102" y="2477"/>
                    <a:pt x="1935" y="2528"/>
                    <a:pt x="1780" y="2528"/>
                  </a:cubicBezTo>
                  <a:cubicBezTo>
                    <a:pt x="1664" y="2580"/>
                    <a:pt x="1561" y="2580"/>
                    <a:pt x="1458" y="2683"/>
                  </a:cubicBezTo>
                  <a:cubicBezTo>
                    <a:pt x="1406" y="2683"/>
                    <a:pt x="1406" y="2747"/>
                    <a:pt x="1341" y="2799"/>
                  </a:cubicBezTo>
                  <a:cubicBezTo>
                    <a:pt x="1341" y="2850"/>
                    <a:pt x="1290" y="2850"/>
                    <a:pt x="1238" y="2850"/>
                  </a:cubicBezTo>
                  <a:cubicBezTo>
                    <a:pt x="1187" y="2850"/>
                    <a:pt x="1135" y="2850"/>
                    <a:pt x="1135" y="2799"/>
                  </a:cubicBezTo>
                  <a:cubicBezTo>
                    <a:pt x="1135" y="2799"/>
                    <a:pt x="968" y="2477"/>
                    <a:pt x="968" y="2103"/>
                  </a:cubicBezTo>
                  <a:cubicBezTo>
                    <a:pt x="968" y="1935"/>
                    <a:pt x="1019" y="1716"/>
                    <a:pt x="1084" y="1561"/>
                  </a:cubicBezTo>
                  <a:cubicBezTo>
                    <a:pt x="1187" y="1393"/>
                    <a:pt x="1290" y="1239"/>
                    <a:pt x="1458" y="1187"/>
                  </a:cubicBezTo>
                  <a:cubicBezTo>
                    <a:pt x="1561" y="1071"/>
                    <a:pt x="1728" y="1071"/>
                    <a:pt x="1935" y="1071"/>
                  </a:cubicBezTo>
                  <a:close/>
                  <a:moveTo>
                    <a:pt x="323" y="1"/>
                  </a:moveTo>
                  <a:cubicBezTo>
                    <a:pt x="168" y="1"/>
                    <a:pt x="0" y="168"/>
                    <a:pt x="0" y="323"/>
                  </a:cubicBezTo>
                  <a:lnTo>
                    <a:pt x="0" y="8227"/>
                  </a:lnTo>
                  <a:cubicBezTo>
                    <a:pt x="0" y="8382"/>
                    <a:pt x="168" y="8550"/>
                    <a:pt x="323" y="8550"/>
                  </a:cubicBezTo>
                  <a:lnTo>
                    <a:pt x="4836" y="8550"/>
                  </a:lnTo>
                  <a:cubicBezTo>
                    <a:pt x="5004" y="8550"/>
                    <a:pt x="5158" y="8382"/>
                    <a:pt x="5158" y="8227"/>
                  </a:cubicBezTo>
                  <a:lnTo>
                    <a:pt x="5158" y="323"/>
                  </a:lnTo>
                  <a:cubicBezTo>
                    <a:pt x="5158" y="168"/>
                    <a:pt x="5004" y="1"/>
                    <a:pt x="483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4180050" y="4937875"/>
              <a:ext cx="34850" cy="35150"/>
            </a:xfrm>
            <a:custGeom>
              <a:rect b="b" l="l" r="r" t="t"/>
              <a:pathLst>
                <a:path extrusionOk="0" h="1406" w="1394">
                  <a:moveTo>
                    <a:pt x="697" y="168"/>
                  </a:moveTo>
                  <a:cubicBezTo>
                    <a:pt x="865" y="168"/>
                    <a:pt x="968" y="219"/>
                    <a:pt x="1071" y="323"/>
                  </a:cubicBezTo>
                  <a:cubicBezTo>
                    <a:pt x="1187" y="439"/>
                    <a:pt x="1239" y="542"/>
                    <a:pt x="1239" y="697"/>
                  </a:cubicBezTo>
                  <a:cubicBezTo>
                    <a:pt x="1239" y="864"/>
                    <a:pt x="1187" y="967"/>
                    <a:pt x="1071" y="1083"/>
                  </a:cubicBezTo>
                  <a:cubicBezTo>
                    <a:pt x="968" y="1187"/>
                    <a:pt x="865" y="1238"/>
                    <a:pt x="697" y="1238"/>
                  </a:cubicBezTo>
                  <a:cubicBezTo>
                    <a:pt x="543" y="1238"/>
                    <a:pt x="427" y="1187"/>
                    <a:pt x="323" y="1083"/>
                  </a:cubicBezTo>
                  <a:cubicBezTo>
                    <a:pt x="272" y="967"/>
                    <a:pt x="156" y="864"/>
                    <a:pt x="156" y="697"/>
                  </a:cubicBezTo>
                  <a:cubicBezTo>
                    <a:pt x="156" y="542"/>
                    <a:pt x="272" y="439"/>
                    <a:pt x="323" y="323"/>
                  </a:cubicBezTo>
                  <a:cubicBezTo>
                    <a:pt x="427" y="219"/>
                    <a:pt x="543" y="168"/>
                    <a:pt x="697" y="168"/>
                  </a:cubicBezTo>
                  <a:close/>
                  <a:moveTo>
                    <a:pt x="697" y="0"/>
                  </a:moveTo>
                  <a:cubicBezTo>
                    <a:pt x="323" y="0"/>
                    <a:pt x="1" y="323"/>
                    <a:pt x="1" y="697"/>
                  </a:cubicBezTo>
                  <a:cubicBezTo>
                    <a:pt x="1" y="1083"/>
                    <a:pt x="323" y="1406"/>
                    <a:pt x="697" y="1406"/>
                  </a:cubicBezTo>
                  <a:cubicBezTo>
                    <a:pt x="1071" y="1406"/>
                    <a:pt x="1394" y="1083"/>
                    <a:pt x="1394" y="697"/>
                  </a:cubicBezTo>
                  <a:cubicBezTo>
                    <a:pt x="1394" y="323"/>
                    <a:pt x="1071" y="0"/>
                    <a:pt x="69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3525975" y="4948825"/>
              <a:ext cx="14875" cy="13250"/>
            </a:xfrm>
            <a:custGeom>
              <a:rect b="b" l="l" r="r" t="t"/>
              <a:pathLst>
                <a:path extrusionOk="0" h="530" w="595">
                  <a:moveTo>
                    <a:pt x="323" y="155"/>
                  </a:moveTo>
                  <a:cubicBezTo>
                    <a:pt x="375" y="155"/>
                    <a:pt x="375" y="207"/>
                    <a:pt x="375" y="259"/>
                  </a:cubicBezTo>
                  <a:cubicBezTo>
                    <a:pt x="375" y="323"/>
                    <a:pt x="375" y="375"/>
                    <a:pt x="323" y="375"/>
                  </a:cubicBezTo>
                  <a:cubicBezTo>
                    <a:pt x="272" y="375"/>
                    <a:pt x="207" y="323"/>
                    <a:pt x="207" y="259"/>
                  </a:cubicBezTo>
                  <a:cubicBezTo>
                    <a:pt x="207" y="207"/>
                    <a:pt x="272" y="155"/>
                    <a:pt x="323" y="155"/>
                  </a:cubicBezTo>
                  <a:close/>
                  <a:moveTo>
                    <a:pt x="323" y="1"/>
                  </a:moveTo>
                  <a:cubicBezTo>
                    <a:pt x="156" y="1"/>
                    <a:pt x="1" y="104"/>
                    <a:pt x="1" y="259"/>
                  </a:cubicBezTo>
                  <a:cubicBezTo>
                    <a:pt x="1" y="426"/>
                    <a:pt x="156" y="529"/>
                    <a:pt x="323" y="529"/>
                  </a:cubicBezTo>
                  <a:cubicBezTo>
                    <a:pt x="426" y="529"/>
                    <a:pt x="594" y="426"/>
                    <a:pt x="594" y="259"/>
                  </a:cubicBezTo>
                  <a:cubicBezTo>
                    <a:pt x="594" y="104"/>
                    <a:pt x="426" y="1"/>
                    <a:pt x="32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3736800" y="5033300"/>
              <a:ext cx="264700" cy="102200"/>
            </a:xfrm>
            <a:custGeom>
              <a:rect b="b" l="l" r="r" t="t"/>
              <a:pathLst>
                <a:path extrusionOk="0" h="4088" w="10588">
                  <a:moveTo>
                    <a:pt x="10317" y="219"/>
                  </a:moveTo>
                  <a:lnTo>
                    <a:pt x="10317" y="3817"/>
                  </a:lnTo>
                  <a:lnTo>
                    <a:pt x="272" y="3817"/>
                  </a:lnTo>
                  <a:lnTo>
                    <a:pt x="272" y="219"/>
                  </a:lnTo>
                  <a:close/>
                  <a:moveTo>
                    <a:pt x="1" y="0"/>
                  </a:moveTo>
                  <a:lnTo>
                    <a:pt x="1" y="4088"/>
                  </a:lnTo>
                  <a:lnTo>
                    <a:pt x="10587" y="4088"/>
                  </a:lnTo>
                  <a:lnTo>
                    <a:pt x="10587" y="3920"/>
                  </a:lnTo>
                  <a:lnTo>
                    <a:pt x="10587" y="0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3653650" y="4777975"/>
              <a:ext cx="139600" cy="224400"/>
            </a:xfrm>
            <a:custGeom>
              <a:rect b="b" l="l" r="r" t="t"/>
              <a:pathLst>
                <a:path extrusionOk="0" h="8976" w="5584">
                  <a:moveTo>
                    <a:pt x="5042" y="220"/>
                  </a:moveTo>
                  <a:cubicBezTo>
                    <a:pt x="5210" y="220"/>
                    <a:pt x="5364" y="387"/>
                    <a:pt x="5364" y="542"/>
                  </a:cubicBezTo>
                  <a:lnTo>
                    <a:pt x="5364" y="8446"/>
                  </a:lnTo>
                  <a:cubicBezTo>
                    <a:pt x="5364" y="8601"/>
                    <a:pt x="5210" y="8769"/>
                    <a:pt x="5042" y="8769"/>
                  </a:cubicBezTo>
                  <a:lnTo>
                    <a:pt x="529" y="8769"/>
                  </a:lnTo>
                  <a:cubicBezTo>
                    <a:pt x="374" y="8769"/>
                    <a:pt x="206" y="8601"/>
                    <a:pt x="206" y="8446"/>
                  </a:cubicBezTo>
                  <a:lnTo>
                    <a:pt x="206" y="542"/>
                  </a:lnTo>
                  <a:cubicBezTo>
                    <a:pt x="206" y="387"/>
                    <a:pt x="374" y="220"/>
                    <a:pt x="529" y="220"/>
                  </a:cubicBezTo>
                  <a:close/>
                  <a:moveTo>
                    <a:pt x="529" y="1"/>
                  </a:moveTo>
                  <a:cubicBezTo>
                    <a:pt x="206" y="1"/>
                    <a:pt x="0" y="220"/>
                    <a:pt x="0" y="542"/>
                  </a:cubicBezTo>
                  <a:lnTo>
                    <a:pt x="0" y="8446"/>
                  </a:lnTo>
                  <a:cubicBezTo>
                    <a:pt x="0" y="8769"/>
                    <a:pt x="206" y="8975"/>
                    <a:pt x="529" y="8975"/>
                  </a:cubicBezTo>
                  <a:lnTo>
                    <a:pt x="5042" y="8975"/>
                  </a:lnTo>
                  <a:cubicBezTo>
                    <a:pt x="5364" y="8975"/>
                    <a:pt x="5583" y="8769"/>
                    <a:pt x="5583" y="8446"/>
                  </a:cubicBezTo>
                  <a:lnTo>
                    <a:pt x="5583" y="542"/>
                  </a:lnTo>
                  <a:cubicBezTo>
                    <a:pt x="5583" y="220"/>
                    <a:pt x="5364" y="1"/>
                    <a:pt x="504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3681675" y="4810200"/>
              <a:ext cx="89975" cy="156050"/>
            </a:xfrm>
            <a:custGeom>
              <a:rect b="b" l="l" r="r" t="t"/>
              <a:pathLst>
                <a:path extrusionOk="0" h="6242" w="3599">
                  <a:moveTo>
                    <a:pt x="1020" y="220"/>
                  </a:moveTo>
                  <a:cubicBezTo>
                    <a:pt x="1187" y="220"/>
                    <a:pt x="1458" y="272"/>
                    <a:pt x="1613" y="439"/>
                  </a:cubicBezTo>
                  <a:cubicBezTo>
                    <a:pt x="1780" y="543"/>
                    <a:pt x="1987" y="594"/>
                    <a:pt x="2206" y="646"/>
                  </a:cubicBezTo>
                  <a:cubicBezTo>
                    <a:pt x="2425" y="710"/>
                    <a:pt x="2631" y="710"/>
                    <a:pt x="2851" y="710"/>
                  </a:cubicBezTo>
                  <a:cubicBezTo>
                    <a:pt x="3005" y="710"/>
                    <a:pt x="3121" y="710"/>
                    <a:pt x="3225" y="646"/>
                  </a:cubicBezTo>
                  <a:lnTo>
                    <a:pt x="3392" y="646"/>
                  </a:lnTo>
                  <a:cubicBezTo>
                    <a:pt x="3392" y="865"/>
                    <a:pt x="3276" y="1290"/>
                    <a:pt x="2748" y="1884"/>
                  </a:cubicBezTo>
                  <a:cubicBezTo>
                    <a:pt x="2425" y="2154"/>
                    <a:pt x="2206" y="2528"/>
                    <a:pt x="1987" y="2967"/>
                  </a:cubicBezTo>
                  <a:cubicBezTo>
                    <a:pt x="1780" y="3341"/>
                    <a:pt x="1664" y="3818"/>
                    <a:pt x="1664" y="4256"/>
                  </a:cubicBezTo>
                  <a:cubicBezTo>
                    <a:pt x="1664" y="4733"/>
                    <a:pt x="1832" y="5223"/>
                    <a:pt x="2154" y="5597"/>
                  </a:cubicBezTo>
                  <a:cubicBezTo>
                    <a:pt x="2103" y="5649"/>
                    <a:pt x="2038" y="5700"/>
                    <a:pt x="1935" y="5752"/>
                  </a:cubicBezTo>
                  <a:cubicBezTo>
                    <a:pt x="1780" y="5868"/>
                    <a:pt x="1561" y="5971"/>
                    <a:pt x="1239" y="5971"/>
                  </a:cubicBezTo>
                  <a:lnTo>
                    <a:pt x="865" y="5971"/>
                  </a:lnTo>
                  <a:cubicBezTo>
                    <a:pt x="646" y="5920"/>
                    <a:pt x="543" y="5804"/>
                    <a:pt x="426" y="5700"/>
                  </a:cubicBezTo>
                  <a:cubicBezTo>
                    <a:pt x="323" y="5597"/>
                    <a:pt x="272" y="5430"/>
                    <a:pt x="272" y="5223"/>
                  </a:cubicBezTo>
                  <a:cubicBezTo>
                    <a:pt x="272" y="4901"/>
                    <a:pt x="375" y="4463"/>
                    <a:pt x="646" y="3985"/>
                  </a:cubicBezTo>
                  <a:cubicBezTo>
                    <a:pt x="968" y="3341"/>
                    <a:pt x="1458" y="2696"/>
                    <a:pt x="1832" y="2258"/>
                  </a:cubicBezTo>
                  <a:cubicBezTo>
                    <a:pt x="2038" y="2051"/>
                    <a:pt x="2206" y="1832"/>
                    <a:pt x="2309" y="1729"/>
                  </a:cubicBezTo>
                  <a:cubicBezTo>
                    <a:pt x="2361" y="1613"/>
                    <a:pt x="2425" y="1561"/>
                    <a:pt x="2477" y="1561"/>
                  </a:cubicBezTo>
                  <a:lnTo>
                    <a:pt x="2477" y="1510"/>
                  </a:lnTo>
                  <a:lnTo>
                    <a:pt x="2528" y="1510"/>
                  </a:lnTo>
                  <a:lnTo>
                    <a:pt x="2528" y="1355"/>
                  </a:lnTo>
                  <a:cubicBezTo>
                    <a:pt x="2528" y="1355"/>
                    <a:pt x="2477" y="1290"/>
                    <a:pt x="2425" y="1290"/>
                  </a:cubicBezTo>
                  <a:cubicBezTo>
                    <a:pt x="2425" y="1290"/>
                    <a:pt x="1884" y="1187"/>
                    <a:pt x="1342" y="1187"/>
                  </a:cubicBezTo>
                  <a:cubicBezTo>
                    <a:pt x="1136" y="1187"/>
                    <a:pt x="865" y="1187"/>
                    <a:pt x="697" y="1239"/>
                  </a:cubicBezTo>
                  <a:cubicBezTo>
                    <a:pt x="594" y="1290"/>
                    <a:pt x="491" y="1355"/>
                    <a:pt x="375" y="1407"/>
                  </a:cubicBezTo>
                  <a:cubicBezTo>
                    <a:pt x="323" y="1290"/>
                    <a:pt x="323" y="1187"/>
                    <a:pt x="323" y="1033"/>
                  </a:cubicBezTo>
                  <a:cubicBezTo>
                    <a:pt x="323" y="865"/>
                    <a:pt x="323" y="710"/>
                    <a:pt x="426" y="594"/>
                  </a:cubicBezTo>
                  <a:cubicBezTo>
                    <a:pt x="491" y="439"/>
                    <a:pt x="543" y="388"/>
                    <a:pt x="646" y="323"/>
                  </a:cubicBezTo>
                  <a:cubicBezTo>
                    <a:pt x="749" y="272"/>
                    <a:pt x="865" y="220"/>
                    <a:pt x="1020" y="220"/>
                  </a:cubicBezTo>
                  <a:close/>
                  <a:moveTo>
                    <a:pt x="1020" y="1"/>
                  </a:moveTo>
                  <a:cubicBezTo>
                    <a:pt x="813" y="1"/>
                    <a:pt x="646" y="1"/>
                    <a:pt x="543" y="117"/>
                  </a:cubicBezTo>
                  <a:cubicBezTo>
                    <a:pt x="375" y="169"/>
                    <a:pt x="272" y="323"/>
                    <a:pt x="169" y="491"/>
                  </a:cubicBezTo>
                  <a:cubicBezTo>
                    <a:pt x="104" y="646"/>
                    <a:pt x="53" y="865"/>
                    <a:pt x="53" y="1033"/>
                  </a:cubicBezTo>
                  <a:cubicBezTo>
                    <a:pt x="53" y="1407"/>
                    <a:pt x="220" y="1729"/>
                    <a:pt x="220" y="1729"/>
                  </a:cubicBezTo>
                  <a:cubicBezTo>
                    <a:pt x="220" y="1780"/>
                    <a:pt x="272" y="1780"/>
                    <a:pt x="323" y="1780"/>
                  </a:cubicBezTo>
                  <a:cubicBezTo>
                    <a:pt x="375" y="1780"/>
                    <a:pt x="426" y="1780"/>
                    <a:pt x="426" y="1729"/>
                  </a:cubicBezTo>
                  <a:cubicBezTo>
                    <a:pt x="491" y="1677"/>
                    <a:pt x="491" y="1613"/>
                    <a:pt x="543" y="1613"/>
                  </a:cubicBezTo>
                  <a:cubicBezTo>
                    <a:pt x="646" y="1510"/>
                    <a:pt x="749" y="1510"/>
                    <a:pt x="865" y="1458"/>
                  </a:cubicBezTo>
                  <a:cubicBezTo>
                    <a:pt x="1020" y="1458"/>
                    <a:pt x="1187" y="1407"/>
                    <a:pt x="1342" y="1407"/>
                  </a:cubicBezTo>
                  <a:cubicBezTo>
                    <a:pt x="1613" y="1407"/>
                    <a:pt x="1884" y="1458"/>
                    <a:pt x="2038" y="1458"/>
                  </a:cubicBezTo>
                  <a:cubicBezTo>
                    <a:pt x="2103" y="1458"/>
                    <a:pt x="2154" y="1510"/>
                    <a:pt x="2154" y="1510"/>
                  </a:cubicBezTo>
                  <a:cubicBezTo>
                    <a:pt x="1832" y="1884"/>
                    <a:pt x="968" y="2851"/>
                    <a:pt x="426" y="3818"/>
                  </a:cubicBezTo>
                  <a:cubicBezTo>
                    <a:pt x="169" y="4359"/>
                    <a:pt x="1" y="4836"/>
                    <a:pt x="1" y="5223"/>
                  </a:cubicBezTo>
                  <a:cubicBezTo>
                    <a:pt x="1" y="5430"/>
                    <a:pt x="104" y="5700"/>
                    <a:pt x="220" y="5868"/>
                  </a:cubicBezTo>
                  <a:cubicBezTo>
                    <a:pt x="375" y="6023"/>
                    <a:pt x="594" y="6126"/>
                    <a:pt x="813" y="6190"/>
                  </a:cubicBezTo>
                  <a:cubicBezTo>
                    <a:pt x="968" y="6242"/>
                    <a:pt x="1071" y="6242"/>
                    <a:pt x="1239" y="6242"/>
                  </a:cubicBezTo>
                  <a:cubicBezTo>
                    <a:pt x="1613" y="6242"/>
                    <a:pt x="1935" y="6074"/>
                    <a:pt x="2103" y="5971"/>
                  </a:cubicBezTo>
                  <a:cubicBezTo>
                    <a:pt x="2309" y="5804"/>
                    <a:pt x="2425" y="5649"/>
                    <a:pt x="2425" y="5649"/>
                  </a:cubicBezTo>
                  <a:lnTo>
                    <a:pt x="2425" y="5481"/>
                  </a:lnTo>
                  <a:cubicBezTo>
                    <a:pt x="2038" y="5159"/>
                    <a:pt x="1935" y="4733"/>
                    <a:pt x="1935" y="4256"/>
                  </a:cubicBezTo>
                  <a:cubicBezTo>
                    <a:pt x="1935" y="3869"/>
                    <a:pt x="2038" y="3444"/>
                    <a:pt x="2206" y="3070"/>
                  </a:cubicBezTo>
                  <a:cubicBezTo>
                    <a:pt x="2425" y="2644"/>
                    <a:pt x="2631" y="2322"/>
                    <a:pt x="2902" y="2051"/>
                  </a:cubicBezTo>
                  <a:cubicBezTo>
                    <a:pt x="3495" y="1458"/>
                    <a:pt x="3599" y="917"/>
                    <a:pt x="3599" y="646"/>
                  </a:cubicBezTo>
                  <a:lnTo>
                    <a:pt x="3599" y="439"/>
                  </a:lnTo>
                  <a:lnTo>
                    <a:pt x="3547" y="388"/>
                  </a:lnTo>
                  <a:lnTo>
                    <a:pt x="3444" y="388"/>
                  </a:lnTo>
                  <a:cubicBezTo>
                    <a:pt x="3392" y="388"/>
                    <a:pt x="3276" y="439"/>
                    <a:pt x="3225" y="439"/>
                  </a:cubicBezTo>
                  <a:lnTo>
                    <a:pt x="2851" y="439"/>
                  </a:lnTo>
                  <a:cubicBezTo>
                    <a:pt x="2631" y="439"/>
                    <a:pt x="2477" y="439"/>
                    <a:pt x="2258" y="388"/>
                  </a:cubicBezTo>
                  <a:cubicBezTo>
                    <a:pt x="2038" y="388"/>
                    <a:pt x="1884" y="272"/>
                    <a:pt x="1780" y="220"/>
                  </a:cubicBezTo>
                  <a:cubicBezTo>
                    <a:pt x="1561" y="65"/>
                    <a:pt x="1239" y="1"/>
                    <a:pt x="102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3798700" y="4777975"/>
              <a:ext cx="140900" cy="224400"/>
            </a:xfrm>
            <a:custGeom>
              <a:rect b="b" l="l" r="r" t="t"/>
              <a:pathLst>
                <a:path extrusionOk="0" h="8976" w="5636">
                  <a:moveTo>
                    <a:pt x="5094" y="220"/>
                  </a:moveTo>
                  <a:cubicBezTo>
                    <a:pt x="5262" y="220"/>
                    <a:pt x="5365" y="387"/>
                    <a:pt x="5365" y="542"/>
                  </a:cubicBezTo>
                  <a:lnTo>
                    <a:pt x="5365" y="8446"/>
                  </a:lnTo>
                  <a:cubicBezTo>
                    <a:pt x="5365" y="8601"/>
                    <a:pt x="5262" y="8769"/>
                    <a:pt x="5094" y="8769"/>
                  </a:cubicBezTo>
                  <a:lnTo>
                    <a:pt x="529" y="8769"/>
                  </a:lnTo>
                  <a:cubicBezTo>
                    <a:pt x="375" y="8769"/>
                    <a:pt x="259" y="8601"/>
                    <a:pt x="259" y="8446"/>
                  </a:cubicBezTo>
                  <a:lnTo>
                    <a:pt x="259" y="542"/>
                  </a:lnTo>
                  <a:cubicBezTo>
                    <a:pt x="259" y="387"/>
                    <a:pt x="375" y="220"/>
                    <a:pt x="529" y="220"/>
                  </a:cubicBezTo>
                  <a:close/>
                  <a:moveTo>
                    <a:pt x="529" y="1"/>
                  </a:moveTo>
                  <a:cubicBezTo>
                    <a:pt x="259" y="1"/>
                    <a:pt x="1" y="220"/>
                    <a:pt x="1" y="542"/>
                  </a:cubicBezTo>
                  <a:lnTo>
                    <a:pt x="1" y="8446"/>
                  </a:lnTo>
                  <a:cubicBezTo>
                    <a:pt x="1" y="8769"/>
                    <a:pt x="259" y="8975"/>
                    <a:pt x="529" y="8975"/>
                  </a:cubicBezTo>
                  <a:lnTo>
                    <a:pt x="5094" y="8975"/>
                  </a:lnTo>
                  <a:cubicBezTo>
                    <a:pt x="5365" y="8975"/>
                    <a:pt x="5636" y="8769"/>
                    <a:pt x="5636" y="8446"/>
                  </a:cubicBezTo>
                  <a:lnTo>
                    <a:pt x="5636" y="542"/>
                  </a:lnTo>
                  <a:cubicBezTo>
                    <a:pt x="5636" y="220"/>
                    <a:pt x="5365" y="1"/>
                    <a:pt x="5094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3828050" y="4810200"/>
              <a:ext cx="89950" cy="156050"/>
            </a:xfrm>
            <a:custGeom>
              <a:rect b="b" l="l" r="r" t="t"/>
              <a:pathLst>
                <a:path extrusionOk="0" h="6242" w="3598">
                  <a:moveTo>
                    <a:pt x="967" y="220"/>
                  </a:moveTo>
                  <a:cubicBezTo>
                    <a:pt x="1186" y="220"/>
                    <a:pt x="1406" y="272"/>
                    <a:pt x="1612" y="439"/>
                  </a:cubicBezTo>
                  <a:cubicBezTo>
                    <a:pt x="1780" y="543"/>
                    <a:pt x="1986" y="594"/>
                    <a:pt x="2205" y="646"/>
                  </a:cubicBezTo>
                  <a:cubicBezTo>
                    <a:pt x="2424" y="710"/>
                    <a:pt x="2631" y="710"/>
                    <a:pt x="2850" y="710"/>
                  </a:cubicBezTo>
                  <a:cubicBezTo>
                    <a:pt x="2953" y="710"/>
                    <a:pt x="3121" y="710"/>
                    <a:pt x="3224" y="646"/>
                  </a:cubicBezTo>
                  <a:lnTo>
                    <a:pt x="3340" y="646"/>
                  </a:lnTo>
                  <a:cubicBezTo>
                    <a:pt x="3340" y="865"/>
                    <a:pt x="3275" y="1290"/>
                    <a:pt x="2695" y="1884"/>
                  </a:cubicBezTo>
                  <a:cubicBezTo>
                    <a:pt x="2424" y="2154"/>
                    <a:pt x="2154" y="2528"/>
                    <a:pt x="1986" y="2967"/>
                  </a:cubicBezTo>
                  <a:cubicBezTo>
                    <a:pt x="1780" y="3341"/>
                    <a:pt x="1664" y="3818"/>
                    <a:pt x="1664" y="4256"/>
                  </a:cubicBezTo>
                  <a:cubicBezTo>
                    <a:pt x="1664" y="4733"/>
                    <a:pt x="1780" y="5223"/>
                    <a:pt x="2154" y="5597"/>
                  </a:cubicBezTo>
                  <a:cubicBezTo>
                    <a:pt x="2102" y="5649"/>
                    <a:pt x="2050" y="5700"/>
                    <a:pt x="1934" y="5752"/>
                  </a:cubicBezTo>
                  <a:cubicBezTo>
                    <a:pt x="1780" y="5868"/>
                    <a:pt x="1509" y="5971"/>
                    <a:pt x="1186" y="5971"/>
                  </a:cubicBezTo>
                  <a:lnTo>
                    <a:pt x="864" y="5971"/>
                  </a:lnTo>
                  <a:cubicBezTo>
                    <a:pt x="645" y="5920"/>
                    <a:pt x="490" y="5804"/>
                    <a:pt x="374" y="5700"/>
                  </a:cubicBezTo>
                  <a:cubicBezTo>
                    <a:pt x="271" y="5597"/>
                    <a:pt x="219" y="5430"/>
                    <a:pt x="219" y="5223"/>
                  </a:cubicBezTo>
                  <a:cubicBezTo>
                    <a:pt x="219" y="4901"/>
                    <a:pt x="374" y="4463"/>
                    <a:pt x="645" y="3985"/>
                  </a:cubicBezTo>
                  <a:cubicBezTo>
                    <a:pt x="967" y="3341"/>
                    <a:pt x="1406" y="2696"/>
                    <a:pt x="1831" y="2258"/>
                  </a:cubicBezTo>
                  <a:cubicBezTo>
                    <a:pt x="1986" y="2051"/>
                    <a:pt x="2154" y="1832"/>
                    <a:pt x="2257" y="1729"/>
                  </a:cubicBezTo>
                  <a:cubicBezTo>
                    <a:pt x="2373" y="1613"/>
                    <a:pt x="2424" y="1561"/>
                    <a:pt x="2424" y="1561"/>
                  </a:cubicBezTo>
                  <a:lnTo>
                    <a:pt x="2476" y="1510"/>
                  </a:lnTo>
                  <a:cubicBezTo>
                    <a:pt x="2527" y="1458"/>
                    <a:pt x="2527" y="1407"/>
                    <a:pt x="2527" y="1355"/>
                  </a:cubicBezTo>
                  <a:cubicBezTo>
                    <a:pt x="2476" y="1355"/>
                    <a:pt x="2476" y="1290"/>
                    <a:pt x="2424" y="1290"/>
                  </a:cubicBezTo>
                  <a:cubicBezTo>
                    <a:pt x="2424" y="1290"/>
                    <a:pt x="1883" y="1187"/>
                    <a:pt x="1341" y="1187"/>
                  </a:cubicBezTo>
                  <a:cubicBezTo>
                    <a:pt x="1083" y="1187"/>
                    <a:pt x="864" y="1187"/>
                    <a:pt x="645" y="1239"/>
                  </a:cubicBezTo>
                  <a:cubicBezTo>
                    <a:pt x="542" y="1290"/>
                    <a:pt x="439" y="1355"/>
                    <a:pt x="374" y="1407"/>
                  </a:cubicBezTo>
                  <a:lnTo>
                    <a:pt x="322" y="1407"/>
                  </a:lnTo>
                  <a:cubicBezTo>
                    <a:pt x="322" y="1290"/>
                    <a:pt x="271" y="1187"/>
                    <a:pt x="322" y="1033"/>
                  </a:cubicBezTo>
                  <a:cubicBezTo>
                    <a:pt x="322" y="865"/>
                    <a:pt x="322" y="710"/>
                    <a:pt x="374" y="594"/>
                  </a:cubicBezTo>
                  <a:cubicBezTo>
                    <a:pt x="439" y="439"/>
                    <a:pt x="542" y="388"/>
                    <a:pt x="593" y="323"/>
                  </a:cubicBezTo>
                  <a:cubicBezTo>
                    <a:pt x="696" y="272"/>
                    <a:pt x="864" y="220"/>
                    <a:pt x="967" y="220"/>
                  </a:cubicBezTo>
                  <a:close/>
                  <a:moveTo>
                    <a:pt x="967" y="1"/>
                  </a:moveTo>
                  <a:cubicBezTo>
                    <a:pt x="812" y="1"/>
                    <a:pt x="645" y="1"/>
                    <a:pt x="490" y="117"/>
                  </a:cubicBezTo>
                  <a:cubicBezTo>
                    <a:pt x="374" y="169"/>
                    <a:pt x="219" y="323"/>
                    <a:pt x="168" y="491"/>
                  </a:cubicBezTo>
                  <a:cubicBezTo>
                    <a:pt x="52" y="646"/>
                    <a:pt x="52" y="865"/>
                    <a:pt x="52" y="1033"/>
                  </a:cubicBezTo>
                  <a:cubicBezTo>
                    <a:pt x="52" y="1407"/>
                    <a:pt x="168" y="1729"/>
                    <a:pt x="168" y="1729"/>
                  </a:cubicBezTo>
                  <a:cubicBezTo>
                    <a:pt x="219" y="1780"/>
                    <a:pt x="271" y="1780"/>
                    <a:pt x="322" y="1780"/>
                  </a:cubicBezTo>
                  <a:cubicBezTo>
                    <a:pt x="322" y="1780"/>
                    <a:pt x="374" y="1780"/>
                    <a:pt x="439" y="1729"/>
                  </a:cubicBezTo>
                  <a:cubicBezTo>
                    <a:pt x="439" y="1677"/>
                    <a:pt x="490" y="1613"/>
                    <a:pt x="542" y="1613"/>
                  </a:cubicBezTo>
                  <a:cubicBezTo>
                    <a:pt x="593" y="1510"/>
                    <a:pt x="696" y="1510"/>
                    <a:pt x="864" y="1458"/>
                  </a:cubicBezTo>
                  <a:cubicBezTo>
                    <a:pt x="1019" y="1458"/>
                    <a:pt x="1186" y="1407"/>
                    <a:pt x="1341" y="1407"/>
                  </a:cubicBezTo>
                  <a:cubicBezTo>
                    <a:pt x="1560" y="1407"/>
                    <a:pt x="1831" y="1458"/>
                    <a:pt x="2050" y="1458"/>
                  </a:cubicBezTo>
                  <a:cubicBezTo>
                    <a:pt x="2102" y="1458"/>
                    <a:pt x="2102" y="1510"/>
                    <a:pt x="2154" y="1510"/>
                  </a:cubicBezTo>
                  <a:cubicBezTo>
                    <a:pt x="1780" y="1884"/>
                    <a:pt x="967" y="2851"/>
                    <a:pt x="439" y="3818"/>
                  </a:cubicBezTo>
                  <a:cubicBezTo>
                    <a:pt x="116" y="4359"/>
                    <a:pt x="0" y="4836"/>
                    <a:pt x="0" y="5223"/>
                  </a:cubicBezTo>
                  <a:cubicBezTo>
                    <a:pt x="0" y="5430"/>
                    <a:pt x="52" y="5700"/>
                    <a:pt x="219" y="5868"/>
                  </a:cubicBezTo>
                  <a:cubicBezTo>
                    <a:pt x="322" y="6023"/>
                    <a:pt x="542" y="6126"/>
                    <a:pt x="812" y="6190"/>
                  </a:cubicBezTo>
                  <a:cubicBezTo>
                    <a:pt x="916" y="6242"/>
                    <a:pt x="1083" y="6242"/>
                    <a:pt x="1186" y="6242"/>
                  </a:cubicBezTo>
                  <a:cubicBezTo>
                    <a:pt x="1612" y="6242"/>
                    <a:pt x="1883" y="6074"/>
                    <a:pt x="2102" y="5971"/>
                  </a:cubicBezTo>
                  <a:cubicBezTo>
                    <a:pt x="2308" y="5804"/>
                    <a:pt x="2373" y="5649"/>
                    <a:pt x="2373" y="5649"/>
                  </a:cubicBezTo>
                  <a:cubicBezTo>
                    <a:pt x="2424" y="5597"/>
                    <a:pt x="2424" y="5546"/>
                    <a:pt x="2373" y="5481"/>
                  </a:cubicBezTo>
                  <a:cubicBezTo>
                    <a:pt x="2050" y="5159"/>
                    <a:pt x="1883" y="4733"/>
                    <a:pt x="1883" y="4256"/>
                  </a:cubicBezTo>
                  <a:cubicBezTo>
                    <a:pt x="1883" y="3869"/>
                    <a:pt x="1986" y="3444"/>
                    <a:pt x="2205" y="3070"/>
                  </a:cubicBezTo>
                  <a:cubicBezTo>
                    <a:pt x="2373" y="2644"/>
                    <a:pt x="2631" y="2322"/>
                    <a:pt x="2901" y="2051"/>
                  </a:cubicBezTo>
                  <a:cubicBezTo>
                    <a:pt x="3495" y="1458"/>
                    <a:pt x="3598" y="917"/>
                    <a:pt x="3598" y="646"/>
                  </a:cubicBezTo>
                  <a:cubicBezTo>
                    <a:pt x="3598" y="543"/>
                    <a:pt x="3546" y="439"/>
                    <a:pt x="3546" y="439"/>
                  </a:cubicBezTo>
                  <a:cubicBezTo>
                    <a:pt x="3546" y="439"/>
                    <a:pt x="3546" y="388"/>
                    <a:pt x="3495" y="388"/>
                  </a:cubicBezTo>
                  <a:lnTo>
                    <a:pt x="3391" y="388"/>
                  </a:lnTo>
                  <a:cubicBezTo>
                    <a:pt x="3340" y="388"/>
                    <a:pt x="3275" y="439"/>
                    <a:pt x="3172" y="439"/>
                  </a:cubicBezTo>
                  <a:lnTo>
                    <a:pt x="2850" y="439"/>
                  </a:lnTo>
                  <a:cubicBezTo>
                    <a:pt x="2631" y="439"/>
                    <a:pt x="2424" y="439"/>
                    <a:pt x="2205" y="388"/>
                  </a:cubicBezTo>
                  <a:cubicBezTo>
                    <a:pt x="2050" y="388"/>
                    <a:pt x="1883" y="272"/>
                    <a:pt x="1728" y="220"/>
                  </a:cubicBezTo>
                  <a:cubicBezTo>
                    <a:pt x="1509" y="65"/>
                    <a:pt x="1238" y="1"/>
                    <a:pt x="96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0"/>
            <p:cNvSpPr/>
            <p:nvPr/>
          </p:nvSpPr>
          <p:spPr>
            <a:xfrm>
              <a:off x="3945050" y="4777975"/>
              <a:ext cx="139625" cy="224400"/>
            </a:xfrm>
            <a:custGeom>
              <a:rect b="b" l="l" r="r" t="t"/>
              <a:pathLst>
                <a:path extrusionOk="0" h="8976" w="5585">
                  <a:moveTo>
                    <a:pt x="5043" y="220"/>
                  </a:moveTo>
                  <a:cubicBezTo>
                    <a:pt x="5210" y="220"/>
                    <a:pt x="5365" y="387"/>
                    <a:pt x="5365" y="542"/>
                  </a:cubicBezTo>
                  <a:lnTo>
                    <a:pt x="5365" y="8446"/>
                  </a:lnTo>
                  <a:cubicBezTo>
                    <a:pt x="5365" y="8601"/>
                    <a:pt x="5210" y="8769"/>
                    <a:pt x="5043" y="8769"/>
                  </a:cubicBezTo>
                  <a:lnTo>
                    <a:pt x="530" y="8769"/>
                  </a:lnTo>
                  <a:cubicBezTo>
                    <a:pt x="375" y="8769"/>
                    <a:pt x="207" y="8601"/>
                    <a:pt x="207" y="8446"/>
                  </a:cubicBezTo>
                  <a:lnTo>
                    <a:pt x="207" y="542"/>
                  </a:lnTo>
                  <a:cubicBezTo>
                    <a:pt x="207" y="387"/>
                    <a:pt x="375" y="220"/>
                    <a:pt x="530" y="220"/>
                  </a:cubicBezTo>
                  <a:close/>
                  <a:moveTo>
                    <a:pt x="530" y="1"/>
                  </a:moveTo>
                  <a:cubicBezTo>
                    <a:pt x="207" y="1"/>
                    <a:pt x="1" y="220"/>
                    <a:pt x="1" y="542"/>
                  </a:cubicBezTo>
                  <a:lnTo>
                    <a:pt x="1" y="8446"/>
                  </a:lnTo>
                  <a:cubicBezTo>
                    <a:pt x="1" y="8769"/>
                    <a:pt x="207" y="8975"/>
                    <a:pt x="530" y="8975"/>
                  </a:cubicBezTo>
                  <a:lnTo>
                    <a:pt x="5043" y="8975"/>
                  </a:lnTo>
                  <a:cubicBezTo>
                    <a:pt x="5365" y="8975"/>
                    <a:pt x="5584" y="8769"/>
                    <a:pt x="5584" y="8446"/>
                  </a:cubicBezTo>
                  <a:lnTo>
                    <a:pt x="5584" y="542"/>
                  </a:lnTo>
                  <a:cubicBezTo>
                    <a:pt x="5584" y="220"/>
                    <a:pt x="5365" y="1"/>
                    <a:pt x="504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3973100" y="4810200"/>
              <a:ext cx="89975" cy="156050"/>
            </a:xfrm>
            <a:custGeom>
              <a:rect b="b" l="l" r="r" t="t"/>
              <a:pathLst>
                <a:path extrusionOk="0" h="6242" w="3599">
                  <a:moveTo>
                    <a:pt x="1019" y="220"/>
                  </a:moveTo>
                  <a:cubicBezTo>
                    <a:pt x="1187" y="220"/>
                    <a:pt x="1458" y="272"/>
                    <a:pt x="1612" y="439"/>
                  </a:cubicBezTo>
                  <a:cubicBezTo>
                    <a:pt x="1780" y="543"/>
                    <a:pt x="1986" y="594"/>
                    <a:pt x="2206" y="646"/>
                  </a:cubicBezTo>
                  <a:cubicBezTo>
                    <a:pt x="2425" y="710"/>
                    <a:pt x="2631" y="710"/>
                    <a:pt x="2850" y="710"/>
                  </a:cubicBezTo>
                  <a:cubicBezTo>
                    <a:pt x="3018" y="710"/>
                    <a:pt x="3121" y="710"/>
                    <a:pt x="3224" y="646"/>
                  </a:cubicBezTo>
                  <a:lnTo>
                    <a:pt x="3392" y="646"/>
                  </a:lnTo>
                  <a:cubicBezTo>
                    <a:pt x="3392" y="865"/>
                    <a:pt x="3276" y="1290"/>
                    <a:pt x="2747" y="1884"/>
                  </a:cubicBezTo>
                  <a:cubicBezTo>
                    <a:pt x="2425" y="2154"/>
                    <a:pt x="2206" y="2528"/>
                    <a:pt x="1986" y="2967"/>
                  </a:cubicBezTo>
                  <a:cubicBezTo>
                    <a:pt x="1780" y="3341"/>
                    <a:pt x="1664" y="3818"/>
                    <a:pt x="1664" y="4256"/>
                  </a:cubicBezTo>
                  <a:cubicBezTo>
                    <a:pt x="1664" y="4733"/>
                    <a:pt x="1832" y="5223"/>
                    <a:pt x="2154" y="5597"/>
                  </a:cubicBezTo>
                  <a:cubicBezTo>
                    <a:pt x="2102" y="5649"/>
                    <a:pt x="2051" y="5700"/>
                    <a:pt x="1935" y="5752"/>
                  </a:cubicBezTo>
                  <a:cubicBezTo>
                    <a:pt x="1780" y="5868"/>
                    <a:pt x="1561" y="5971"/>
                    <a:pt x="1239" y="5971"/>
                  </a:cubicBezTo>
                  <a:lnTo>
                    <a:pt x="865" y="5971"/>
                  </a:lnTo>
                  <a:cubicBezTo>
                    <a:pt x="645" y="5920"/>
                    <a:pt x="542" y="5804"/>
                    <a:pt x="439" y="5700"/>
                  </a:cubicBezTo>
                  <a:cubicBezTo>
                    <a:pt x="323" y="5597"/>
                    <a:pt x="271" y="5430"/>
                    <a:pt x="271" y="5223"/>
                  </a:cubicBezTo>
                  <a:cubicBezTo>
                    <a:pt x="271" y="4901"/>
                    <a:pt x="375" y="4463"/>
                    <a:pt x="645" y="3985"/>
                  </a:cubicBezTo>
                  <a:cubicBezTo>
                    <a:pt x="968" y="3341"/>
                    <a:pt x="1458" y="2696"/>
                    <a:pt x="1832" y="2258"/>
                  </a:cubicBezTo>
                  <a:cubicBezTo>
                    <a:pt x="2051" y="2051"/>
                    <a:pt x="2206" y="1832"/>
                    <a:pt x="2309" y="1729"/>
                  </a:cubicBezTo>
                  <a:cubicBezTo>
                    <a:pt x="2373" y="1613"/>
                    <a:pt x="2425" y="1561"/>
                    <a:pt x="2476" y="1561"/>
                  </a:cubicBezTo>
                  <a:lnTo>
                    <a:pt x="2476" y="1510"/>
                  </a:lnTo>
                  <a:lnTo>
                    <a:pt x="2528" y="1510"/>
                  </a:lnTo>
                  <a:lnTo>
                    <a:pt x="2528" y="1355"/>
                  </a:lnTo>
                  <a:cubicBezTo>
                    <a:pt x="2528" y="1355"/>
                    <a:pt x="2476" y="1290"/>
                    <a:pt x="2425" y="1290"/>
                  </a:cubicBezTo>
                  <a:cubicBezTo>
                    <a:pt x="2425" y="1290"/>
                    <a:pt x="1883" y="1187"/>
                    <a:pt x="1342" y="1187"/>
                  </a:cubicBezTo>
                  <a:cubicBezTo>
                    <a:pt x="1135" y="1187"/>
                    <a:pt x="865" y="1187"/>
                    <a:pt x="697" y="1239"/>
                  </a:cubicBezTo>
                  <a:cubicBezTo>
                    <a:pt x="594" y="1290"/>
                    <a:pt x="491" y="1355"/>
                    <a:pt x="375" y="1407"/>
                  </a:cubicBezTo>
                  <a:cubicBezTo>
                    <a:pt x="323" y="1290"/>
                    <a:pt x="323" y="1187"/>
                    <a:pt x="323" y="1033"/>
                  </a:cubicBezTo>
                  <a:cubicBezTo>
                    <a:pt x="323" y="865"/>
                    <a:pt x="323" y="710"/>
                    <a:pt x="439" y="594"/>
                  </a:cubicBezTo>
                  <a:cubicBezTo>
                    <a:pt x="491" y="439"/>
                    <a:pt x="542" y="388"/>
                    <a:pt x="645" y="323"/>
                  </a:cubicBezTo>
                  <a:cubicBezTo>
                    <a:pt x="761" y="272"/>
                    <a:pt x="865" y="220"/>
                    <a:pt x="1019" y="220"/>
                  </a:cubicBezTo>
                  <a:close/>
                  <a:moveTo>
                    <a:pt x="1019" y="1"/>
                  </a:moveTo>
                  <a:cubicBezTo>
                    <a:pt x="813" y="1"/>
                    <a:pt x="645" y="1"/>
                    <a:pt x="542" y="117"/>
                  </a:cubicBezTo>
                  <a:cubicBezTo>
                    <a:pt x="375" y="169"/>
                    <a:pt x="271" y="323"/>
                    <a:pt x="168" y="491"/>
                  </a:cubicBezTo>
                  <a:cubicBezTo>
                    <a:pt x="117" y="646"/>
                    <a:pt x="52" y="865"/>
                    <a:pt x="52" y="1033"/>
                  </a:cubicBezTo>
                  <a:cubicBezTo>
                    <a:pt x="52" y="1407"/>
                    <a:pt x="220" y="1729"/>
                    <a:pt x="220" y="1729"/>
                  </a:cubicBezTo>
                  <a:cubicBezTo>
                    <a:pt x="220" y="1780"/>
                    <a:pt x="271" y="1780"/>
                    <a:pt x="323" y="1780"/>
                  </a:cubicBezTo>
                  <a:cubicBezTo>
                    <a:pt x="375" y="1780"/>
                    <a:pt x="439" y="1780"/>
                    <a:pt x="439" y="1729"/>
                  </a:cubicBezTo>
                  <a:cubicBezTo>
                    <a:pt x="491" y="1677"/>
                    <a:pt x="491" y="1613"/>
                    <a:pt x="542" y="1613"/>
                  </a:cubicBezTo>
                  <a:cubicBezTo>
                    <a:pt x="645" y="1510"/>
                    <a:pt x="761" y="1510"/>
                    <a:pt x="865" y="1458"/>
                  </a:cubicBezTo>
                  <a:cubicBezTo>
                    <a:pt x="1019" y="1458"/>
                    <a:pt x="1187" y="1407"/>
                    <a:pt x="1342" y="1407"/>
                  </a:cubicBezTo>
                  <a:cubicBezTo>
                    <a:pt x="1612" y="1407"/>
                    <a:pt x="1883" y="1458"/>
                    <a:pt x="2102" y="1458"/>
                  </a:cubicBezTo>
                  <a:lnTo>
                    <a:pt x="2154" y="1510"/>
                  </a:lnTo>
                  <a:cubicBezTo>
                    <a:pt x="1832" y="1884"/>
                    <a:pt x="968" y="2851"/>
                    <a:pt x="439" y="3818"/>
                  </a:cubicBezTo>
                  <a:cubicBezTo>
                    <a:pt x="168" y="4359"/>
                    <a:pt x="1" y="4836"/>
                    <a:pt x="1" y="5223"/>
                  </a:cubicBezTo>
                  <a:cubicBezTo>
                    <a:pt x="1" y="5430"/>
                    <a:pt x="117" y="5700"/>
                    <a:pt x="220" y="5868"/>
                  </a:cubicBezTo>
                  <a:cubicBezTo>
                    <a:pt x="375" y="6023"/>
                    <a:pt x="594" y="6126"/>
                    <a:pt x="813" y="6190"/>
                  </a:cubicBezTo>
                  <a:cubicBezTo>
                    <a:pt x="968" y="6242"/>
                    <a:pt x="1084" y="6242"/>
                    <a:pt x="1239" y="6242"/>
                  </a:cubicBezTo>
                  <a:cubicBezTo>
                    <a:pt x="1612" y="6242"/>
                    <a:pt x="1935" y="6074"/>
                    <a:pt x="2102" y="5971"/>
                  </a:cubicBezTo>
                  <a:cubicBezTo>
                    <a:pt x="2309" y="5804"/>
                    <a:pt x="2425" y="5649"/>
                    <a:pt x="2425" y="5649"/>
                  </a:cubicBezTo>
                  <a:cubicBezTo>
                    <a:pt x="2476" y="5597"/>
                    <a:pt x="2425" y="5546"/>
                    <a:pt x="2425" y="5481"/>
                  </a:cubicBezTo>
                  <a:cubicBezTo>
                    <a:pt x="2051" y="5159"/>
                    <a:pt x="1935" y="4733"/>
                    <a:pt x="1935" y="4256"/>
                  </a:cubicBezTo>
                  <a:cubicBezTo>
                    <a:pt x="1935" y="3869"/>
                    <a:pt x="2051" y="3444"/>
                    <a:pt x="2206" y="3070"/>
                  </a:cubicBezTo>
                  <a:cubicBezTo>
                    <a:pt x="2425" y="2644"/>
                    <a:pt x="2631" y="2322"/>
                    <a:pt x="2902" y="2051"/>
                  </a:cubicBezTo>
                  <a:cubicBezTo>
                    <a:pt x="3495" y="1458"/>
                    <a:pt x="3598" y="917"/>
                    <a:pt x="3598" y="646"/>
                  </a:cubicBezTo>
                  <a:lnTo>
                    <a:pt x="3598" y="439"/>
                  </a:lnTo>
                  <a:lnTo>
                    <a:pt x="3547" y="388"/>
                  </a:lnTo>
                  <a:lnTo>
                    <a:pt x="3444" y="388"/>
                  </a:lnTo>
                  <a:cubicBezTo>
                    <a:pt x="3392" y="388"/>
                    <a:pt x="3276" y="439"/>
                    <a:pt x="3224" y="439"/>
                  </a:cubicBezTo>
                  <a:lnTo>
                    <a:pt x="2850" y="439"/>
                  </a:lnTo>
                  <a:cubicBezTo>
                    <a:pt x="2696" y="439"/>
                    <a:pt x="2476" y="439"/>
                    <a:pt x="2257" y="388"/>
                  </a:cubicBezTo>
                  <a:cubicBezTo>
                    <a:pt x="2051" y="388"/>
                    <a:pt x="1883" y="272"/>
                    <a:pt x="1780" y="220"/>
                  </a:cubicBezTo>
                  <a:cubicBezTo>
                    <a:pt x="1561" y="65"/>
                    <a:pt x="1239" y="1"/>
                    <a:pt x="101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3520500" y="4741875"/>
              <a:ext cx="9375" cy="25475"/>
            </a:xfrm>
            <a:custGeom>
              <a:rect b="b" l="l" r="r" t="t"/>
              <a:pathLst>
                <a:path extrusionOk="0" h="1019" w="375">
                  <a:moveTo>
                    <a:pt x="168" y="0"/>
                  </a:moveTo>
                  <a:cubicBezTo>
                    <a:pt x="52" y="0"/>
                    <a:pt x="1" y="103"/>
                    <a:pt x="1" y="155"/>
                  </a:cubicBezTo>
                  <a:lnTo>
                    <a:pt x="1" y="864"/>
                  </a:lnTo>
                  <a:cubicBezTo>
                    <a:pt x="1" y="967"/>
                    <a:pt x="52" y="1019"/>
                    <a:pt x="168" y="1019"/>
                  </a:cubicBezTo>
                  <a:cubicBezTo>
                    <a:pt x="271" y="1019"/>
                    <a:pt x="375" y="967"/>
                    <a:pt x="375" y="864"/>
                  </a:cubicBezTo>
                  <a:lnTo>
                    <a:pt x="375" y="155"/>
                  </a:lnTo>
                  <a:cubicBezTo>
                    <a:pt x="375" y="103"/>
                    <a:pt x="271" y="0"/>
                    <a:pt x="16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3520500" y="4702875"/>
              <a:ext cx="17425" cy="26775"/>
            </a:xfrm>
            <a:custGeom>
              <a:rect b="b" l="l" r="r" t="t"/>
              <a:pathLst>
                <a:path extrusionOk="0" h="1071" w="697">
                  <a:moveTo>
                    <a:pt x="491" y="0"/>
                  </a:moveTo>
                  <a:cubicBezTo>
                    <a:pt x="375" y="0"/>
                    <a:pt x="323" y="52"/>
                    <a:pt x="220" y="103"/>
                  </a:cubicBezTo>
                  <a:cubicBezTo>
                    <a:pt x="104" y="168"/>
                    <a:pt x="52" y="271"/>
                    <a:pt x="52" y="322"/>
                  </a:cubicBezTo>
                  <a:cubicBezTo>
                    <a:pt x="1" y="374"/>
                    <a:pt x="1" y="426"/>
                    <a:pt x="1" y="426"/>
                  </a:cubicBezTo>
                  <a:lnTo>
                    <a:pt x="1" y="490"/>
                  </a:lnTo>
                  <a:lnTo>
                    <a:pt x="1" y="916"/>
                  </a:lnTo>
                  <a:cubicBezTo>
                    <a:pt x="1" y="1019"/>
                    <a:pt x="52" y="1070"/>
                    <a:pt x="168" y="1070"/>
                  </a:cubicBezTo>
                  <a:cubicBezTo>
                    <a:pt x="271" y="1070"/>
                    <a:pt x="375" y="1019"/>
                    <a:pt x="375" y="916"/>
                  </a:cubicBezTo>
                  <a:lnTo>
                    <a:pt x="375" y="542"/>
                  </a:lnTo>
                  <a:cubicBezTo>
                    <a:pt x="375" y="490"/>
                    <a:pt x="375" y="426"/>
                    <a:pt x="426" y="426"/>
                  </a:cubicBezTo>
                  <a:lnTo>
                    <a:pt x="426" y="374"/>
                  </a:lnTo>
                  <a:lnTo>
                    <a:pt x="491" y="374"/>
                  </a:lnTo>
                  <a:cubicBezTo>
                    <a:pt x="594" y="374"/>
                    <a:pt x="697" y="271"/>
                    <a:pt x="697" y="168"/>
                  </a:cubicBezTo>
                  <a:cubicBezTo>
                    <a:pt x="697" y="103"/>
                    <a:pt x="594" y="0"/>
                    <a:pt x="491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3490850" y="5053250"/>
              <a:ext cx="12275" cy="20600"/>
            </a:xfrm>
            <a:custGeom>
              <a:rect b="b" l="l" r="r" t="t"/>
              <a:pathLst>
                <a:path extrusionOk="0" h="824" w="491">
                  <a:moveTo>
                    <a:pt x="31" y="1"/>
                  </a:moveTo>
                  <a:cubicBezTo>
                    <a:pt x="20" y="1"/>
                    <a:pt x="10" y="5"/>
                    <a:pt x="0" y="14"/>
                  </a:cubicBezTo>
                  <a:cubicBezTo>
                    <a:pt x="0" y="14"/>
                    <a:pt x="65" y="169"/>
                    <a:pt x="168" y="440"/>
                  </a:cubicBezTo>
                  <a:cubicBezTo>
                    <a:pt x="303" y="676"/>
                    <a:pt x="408" y="824"/>
                    <a:pt x="433" y="824"/>
                  </a:cubicBezTo>
                  <a:cubicBezTo>
                    <a:pt x="437" y="824"/>
                    <a:pt x="439" y="821"/>
                    <a:pt x="439" y="814"/>
                  </a:cubicBezTo>
                  <a:cubicBezTo>
                    <a:pt x="490" y="814"/>
                    <a:pt x="439" y="659"/>
                    <a:pt x="271" y="388"/>
                  </a:cubicBezTo>
                  <a:cubicBezTo>
                    <a:pt x="183" y="157"/>
                    <a:pt x="95" y="1"/>
                    <a:pt x="31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3558225" y="5002350"/>
              <a:ext cx="47075" cy="48375"/>
            </a:xfrm>
            <a:custGeom>
              <a:rect b="b" l="l" r="r" t="t"/>
              <a:pathLst>
                <a:path extrusionOk="0" h="1935" w="1883">
                  <a:moveTo>
                    <a:pt x="967" y="219"/>
                  </a:moveTo>
                  <a:cubicBezTo>
                    <a:pt x="1019" y="219"/>
                    <a:pt x="1122" y="271"/>
                    <a:pt x="1238" y="323"/>
                  </a:cubicBezTo>
                  <a:cubicBezTo>
                    <a:pt x="1290" y="374"/>
                    <a:pt x="1393" y="439"/>
                    <a:pt x="1496" y="542"/>
                  </a:cubicBezTo>
                  <a:cubicBezTo>
                    <a:pt x="1612" y="696"/>
                    <a:pt x="1612" y="813"/>
                    <a:pt x="1612" y="967"/>
                  </a:cubicBezTo>
                  <a:cubicBezTo>
                    <a:pt x="1612" y="1083"/>
                    <a:pt x="1612" y="1135"/>
                    <a:pt x="1561" y="1238"/>
                  </a:cubicBezTo>
                  <a:cubicBezTo>
                    <a:pt x="1496" y="1406"/>
                    <a:pt x="1393" y="1509"/>
                    <a:pt x="1290" y="1560"/>
                  </a:cubicBezTo>
                  <a:cubicBezTo>
                    <a:pt x="1238" y="1612"/>
                    <a:pt x="1174" y="1664"/>
                    <a:pt x="1122" y="1664"/>
                  </a:cubicBezTo>
                  <a:lnTo>
                    <a:pt x="1071" y="1728"/>
                  </a:lnTo>
                  <a:lnTo>
                    <a:pt x="1019" y="1664"/>
                  </a:lnTo>
                  <a:cubicBezTo>
                    <a:pt x="916" y="1664"/>
                    <a:pt x="748" y="1560"/>
                    <a:pt x="593" y="1406"/>
                  </a:cubicBezTo>
                  <a:cubicBezTo>
                    <a:pt x="426" y="1186"/>
                    <a:pt x="271" y="967"/>
                    <a:pt x="271" y="645"/>
                  </a:cubicBezTo>
                  <a:lnTo>
                    <a:pt x="271" y="593"/>
                  </a:lnTo>
                  <a:cubicBezTo>
                    <a:pt x="271" y="593"/>
                    <a:pt x="271" y="542"/>
                    <a:pt x="323" y="490"/>
                  </a:cubicBezTo>
                  <a:cubicBezTo>
                    <a:pt x="374" y="439"/>
                    <a:pt x="477" y="374"/>
                    <a:pt x="593" y="323"/>
                  </a:cubicBezTo>
                  <a:cubicBezTo>
                    <a:pt x="697" y="271"/>
                    <a:pt x="800" y="219"/>
                    <a:pt x="967" y="219"/>
                  </a:cubicBezTo>
                  <a:close/>
                  <a:moveTo>
                    <a:pt x="967" y="0"/>
                  </a:moveTo>
                  <a:cubicBezTo>
                    <a:pt x="697" y="0"/>
                    <a:pt x="477" y="52"/>
                    <a:pt x="323" y="168"/>
                  </a:cubicBezTo>
                  <a:cubicBezTo>
                    <a:pt x="271" y="219"/>
                    <a:pt x="155" y="323"/>
                    <a:pt x="103" y="374"/>
                  </a:cubicBezTo>
                  <a:cubicBezTo>
                    <a:pt x="103" y="374"/>
                    <a:pt x="103" y="439"/>
                    <a:pt x="52" y="439"/>
                  </a:cubicBezTo>
                  <a:lnTo>
                    <a:pt x="52" y="542"/>
                  </a:lnTo>
                  <a:lnTo>
                    <a:pt x="52" y="645"/>
                  </a:lnTo>
                  <a:cubicBezTo>
                    <a:pt x="0" y="864"/>
                    <a:pt x="103" y="1083"/>
                    <a:pt x="155" y="1238"/>
                  </a:cubicBezTo>
                  <a:cubicBezTo>
                    <a:pt x="323" y="1509"/>
                    <a:pt x="477" y="1664"/>
                    <a:pt x="645" y="1780"/>
                  </a:cubicBezTo>
                  <a:cubicBezTo>
                    <a:pt x="748" y="1831"/>
                    <a:pt x="851" y="1883"/>
                    <a:pt x="916" y="1883"/>
                  </a:cubicBezTo>
                  <a:cubicBezTo>
                    <a:pt x="967" y="1934"/>
                    <a:pt x="967" y="1934"/>
                    <a:pt x="1019" y="1934"/>
                  </a:cubicBezTo>
                  <a:lnTo>
                    <a:pt x="1122" y="1934"/>
                  </a:lnTo>
                  <a:cubicBezTo>
                    <a:pt x="1238" y="1934"/>
                    <a:pt x="1290" y="1883"/>
                    <a:pt x="1341" y="1831"/>
                  </a:cubicBezTo>
                  <a:cubicBezTo>
                    <a:pt x="1445" y="1780"/>
                    <a:pt x="1612" y="1664"/>
                    <a:pt x="1715" y="1509"/>
                  </a:cubicBezTo>
                  <a:cubicBezTo>
                    <a:pt x="1818" y="1341"/>
                    <a:pt x="1883" y="1186"/>
                    <a:pt x="1883" y="967"/>
                  </a:cubicBezTo>
                  <a:cubicBezTo>
                    <a:pt x="1883" y="761"/>
                    <a:pt x="1818" y="593"/>
                    <a:pt x="1664" y="374"/>
                  </a:cubicBezTo>
                  <a:cubicBezTo>
                    <a:pt x="1561" y="271"/>
                    <a:pt x="1445" y="168"/>
                    <a:pt x="1341" y="116"/>
                  </a:cubicBezTo>
                  <a:cubicBezTo>
                    <a:pt x="1174" y="0"/>
                    <a:pt x="1071" y="0"/>
                    <a:pt x="96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3263900" y="4679975"/>
              <a:ext cx="1210175" cy="785950"/>
            </a:xfrm>
            <a:custGeom>
              <a:rect b="b" l="l" r="r" t="t"/>
              <a:pathLst>
                <a:path extrusionOk="0" h="31438" w="48407">
                  <a:moveTo>
                    <a:pt x="37666" y="220"/>
                  </a:moveTo>
                  <a:cubicBezTo>
                    <a:pt x="37885" y="220"/>
                    <a:pt x="38156" y="323"/>
                    <a:pt x="38310" y="491"/>
                  </a:cubicBezTo>
                  <a:cubicBezTo>
                    <a:pt x="38478" y="645"/>
                    <a:pt x="38581" y="916"/>
                    <a:pt x="38581" y="1135"/>
                  </a:cubicBezTo>
                  <a:lnTo>
                    <a:pt x="38581" y="13656"/>
                  </a:lnTo>
                  <a:cubicBezTo>
                    <a:pt x="38259" y="13488"/>
                    <a:pt x="37936" y="13334"/>
                    <a:pt x="37666" y="13218"/>
                  </a:cubicBezTo>
                  <a:cubicBezTo>
                    <a:pt x="37240" y="13011"/>
                    <a:pt x="36802" y="12844"/>
                    <a:pt x="36376" y="12689"/>
                  </a:cubicBezTo>
                  <a:lnTo>
                    <a:pt x="36325" y="12689"/>
                  </a:lnTo>
                  <a:lnTo>
                    <a:pt x="36325" y="1935"/>
                  </a:lnTo>
                  <a:lnTo>
                    <a:pt x="12096" y="1935"/>
                  </a:lnTo>
                  <a:lnTo>
                    <a:pt x="12096" y="12689"/>
                  </a:lnTo>
                  <a:lnTo>
                    <a:pt x="12044" y="12689"/>
                  </a:lnTo>
                  <a:cubicBezTo>
                    <a:pt x="11606" y="12844"/>
                    <a:pt x="11180" y="13011"/>
                    <a:pt x="10755" y="13218"/>
                  </a:cubicBezTo>
                  <a:cubicBezTo>
                    <a:pt x="10432" y="13334"/>
                    <a:pt x="10162" y="13488"/>
                    <a:pt x="9839" y="13656"/>
                  </a:cubicBezTo>
                  <a:lnTo>
                    <a:pt x="9839" y="1135"/>
                  </a:lnTo>
                  <a:cubicBezTo>
                    <a:pt x="9839" y="916"/>
                    <a:pt x="9942" y="645"/>
                    <a:pt x="10110" y="491"/>
                  </a:cubicBezTo>
                  <a:cubicBezTo>
                    <a:pt x="10265" y="323"/>
                    <a:pt x="10484" y="220"/>
                    <a:pt x="10755" y="220"/>
                  </a:cubicBezTo>
                  <a:close/>
                  <a:moveTo>
                    <a:pt x="36054" y="2206"/>
                  </a:moveTo>
                  <a:lnTo>
                    <a:pt x="36054" y="12624"/>
                  </a:lnTo>
                  <a:cubicBezTo>
                    <a:pt x="35899" y="12573"/>
                    <a:pt x="35783" y="12573"/>
                    <a:pt x="35628" y="12573"/>
                  </a:cubicBezTo>
                  <a:cubicBezTo>
                    <a:pt x="35512" y="12573"/>
                    <a:pt x="35358" y="12573"/>
                    <a:pt x="35254" y="12624"/>
                  </a:cubicBezTo>
                  <a:cubicBezTo>
                    <a:pt x="35138" y="12689"/>
                    <a:pt x="35035" y="12740"/>
                    <a:pt x="34932" y="12792"/>
                  </a:cubicBezTo>
                  <a:cubicBezTo>
                    <a:pt x="34713" y="12947"/>
                    <a:pt x="34545" y="13166"/>
                    <a:pt x="34442" y="13385"/>
                  </a:cubicBezTo>
                  <a:cubicBezTo>
                    <a:pt x="34390" y="13437"/>
                    <a:pt x="34390" y="13488"/>
                    <a:pt x="34339" y="13540"/>
                  </a:cubicBezTo>
                  <a:lnTo>
                    <a:pt x="34339" y="13656"/>
                  </a:lnTo>
                  <a:cubicBezTo>
                    <a:pt x="34287" y="13708"/>
                    <a:pt x="34287" y="13759"/>
                    <a:pt x="34287" y="13759"/>
                  </a:cubicBezTo>
                  <a:cubicBezTo>
                    <a:pt x="34287" y="13914"/>
                    <a:pt x="34339" y="14030"/>
                    <a:pt x="34339" y="14185"/>
                  </a:cubicBezTo>
                  <a:cubicBezTo>
                    <a:pt x="34442" y="14404"/>
                    <a:pt x="34545" y="14623"/>
                    <a:pt x="34713" y="14778"/>
                  </a:cubicBezTo>
                  <a:cubicBezTo>
                    <a:pt x="34868" y="14997"/>
                    <a:pt x="35035" y="15152"/>
                    <a:pt x="35190" y="15371"/>
                  </a:cubicBezTo>
                  <a:cubicBezTo>
                    <a:pt x="35461" y="15642"/>
                    <a:pt x="35731" y="15848"/>
                    <a:pt x="36054" y="16067"/>
                  </a:cubicBezTo>
                  <a:lnTo>
                    <a:pt x="36054" y="19832"/>
                  </a:lnTo>
                  <a:lnTo>
                    <a:pt x="12366" y="19832"/>
                  </a:lnTo>
                  <a:lnTo>
                    <a:pt x="12366" y="16067"/>
                  </a:lnTo>
                  <a:cubicBezTo>
                    <a:pt x="12689" y="15848"/>
                    <a:pt x="12947" y="15642"/>
                    <a:pt x="13218" y="15371"/>
                  </a:cubicBezTo>
                  <a:cubicBezTo>
                    <a:pt x="13385" y="15152"/>
                    <a:pt x="13540" y="14997"/>
                    <a:pt x="13708" y="14778"/>
                  </a:cubicBezTo>
                  <a:cubicBezTo>
                    <a:pt x="13811" y="14623"/>
                    <a:pt x="13978" y="14404"/>
                    <a:pt x="14030" y="14185"/>
                  </a:cubicBezTo>
                  <a:cubicBezTo>
                    <a:pt x="14081" y="14030"/>
                    <a:pt x="14133" y="13914"/>
                    <a:pt x="14133" y="13759"/>
                  </a:cubicBezTo>
                  <a:cubicBezTo>
                    <a:pt x="14133" y="13759"/>
                    <a:pt x="14133" y="13708"/>
                    <a:pt x="14081" y="13656"/>
                  </a:cubicBezTo>
                  <a:lnTo>
                    <a:pt x="14081" y="13540"/>
                  </a:lnTo>
                  <a:cubicBezTo>
                    <a:pt x="14030" y="13488"/>
                    <a:pt x="14030" y="13437"/>
                    <a:pt x="13978" y="13385"/>
                  </a:cubicBezTo>
                  <a:cubicBezTo>
                    <a:pt x="13862" y="13166"/>
                    <a:pt x="13708" y="12947"/>
                    <a:pt x="13488" y="12792"/>
                  </a:cubicBezTo>
                  <a:cubicBezTo>
                    <a:pt x="13385" y="12740"/>
                    <a:pt x="13269" y="12689"/>
                    <a:pt x="13166" y="12624"/>
                  </a:cubicBezTo>
                  <a:cubicBezTo>
                    <a:pt x="13063" y="12573"/>
                    <a:pt x="12895" y="12573"/>
                    <a:pt x="12792" y="12573"/>
                  </a:cubicBezTo>
                  <a:cubicBezTo>
                    <a:pt x="12624" y="12573"/>
                    <a:pt x="12470" y="12573"/>
                    <a:pt x="12366" y="12624"/>
                  </a:cubicBezTo>
                  <a:lnTo>
                    <a:pt x="12366" y="2206"/>
                  </a:lnTo>
                  <a:close/>
                  <a:moveTo>
                    <a:pt x="36325" y="16235"/>
                  </a:moveTo>
                  <a:cubicBezTo>
                    <a:pt x="36479" y="16338"/>
                    <a:pt x="36699" y="16441"/>
                    <a:pt x="36866" y="16609"/>
                  </a:cubicBezTo>
                  <a:cubicBezTo>
                    <a:pt x="37021" y="16712"/>
                    <a:pt x="37240" y="16880"/>
                    <a:pt x="37395" y="16983"/>
                  </a:cubicBezTo>
                  <a:cubicBezTo>
                    <a:pt x="37395" y="17034"/>
                    <a:pt x="37446" y="17086"/>
                    <a:pt x="37446" y="17137"/>
                  </a:cubicBezTo>
                  <a:cubicBezTo>
                    <a:pt x="37511" y="17137"/>
                    <a:pt x="37511" y="17137"/>
                    <a:pt x="37511" y="17202"/>
                  </a:cubicBezTo>
                  <a:lnTo>
                    <a:pt x="37511" y="17576"/>
                  </a:lnTo>
                  <a:cubicBezTo>
                    <a:pt x="37511" y="17782"/>
                    <a:pt x="37563" y="18001"/>
                    <a:pt x="37563" y="18272"/>
                  </a:cubicBezTo>
                  <a:cubicBezTo>
                    <a:pt x="37614" y="19188"/>
                    <a:pt x="37717" y="20103"/>
                    <a:pt x="37988" y="21006"/>
                  </a:cubicBezTo>
                  <a:cubicBezTo>
                    <a:pt x="38040" y="21225"/>
                    <a:pt x="38091" y="21444"/>
                    <a:pt x="38156" y="21651"/>
                  </a:cubicBezTo>
                  <a:cubicBezTo>
                    <a:pt x="37988" y="21767"/>
                    <a:pt x="37833" y="21818"/>
                    <a:pt x="37666" y="21818"/>
                  </a:cubicBezTo>
                  <a:lnTo>
                    <a:pt x="10755" y="21818"/>
                  </a:lnTo>
                  <a:cubicBezTo>
                    <a:pt x="10587" y="21818"/>
                    <a:pt x="10368" y="21767"/>
                    <a:pt x="10265" y="21651"/>
                  </a:cubicBezTo>
                  <a:cubicBezTo>
                    <a:pt x="10316" y="21444"/>
                    <a:pt x="10368" y="21225"/>
                    <a:pt x="10432" y="21006"/>
                  </a:cubicBezTo>
                  <a:cubicBezTo>
                    <a:pt x="10690" y="20103"/>
                    <a:pt x="10806" y="19188"/>
                    <a:pt x="10858" y="18272"/>
                  </a:cubicBezTo>
                  <a:cubicBezTo>
                    <a:pt x="10858" y="18001"/>
                    <a:pt x="10858" y="17782"/>
                    <a:pt x="10909" y="17576"/>
                  </a:cubicBezTo>
                  <a:lnTo>
                    <a:pt x="10909" y="17202"/>
                  </a:lnTo>
                  <a:cubicBezTo>
                    <a:pt x="10909" y="17137"/>
                    <a:pt x="10909" y="17137"/>
                    <a:pt x="10961" y="17137"/>
                  </a:cubicBezTo>
                  <a:cubicBezTo>
                    <a:pt x="10961" y="17086"/>
                    <a:pt x="11013" y="17034"/>
                    <a:pt x="11013" y="16983"/>
                  </a:cubicBezTo>
                  <a:cubicBezTo>
                    <a:pt x="11180" y="16880"/>
                    <a:pt x="11335" y="16712"/>
                    <a:pt x="11554" y="16609"/>
                  </a:cubicBezTo>
                  <a:cubicBezTo>
                    <a:pt x="11722" y="16441"/>
                    <a:pt x="11928" y="16338"/>
                    <a:pt x="12096" y="16235"/>
                  </a:cubicBezTo>
                  <a:lnTo>
                    <a:pt x="12096" y="20103"/>
                  </a:lnTo>
                  <a:lnTo>
                    <a:pt x="36325" y="20103"/>
                  </a:lnTo>
                  <a:lnTo>
                    <a:pt x="36325" y="19987"/>
                  </a:lnTo>
                  <a:lnTo>
                    <a:pt x="36325" y="16235"/>
                  </a:lnTo>
                  <a:close/>
                  <a:moveTo>
                    <a:pt x="9620" y="8382"/>
                  </a:moveTo>
                  <a:lnTo>
                    <a:pt x="9620" y="13385"/>
                  </a:lnTo>
                  <a:lnTo>
                    <a:pt x="9246" y="13914"/>
                  </a:lnTo>
                  <a:lnTo>
                    <a:pt x="9246" y="13978"/>
                  </a:lnTo>
                  <a:lnTo>
                    <a:pt x="8279" y="14455"/>
                  </a:lnTo>
                  <a:cubicBezTo>
                    <a:pt x="8060" y="14623"/>
                    <a:pt x="7905" y="14726"/>
                    <a:pt x="7686" y="14829"/>
                  </a:cubicBezTo>
                  <a:lnTo>
                    <a:pt x="7531" y="14945"/>
                  </a:lnTo>
                  <a:cubicBezTo>
                    <a:pt x="7467" y="14997"/>
                    <a:pt x="7467" y="15049"/>
                    <a:pt x="7415" y="15100"/>
                  </a:cubicBezTo>
                  <a:cubicBezTo>
                    <a:pt x="7363" y="15100"/>
                    <a:pt x="7312" y="15152"/>
                    <a:pt x="7260" y="15203"/>
                  </a:cubicBezTo>
                  <a:lnTo>
                    <a:pt x="7209" y="15268"/>
                  </a:lnTo>
                  <a:cubicBezTo>
                    <a:pt x="7209" y="15319"/>
                    <a:pt x="7144" y="15319"/>
                    <a:pt x="7144" y="15371"/>
                  </a:cubicBezTo>
                  <a:cubicBezTo>
                    <a:pt x="6989" y="15526"/>
                    <a:pt x="6886" y="15745"/>
                    <a:pt x="6822" y="15964"/>
                  </a:cubicBezTo>
                  <a:cubicBezTo>
                    <a:pt x="6719" y="16170"/>
                    <a:pt x="6616" y="16390"/>
                    <a:pt x="6564" y="16660"/>
                  </a:cubicBezTo>
                  <a:cubicBezTo>
                    <a:pt x="6396" y="17086"/>
                    <a:pt x="6293" y="17524"/>
                    <a:pt x="6242" y="18001"/>
                  </a:cubicBezTo>
                  <a:lnTo>
                    <a:pt x="6293" y="18001"/>
                  </a:lnTo>
                  <a:cubicBezTo>
                    <a:pt x="6499" y="17576"/>
                    <a:pt x="6616" y="17137"/>
                    <a:pt x="6770" y="16712"/>
                  </a:cubicBezTo>
                  <a:cubicBezTo>
                    <a:pt x="6886" y="16493"/>
                    <a:pt x="6938" y="16286"/>
                    <a:pt x="7041" y="16067"/>
                  </a:cubicBezTo>
                  <a:cubicBezTo>
                    <a:pt x="7144" y="15848"/>
                    <a:pt x="7209" y="15693"/>
                    <a:pt x="7363" y="15474"/>
                  </a:cubicBezTo>
                  <a:lnTo>
                    <a:pt x="7415" y="15423"/>
                  </a:lnTo>
                  <a:lnTo>
                    <a:pt x="7467" y="15371"/>
                  </a:lnTo>
                  <a:cubicBezTo>
                    <a:pt x="7467" y="15319"/>
                    <a:pt x="7531" y="15319"/>
                    <a:pt x="7583" y="15268"/>
                  </a:cubicBezTo>
                  <a:cubicBezTo>
                    <a:pt x="7634" y="15203"/>
                    <a:pt x="7634" y="15203"/>
                    <a:pt x="7686" y="15152"/>
                  </a:cubicBezTo>
                  <a:lnTo>
                    <a:pt x="7853" y="15049"/>
                  </a:lnTo>
                  <a:cubicBezTo>
                    <a:pt x="8008" y="14945"/>
                    <a:pt x="8227" y="14829"/>
                    <a:pt x="8382" y="14726"/>
                  </a:cubicBezTo>
                  <a:cubicBezTo>
                    <a:pt x="8820" y="14455"/>
                    <a:pt x="9194" y="14236"/>
                    <a:pt x="9620" y="14030"/>
                  </a:cubicBezTo>
                  <a:cubicBezTo>
                    <a:pt x="10045" y="13862"/>
                    <a:pt x="10432" y="13656"/>
                    <a:pt x="10858" y="13437"/>
                  </a:cubicBezTo>
                  <a:cubicBezTo>
                    <a:pt x="11283" y="13269"/>
                    <a:pt x="11722" y="13114"/>
                    <a:pt x="12147" y="12947"/>
                  </a:cubicBezTo>
                  <a:cubicBezTo>
                    <a:pt x="12330" y="12880"/>
                    <a:pt x="12516" y="12842"/>
                    <a:pt x="12694" y="12842"/>
                  </a:cubicBezTo>
                  <a:cubicBezTo>
                    <a:pt x="12929" y="12842"/>
                    <a:pt x="13150" y="12909"/>
                    <a:pt x="13334" y="13063"/>
                  </a:cubicBezTo>
                  <a:cubicBezTo>
                    <a:pt x="13488" y="13166"/>
                    <a:pt x="13656" y="13334"/>
                    <a:pt x="13759" y="13540"/>
                  </a:cubicBezTo>
                  <a:cubicBezTo>
                    <a:pt x="13759" y="13540"/>
                    <a:pt x="13759" y="13591"/>
                    <a:pt x="13811" y="13656"/>
                  </a:cubicBezTo>
                  <a:lnTo>
                    <a:pt x="13811" y="13708"/>
                  </a:lnTo>
                  <a:lnTo>
                    <a:pt x="13811" y="13811"/>
                  </a:lnTo>
                  <a:cubicBezTo>
                    <a:pt x="13862" y="13862"/>
                    <a:pt x="13811" y="13978"/>
                    <a:pt x="13759" y="14081"/>
                  </a:cubicBezTo>
                  <a:cubicBezTo>
                    <a:pt x="13708" y="14236"/>
                    <a:pt x="13591" y="14455"/>
                    <a:pt x="13488" y="14623"/>
                  </a:cubicBezTo>
                  <a:cubicBezTo>
                    <a:pt x="13334" y="14829"/>
                    <a:pt x="13218" y="14997"/>
                    <a:pt x="13063" y="15152"/>
                  </a:cubicBezTo>
                  <a:cubicBezTo>
                    <a:pt x="12740" y="15474"/>
                    <a:pt x="12366" y="15745"/>
                    <a:pt x="11980" y="15964"/>
                  </a:cubicBezTo>
                  <a:cubicBezTo>
                    <a:pt x="11773" y="16119"/>
                    <a:pt x="11606" y="16235"/>
                    <a:pt x="11399" y="16390"/>
                  </a:cubicBezTo>
                  <a:cubicBezTo>
                    <a:pt x="11180" y="16493"/>
                    <a:pt x="11013" y="16660"/>
                    <a:pt x="10858" y="16815"/>
                  </a:cubicBezTo>
                  <a:cubicBezTo>
                    <a:pt x="10806" y="16880"/>
                    <a:pt x="10755" y="16931"/>
                    <a:pt x="10690" y="16983"/>
                  </a:cubicBezTo>
                  <a:cubicBezTo>
                    <a:pt x="10690" y="16983"/>
                    <a:pt x="10690" y="17034"/>
                    <a:pt x="10639" y="17034"/>
                  </a:cubicBezTo>
                  <a:lnTo>
                    <a:pt x="10639" y="17086"/>
                  </a:lnTo>
                  <a:lnTo>
                    <a:pt x="10639" y="17137"/>
                  </a:lnTo>
                  <a:lnTo>
                    <a:pt x="10639" y="17202"/>
                  </a:lnTo>
                  <a:lnTo>
                    <a:pt x="10639" y="17576"/>
                  </a:lnTo>
                  <a:cubicBezTo>
                    <a:pt x="10639" y="17782"/>
                    <a:pt x="10587" y="18001"/>
                    <a:pt x="10587" y="18221"/>
                  </a:cubicBezTo>
                  <a:cubicBezTo>
                    <a:pt x="10535" y="19136"/>
                    <a:pt x="10432" y="20039"/>
                    <a:pt x="10213" y="20954"/>
                  </a:cubicBezTo>
                  <a:cubicBezTo>
                    <a:pt x="9994" y="21818"/>
                    <a:pt x="9672" y="22682"/>
                    <a:pt x="9194" y="23482"/>
                  </a:cubicBezTo>
                  <a:lnTo>
                    <a:pt x="9194" y="23533"/>
                  </a:lnTo>
                  <a:lnTo>
                    <a:pt x="7260" y="31270"/>
                  </a:lnTo>
                  <a:lnTo>
                    <a:pt x="271" y="31270"/>
                  </a:lnTo>
                  <a:lnTo>
                    <a:pt x="4191" y="22295"/>
                  </a:lnTo>
                  <a:lnTo>
                    <a:pt x="4191" y="22244"/>
                  </a:lnTo>
                  <a:cubicBezTo>
                    <a:pt x="4140" y="21599"/>
                    <a:pt x="4088" y="20903"/>
                    <a:pt x="4088" y="20258"/>
                  </a:cubicBezTo>
                  <a:cubicBezTo>
                    <a:pt x="4037" y="19562"/>
                    <a:pt x="4037" y="18917"/>
                    <a:pt x="4088" y="18221"/>
                  </a:cubicBezTo>
                  <a:cubicBezTo>
                    <a:pt x="4088" y="17576"/>
                    <a:pt x="4140" y="16880"/>
                    <a:pt x="4191" y="16235"/>
                  </a:cubicBezTo>
                  <a:cubicBezTo>
                    <a:pt x="4307" y="15590"/>
                    <a:pt x="4411" y="14881"/>
                    <a:pt x="4681" y="14301"/>
                  </a:cubicBezTo>
                  <a:cubicBezTo>
                    <a:pt x="4952" y="13708"/>
                    <a:pt x="5274" y="13114"/>
                    <a:pt x="5648" y="12521"/>
                  </a:cubicBezTo>
                  <a:cubicBezTo>
                    <a:pt x="6022" y="11980"/>
                    <a:pt x="6396" y="11399"/>
                    <a:pt x="6770" y="10858"/>
                  </a:cubicBezTo>
                  <a:cubicBezTo>
                    <a:pt x="7209" y="10368"/>
                    <a:pt x="7634" y="9839"/>
                    <a:pt x="8060" y="9298"/>
                  </a:cubicBezTo>
                  <a:cubicBezTo>
                    <a:pt x="8176" y="9194"/>
                    <a:pt x="8279" y="9078"/>
                    <a:pt x="8434" y="8975"/>
                  </a:cubicBezTo>
                  <a:cubicBezTo>
                    <a:pt x="8498" y="8924"/>
                    <a:pt x="8550" y="8872"/>
                    <a:pt x="8601" y="8820"/>
                  </a:cubicBezTo>
                  <a:cubicBezTo>
                    <a:pt x="8601" y="8756"/>
                    <a:pt x="8653" y="8756"/>
                    <a:pt x="8653" y="8756"/>
                  </a:cubicBezTo>
                  <a:lnTo>
                    <a:pt x="8756" y="8704"/>
                  </a:lnTo>
                  <a:cubicBezTo>
                    <a:pt x="9027" y="8601"/>
                    <a:pt x="9298" y="8498"/>
                    <a:pt x="9620" y="8382"/>
                  </a:cubicBezTo>
                  <a:close/>
                  <a:moveTo>
                    <a:pt x="38800" y="8382"/>
                  </a:moveTo>
                  <a:cubicBezTo>
                    <a:pt x="39058" y="8498"/>
                    <a:pt x="39381" y="8601"/>
                    <a:pt x="39600" y="8704"/>
                  </a:cubicBezTo>
                  <a:lnTo>
                    <a:pt x="39767" y="8756"/>
                  </a:lnTo>
                  <a:cubicBezTo>
                    <a:pt x="39767" y="8756"/>
                    <a:pt x="39819" y="8756"/>
                    <a:pt x="39819" y="8820"/>
                  </a:cubicBezTo>
                  <a:cubicBezTo>
                    <a:pt x="39871" y="8872"/>
                    <a:pt x="39922" y="8924"/>
                    <a:pt x="39974" y="8975"/>
                  </a:cubicBezTo>
                  <a:cubicBezTo>
                    <a:pt x="40141" y="9078"/>
                    <a:pt x="40245" y="9194"/>
                    <a:pt x="40348" y="9298"/>
                  </a:cubicBezTo>
                  <a:cubicBezTo>
                    <a:pt x="40786" y="9839"/>
                    <a:pt x="41212" y="10368"/>
                    <a:pt x="41637" y="10858"/>
                  </a:cubicBezTo>
                  <a:cubicBezTo>
                    <a:pt x="42024" y="11399"/>
                    <a:pt x="42398" y="11980"/>
                    <a:pt x="42772" y="12521"/>
                  </a:cubicBezTo>
                  <a:cubicBezTo>
                    <a:pt x="43146" y="13114"/>
                    <a:pt x="43468" y="13708"/>
                    <a:pt x="43739" y="14301"/>
                  </a:cubicBezTo>
                  <a:cubicBezTo>
                    <a:pt x="43958" y="14881"/>
                    <a:pt x="44113" y="15590"/>
                    <a:pt x="44216" y="16235"/>
                  </a:cubicBezTo>
                  <a:cubicBezTo>
                    <a:pt x="44281" y="16880"/>
                    <a:pt x="44332" y="17576"/>
                    <a:pt x="44332" y="18221"/>
                  </a:cubicBezTo>
                  <a:cubicBezTo>
                    <a:pt x="44384" y="18917"/>
                    <a:pt x="44384" y="19562"/>
                    <a:pt x="44332" y="20258"/>
                  </a:cubicBezTo>
                  <a:cubicBezTo>
                    <a:pt x="44332" y="20903"/>
                    <a:pt x="44281" y="21599"/>
                    <a:pt x="44216" y="22244"/>
                  </a:cubicBezTo>
                  <a:lnTo>
                    <a:pt x="44216" y="22295"/>
                  </a:lnTo>
                  <a:lnTo>
                    <a:pt x="48149" y="31270"/>
                  </a:lnTo>
                  <a:lnTo>
                    <a:pt x="41160" y="31270"/>
                  </a:lnTo>
                  <a:lnTo>
                    <a:pt x="39226" y="23533"/>
                  </a:lnTo>
                  <a:lnTo>
                    <a:pt x="39226" y="23482"/>
                  </a:lnTo>
                  <a:cubicBezTo>
                    <a:pt x="38736" y="22682"/>
                    <a:pt x="38414" y="21818"/>
                    <a:pt x="38207" y="20954"/>
                  </a:cubicBezTo>
                  <a:cubicBezTo>
                    <a:pt x="37988" y="20039"/>
                    <a:pt x="37885" y="19136"/>
                    <a:pt x="37833" y="18221"/>
                  </a:cubicBezTo>
                  <a:cubicBezTo>
                    <a:pt x="37833" y="18001"/>
                    <a:pt x="37769" y="17782"/>
                    <a:pt x="37769" y="17576"/>
                  </a:cubicBezTo>
                  <a:lnTo>
                    <a:pt x="37769" y="17202"/>
                  </a:lnTo>
                  <a:lnTo>
                    <a:pt x="37769" y="17137"/>
                  </a:lnTo>
                  <a:cubicBezTo>
                    <a:pt x="37769" y="17137"/>
                    <a:pt x="37769" y="17086"/>
                    <a:pt x="37717" y="17086"/>
                  </a:cubicBezTo>
                  <a:lnTo>
                    <a:pt x="37717" y="17034"/>
                  </a:lnTo>
                  <a:lnTo>
                    <a:pt x="37717" y="16983"/>
                  </a:lnTo>
                  <a:cubicBezTo>
                    <a:pt x="37666" y="16931"/>
                    <a:pt x="37614" y="16880"/>
                    <a:pt x="37563" y="16815"/>
                  </a:cubicBezTo>
                  <a:cubicBezTo>
                    <a:pt x="37395" y="16660"/>
                    <a:pt x="37189" y="16493"/>
                    <a:pt x="37021" y="16390"/>
                  </a:cubicBezTo>
                  <a:cubicBezTo>
                    <a:pt x="36802" y="16235"/>
                    <a:pt x="36647" y="16119"/>
                    <a:pt x="36428" y="15964"/>
                  </a:cubicBezTo>
                  <a:cubicBezTo>
                    <a:pt x="36054" y="15745"/>
                    <a:pt x="35680" y="15474"/>
                    <a:pt x="35358" y="15152"/>
                  </a:cubicBezTo>
                  <a:cubicBezTo>
                    <a:pt x="35190" y="14997"/>
                    <a:pt x="35087" y="14829"/>
                    <a:pt x="34932" y="14623"/>
                  </a:cubicBezTo>
                  <a:cubicBezTo>
                    <a:pt x="34816" y="14455"/>
                    <a:pt x="34713" y="14236"/>
                    <a:pt x="34610" y="14081"/>
                  </a:cubicBezTo>
                  <a:cubicBezTo>
                    <a:pt x="34610" y="13978"/>
                    <a:pt x="34545" y="13862"/>
                    <a:pt x="34545" y="13811"/>
                  </a:cubicBezTo>
                  <a:cubicBezTo>
                    <a:pt x="34545" y="13759"/>
                    <a:pt x="34610" y="13759"/>
                    <a:pt x="34610" y="13708"/>
                  </a:cubicBezTo>
                  <a:lnTo>
                    <a:pt x="34610" y="13656"/>
                  </a:lnTo>
                  <a:cubicBezTo>
                    <a:pt x="34610" y="13591"/>
                    <a:pt x="34661" y="13540"/>
                    <a:pt x="34661" y="13540"/>
                  </a:cubicBezTo>
                  <a:cubicBezTo>
                    <a:pt x="34764" y="13334"/>
                    <a:pt x="34932" y="13166"/>
                    <a:pt x="35087" y="13063"/>
                  </a:cubicBezTo>
                  <a:cubicBezTo>
                    <a:pt x="35270" y="12909"/>
                    <a:pt x="35487" y="12842"/>
                    <a:pt x="35721" y="12842"/>
                  </a:cubicBezTo>
                  <a:cubicBezTo>
                    <a:pt x="35898" y="12842"/>
                    <a:pt x="36084" y="12880"/>
                    <a:pt x="36273" y="12947"/>
                  </a:cubicBezTo>
                  <a:cubicBezTo>
                    <a:pt x="36699" y="13114"/>
                    <a:pt x="37124" y="13269"/>
                    <a:pt x="37563" y="13437"/>
                  </a:cubicBezTo>
                  <a:cubicBezTo>
                    <a:pt x="37988" y="13656"/>
                    <a:pt x="38362" y="13862"/>
                    <a:pt x="38800" y="14030"/>
                  </a:cubicBezTo>
                  <a:cubicBezTo>
                    <a:pt x="39226" y="14236"/>
                    <a:pt x="39600" y="14455"/>
                    <a:pt x="39974" y="14726"/>
                  </a:cubicBezTo>
                  <a:cubicBezTo>
                    <a:pt x="40193" y="14829"/>
                    <a:pt x="40412" y="14945"/>
                    <a:pt x="40567" y="15049"/>
                  </a:cubicBezTo>
                  <a:lnTo>
                    <a:pt x="40735" y="15152"/>
                  </a:lnTo>
                  <a:cubicBezTo>
                    <a:pt x="40735" y="15203"/>
                    <a:pt x="40786" y="15203"/>
                    <a:pt x="40838" y="15268"/>
                  </a:cubicBezTo>
                  <a:cubicBezTo>
                    <a:pt x="40889" y="15319"/>
                    <a:pt x="40941" y="15319"/>
                    <a:pt x="40941" y="15371"/>
                  </a:cubicBezTo>
                  <a:lnTo>
                    <a:pt x="40992" y="15423"/>
                  </a:lnTo>
                  <a:lnTo>
                    <a:pt x="41057" y="15474"/>
                  </a:lnTo>
                  <a:cubicBezTo>
                    <a:pt x="41160" y="15693"/>
                    <a:pt x="41263" y="15848"/>
                    <a:pt x="41379" y="16067"/>
                  </a:cubicBezTo>
                  <a:cubicBezTo>
                    <a:pt x="41482" y="16286"/>
                    <a:pt x="41534" y="16493"/>
                    <a:pt x="41637" y="16712"/>
                  </a:cubicBezTo>
                  <a:cubicBezTo>
                    <a:pt x="41753" y="17137"/>
                    <a:pt x="41908" y="17576"/>
                    <a:pt x="42127" y="18001"/>
                  </a:cubicBezTo>
                  <a:cubicBezTo>
                    <a:pt x="42127" y="17524"/>
                    <a:pt x="42024" y="17086"/>
                    <a:pt x="41856" y="16660"/>
                  </a:cubicBezTo>
                  <a:cubicBezTo>
                    <a:pt x="41805" y="16390"/>
                    <a:pt x="41702" y="16170"/>
                    <a:pt x="41586" y="15964"/>
                  </a:cubicBezTo>
                  <a:cubicBezTo>
                    <a:pt x="41534" y="15745"/>
                    <a:pt x="41431" y="15526"/>
                    <a:pt x="41263" y="15371"/>
                  </a:cubicBezTo>
                  <a:cubicBezTo>
                    <a:pt x="41263" y="15319"/>
                    <a:pt x="41212" y="15319"/>
                    <a:pt x="41212" y="15268"/>
                  </a:cubicBezTo>
                  <a:lnTo>
                    <a:pt x="41160" y="15203"/>
                  </a:lnTo>
                  <a:cubicBezTo>
                    <a:pt x="41109" y="15152"/>
                    <a:pt x="41057" y="15100"/>
                    <a:pt x="40992" y="15100"/>
                  </a:cubicBezTo>
                  <a:cubicBezTo>
                    <a:pt x="40941" y="15049"/>
                    <a:pt x="40889" y="14997"/>
                    <a:pt x="40889" y="14945"/>
                  </a:cubicBezTo>
                  <a:lnTo>
                    <a:pt x="40735" y="14829"/>
                  </a:lnTo>
                  <a:cubicBezTo>
                    <a:pt x="40515" y="14726"/>
                    <a:pt x="40348" y="14623"/>
                    <a:pt x="40141" y="14455"/>
                  </a:cubicBezTo>
                  <a:lnTo>
                    <a:pt x="39174" y="13978"/>
                  </a:lnTo>
                  <a:lnTo>
                    <a:pt x="39174" y="13914"/>
                  </a:lnTo>
                  <a:lnTo>
                    <a:pt x="38800" y="13385"/>
                  </a:lnTo>
                  <a:lnTo>
                    <a:pt x="38800" y="8382"/>
                  </a:lnTo>
                  <a:close/>
                  <a:moveTo>
                    <a:pt x="10755" y="1"/>
                  </a:moveTo>
                  <a:cubicBezTo>
                    <a:pt x="10110" y="1"/>
                    <a:pt x="9568" y="491"/>
                    <a:pt x="9568" y="1135"/>
                  </a:cubicBezTo>
                  <a:lnTo>
                    <a:pt x="9568" y="8176"/>
                  </a:lnTo>
                  <a:cubicBezTo>
                    <a:pt x="9298" y="8279"/>
                    <a:pt x="8975" y="8382"/>
                    <a:pt x="8704" y="8498"/>
                  </a:cubicBezTo>
                  <a:lnTo>
                    <a:pt x="8601" y="8550"/>
                  </a:lnTo>
                  <a:cubicBezTo>
                    <a:pt x="8550" y="8601"/>
                    <a:pt x="8498" y="8601"/>
                    <a:pt x="8434" y="8653"/>
                  </a:cubicBezTo>
                  <a:cubicBezTo>
                    <a:pt x="8382" y="8704"/>
                    <a:pt x="8330" y="8756"/>
                    <a:pt x="8279" y="8820"/>
                  </a:cubicBezTo>
                  <a:cubicBezTo>
                    <a:pt x="8176" y="8924"/>
                    <a:pt x="8008" y="9078"/>
                    <a:pt x="7905" y="9194"/>
                  </a:cubicBezTo>
                  <a:cubicBezTo>
                    <a:pt x="7467" y="9672"/>
                    <a:pt x="7041" y="10213"/>
                    <a:pt x="6616" y="10755"/>
                  </a:cubicBezTo>
                  <a:cubicBezTo>
                    <a:pt x="6242" y="11283"/>
                    <a:pt x="5803" y="11876"/>
                    <a:pt x="5481" y="12418"/>
                  </a:cubicBezTo>
                  <a:cubicBezTo>
                    <a:pt x="5107" y="13011"/>
                    <a:pt x="4784" y="13591"/>
                    <a:pt x="4514" y="14236"/>
                  </a:cubicBezTo>
                  <a:cubicBezTo>
                    <a:pt x="4243" y="14829"/>
                    <a:pt x="4088" y="15526"/>
                    <a:pt x="4037" y="16235"/>
                  </a:cubicBezTo>
                  <a:cubicBezTo>
                    <a:pt x="3921" y="16880"/>
                    <a:pt x="3869" y="17576"/>
                    <a:pt x="3869" y="18221"/>
                  </a:cubicBezTo>
                  <a:cubicBezTo>
                    <a:pt x="3817" y="18917"/>
                    <a:pt x="3817" y="19613"/>
                    <a:pt x="3869" y="20258"/>
                  </a:cubicBezTo>
                  <a:cubicBezTo>
                    <a:pt x="3869" y="20903"/>
                    <a:pt x="3921" y="21599"/>
                    <a:pt x="3985" y="22244"/>
                  </a:cubicBezTo>
                  <a:lnTo>
                    <a:pt x="1" y="31322"/>
                  </a:lnTo>
                  <a:lnTo>
                    <a:pt x="1" y="31386"/>
                  </a:lnTo>
                  <a:cubicBezTo>
                    <a:pt x="1" y="31438"/>
                    <a:pt x="52" y="31438"/>
                    <a:pt x="117" y="31438"/>
                  </a:cubicBezTo>
                  <a:lnTo>
                    <a:pt x="7312" y="31438"/>
                  </a:lnTo>
                  <a:cubicBezTo>
                    <a:pt x="7363" y="31438"/>
                    <a:pt x="7415" y="31438"/>
                    <a:pt x="7415" y="31386"/>
                  </a:cubicBezTo>
                  <a:lnTo>
                    <a:pt x="9401" y="23585"/>
                  </a:lnTo>
                  <a:cubicBezTo>
                    <a:pt x="9723" y="23056"/>
                    <a:pt x="9942" y="22515"/>
                    <a:pt x="10162" y="21921"/>
                  </a:cubicBezTo>
                  <a:cubicBezTo>
                    <a:pt x="10316" y="22037"/>
                    <a:pt x="10535" y="22089"/>
                    <a:pt x="10755" y="22089"/>
                  </a:cubicBezTo>
                  <a:lnTo>
                    <a:pt x="37666" y="22089"/>
                  </a:lnTo>
                  <a:cubicBezTo>
                    <a:pt x="37885" y="22089"/>
                    <a:pt x="38040" y="22037"/>
                    <a:pt x="38259" y="21921"/>
                  </a:cubicBezTo>
                  <a:cubicBezTo>
                    <a:pt x="38414" y="22463"/>
                    <a:pt x="38684" y="23056"/>
                    <a:pt x="39007" y="23585"/>
                  </a:cubicBezTo>
                  <a:lnTo>
                    <a:pt x="40992" y="31386"/>
                  </a:lnTo>
                  <a:cubicBezTo>
                    <a:pt x="40992" y="31438"/>
                    <a:pt x="41057" y="31438"/>
                    <a:pt x="41109" y="31438"/>
                  </a:cubicBezTo>
                  <a:lnTo>
                    <a:pt x="48355" y="31438"/>
                  </a:lnTo>
                  <a:cubicBezTo>
                    <a:pt x="48407" y="31438"/>
                    <a:pt x="48407" y="31386"/>
                    <a:pt x="48407" y="31322"/>
                  </a:cubicBezTo>
                  <a:lnTo>
                    <a:pt x="44435" y="22244"/>
                  </a:lnTo>
                  <a:cubicBezTo>
                    <a:pt x="44487" y="21599"/>
                    <a:pt x="44487" y="20903"/>
                    <a:pt x="44538" y="20258"/>
                  </a:cubicBezTo>
                  <a:cubicBezTo>
                    <a:pt x="44538" y="19613"/>
                    <a:pt x="44603" y="18917"/>
                    <a:pt x="44538" y="18221"/>
                  </a:cubicBezTo>
                  <a:cubicBezTo>
                    <a:pt x="44538" y="17576"/>
                    <a:pt x="44487" y="16880"/>
                    <a:pt x="44384" y="16235"/>
                  </a:cubicBezTo>
                  <a:cubicBezTo>
                    <a:pt x="44332" y="15526"/>
                    <a:pt x="44165" y="14829"/>
                    <a:pt x="43894" y="14236"/>
                  </a:cubicBezTo>
                  <a:cubicBezTo>
                    <a:pt x="43636" y="13591"/>
                    <a:pt x="43313" y="13011"/>
                    <a:pt x="42927" y="12418"/>
                  </a:cubicBezTo>
                  <a:cubicBezTo>
                    <a:pt x="42553" y="11876"/>
                    <a:pt x="42179" y="11283"/>
                    <a:pt x="41805" y="10755"/>
                  </a:cubicBezTo>
                  <a:cubicBezTo>
                    <a:pt x="41379" y="10213"/>
                    <a:pt x="40941" y="9672"/>
                    <a:pt x="40515" y="9194"/>
                  </a:cubicBezTo>
                  <a:cubicBezTo>
                    <a:pt x="40348" y="9078"/>
                    <a:pt x="40245" y="8924"/>
                    <a:pt x="40141" y="8820"/>
                  </a:cubicBezTo>
                  <a:cubicBezTo>
                    <a:pt x="40090" y="8756"/>
                    <a:pt x="40025" y="8704"/>
                    <a:pt x="39922" y="8653"/>
                  </a:cubicBezTo>
                  <a:cubicBezTo>
                    <a:pt x="39922" y="8601"/>
                    <a:pt x="39871" y="8601"/>
                    <a:pt x="39819" y="8550"/>
                  </a:cubicBezTo>
                  <a:lnTo>
                    <a:pt x="39703" y="8498"/>
                  </a:lnTo>
                  <a:cubicBezTo>
                    <a:pt x="39381" y="8382"/>
                    <a:pt x="39123" y="8279"/>
                    <a:pt x="38800" y="8176"/>
                  </a:cubicBezTo>
                  <a:lnTo>
                    <a:pt x="38800" y="1135"/>
                  </a:lnTo>
                  <a:cubicBezTo>
                    <a:pt x="38800" y="491"/>
                    <a:pt x="38310" y="1"/>
                    <a:pt x="37666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4235175" y="5053250"/>
              <a:ext cx="11975" cy="20600"/>
            </a:xfrm>
            <a:custGeom>
              <a:rect b="b" l="l" r="r" t="t"/>
              <a:pathLst>
                <a:path extrusionOk="0" h="824" w="479">
                  <a:moveTo>
                    <a:pt x="453" y="1"/>
                  </a:moveTo>
                  <a:cubicBezTo>
                    <a:pt x="396" y="1"/>
                    <a:pt x="307" y="157"/>
                    <a:pt x="207" y="388"/>
                  </a:cubicBezTo>
                  <a:cubicBezTo>
                    <a:pt x="53" y="659"/>
                    <a:pt x="1" y="814"/>
                    <a:pt x="53" y="814"/>
                  </a:cubicBezTo>
                  <a:cubicBezTo>
                    <a:pt x="53" y="821"/>
                    <a:pt x="54" y="824"/>
                    <a:pt x="58" y="824"/>
                  </a:cubicBezTo>
                  <a:cubicBezTo>
                    <a:pt x="80" y="824"/>
                    <a:pt x="177" y="676"/>
                    <a:pt x="323" y="440"/>
                  </a:cubicBezTo>
                  <a:cubicBezTo>
                    <a:pt x="426" y="169"/>
                    <a:pt x="478" y="14"/>
                    <a:pt x="478" y="14"/>
                  </a:cubicBezTo>
                  <a:cubicBezTo>
                    <a:pt x="471" y="5"/>
                    <a:pt x="462" y="1"/>
                    <a:pt x="453" y="1"/>
                  </a:cubicBezTo>
                  <a:close/>
                </a:path>
              </a:pathLst>
            </a:custGeom>
            <a:solidFill>
              <a:srgbClr val="351C17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4133000" y="5002350"/>
              <a:ext cx="45800" cy="48375"/>
            </a:xfrm>
            <a:custGeom>
              <a:rect b="b" l="l" r="r" t="t"/>
              <a:pathLst>
                <a:path extrusionOk="0" h="1935" w="1832">
                  <a:moveTo>
                    <a:pt x="916" y="219"/>
                  </a:moveTo>
                  <a:cubicBezTo>
                    <a:pt x="1135" y="219"/>
                    <a:pt x="1290" y="323"/>
                    <a:pt x="1393" y="374"/>
                  </a:cubicBezTo>
                  <a:cubicBezTo>
                    <a:pt x="1457" y="439"/>
                    <a:pt x="1509" y="490"/>
                    <a:pt x="1561" y="542"/>
                  </a:cubicBezTo>
                  <a:cubicBezTo>
                    <a:pt x="1561" y="542"/>
                    <a:pt x="1612" y="542"/>
                    <a:pt x="1612" y="593"/>
                  </a:cubicBezTo>
                  <a:lnTo>
                    <a:pt x="1612" y="645"/>
                  </a:lnTo>
                  <a:cubicBezTo>
                    <a:pt x="1612" y="864"/>
                    <a:pt x="1561" y="967"/>
                    <a:pt x="1509" y="1135"/>
                  </a:cubicBezTo>
                  <a:cubicBezTo>
                    <a:pt x="1393" y="1341"/>
                    <a:pt x="1238" y="1457"/>
                    <a:pt x="1071" y="1560"/>
                  </a:cubicBezTo>
                  <a:cubicBezTo>
                    <a:pt x="1019" y="1612"/>
                    <a:pt x="916" y="1664"/>
                    <a:pt x="864" y="1664"/>
                  </a:cubicBezTo>
                  <a:cubicBezTo>
                    <a:pt x="864" y="1664"/>
                    <a:pt x="813" y="1664"/>
                    <a:pt x="813" y="1728"/>
                  </a:cubicBezTo>
                  <a:lnTo>
                    <a:pt x="748" y="1664"/>
                  </a:lnTo>
                  <a:cubicBezTo>
                    <a:pt x="645" y="1664"/>
                    <a:pt x="542" y="1560"/>
                    <a:pt x="426" y="1406"/>
                  </a:cubicBezTo>
                  <a:cubicBezTo>
                    <a:pt x="323" y="1290"/>
                    <a:pt x="220" y="1135"/>
                    <a:pt x="220" y="967"/>
                  </a:cubicBezTo>
                  <a:cubicBezTo>
                    <a:pt x="220" y="813"/>
                    <a:pt x="271" y="696"/>
                    <a:pt x="374" y="542"/>
                  </a:cubicBezTo>
                  <a:cubicBezTo>
                    <a:pt x="490" y="439"/>
                    <a:pt x="542" y="374"/>
                    <a:pt x="645" y="323"/>
                  </a:cubicBezTo>
                  <a:cubicBezTo>
                    <a:pt x="748" y="271"/>
                    <a:pt x="864" y="219"/>
                    <a:pt x="916" y="219"/>
                  </a:cubicBezTo>
                  <a:close/>
                  <a:moveTo>
                    <a:pt x="916" y="0"/>
                  </a:moveTo>
                  <a:cubicBezTo>
                    <a:pt x="813" y="0"/>
                    <a:pt x="645" y="0"/>
                    <a:pt x="542" y="116"/>
                  </a:cubicBezTo>
                  <a:cubicBezTo>
                    <a:pt x="426" y="168"/>
                    <a:pt x="271" y="271"/>
                    <a:pt x="168" y="374"/>
                  </a:cubicBezTo>
                  <a:cubicBezTo>
                    <a:pt x="52" y="593"/>
                    <a:pt x="0" y="761"/>
                    <a:pt x="0" y="967"/>
                  </a:cubicBezTo>
                  <a:cubicBezTo>
                    <a:pt x="0" y="1083"/>
                    <a:pt x="52" y="1238"/>
                    <a:pt x="104" y="1341"/>
                  </a:cubicBezTo>
                  <a:cubicBezTo>
                    <a:pt x="168" y="1560"/>
                    <a:pt x="323" y="1664"/>
                    <a:pt x="426" y="1780"/>
                  </a:cubicBezTo>
                  <a:cubicBezTo>
                    <a:pt x="490" y="1831"/>
                    <a:pt x="594" y="1883"/>
                    <a:pt x="594" y="1883"/>
                  </a:cubicBezTo>
                  <a:cubicBezTo>
                    <a:pt x="645" y="1934"/>
                    <a:pt x="645" y="1934"/>
                    <a:pt x="697" y="1934"/>
                  </a:cubicBezTo>
                  <a:lnTo>
                    <a:pt x="916" y="1934"/>
                  </a:lnTo>
                  <a:cubicBezTo>
                    <a:pt x="1019" y="1883"/>
                    <a:pt x="1290" y="1780"/>
                    <a:pt x="1457" y="1560"/>
                  </a:cubicBezTo>
                  <a:cubicBezTo>
                    <a:pt x="1664" y="1341"/>
                    <a:pt x="1831" y="1019"/>
                    <a:pt x="1831" y="645"/>
                  </a:cubicBezTo>
                  <a:lnTo>
                    <a:pt x="1831" y="542"/>
                  </a:lnTo>
                  <a:lnTo>
                    <a:pt x="1831" y="439"/>
                  </a:lnTo>
                  <a:cubicBezTo>
                    <a:pt x="1780" y="374"/>
                    <a:pt x="1715" y="323"/>
                    <a:pt x="1664" y="271"/>
                  </a:cubicBezTo>
                  <a:cubicBezTo>
                    <a:pt x="1612" y="219"/>
                    <a:pt x="1509" y="168"/>
                    <a:pt x="1341" y="116"/>
                  </a:cubicBezTo>
                  <a:cubicBezTo>
                    <a:pt x="1238" y="52"/>
                    <a:pt x="1071" y="0"/>
                    <a:pt x="916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3774200" y="5055200"/>
              <a:ext cx="38075" cy="58700"/>
            </a:xfrm>
            <a:custGeom>
              <a:rect b="b" l="l" r="r" t="t"/>
              <a:pathLst>
                <a:path extrusionOk="0" h="2348" w="1523">
                  <a:moveTo>
                    <a:pt x="723" y="259"/>
                  </a:moveTo>
                  <a:cubicBezTo>
                    <a:pt x="865" y="259"/>
                    <a:pt x="981" y="297"/>
                    <a:pt x="1058" y="375"/>
                  </a:cubicBezTo>
                  <a:cubicBezTo>
                    <a:pt x="1148" y="452"/>
                    <a:pt x="1187" y="555"/>
                    <a:pt x="1187" y="697"/>
                  </a:cubicBezTo>
                  <a:cubicBezTo>
                    <a:pt x="1187" y="839"/>
                    <a:pt x="1148" y="955"/>
                    <a:pt x="1058" y="1032"/>
                  </a:cubicBezTo>
                  <a:cubicBezTo>
                    <a:pt x="981" y="1110"/>
                    <a:pt x="865" y="1136"/>
                    <a:pt x="723" y="1136"/>
                  </a:cubicBezTo>
                  <a:lnTo>
                    <a:pt x="323" y="1136"/>
                  </a:lnTo>
                  <a:lnTo>
                    <a:pt x="323" y="259"/>
                  </a:lnTo>
                  <a:close/>
                  <a:moveTo>
                    <a:pt x="1" y="1"/>
                  </a:moveTo>
                  <a:lnTo>
                    <a:pt x="1" y="2348"/>
                  </a:lnTo>
                  <a:lnTo>
                    <a:pt x="323" y="2348"/>
                  </a:lnTo>
                  <a:lnTo>
                    <a:pt x="323" y="1406"/>
                  </a:lnTo>
                  <a:lnTo>
                    <a:pt x="723" y="1406"/>
                  </a:lnTo>
                  <a:cubicBezTo>
                    <a:pt x="981" y="1406"/>
                    <a:pt x="1187" y="1342"/>
                    <a:pt x="1316" y="1226"/>
                  </a:cubicBezTo>
                  <a:cubicBezTo>
                    <a:pt x="1445" y="1110"/>
                    <a:pt x="1522" y="929"/>
                    <a:pt x="1522" y="697"/>
                  </a:cubicBezTo>
                  <a:cubicBezTo>
                    <a:pt x="1522" y="465"/>
                    <a:pt x="1445" y="297"/>
                    <a:pt x="1316" y="181"/>
                  </a:cubicBezTo>
                  <a:cubicBezTo>
                    <a:pt x="1187" y="52"/>
                    <a:pt x="981" y="1"/>
                    <a:pt x="72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3822875" y="5055200"/>
              <a:ext cx="36450" cy="58700"/>
            </a:xfrm>
            <a:custGeom>
              <a:rect b="b" l="l" r="r" t="t"/>
              <a:pathLst>
                <a:path extrusionOk="0" h="2348" w="1458">
                  <a:moveTo>
                    <a:pt x="1" y="1"/>
                  </a:moveTo>
                  <a:lnTo>
                    <a:pt x="1" y="2348"/>
                  </a:lnTo>
                  <a:lnTo>
                    <a:pt x="1458" y="2348"/>
                  </a:lnTo>
                  <a:lnTo>
                    <a:pt x="1458" y="2077"/>
                  </a:lnTo>
                  <a:lnTo>
                    <a:pt x="310" y="2077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3860275" y="5055200"/>
              <a:ext cx="53850" cy="58700"/>
            </a:xfrm>
            <a:custGeom>
              <a:rect b="b" l="l" r="r" t="t"/>
              <a:pathLst>
                <a:path extrusionOk="0" h="2348" w="2154">
                  <a:moveTo>
                    <a:pt x="1084" y="310"/>
                  </a:moveTo>
                  <a:lnTo>
                    <a:pt x="1522" y="1484"/>
                  </a:lnTo>
                  <a:lnTo>
                    <a:pt x="658" y="1484"/>
                  </a:lnTo>
                  <a:lnTo>
                    <a:pt x="1084" y="310"/>
                  </a:lnTo>
                  <a:close/>
                  <a:moveTo>
                    <a:pt x="903" y="1"/>
                  </a:moveTo>
                  <a:lnTo>
                    <a:pt x="1" y="2348"/>
                  </a:lnTo>
                  <a:lnTo>
                    <a:pt x="336" y="2348"/>
                  </a:lnTo>
                  <a:lnTo>
                    <a:pt x="555" y="1742"/>
                  </a:lnTo>
                  <a:lnTo>
                    <a:pt x="1612" y="1742"/>
                  </a:lnTo>
                  <a:lnTo>
                    <a:pt x="1832" y="2348"/>
                  </a:lnTo>
                  <a:lnTo>
                    <a:pt x="2154" y="2348"/>
                  </a:lnTo>
                  <a:lnTo>
                    <a:pt x="1264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3914750" y="5055200"/>
              <a:ext cx="49675" cy="58700"/>
            </a:xfrm>
            <a:custGeom>
              <a:rect b="b" l="l" r="r" t="t"/>
              <a:pathLst>
                <a:path extrusionOk="0" h="2348" w="1987">
                  <a:moveTo>
                    <a:pt x="1" y="1"/>
                  </a:moveTo>
                  <a:lnTo>
                    <a:pt x="839" y="1226"/>
                  </a:lnTo>
                  <a:lnTo>
                    <a:pt x="839" y="2348"/>
                  </a:lnTo>
                  <a:lnTo>
                    <a:pt x="1148" y="2348"/>
                  </a:lnTo>
                  <a:lnTo>
                    <a:pt x="1148" y="1226"/>
                  </a:lnTo>
                  <a:lnTo>
                    <a:pt x="1987" y="1"/>
                  </a:lnTo>
                  <a:lnTo>
                    <a:pt x="1638" y="1"/>
                  </a:lnTo>
                  <a:lnTo>
                    <a:pt x="994" y="96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3947625" y="4522975"/>
              <a:ext cx="166700" cy="115450"/>
            </a:xfrm>
            <a:custGeom>
              <a:rect b="b" l="l" r="r" t="t"/>
              <a:pathLst>
                <a:path extrusionOk="0" h="4618" w="6668">
                  <a:moveTo>
                    <a:pt x="5971" y="3818"/>
                  </a:moveTo>
                  <a:lnTo>
                    <a:pt x="5971" y="3818"/>
                  </a:lnTo>
                  <a:cubicBezTo>
                    <a:pt x="5934" y="3851"/>
                    <a:pt x="5897" y="3885"/>
                    <a:pt x="5860" y="3916"/>
                  </a:cubicBezTo>
                  <a:lnTo>
                    <a:pt x="5860" y="3916"/>
                  </a:lnTo>
                  <a:cubicBezTo>
                    <a:pt x="5907" y="3869"/>
                    <a:pt x="5909" y="3868"/>
                    <a:pt x="5971" y="3818"/>
                  </a:cubicBezTo>
                  <a:close/>
                  <a:moveTo>
                    <a:pt x="2425" y="272"/>
                  </a:moveTo>
                  <a:cubicBezTo>
                    <a:pt x="2902" y="272"/>
                    <a:pt x="3444" y="323"/>
                    <a:pt x="3973" y="478"/>
                  </a:cubicBezTo>
                  <a:cubicBezTo>
                    <a:pt x="4733" y="749"/>
                    <a:pt x="5326" y="1071"/>
                    <a:pt x="5752" y="1497"/>
                  </a:cubicBezTo>
                  <a:cubicBezTo>
                    <a:pt x="5971" y="1716"/>
                    <a:pt x="6178" y="1935"/>
                    <a:pt x="6294" y="2090"/>
                  </a:cubicBezTo>
                  <a:cubicBezTo>
                    <a:pt x="6397" y="2309"/>
                    <a:pt x="6448" y="2528"/>
                    <a:pt x="6448" y="2735"/>
                  </a:cubicBezTo>
                  <a:cubicBezTo>
                    <a:pt x="6448" y="2851"/>
                    <a:pt x="6397" y="2902"/>
                    <a:pt x="6397" y="3005"/>
                  </a:cubicBezTo>
                  <a:cubicBezTo>
                    <a:pt x="6294" y="3276"/>
                    <a:pt x="6074" y="3495"/>
                    <a:pt x="5752" y="3650"/>
                  </a:cubicBezTo>
                  <a:cubicBezTo>
                    <a:pt x="5430" y="3818"/>
                    <a:pt x="5004" y="3921"/>
                    <a:pt x="4463" y="3921"/>
                  </a:cubicBezTo>
                  <a:cubicBezTo>
                    <a:pt x="3973" y="3921"/>
                    <a:pt x="3444" y="3818"/>
                    <a:pt x="2902" y="3650"/>
                  </a:cubicBezTo>
                  <a:cubicBezTo>
                    <a:pt x="2206" y="3431"/>
                    <a:pt x="1561" y="3057"/>
                    <a:pt x="1136" y="2683"/>
                  </a:cubicBezTo>
                  <a:cubicBezTo>
                    <a:pt x="917" y="2464"/>
                    <a:pt x="749" y="2257"/>
                    <a:pt x="646" y="2038"/>
                  </a:cubicBezTo>
                  <a:cubicBezTo>
                    <a:pt x="543" y="1819"/>
                    <a:pt x="491" y="1613"/>
                    <a:pt x="491" y="1445"/>
                  </a:cubicBezTo>
                  <a:cubicBezTo>
                    <a:pt x="491" y="1342"/>
                    <a:pt x="491" y="1239"/>
                    <a:pt x="543" y="1123"/>
                  </a:cubicBezTo>
                  <a:cubicBezTo>
                    <a:pt x="646" y="852"/>
                    <a:pt x="865" y="646"/>
                    <a:pt x="1187" y="478"/>
                  </a:cubicBezTo>
                  <a:cubicBezTo>
                    <a:pt x="1510" y="323"/>
                    <a:pt x="1935" y="272"/>
                    <a:pt x="2425" y="272"/>
                  </a:cubicBezTo>
                  <a:close/>
                  <a:moveTo>
                    <a:pt x="272" y="1664"/>
                  </a:moveTo>
                  <a:cubicBezTo>
                    <a:pt x="272" y="1819"/>
                    <a:pt x="323" y="1987"/>
                    <a:pt x="427" y="2141"/>
                  </a:cubicBezTo>
                  <a:cubicBezTo>
                    <a:pt x="646" y="2528"/>
                    <a:pt x="968" y="2851"/>
                    <a:pt x="1342" y="3173"/>
                  </a:cubicBezTo>
                  <a:cubicBezTo>
                    <a:pt x="1780" y="3431"/>
                    <a:pt x="2258" y="3702"/>
                    <a:pt x="2851" y="3869"/>
                  </a:cubicBezTo>
                  <a:cubicBezTo>
                    <a:pt x="3392" y="4076"/>
                    <a:pt x="3973" y="4140"/>
                    <a:pt x="4463" y="4140"/>
                  </a:cubicBezTo>
                  <a:cubicBezTo>
                    <a:pt x="5003" y="4140"/>
                    <a:pt x="5480" y="4076"/>
                    <a:pt x="5853" y="3922"/>
                  </a:cubicBezTo>
                  <a:lnTo>
                    <a:pt x="5853" y="3922"/>
                  </a:lnTo>
                  <a:cubicBezTo>
                    <a:pt x="5777" y="3985"/>
                    <a:pt x="5695" y="4042"/>
                    <a:pt x="5584" y="4076"/>
                  </a:cubicBezTo>
                  <a:cubicBezTo>
                    <a:pt x="5262" y="4295"/>
                    <a:pt x="4785" y="4398"/>
                    <a:pt x="4243" y="4398"/>
                  </a:cubicBezTo>
                  <a:cubicBezTo>
                    <a:pt x="3766" y="4398"/>
                    <a:pt x="3276" y="4295"/>
                    <a:pt x="2748" y="4140"/>
                  </a:cubicBezTo>
                  <a:cubicBezTo>
                    <a:pt x="2103" y="3921"/>
                    <a:pt x="1458" y="3599"/>
                    <a:pt x="968" y="3173"/>
                  </a:cubicBezTo>
                  <a:cubicBezTo>
                    <a:pt x="749" y="2954"/>
                    <a:pt x="594" y="2735"/>
                    <a:pt x="427" y="2528"/>
                  </a:cubicBezTo>
                  <a:cubicBezTo>
                    <a:pt x="323" y="2309"/>
                    <a:pt x="272" y="2038"/>
                    <a:pt x="272" y="1819"/>
                  </a:cubicBezTo>
                  <a:lnTo>
                    <a:pt x="272" y="1664"/>
                  </a:lnTo>
                  <a:close/>
                  <a:moveTo>
                    <a:pt x="2425" y="1"/>
                  </a:moveTo>
                  <a:cubicBezTo>
                    <a:pt x="1935" y="1"/>
                    <a:pt x="1458" y="52"/>
                    <a:pt x="1071" y="272"/>
                  </a:cubicBezTo>
                  <a:cubicBezTo>
                    <a:pt x="697" y="426"/>
                    <a:pt x="427" y="697"/>
                    <a:pt x="220" y="1020"/>
                  </a:cubicBezTo>
                  <a:cubicBezTo>
                    <a:pt x="53" y="1290"/>
                    <a:pt x="1" y="1561"/>
                    <a:pt x="1" y="1819"/>
                  </a:cubicBezTo>
                  <a:cubicBezTo>
                    <a:pt x="1" y="2090"/>
                    <a:pt x="104" y="2361"/>
                    <a:pt x="220" y="2631"/>
                  </a:cubicBezTo>
                  <a:cubicBezTo>
                    <a:pt x="427" y="3005"/>
                    <a:pt x="813" y="3379"/>
                    <a:pt x="1239" y="3650"/>
                  </a:cubicBezTo>
                  <a:cubicBezTo>
                    <a:pt x="1664" y="3972"/>
                    <a:pt x="2154" y="4192"/>
                    <a:pt x="2683" y="4398"/>
                  </a:cubicBezTo>
                  <a:cubicBezTo>
                    <a:pt x="3225" y="4566"/>
                    <a:pt x="3766" y="4617"/>
                    <a:pt x="4243" y="4617"/>
                  </a:cubicBezTo>
                  <a:cubicBezTo>
                    <a:pt x="4785" y="4617"/>
                    <a:pt x="5326" y="4514"/>
                    <a:pt x="5752" y="4295"/>
                  </a:cubicBezTo>
                  <a:cubicBezTo>
                    <a:pt x="6126" y="4076"/>
                    <a:pt x="6448" y="3702"/>
                    <a:pt x="6616" y="3225"/>
                  </a:cubicBezTo>
                  <a:cubicBezTo>
                    <a:pt x="6667" y="3109"/>
                    <a:pt x="6667" y="2954"/>
                    <a:pt x="6667" y="2786"/>
                  </a:cubicBezTo>
                  <a:lnTo>
                    <a:pt x="6667" y="2735"/>
                  </a:lnTo>
                  <a:cubicBezTo>
                    <a:pt x="6667" y="2464"/>
                    <a:pt x="6616" y="2257"/>
                    <a:pt x="6500" y="1987"/>
                  </a:cubicBezTo>
                  <a:cubicBezTo>
                    <a:pt x="6294" y="1664"/>
                    <a:pt x="5971" y="1290"/>
                    <a:pt x="5533" y="1020"/>
                  </a:cubicBezTo>
                  <a:cubicBezTo>
                    <a:pt x="5481" y="968"/>
                    <a:pt x="5430" y="916"/>
                    <a:pt x="5326" y="852"/>
                  </a:cubicBezTo>
                  <a:cubicBezTo>
                    <a:pt x="4940" y="646"/>
                    <a:pt x="4566" y="426"/>
                    <a:pt x="4089" y="272"/>
                  </a:cubicBezTo>
                  <a:cubicBezTo>
                    <a:pt x="3495" y="52"/>
                    <a:pt x="2902" y="1"/>
                    <a:pt x="2425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72425" lIns="72425" spcFirstLastPara="1" rIns="72425" wrap="square" tIns="72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0"/>
            <p:cNvGrpSpPr/>
            <p:nvPr/>
          </p:nvGrpSpPr>
          <p:grpSpPr>
            <a:xfrm>
              <a:off x="3599800" y="4513625"/>
              <a:ext cx="182800" cy="137050"/>
              <a:chOff x="3599800" y="4513625"/>
              <a:chExt cx="182800" cy="137050"/>
            </a:xfrm>
          </p:grpSpPr>
          <p:sp>
            <p:nvSpPr>
              <p:cNvPr id="850" name="Google Shape;850;p20"/>
              <p:cNvSpPr/>
              <p:nvPr/>
            </p:nvSpPr>
            <p:spPr>
              <a:xfrm>
                <a:off x="3599800" y="4513625"/>
                <a:ext cx="182800" cy="137050"/>
              </a:xfrm>
              <a:custGeom>
                <a:rect b="b" l="l" r="r" t="t"/>
                <a:pathLst>
                  <a:path extrusionOk="0" h="5482" w="7312">
                    <a:moveTo>
                      <a:pt x="4836" y="259"/>
                    </a:moveTo>
                    <a:cubicBezTo>
                      <a:pt x="5313" y="259"/>
                      <a:pt x="5752" y="375"/>
                      <a:pt x="6126" y="530"/>
                    </a:cubicBezTo>
                    <a:cubicBezTo>
                      <a:pt x="6448" y="697"/>
                      <a:pt x="6719" y="904"/>
                      <a:pt x="6822" y="1174"/>
                    </a:cubicBezTo>
                    <a:cubicBezTo>
                      <a:pt x="6874" y="1342"/>
                      <a:pt x="6874" y="1445"/>
                      <a:pt x="6874" y="1613"/>
                    </a:cubicBezTo>
                    <a:cubicBezTo>
                      <a:pt x="6874" y="2038"/>
                      <a:pt x="6603" y="2580"/>
                      <a:pt x="6177" y="3057"/>
                    </a:cubicBezTo>
                    <a:cubicBezTo>
                      <a:pt x="5700" y="3547"/>
                      <a:pt x="5055" y="3973"/>
                      <a:pt x="4243" y="4295"/>
                    </a:cubicBezTo>
                    <a:cubicBezTo>
                      <a:pt x="3598" y="4566"/>
                      <a:pt x="2902" y="4669"/>
                      <a:pt x="2309" y="4669"/>
                    </a:cubicBezTo>
                    <a:cubicBezTo>
                      <a:pt x="1767" y="4669"/>
                      <a:pt x="1342" y="4566"/>
                      <a:pt x="1019" y="4398"/>
                    </a:cubicBezTo>
                    <a:cubicBezTo>
                      <a:pt x="697" y="4243"/>
                      <a:pt x="426" y="4024"/>
                      <a:pt x="323" y="3753"/>
                    </a:cubicBezTo>
                    <a:cubicBezTo>
                      <a:pt x="272" y="3599"/>
                      <a:pt x="272" y="3483"/>
                      <a:pt x="272" y="3328"/>
                    </a:cubicBezTo>
                    <a:cubicBezTo>
                      <a:pt x="272" y="2902"/>
                      <a:pt x="478" y="2361"/>
                      <a:pt x="968" y="1871"/>
                    </a:cubicBezTo>
                    <a:cubicBezTo>
                      <a:pt x="1393" y="1394"/>
                      <a:pt x="2090" y="968"/>
                      <a:pt x="2850" y="646"/>
                    </a:cubicBezTo>
                    <a:cubicBezTo>
                      <a:pt x="3547" y="375"/>
                      <a:pt x="4243" y="259"/>
                      <a:pt x="4836" y="259"/>
                    </a:cubicBezTo>
                    <a:close/>
                    <a:moveTo>
                      <a:pt x="7041" y="2090"/>
                    </a:moveTo>
                    <a:cubicBezTo>
                      <a:pt x="7041" y="2631"/>
                      <a:pt x="6770" y="3160"/>
                      <a:pt x="6345" y="3650"/>
                    </a:cubicBezTo>
                    <a:cubicBezTo>
                      <a:pt x="5855" y="4127"/>
                      <a:pt x="5210" y="4566"/>
                      <a:pt x="4514" y="4836"/>
                    </a:cubicBezTo>
                    <a:cubicBezTo>
                      <a:pt x="3818" y="5094"/>
                      <a:pt x="3121" y="5262"/>
                      <a:pt x="2476" y="5262"/>
                    </a:cubicBezTo>
                    <a:cubicBezTo>
                      <a:pt x="1935" y="5262"/>
                      <a:pt x="1445" y="5159"/>
                      <a:pt x="1071" y="4888"/>
                    </a:cubicBezTo>
                    <a:cubicBezTo>
                      <a:pt x="865" y="4772"/>
                      <a:pt x="697" y="4617"/>
                      <a:pt x="594" y="4450"/>
                    </a:cubicBezTo>
                    <a:lnTo>
                      <a:pt x="594" y="4450"/>
                    </a:lnTo>
                    <a:cubicBezTo>
                      <a:pt x="697" y="4514"/>
                      <a:pt x="800" y="4617"/>
                      <a:pt x="916" y="4669"/>
                    </a:cubicBezTo>
                    <a:cubicBezTo>
                      <a:pt x="1290" y="4836"/>
                      <a:pt x="1767" y="4940"/>
                      <a:pt x="2309" y="4940"/>
                    </a:cubicBezTo>
                    <a:cubicBezTo>
                      <a:pt x="2954" y="4940"/>
                      <a:pt x="3650" y="4772"/>
                      <a:pt x="4346" y="4514"/>
                    </a:cubicBezTo>
                    <a:cubicBezTo>
                      <a:pt x="5159" y="4192"/>
                      <a:pt x="5855" y="3753"/>
                      <a:pt x="6345" y="3225"/>
                    </a:cubicBezTo>
                    <a:cubicBezTo>
                      <a:pt x="6719" y="2838"/>
                      <a:pt x="6925" y="2464"/>
                      <a:pt x="7041" y="2090"/>
                    </a:cubicBezTo>
                    <a:close/>
                    <a:moveTo>
                      <a:pt x="4836" y="1"/>
                    </a:moveTo>
                    <a:cubicBezTo>
                      <a:pt x="4669" y="1"/>
                      <a:pt x="4514" y="53"/>
                      <a:pt x="4346" y="53"/>
                    </a:cubicBezTo>
                    <a:lnTo>
                      <a:pt x="4140" y="53"/>
                    </a:lnTo>
                    <a:cubicBezTo>
                      <a:pt x="4140" y="53"/>
                      <a:pt x="4088" y="53"/>
                      <a:pt x="4088" y="104"/>
                    </a:cubicBezTo>
                    <a:cubicBezTo>
                      <a:pt x="3766" y="104"/>
                      <a:pt x="3379" y="207"/>
                      <a:pt x="3057" y="323"/>
                    </a:cubicBezTo>
                    <a:lnTo>
                      <a:pt x="3005" y="323"/>
                    </a:lnTo>
                    <a:cubicBezTo>
                      <a:pt x="2954" y="375"/>
                      <a:pt x="2850" y="426"/>
                      <a:pt x="2799" y="426"/>
                    </a:cubicBezTo>
                    <a:cubicBezTo>
                      <a:pt x="2090" y="697"/>
                      <a:pt x="1561" y="1020"/>
                      <a:pt x="1123" y="1394"/>
                    </a:cubicBezTo>
                    <a:cubicBezTo>
                      <a:pt x="1019" y="1497"/>
                      <a:pt x="865" y="1613"/>
                      <a:pt x="749" y="1716"/>
                    </a:cubicBezTo>
                    <a:cubicBezTo>
                      <a:pt x="272" y="2258"/>
                      <a:pt x="1" y="2786"/>
                      <a:pt x="1" y="3328"/>
                    </a:cubicBezTo>
                    <a:cubicBezTo>
                      <a:pt x="1" y="3483"/>
                      <a:pt x="52" y="3650"/>
                      <a:pt x="104" y="3805"/>
                    </a:cubicBezTo>
                    <a:lnTo>
                      <a:pt x="104" y="3869"/>
                    </a:lnTo>
                    <a:cubicBezTo>
                      <a:pt x="220" y="4450"/>
                      <a:pt x="478" y="4836"/>
                      <a:pt x="916" y="5094"/>
                    </a:cubicBezTo>
                    <a:cubicBezTo>
                      <a:pt x="1342" y="5365"/>
                      <a:pt x="1883" y="5481"/>
                      <a:pt x="2476" y="5481"/>
                    </a:cubicBezTo>
                    <a:cubicBezTo>
                      <a:pt x="3121" y="5481"/>
                      <a:pt x="3869" y="5314"/>
                      <a:pt x="4565" y="5043"/>
                    </a:cubicBezTo>
                    <a:cubicBezTo>
                      <a:pt x="5378" y="4772"/>
                      <a:pt x="6023" y="4295"/>
                      <a:pt x="6500" y="3805"/>
                    </a:cubicBezTo>
                    <a:cubicBezTo>
                      <a:pt x="6990" y="3276"/>
                      <a:pt x="7312" y="2683"/>
                      <a:pt x="7312" y="2038"/>
                    </a:cubicBezTo>
                    <a:cubicBezTo>
                      <a:pt x="7312" y="1768"/>
                      <a:pt x="7247" y="1497"/>
                      <a:pt x="7144" y="1226"/>
                    </a:cubicBezTo>
                    <a:cubicBezTo>
                      <a:pt x="7041" y="1071"/>
                      <a:pt x="6925" y="904"/>
                      <a:pt x="6822" y="749"/>
                    </a:cubicBezTo>
                    <a:cubicBezTo>
                      <a:pt x="6667" y="581"/>
                      <a:pt x="6448" y="426"/>
                      <a:pt x="6229" y="323"/>
                    </a:cubicBezTo>
                    <a:cubicBezTo>
                      <a:pt x="5855" y="104"/>
                      <a:pt x="5378" y="1"/>
                      <a:pt x="4836" y="1"/>
                    </a:cubicBezTo>
                    <a:close/>
                  </a:path>
                </a:pathLst>
              </a:custGeom>
              <a:solidFill>
                <a:srgbClr val="292E3D"/>
              </a:solidFill>
              <a:ln>
                <a:noFill/>
              </a:ln>
            </p:spPr>
            <p:txBody>
              <a:bodyPr anchorCtr="0" anchor="ctr" bIns="72425" lIns="72425" spcFirstLastPara="1" rIns="72425" wrap="square" tIns="72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0"/>
              <p:cNvSpPr/>
              <p:nvPr/>
            </p:nvSpPr>
            <p:spPr>
              <a:xfrm>
                <a:off x="3625275" y="4528150"/>
                <a:ext cx="127675" cy="91575"/>
              </a:xfrm>
              <a:custGeom>
                <a:rect b="b" l="l" r="r" t="t"/>
                <a:pathLst>
                  <a:path extrusionOk="0" h="3663" w="5107">
                    <a:moveTo>
                      <a:pt x="3443" y="271"/>
                    </a:moveTo>
                    <a:cubicBezTo>
                      <a:pt x="3766" y="271"/>
                      <a:pt x="4088" y="323"/>
                      <a:pt x="4294" y="439"/>
                    </a:cubicBezTo>
                    <a:cubicBezTo>
                      <a:pt x="4514" y="542"/>
                      <a:pt x="4681" y="709"/>
                      <a:pt x="4784" y="916"/>
                    </a:cubicBezTo>
                    <a:cubicBezTo>
                      <a:pt x="4836" y="1032"/>
                      <a:pt x="4836" y="1135"/>
                      <a:pt x="4836" y="1238"/>
                    </a:cubicBezTo>
                    <a:cubicBezTo>
                      <a:pt x="4836" y="1560"/>
                      <a:pt x="4681" y="1883"/>
                      <a:pt x="4359" y="2257"/>
                    </a:cubicBezTo>
                    <a:cubicBezTo>
                      <a:pt x="4036" y="2579"/>
                      <a:pt x="3598" y="2902"/>
                      <a:pt x="3069" y="3121"/>
                    </a:cubicBezTo>
                    <a:cubicBezTo>
                      <a:pt x="2579" y="3340"/>
                      <a:pt x="2102" y="3443"/>
                      <a:pt x="1612" y="3443"/>
                    </a:cubicBezTo>
                    <a:cubicBezTo>
                      <a:pt x="1290" y="3443"/>
                      <a:pt x="1019" y="3392"/>
                      <a:pt x="748" y="3288"/>
                    </a:cubicBezTo>
                    <a:cubicBezTo>
                      <a:pt x="542" y="3172"/>
                      <a:pt x="374" y="3018"/>
                      <a:pt x="271" y="2798"/>
                    </a:cubicBezTo>
                    <a:cubicBezTo>
                      <a:pt x="220" y="2695"/>
                      <a:pt x="220" y="2579"/>
                      <a:pt x="220" y="2476"/>
                    </a:cubicBezTo>
                    <a:cubicBezTo>
                      <a:pt x="220" y="2154"/>
                      <a:pt x="374" y="1831"/>
                      <a:pt x="697" y="1457"/>
                    </a:cubicBezTo>
                    <a:cubicBezTo>
                      <a:pt x="1019" y="1135"/>
                      <a:pt x="1457" y="813"/>
                      <a:pt x="1986" y="593"/>
                    </a:cubicBezTo>
                    <a:cubicBezTo>
                      <a:pt x="2476" y="387"/>
                      <a:pt x="3005" y="271"/>
                      <a:pt x="3443" y="271"/>
                    </a:cubicBezTo>
                    <a:close/>
                    <a:moveTo>
                      <a:pt x="3443" y="0"/>
                    </a:moveTo>
                    <a:cubicBezTo>
                      <a:pt x="2953" y="0"/>
                      <a:pt x="2425" y="116"/>
                      <a:pt x="1883" y="323"/>
                    </a:cubicBezTo>
                    <a:cubicBezTo>
                      <a:pt x="1341" y="593"/>
                      <a:pt x="864" y="916"/>
                      <a:pt x="542" y="1290"/>
                    </a:cubicBezTo>
                    <a:cubicBezTo>
                      <a:pt x="168" y="1677"/>
                      <a:pt x="0" y="2102"/>
                      <a:pt x="0" y="2476"/>
                    </a:cubicBezTo>
                    <a:cubicBezTo>
                      <a:pt x="0" y="2644"/>
                      <a:pt x="0" y="2747"/>
                      <a:pt x="52" y="2902"/>
                    </a:cubicBezTo>
                    <a:cubicBezTo>
                      <a:pt x="168" y="3172"/>
                      <a:pt x="374" y="3340"/>
                      <a:pt x="645" y="3495"/>
                    </a:cubicBezTo>
                    <a:cubicBezTo>
                      <a:pt x="916" y="3611"/>
                      <a:pt x="1290" y="3662"/>
                      <a:pt x="1612" y="3662"/>
                    </a:cubicBezTo>
                    <a:cubicBezTo>
                      <a:pt x="2102" y="3662"/>
                      <a:pt x="2631" y="3546"/>
                      <a:pt x="3172" y="3340"/>
                    </a:cubicBezTo>
                    <a:cubicBezTo>
                      <a:pt x="3714" y="3121"/>
                      <a:pt x="4191" y="2798"/>
                      <a:pt x="4565" y="2424"/>
                    </a:cubicBezTo>
                    <a:cubicBezTo>
                      <a:pt x="4887" y="2050"/>
                      <a:pt x="5107" y="1612"/>
                      <a:pt x="5107" y="1238"/>
                    </a:cubicBezTo>
                    <a:cubicBezTo>
                      <a:pt x="5107" y="1083"/>
                      <a:pt x="5055" y="967"/>
                      <a:pt x="5004" y="813"/>
                    </a:cubicBezTo>
                    <a:cubicBezTo>
                      <a:pt x="4887" y="542"/>
                      <a:pt x="4681" y="323"/>
                      <a:pt x="4410" y="219"/>
                    </a:cubicBezTo>
                    <a:cubicBezTo>
                      <a:pt x="4140" y="116"/>
                      <a:pt x="3817" y="0"/>
                      <a:pt x="3443" y="0"/>
                    </a:cubicBezTo>
                    <a:close/>
                  </a:path>
                </a:pathLst>
              </a:custGeom>
              <a:solidFill>
                <a:srgbClr val="292E3D"/>
              </a:solidFill>
              <a:ln>
                <a:noFill/>
              </a:ln>
            </p:spPr>
            <p:txBody>
              <a:bodyPr anchorCtr="0" anchor="ctr" bIns="72425" lIns="72425" spcFirstLastPara="1" rIns="72425" wrap="square" tIns="72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0"/>
              <p:cNvSpPr/>
              <p:nvPr/>
            </p:nvSpPr>
            <p:spPr>
              <a:xfrm>
                <a:off x="3688450" y="4540325"/>
                <a:ext cx="37750" cy="59075"/>
              </a:xfrm>
              <a:custGeom>
                <a:rect b="b" l="l" r="r" t="t"/>
                <a:pathLst>
                  <a:path extrusionOk="0" h="2363" w="1510">
                    <a:moveTo>
                      <a:pt x="1439" y="1"/>
                    </a:moveTo>
                    <a:cubicBezTo>
                      <a:pt x="1364" y="1"/>
                      <a:pt x="901" y="775"/>
                      <a:pt x="426" y="1512"/>
                    </a:cubicBezTo>
                    <a:cubicBezTo>
                      <a:pt x="1" y="2311"/>
                      <a:pt x="1" y="2311"/>
                      <a:pt x="52" y="2363"/>
                    </a:cubicBezTo>
                    <a:cubicBezTo>
                      <a:pt x="104" y="2363"/>
                      <a:pt x="155" y="2363"/>
                      <a:pt x="594" y="1615"/>
                    </a:cubicBezTo>
                    <a:cubicBezTo>
                      <a:pt x="1019" y="803"/>
                      <a:pt x="1509" y="3"/>
                      <a:pt x="1445" y="3"/>
                    </a:cubicBezTo>
                    <a:cubicBezTo>
                      <a:pt x="1443" y="2"/>
                      <a:pt x="1441" y="1"/>
                      <a:pt x="1439" y="1"/>
                    </a:cubicBezTo>
                    <a:close/>
                  </a:path>
                </a:pathLst>
              </a:custGeom>
              <a:solidFill>
                <a:srgbClr val="292E3D"/>
              </a:solidFill>
              <a:ln>
                <a:noFill/>
              </a:ln>
            </p:spPr>
            <p:txBody>
              <a:bodyPr anchorCtr="0" anchor="ctr" bIns="72425" lIns="72425" spcFirstLastPara="1" rIns="72425" wrap="square" tIns="72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0"/>
              <p:cNvSpPr/>
              <p:nvPr/>
            </p:nvSpPr>
            <p:spPr>
              <a:xfrm>
                <a:off x="3646875" y="4540325"/>
                <a:ext cx="39025" cy="64575"/>
              </a:xfrm>
              <a:custGeom>
                <a:rect b="b" l="l" r="r" t="t"/>
                <a:pathLst>
                  <a:path extrusionOk="0" h="2583" w="1561">
                    <a:moveTo>
                      <a:pt x="1491" y="1"/>
                    </a:moveTo>
                    <a:cubicBezTo>
                      <a:pt x="1417" y="1"/>
                      <a:pt x="953" y="828"/>
                      <a:pt x="477" y="1667"/>
                    </a:cubicBezTo>
                    <a:cubicBezTo>
                      <a:pt x="0" y="2479"/>
                      <a:pt x="52" y="2531"/>
                      <a:pt x="52" y="2582"/>
                    </a:cubicBezTo>
                    <a:cubicBezTo>
                      <a:pt x="104" y="2582"/>
                      <a:pt x="155" y="2582"/>
                      <a:pt x="645" y="1718"/>
                    </a:cubicBezTo>
                    <a:cubicBezTo>
                      <a:pt x="1071" y="867"/>
                      <a:pt x="1561" y="3"/>
                      <a:pt x="1496" y="3"/>
                    </a:cubicBezTo>
                    <a:cubicBezTo>
                      <a:pt x="1495" y="2"/>
                      <a:pt x="1493" y="1"/>
                      <a:pt x="1491" y="1"/>
                    </a:cubicBezTo>
                    <a:close/>
                  </a:path>
                </a:pathLst>
              </a:custGeom>
              <a:solidFill>
                <a:srgbClr val="292E3D"/>
              </a:solidFill>
              <a:ln>
                <a:noFill/>
              </a:ln>
            </p:spPr>
            <p:txBody>
              <a:bodyPr anchorCtr="0" anchor="ctr" bIns="72425" lIns="72425" spcFirstLastPara="1" rIns="72425" wrap="square" tIns="72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4" name="Google Shape;854;p20"/>
          <p:cNvSpPr txBox="1"/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</a:t>
            </a:r>
            <a:endParaRPr/>
          </a:p>
        </p:txBody>
      </p:sp>
      <p:sp>
        <p:nvSpPr>
          <p:cNvPr id="855" name="Google Shape;855;p20"/>
          <p:cNvSpPr txBox="1"/>
          <p:nvPr/>
        </p:nvSpPr>
        <p:spPr>
          <a:xfrm flipH="1">
            <a:off x="714961" y="1389084"/>
            <a:ext cx="2143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Nivel tutorial completo</a:t>
            </a:r>
            <a:endParaRPr sz="1600">
              <a:solidFill>
                <a:schemeClr val="accent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56" name="Google Shape;856;p20"/>
          <p:cNvSpPr txBox="1"/>
          <p:nvPr/>
        </p:nvSpPr>
        <p:spPr>
          <a:xfrm flipH="1">
            <a:off x="2558475" y="4081200"/>
            <a:ext cx="35334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Implementación </a:t>
            </a: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básica</a:t>
            </a: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de enemigos</a:t>
            </a:r>
            <a:endParaRPr sz="1600">
              <a:solidFill>
                <a:schemeClr val="accent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57" name="Google Shape;857;p20"/>
          <p:cNvSpPr txBox="1"/>
          <p:nvPr/>
        </p:nvSpPr>
        <p:spPr>
          <a:xfrm flipH="1">
            <a:off x="714947" y="3144525"/>
            <a:ext cx="2706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2 Niveles procedurales </a:t>
            </a:r>
            <a:endParaRPr sz="1600">
              <a:solidFill>
                <a:schemeClr val="accent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858" name="Google Shape;858;p20"/>
          <p:cNvCxnSpPr/>
          <p:nvPr/>
        </p:nvCxnSpPr>
        <p:spPr>
          <a:xfrm flipH="1" rot="10800000">
            <a:off x="4283075" y="1389025"/>
            <a:ext cx="2061000" cy="8163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9" name="Google Shape;859;p20"/>
          <p:cNvCxnSpPr/>
          <p:nvPr/>
        </p:nvCxnSpPr>
        <p:spPr>
          <a:xfrm>
            <a:off x="1743125" y="3664325"/>
            <a:ext cx="1098300" cy="683700"/>
          </a:xfrm>
          <a:prstGeom prst="bentConnector3">
            <a:avLst>
              <a:gd fmla="val 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0" name="Google Shape;860;p20"/>
          <p:cNvCxnSpPr/>
          <p:nvPr/>
        </p:nvCxnSpPr>
        <p:spPr>
          <a:xfrm flipH="1" rot="-5400000">
            <a:off x="1271911" y="2486409"/>
            <a:ext cx="10296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1" name="Google Shape;861;p20"/>
          <p:cNvSpPr txBox="1"/>
          <p:nvPr/>
        </p:nvSpPr>
        <p:spPr>
          <a:xfrm flipH="1">
            <a:off x="6300300" y="1389075"/>
            <a:ext cx="2143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Juego funcional</a:t>
            </a:r>
            <a:endParaRPr sz="1600">
              <a:solidFill>
                <a:schemeClr val="accent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862" name="Google Shape;862;p20"/>
          <p:cNvSpPr txBox="1"/>
          <p:nvPr/>
        </p:nvSpPr>
        <p:spPr>
          <a:xfrm flipH="1">
            <a:off x="3105375" y="2561700"/>
            <a:ext cx="2453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Módulos</a:t>
            </a: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principales</a:t>
            </a: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endParaRPr sz="1600">
              <a:solidFill>
                <a:schemeClr val="accent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863" name="Google Shape;863;p20"/>
          <p:cNvCxnSpPr>
            <a:stCxn id="856" idx="0"/>
            <a:endCxn id="862" idx="2"/>
          </p:cNvCxnSpPr>
          <p:nvPr/>
        </p:nvCxnSpPr>
        <p:spPr>
          <a:xfrm rot="-5400000">
            <a:off x="3788625" y="3538050"/>
            <a:ext cx="1079700" cy="6600"/>
          </a:xfrm>
          <a:prstGeom prst="bentConnector3">
            <a:avLst>
              <a:gd fmla="val -1165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64" name="Google Shape;864;p20"/>
          <p:cNvGrpSpPr/>
          <p:nvPr/>
        </p:nvGrpSpPr>
        <p:grpSpPr>
          <a:xfrm>
            <a:off x="-41024" y="4348015"/>
            <a:ext cx="483211" cy="816288"/>
            <a:chOff x="4443527" y="4747418"/>
            <a:chExt cx="308308" cy="520857"/>
          </a:xfrm>
        </p:grpSpPr>
        <p:sp>
          <p:nvSpPr>
            <p:cNvPr id="865" name="Google Shape;865;p20"/>
            <p:cNvSpPr/>
            <p:nvPr/>
          </p:nvSpPr>
          <p:spPr>
            <a:xfrm>
              <a:off x="4584261" y="4866404"/>
              <a:ext cx="28513" cy="167907"/>
            </a:xfrm>
            <a:custGeom>
              <a:rect b="b" l="l" r="r" t="t"/>
              <a:pathLst>
                <a:path extrusionOk="0" h="10170" w="1727">
                  <a:moveTo>
                    <a:pt x="1" y="1"/>
                  </a:moveTo>
                  <a:lnTo>
                    <a:pt x="1" y="10170"/>
                  </a:lnTo>
                  <a:lnTo>
                    <a:pt x="1726" y="10170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4451024" y="5011611"/>
              <a:ext cx="293003" cy="249218"/>
            </a:xfrm>
            <a:custGeom>
              <a:rect b="b" l="l" r="r" t="t"/>
              <a:pathLst>
                <a:path extrusionOk="0" h="15095" w="17747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66"/>
                  </a:lnTo>
                  <a:cubicBezTo>
                    <a:pt x="0" y="14582"/>
                    <a:pt x="513" y="15094"/>
                    <a:pt x="1129" y="15094"/>
                  </a:cubicBezTo>
                  <a:lnTo>
                    <a:pt x="16617" y="15094"/>
                  </a:lnTo>
                  <a:cubicBezTo>
                    <a:pt x="17253" y="15094"/>
                    <a:pt x="17746" y="14582"/>
                    <a:pt x="17746" y="13966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4481538" y="5042141"/>
              <a:ext cx="231965" cy="188164"/>
            </a:xfrm>
            <a:custGeom>
              <a:rect b="b" l="l" r="r" t="t"/>
              <a:pathLst>
                <a:path extrusionOk="0" h="11397" w="14050">
                  <a:moveTo>
                    <a:pt x="371" y="0"/>
                  </a:moveTo>
                  <a:cubicBezTo>
                    <a:pt x="164" y="0"/>
                    <a:pt x="1" y="163"/>
                    <a:pt x="1" y="345"/>
                  </a:cubicBezTo>
                  <a:lnTo>
                    <a:pt x="1" y="11027"/>
                  </a:lnTo>
                  <a:cubicBezTo>
                    <a:pt x="1" y="11234"/>
                    <a:pt x="164" y="11397"/>
                    <a:pt x="371" y="11397"/>
                  </a:cubicBezTo>
                  <a:lnTo>
                    <a:pt x="13680" y="11397"/>
                  </a:lnTo>
                  <a:cubicBezTo>
                    <a:pt x="13882" y="11397"/>
                    <a:pt x="14050" y="11234"/>
                    <a:pt x="14050" y="11027"/>
                  </a:cubicBezTo>
                  <a:lnTo>
                    <a:pt x="14050" y="345"/>
                  </a:lnTo>
                  <a:cubicBezTo>
                    <a:pt x="14050" y="163"/>
                    <a:pt x="13882" y="0"/>
                    <a:pt x="13680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4549354" y="5067537"/>
              <a:ext cx="103765" cy="98730"/>
            </a:xfrm>
            <a:custGeom>
              <a:rect b="b" l="l" r="r" t="t"/>
              <a:pathLst>
                <a:path extrusionOk="0" h="5980" w="6285">
                  <a:moveTo>
                    <a:pt x="700" y="0"/>
                  </a:moveTo>
                  <a:cubicBezTo>
                    <a:pt x="311" y="0"/>
                    <a:pt x="0" y="330"/>
                    <a:pt x="0" y="720"/>
                  </a:cubicBezTo>
                  <a:lnTo>
                    <a:pt x="0" y="2529"/>
                  </a:lnTo>
                  <a:cubicBezTo>
                    <a:pt x="0" y="2627"/>
                    <a:pt x="64" y="2711"/>
                    <a:pt x="163" y="2711"/>
                  </a:cubicBezTo>
                  <a:lnTo>
                    <a:pt x="1252" y="2711"/>
                  </a:lnTo>
                  <a:cubicBezTo>
                    <a:pt x="1336" y="2711"/>
                    <a:pt x="1420" y="2627"/>
                    <a:pt x="1420" y="2529"/>
                  </a:cubicBezTo>
                  <a:lnTo>
                    <a:pt x="1420" y="1440"/>
                  </a:lnTo>
                  <a:lnTo>
                    <a:pt x="4846" y="1440"/>
                  </a:lnTo>
                  <a:lnTo>
                    <a:pt x="4846" y="3165"/>
                  </a:lnTo>
                  <a:lnTo>
                    <a:pt x="2627" y="4333"/>
                  </a:lnTo>
                  <a:cubicBezTo>
                    <a:pt x="2406" y="4456"/>
                    <a:pt x="2258" y="4703"/>
                    <a:pt x="2258" y="4969"/>
                  </a:cubicBezTo>
                  <a:lnTo>
                    <a:pt x="2258" y="5792"/>
                  </a:lnTo>
                  <a:cubicBezTo>
                    <a:pt x="2258" y="5896"/>
                    <a:pt x="2342" y="5979"/>
                    <a:pt x="2445" y="5979"/>
                  </a:cubicBezTo>
                  <a:lnTo>
                    <a:pt x="3490" y="5979"/>
                  </a:lnTo>
                  <a:cubicBezTo>
                    <a:pt x="3594" y="5979"/>
                    <a:pt x="3677" y="5896"/>
                    <a:pt x="3677" y="5792"/>
                  </a:cubicBezTo>
                  <a:lnTo>
                    <a:pt x="3677" y="5403"/>
                  </a:lnTo>
                  <a:lnTo>
                    <a:pt x="5896" y="4210"/>
                  </a:lnTo>
                  <a:cubicBezTo>
                    <a:pt x="6122" y="4087"/>
                    <a:pt x="6285" y="3840"/>
                    <a:pt x="6285" y="3574"/>
                  </a:cubicBezTo>
                  <a:lnTo>
                    <a:pt x="6285" y="720"/>
                  </a:lnTo>
                  <a:cubicBezTo>
                    <a:pt x="6285" y="330"/>
                    <a:pt x="5955" y="0"/>
                    <a:pt x="5565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4586622" y="5186935"/>
              <a:ext cx="23461" cy="24435"/>
            </a:xfrm>
            <a:custGeom>
              <a:rect b="b" l="l" r="r" t="t"/>
              <a:pathLst>
                <a:path extrusionOk="0" h="1480" w="1421">
                  <a:moveTo>
                    <a:pt x="272" y="0"/>
                  </a:moveTo>
                  <a:cubicBezTo>
                    <a:pt x="104" y="0"/>
                    <a:pt x="1" y="124"/>
                    <a:pt x="1" y="267"/>
                  </a:cubicBezTo>
                  <a:lnTo>
                    <a:pt x="1" y="1213"/>
                  </a:lnTo>
                  <a:cubicBezTo>
                    <a:pt x="1" y="1356"/>
                    <a:pt x="104" y="1479"/>
                    <a:pt x="272" y="1479"/>
                  </a:cubicBezTo>
                  <a:lnTo>
                    <a:pt x="1154" y="1479"/>
                  </a:lnTo>
                  <a:cubicBezTo>
                    <a:pt x="1317" y="1479"/>
                    <a:pt x="1420" y="1356"/>
                    <a:pt x="1420" y="1213"/>
                  </a:cubicBezTo>
                  <a:lnTo>
                    <a:pt x="1420" y="267"/>
                  </a:lnTo>
                  <a:cubicBezTo>
                    <a:pt x="1420" y="124"/>
                    <a:pt x="1317" y="0"/>
                    <a:pt x="1154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4474389" y="4755229"/>
              <a:ext cx="248228" cy="134292"/>
            </a:xfrm>
            <a:custGeom>
              <a:rect b="b" l="l" r="r" t="t"/>
              <a:pathLst>
                <a:path extrusionOk="0" h="8134" w="15035">
                  <a:moveTo>
                    <a:pt x="4067" y="0"/>
                  </a:moveTo>
                  <a:cubicBezTo>
                    <a:pt x="2938" y="0"/>
                    <a:pt x="1932" y="449"/>
                    <a:pt x="1193" y="1188"/>
                  </a:cubicBezTo>
                  <a:cubicBezTo>
                    <a:pt x="454" y="1908"/>
                    <a:pt x="0" y="2933"/>
                    <a:pt x="0" y="4067"/>
                  </a:cubicBezTo>
                  <a:cubicBezTo>
                    <a:pt x="0" y="6305"/>
                    <a:pt x="1829" y="8134"/>
                    <a:pt x="4067" y="8134"/>
                  </a:cubicBezTo>
                  <a:lnTo>
                    <a:pt x="10968" y="8134"/>
                  </a:lnTo>
                  <a:cubicBezTo>
                    <a:pt x="12097" y="8134"/>
                    <a:pt x="13107" y="7660"/>
                    <a:pt x="13847" y="6941"/>
                  </a:cubicBezTo>
                  <a:cubicBezTo>
                    <a:pt x="14586" y="6201"/>
                    <a:pt x="15035" y="5176"/>
                    <a:pt x="15035" y="4067"/>
                  </a:cubicBezTo>
                  <a:cubicBezTo>
                    <a:pt x="15035" y="1804"/>
                    <a:pt x="13206" y="0"/>
                    <a:pt x="1096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4505960" y="4786717"/>
              <a:ext cx="185160" cy="71241"/>
            </a:xfrm>
            <a:custGeom>
              <a:rect b="b" l="l" r="r" t="t"/>
              <a:pathLst>
                <a:path extrusionOk="0" h="4315" w="11215">
                  <a:moveTo>
                    <a:pt x="2155" y="1"/>
                  </a:moveTo>
                  <a:cubicBezTo>
                    <a:pt x="967" y="1"/>
                    <a:pt x="1" y="967"/>
                    <a:pt x="1" y="2160"/>
                  </a:cubicBezTo>
                  <a:cubicBezTo>
                    <a:pt x="1" y="3348"/>
                    <a:pt x="967" y="4314"/>
                    <a:pt x="2155" y="4314"/>
                  </a:cubicBezTo>
                  <a:lnTo>
                    <a:pt x="9056" y="4314"/>
                  </a:lnTo>
                  <a:cubicBezTo>
                    <a:pt x="10249" y="4314"/>
                    <a:pt x="11215" y="3348"/>
                    <a:pt x="11215" y="2160"/>
                  </a:cubicBezTo>
                  <a:cubicBezTo>
                    <a:pt x="11215" y="967"/>
                    <a:pt x="10249" y="1"/>
                    <a:pt x="905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4530051" y="4810494"/>
              <a:ext cx="137314" cy="23362"/>
            </a:xfrm>
            <a:custGeom>
              <a:rect b="b" l="l" r="r" t="t"/>
              <a:pathLst>
                <a:path extrusionOk="0" h="1415" w="8317">
                  <a:moveTo>
                    <a:pt x="696" y="0"/>
                  </a:moveTo>
                  <a:cubicBezTo>
                    <a:pt x="306" y="0"/>
                    <a:pt x="1" y="326"/>
                    <a:pt x="1" y="720"/>
                  </a:cubicBezTo>
                  <a:cubicBezTo>
                    <a:pt x="1" y="1109"/>
                    <a:pt x="306" y="1415"/>
                    <a:pt x="696" y="1415"/>
                  </a:cubicBezTo>
                  <a:lnTo>
                    <a:pt x="7597" y="1415"/>
                  </a:lnTo>
                  <a:cubicBezTo>
                    <a:pt x="7986" y="1415"/>
                    <a:pt x="8317" y="1109"/>
                    <a:pt x="8317" y="720"/>
                  </a:cubicBezTo>
                  <a:cubicBezTo>
                    <a:pt x="8317" y="326"/>
                    <a:pt x="7986" y="0"/>
                    <a:pt x="7597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4612761" y="4956675"/>
              <a:ext cx="68203" cy="54945"/>
            </a:xfrm>
            <a:custGeom>
              <a:rect b="b" l="l" r="r" t="t"/>
              <a:pathLst>
                <a:path extrusionOk="0" h="3328" w="4131">
                  <a:moveTo>
                    <a:pt x="2139" y="0"/>
                  </a:moveTo>
                  <a:cubicBezTo>
                    <a:pt x="966" y="0"/>
                    <a:pt x="0" y="942"/>
                    <a:pt x="0" y="2135"/>
                  </a:cubicBezTo>
                  <a:lnTo>
                    <a:pt x="0" y="3328"/>
                  </a:lnTo>
                  <a:lnTo>
                    <a:pt x="1991" y="3328"/>
                  </a:lnTo>
                  <a:cubicBezTo>
                    <a:pt x="3165" y="3328"/>
                    <a:pt x="4131" y="2362"/>
                    <a:pt x="4131" y="1169"/>
                  </a:cubicBezTo>
                  <a:lnTo>
                    <a:pt x="4131" y="222"/>
                  </a:lnTo>
                  <a:cubicBezTo>
                    <a:pt x="4131" y="99"/>
                    <a:pt x="4027" y="0"/>
                    <a:pt x="3904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4516131" y="4956675"/>
              <a:ext cx="68137" cy="54945"/>
            </a:xfrm>
            <a:custGeom>
              <a:rect b="b" l="l" r="r" t="t"/>
              <a:pathLst>
                <a:path extrusionOk="0" h="3328" w="4127">
                  <a:moveTo>
                    <a:pt x="228" y="0"/>
                  </a:moveTo>
                  <a:cubicBezTo>
                    <a:pt x="104" y="0"/>
                    <a:pt x="1" y="99"/>
                    <a:pt x="1" y="222"/>
                  </a:cubicBezTo>
                  <a:lnTo>
                    <a:pt x="1" y="1169"/>
                  </a:lnTo>
                  <a:cubicBezTo>
                    <a:pt x="1" y="2362"/>
                    <a:pt x="967" y="3328"/>
                    <a:pt x="2135" y="3328"/>
                  </a:cubicBezTo>
                  <a:lnTo>
                    <a:pt x="4127" y="3328"/>
                  </a:lnTo>
                  <a:lnTo>
                    <a:pt x="4127" y="2135"/>
                  </a:lnTo>
                  <a:cubicBezTo>
                    <a:pt x="4127" y="942"/>
                    <a:pt x="3161" y="0"/>
                    <a:pt x="1992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4578894" y="5179455"/>
              <a:ext cx="38997" cy="39723"/>
            </a:xfrm>
            <a:custGeom>
              <a:rect b="b" l="l" r="r" t="t"/>
              <a:pathLst>
                <a:path extrusionOk="0" h="2406" w="2362">
                  <a:moveTo>
                    <a:pt x="1435" y="927"/>
                  </a:moveTo>
                  <a:lnTo>
                    <a:pt x="1435" y="1479"/>
                  </a:lnTo>
                  <a:lnTo>
                    <a:pt x="922" y="1479"/>
                  </a:lnTo>
                  <a:lnTo>
                    <a:pt x="922" y="927"/>
                  </a:lnTo>
                  <a:close/>
                  <a:moveTo>
                    <a:pt x="740" y="0"/>
                  </a:moveTo>
                  <a:cubicBezTo>
                    <a:pt x="326" y="0"/>
                    <a:pt x="0" y="330"/>
                    <a:pt x="0" y="720"/>
                  </a:cubicBezTo>
                  <a:lnTo>
                    <a:pt x="0" y="1666"/>
                  </a:lnTo>
                  <a:cubicBezTo>
                    <a:pt x="0" y="2075"/>
                    <a:pt x="326" y="2406"/>
                    <a:pt x="740" y="2406"/>
                  </a:cubicBezTo>
                  <a:lnTo>
                    <a:pt x="1622" y="2406"/>
                  </a:lnTo>
                  <a:cubicBezTo>
                    <a:pt x="2031" y="2406"/>
                    <a:pt x="2362" y="2075"/>
                    <a:pt x="2362" y="1666"/>
                  </a:cubicBezTo>
                  <a:lnTo>
                    <a:pt x="2362" y="720"/>
                  </a:lnTo>
                  <a:cubicBezTo>
                    <a:pt x="2362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4443527" y="4747418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12837" y="922"/>
                  </a:moveTo>
                  <a:cubicBezTo>
                    <a:pt x="14828" y="922"/>
                    <a:pt x="16455" y="2544"/>
                    <a:pt x="16455" y="4540"/>
                  </a:cubicBezTo>
                  <a:cubicBezTo>
                    <a:pt x="16455" y="6512"/>
                    <a:pt x="14828" y="8133"/>
                    <a:pt x="12837" y="8133"/>
                  </a:cubicBezTo>
                  <a:lnTo>
                    <a:pt x="5936" y="8133"/>
                  </a:lnTo>
                  <a:cubicBezTo>
                    <a:pt x="3944" y="8133"/>
                    <a:pt x="2342" y="6512"/>
                    <a:pt x="2342" y="4540"/>
                  </a:cubicBezTo>
                  <a:cubicBezTo>
                    <a:pt x="2342" y="2544"/>
                    <a:pt x="3944" y="922"/>
                    <a:pt x="5936" y="922"/>
                  </a:cubicBezTo>
                  <a:close/>
                  <a:moveTo>
                    <a:pt x="6389" y="13122"/>
                  </a:moveTo>
                  <a:cubicBezTo>
                    <a:pt x="7311" y="13122"/>
                    <a:pt x="8075" y="13881"/>
                    <a:pt x="8075" y="14808"/>
                  </a:cubicBezTo>
                  <a:lnTo>
                    <a:pt x="8075" y="15527"/>
                  </a:lnTo>
                  <a:lnTo>
                    <a:pt x="6532" y="15527"/>
                  </a:lnTo>
                  <a:cubicBezTo>
                    <a:pt x="5611" y="15527"/>
                    <a:pt x="4871" y="14768"/>
                    <a:pt x="4871" y="13842"/>
                  </a:cubicBezTo>
                  <a:lnTo>
                    <a:pt x="4871" y="13122"/>
                  </a:lnTo>
                  <a:close/>
                  <a:moveTo>
                    <a:pt x="13926" y="13122"/>
                  </a:moveTo>
                  <a:lnTo>
                    <a:pt x="13926" y="13842"/>
                  </a:lnTo>
                  <a:cubicBezTo>
                    <a:pt x="13926" y="14768"/>
                    <a:pt x="13167" y="15527"/>
                    <a:pt x="12240" y="15527"/>
                  </a:cubicBezTo>
                  <a:lnTo>
                    <a:pt x="10722" y="15527"/>
                  </a:lnTo>
                  <a:lnTo>
                    <a:pt x="10722" y="14808"/>
                  </a:lnTo>
                  <a:cubicBezTo>
                    <a:pt x="10722" y="13881"/>
                    <a:pt x="11462" y="13122"/>
                    <a:pt x="12388" y="131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7" y="16760"/>
                    <a:pt x="17747" y="17110"/>
                  </a:cubicBezTo>
                  <a:lnTo>
                    <a:pt x="17747" y="29966"/>
                  </a:lnTo>
                  <a:cubicBezTo>
                    <a:pt x="17747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4" y="30621"/>
                    <a:pt x="928" y="30335"/>
                    <a:pt x="928" y="29966"/>
                  </a:cubicBezTo>
                  <a:lnTo>
                    <a:pt x="928" y="17110"/>
                  </a:lnTo>
                  <a:cubicBezTo>
                    <a:pt x="928" y="16760"/>
                    <a:pt x="1214" y="16449"/>
                    <a:pt x="1583" y="16449"/>
                  </a:cubicBezTo>
                  <a:close/>
                  <a:moveTo>
                    <a:pt x="5936" y="0"/>
                  </a:moveTo>
                  <a:cubicBezTo>
                    <a:pt x="3432" y="0"/>
                    <a:pt x="1421" y="2031"/>
                    <a:pt x="1421" y="4540"/>
                  </a:cubicBezTo>
                  <a:cubicBezTo>
                    <a:pt x="1421" y="7024"/>
                    <a:pt x="3432" y="9055"/>
                    <a:pt x="5936" y="9055"/>
                  </a:cubicBezTo>
                  <a:lnTo>
                    <a:pt x="8075" y="9055"/>
                  </a:lnTo>
                  <a:lnTo>
                    <a:pt x="8075" y="12816"/>
                  </a:lnTo>
                  <a:cubicBezTo>
                    <a:pt x="7602" y="12427"/>
                    <a:pt x="7025" y="12200"/>
                    <a:pt x="6389" y="12200"/>
                  </a:cubicBezTo>
                  <a:lnTo>
                    <a:pt x="4398" y="12200"/>
                  </a:lnTo>
                  <a:cubicBezTo>
                    <a:pt x="4151" y="12200"/>
                    <a:pt x="3944" y="12402"/>
                    <a:pt x="3944" y="12673"/>
                  </a:cubicBezTo>
                  <a:lnTo>
                    <a:pt x="3944" y="13842"/>
                  </a:lnTo>
                  <a:cubicBezTo>
                    <a:pt x="3944" y="14478"/>
                    <a:pt x="4171" y="15074"/>
                    <a:pt x="4561" y="15527"/>
                  </a:cubicBezTo>
                  <a:lnTo>
                    <a:pt x="1583" y="15527"/>
                  </a:lnTo>
                  <a:cubicBezTo>
                    <a:pt x="701" y="15527"/>
                    <a:pt x="1" y="16247"/>
                    <a:pt x="1" y="17110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10"/>
                  </a:lnTo>
                  <a:cubicBezTo>
                    <a:pt x="18673" y="16247"/>
                    <a:pt x="17954" y="15527"/>
                    <a:pt x="17071" y="15527"/>
                  </a:cubicBezTo>
                  <a:lnTo>
                    <a:pt x="14237" y="15527"/>
                  </a:lnTo>
                  <a:cubicBezTo>
                    <a:pt x="14607" y="15074"/>
                    <a:pt x="14853" y="14478"/>
                    <a:pt x="14853" y="13842"/>
                  </a:cubicBezTo>
                  <a:lnTo>
                    <a:pt x="14853" y="12673"/>
                  </a:lnTo>
                  <a:cubicBezTo>
                    <a:pt x="14853" y="12402"/>
                    <a:pt x="14626" y="12200"/>
                    <a:pt x="14380" y="12200"/>
                  </a:cubicBezTo>
                  <a:lnTo>
                    <a:pt x="12388" y="12200"/>
                  </a:lnTo>
                  <a:cubicBezTo>
                    <a:pt x="11748" y="12200"/>
                    <a:pt x="11176" y="12427"/>
                    <a:pt x="10722" y="12816"/>
                  </a:cubicBezTo>
                  <a:lnTo>
                    <a:pt x="10722" y="11688"/>
                  </a:lnTo>
                  <a:cubicBezTo>
                    <a:pt x="10722" y="11416"/>
                    <a:pt x="10496" y="11214"/>
                    <a:pt x="10249" y="11214"/>
                  </a:cubicBezTo>
                  <a:cubicBezTo>
                    <a:pt x="10003" y="11214"/>
                    <a:pt x="9800" y="11416"/>
                    <a:pt x="9800" y="11688"/>
                  </a:cubicBezTo>
                  <a:lnTo>
                    <a:pt x="9800" y="15527"/>
                  </a:lnTo>
                  <a:lnTo>
                    <a:pt x="8997" y="15527"/>
                  </a:lnTo>
                  <a:lnTo>
                    <a:pt x="8997" y="9055"/>
                  </a:lnTo>
                  <a:lnTo>
                    <a:pt x="9800" y="9055"/>
                  </a:lnTo>
                  <a:lnTo>
                    <a:pt x="9800" y="9839"/>
                  </a:lnTo>
                  <a:cubicBezTo>
                    <a:pt x="9800" y="10085"/>
                    <a:pt x="10003" y="10288"/>
                    <a:pt x="10249" y="10288"/>
                  </a:cubicBezTo>
                  <a:cubicBezTo>
                    <a:pt x="10496" y="10288"/>
                    <a:pt x="10722" y="10085"/>
                    <a:pt x="10722" y="9839"/>
                  </a:cubicBezTo>
                  <a:lnTo>
                    <a:pt x="10722" y="9055"/>
                  </a:lnTo>
                  <a:lnTo>
                    <a:pt x="12837" y="9055"/>
                  </a:lnTo>
                  <a:cubicBezTo>
                    <a:pt x="15346" y="9055"/>
                    <a:pt x="17377" y="7024"/>
                    <a:pt x="17377" y="4540"/>
                  </a:cubicBezTo>
                  <a:cubicBezTo>
                    <a:pt x="17377" y="2031"/>
                    <a:pt x="15346" y="0"/>
                    <a:pt x="1283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4474058" y="5034315"/>
              <a:ext cx="247254" cy="203486"/>
            </a:xfrm>
            <a:custGeom>
              <a:rect b="b" l="l" r="r" t="t"/>
              <a:pathLst>
                <a:path extrusionOk="0" h="12325" w="14976">
                  <a:moveTo>
                    <a:pt x="454" y="1"/>
                  </a:moveTo>
                  <a:cubicBezTo>
                    <a:pt x="207" y="1"/>
                    <a:pt x="0" y="203"/>
                    <a:pt x="0" y="474"/>
                  </a:cubicBezTo>
                  <a:lnTo>
                    <a:pt x="0" y="7558"/>
                  </a:lnTo>
                  <a:cubicBezTo>
                    <a:pt x="0" y="7804"/>
                    <a:pt x="207" y="8011"/>
                    <a:pt x="454" y="8011"/>
                  </a:cubicBezTo>
                  <a:cubicBezTo>
                    <a:pt x="700" y="8011"/>
                    <a:pt x="927" y="7804"/>
                    <a:pt x="927" y="7558"/>
                  </a:cubicBezTo>
                  <a:lnTo>
                    <a:pt x="927" y="923"/>
                  </a:lnTo>
                  <a:lnTo>
                    <a:pt x="14049" y="923"/>
                  </a:lnTo>
                  <a:lnTo>
                    <a:pt x="14049" y="11398"/>
                  </a:lnTo>
                  <a:lnTo>
                    <a:pt x="927" y="11398"/>
                  </a:lnTo>
                  <a:lnTo>
                    <a:pt x="927" y="9406"/>
                  </a:lnTo>
                  <a:cubicBezTo>
                    <a:pt x="927" y="9140"/>
                    <a:pt x="700" y="8933"/>
                    <a:pt x="454" y="8933"/>
                  </a:cubicBezTo>
                  <a:cubicBezTo>
                    <a:pt x="207" y="8933"/>
                    <a:pt x="0" y="9140"/>
                    <a:pt x="0" y="9406"/>
                  </a:cubicBezTo>
                  <a:lnTo>
                    <a:pt x="0" y="11871"/>
                  </a:lnTo>
                  <a:cubicBezTo>
                    <a:pt x="0" y="12117"/>
                    <a:pt x="207" y="12324"/>
                    <a:pt x="454" y="12324"/>
                  </a:cubicBezTo>
                  <a:lnTo>
                    <a:pt x="14503" y="12324"/>
                  </a:lnTo>
                  <a:cubicBezTo>
                    <a:pt x="14749" y="12324"/>
                    <a:pt x="14976" y="12117"/>
                    <a:pt x="14976" y="11871"/>
                  </a:cubicBezTo>
                  <a:lnTo>
                    <a:pt x="14976" y="474"/>
                  </a:lnTo>
                  <a:cubicBezTo>
                    <a:pt x="14976" y="203"/>
                    <a:pt x="14749" y="1"/>
                    <a:pt x="1450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4681617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4497506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4681617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4497506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4541527" y="5060040"/>
              <a:ext cx="119087" cy="113952"/>
            </a:xfrm>
            <a:custGeom>
              <a:rect b="b" l="l" r="r" t="t"/>
              <a:pathLst>
                <a:path extrusionOk="0" h="6902" w="7213">
                  <a:moveTo>
                    <a:pt x="6039" y="927"/>
                  </a:moveTo>
                  <a:cubicBezTo>
                    <a:pt x="6163" y="927"/>
                    <a:pt x="6286" y="1031"/>
                    <a:pt x="6286" y="1174"/>
                  </a:cubicBezTo>
                  <a:lnTo>
                    <a:pt x="6286" y="4028"/>
                  </a:lnTo>
                  <a:cubicBezTo>
                    <a:pt x="6286" y="4131"/>
                    <a:pt x="6246" y="4215"/>
                    <a:pt x="6143" y="4255"/>
                  </a:cubicBezTo>
                  <a:lnTo>
                    <a:pt x="3944" y="5448"/>
                  </a:lnTo>
                  <a:cubicBezTo>
                    <a:pt x="3782" y="5526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5" y="5980"/>
                  </a:lnTo>
                  <a:lnTo>
                    <a:pt x="3185" y="5423"/>
                  </a:lnTo>
                  <a:cubicBezTo>
                    <a:pt x="3185" y="5324"/>
                    <a:pt x="3249" y="5241"/>
                    <a:pt x="3328" y="5201"/>
                  </a:cubicBezTo>
                  <a:lnTo>
                    <a:pt x="5527" y="4008"/>
                  </a:lnTo>
                  <a:cubicBezTo>
                    <a:pt x="5689" y="3924"/>
                    <a:pt x="5773" y="3781"/>
                    <a:pt x="5773" y="3619"/>
                  </a:cubicBezTo>
                  <a:lnTo>
                    <a:pt x="5773" y="1894"/>
                  </a:lnTo>
                  <a:cubicBezTo>
                    <a:pt x="5773" y="1627"/>
                    <a:pt x="5566" y="1420"/>
                    <a:pt x="5320" y="1420"/>
                  </a:cubicBezTo>
                  <a:lnTo>
                    <a:pt x="1894" y="1420"/>
                  </a:lnTo>
                  <a:cubicBezTo>
                    <a:pt x="1647" y="1420"/>
                    <a:pt x="1440" y="1627"/>
                    <a:pt x="1440" y="1894"/>
                  </a:cubicBezTo>
                  <a:lnTo>
                    <a:pt x="1440" y="2692"/>
                  </a:lnTo>
                  <a:lnTo>
                    <a:pt x="928" y="2692"/>
                  </a:lnTo>
                  <a:lnTo>
                    <a:pt x="928" y="1174"/>
                  </a:lnTo>
                  <a:cubicBezTo>
                    <a:pt x="928" y="1031"/>
                    <a:pt x="1051" y="927"/>
                    <a:pt x="1174" y="927"/>
                  </a:cubicBezTo>
                  <a:close/>
                  <a:moveTo>
                    <a:pt x="1174" y="1"/>
                  </a:moveTo>
                  <a:cubicBezTo>
                    <a:pt x="538" y="1"/>
                    <a:pt x="1" y="518"/>
                    <a:pt x="1" y="1174"/>
                  </a:cubicBezTo>
                  <a:lnTo>
                    <a:pt x="1" y="2983"/>
                  </a:lnTo>
                  <a:cubicBezTo>
                    <a:pt x="1" y="3328"/>
                    <a:pt x="292" y="3619"/>
                    <a:pt x="637" y="3619"/>
                  </a:cubicBezTo>
                  <a:lnTo>
                    <a:pt x="1726" y="3619"/>
                  </a:lnTo>
                  <a:cubicBezTo>
                    <a:pt x="2076" y="3619"/>
                    <a:pt x="2362" y="3328"/>
                    <a:pt x="2362" y="2983"/>
                  </a:cubicBezTo>
                  <a:lnTo>
                    <a:pt x="2362" y="2342"/>
                  </a:lnTo>
                  <a:lnTo>
                    <a:pt x="4851" y="2342"/>
                  </a:lnTo>
                  <a:lnTo>
                    <a:pt x="4851" y="3328"/>
                  </a:lnTo>
                  <a:lnTo>
                    <a:pt x="2899" y="4378"/>
                  </a:lnTo>
                  <a:cubicBezTo>
                    <a:pt x="2510" y="4585"/>
                    <a:pt x="2263" y="4974"/>
                    <a:pt x="2263" y="5423"/>
                  </a:cubicBezTo>
                  <a:lnTo>
                    <a:pt x="2263" y="6246"/>
                  </a:lnTo>
                  <a:cubicBezTo>
                    <a:pt x="2263" y="6616"/>
                    <a:pt x="2549" y="6902"/>
                    <a:pt x="2919" y="6902"/>
                  </a:cubicBezTo>
                  <a:lnTo>
                    <a:pt x="3964" y="6902"/>
                  </a:lnTo>
                  <a:cubicBezTo>
                    <a:pt x="4334" y="6902"/>
                    <a:pt x="4625" y="6616"/>
                    <a:pt x="4625" y="6246"/>
                  </a:cubicBezTo>
                  <a:lnTo>
                    <a:pt x="4625" y="6123"/>
                  </a:lnTo>
                  <a:lnTo>
                    <a:pt x="6596" y="5078"/>
                  </a:lnTo>
                  <a:cubicBezTo>
                    <a:pt x="6966" y="4871"/>
                    <a:pt x="7212" y="4481"/>
                    <a:pt x="7212" y="4028"/>
                  </a:cubicBezTo>
                  <a:lnTo>
                    <a:pt x="7212" y="1174"/>
                  </a:lnTo>
                  <a:cubicBezTo>
                    <a:pt x="7212" y="518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4498480" y="4778907"/>
              <a:ext cx="200464" cy="86529"/>
            </a:xfrm>
            <a:custGeom>
              <a:rect b="b" l="l" r="r" t="t"/>
              <a:pathLst>
                <a:path extrusionOk="0" h="5241" w="12142">
                  <a:moveTo>
                    <a:pt x="2608" y="1"/>
                  </a:moveTo>
                  <a:cubicBezTo>
                    <a:pt x="1173" y="1"/>
                    <a:pt x="0" y="1174"/>
                    <a:pt x="0" y="2633"/>
                  </a:cubicBezTo>
                  <a:cubicBezTo>
                    <a:pt x="0" y="4067"/>
                    <a:pt x="1173" y="5241"/>
                    <a:pt x="2608" y="5241"/>
                  </a:cubicBezTo>
                  <a:lnTo>
                    <a:pt x="9509" y="5241"/>
                  </a:lnTo>
                  <a:cubicBezTo>
                    <a:pt x="10948" y="5241"/>
                    <a:pt x="12141" y="4067"/>
                    <a:pt x="12141" y="2633"/>
                  </a:cubicBezTo>
                  <a:cubicBezTo>
                    <a:pt x="12141" y="1174"/>
                    <a:pt x="10948" y="1"/>
                    <a:pt x="9509" y="1"/>
                  </a:cubicBezTo>
                  <a:lnTo>
                    <a:pt x="4930" y="1"/>
                  </a:lnTo>
                  <a:cubicBezTo>
                    <a:pt x="4683" y="1"/>
                    <a:pt x="4476" y="208"/>
                    <a:pt x="4476" y="474"/>
                  </a:cubicBezTo>
                  <a:cubicBezTo>
                    <a:pt x="4476" y="720"/>
                    <a:pt x="4683" y="927"/>
                    <a:pt x="4930" y="927"/>
                  </a:cubicBezTo>
                  <a:lnTo>
                    <a:pt x="9509" y="927"/>
                  </a:lnTo>
                  <a:cubicBezTo>
                    <a:pt x="10455" y="927"/>
                    <a:pt x="11215" y="1687"/>
                    <a:pt x="11215" y="2633"/>
                  </a:cubicBezTo>
                  <a:cubicBezTo>
                    <a:pt x="11215" y="3555"/>
                    <a:pt x="10455" y="4314"/>
                    <a:pt x="9509" y="4314"/>
                  </a:cubicBezTo>
                  <a:lnTo>
                    <a:pt x="2608" y="4314"/>
                  </a:lnTo>
                  <a:cubicBezTo>
                    <a:pt x="1686" y="4314"/>
                    <a:pt x="927" y="3555"/>
                    <a:pt x="927" y="2633"/>
                  </a:cubicBezTo>
                  <a:cubicBezTo>
                    <a:pt x="927" y="1687"/>
                    <a:pt x="1686" y="927"/>
                    <a:pt x="2608" y="927"/>
                  </a:cubicBezTo>
                  <a:lnTo>
                    <a:pt x="3081" y="927"/>
                  </a:lnTo>
                  <a:cubicBezTo>
                    <a:pt x="3347" y="927"/>
                    <a:pt x="3554" y="720"/>
                    <a:pt x="3554" y="474"/>
                  </a:cubicBezTo>
                  <a:cubicBezTo>
                    <a:pt x="3554" y="208"/>
                    <a:pt x="3347" y="1"/>
                    <a:pt x="308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79850" lIns="179850" spcFirstLastPara="1" rIns="179850" wrap="square" tIns="179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20"/>
          <p:cNvGrpSpPr/>
          <p:nvPr/>
        </p:nvGrpSpPr>
        <p:grpSpPr>
          <a:xfrm>
            <a:off x="442164" y="4480620"/>
            <a:ext cx="410203" cy="683678"/>
            <a:chOff x="1943331" y="4152920"/>
            <a:chExt cx="308308" cy="520857"/>
          </a:xfrm>
        </p:grpSpPr>
        <p:sp>
          <p:nvSpPr>
            <p:cNvPr id="885" name="Google Shape;885;p20"/>
            <p:cNvSpPr/>
            <p:nvPr/>
          </p:nvSpPr>
          <p:spPr>
            <a:xfrm>
              <a:off x="1950828" y="4417030"/>
              <a:ext cx="292986" cy="249301"/>
            </a:xfrm>
            <a:custGeom>
              <a:rect b="b" l="l" r="r" t="t"/>
              <a:pathLst>
                <a:path extrusionOk="0" h="15100" w="17746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71"/>
                  </a:lnTo>
                  <a:cubicBezTo>
                    <a:pt x="0" y="14587"/>
                    <a:pt x="513" y="15099"/>
                    <a:pt x="1129" y="15099"/>
                  </a:cubicBezTo>
                  <a:lnTo>
                    <a:pt x="16617" y="15099"/>
                  </a:lnTo>
                  <a:cubicBezTo>
                    <a:pt x="17253" y="15099"/>
                    <a:pt x="17746" y="14587"/>
                    <a:pt x="17746" y="13971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1981343" y="4447560"/>
              <a:ext cx="231965" cy="188247"/>
            </a:xfrm>
            <a:custGeom>
              <a:rect b="b" l="l" r="r" t="t"/>
              <a:pathLst>
                <a:path extrusionOk="0" h="11402" w="14050">
                  <a:moveTo>
                    <a:pt x="287" y="0"/>
                  </a:moveTo>
                  <a:cubicBezTo>
                    <a:pt x="144" y="0"/>
                    <a:pt x="1" y="124"/>
                    <a:pt x="1" y="291"/>
                  </a:cubicBezTo>
                  <a:lnTo>
                    <a:pt x="1" y="11116"/>
                  </a:lnTo>
                  <a:cubicBezTo>
                    <a:pt x="1" y="11259"/>
                    <a:pt x="144" y="11402"/>
                    <a:pt x="287" y="11402"/>
                  </a:cubicBezTo>
                  <a:lnTo>
                    <a:pt x="13764" y="11402"/>
                  </a:lnTo>
                  <a:cubicBezTo>
                    <a:pt x="13926" y="11402"/>
                    <a:pt x="14049" y="11259"/>
                    <a:pt x="14049" y="11116"/>
                  </a:cubicBezTo>
                  <a:lnTo>
                    <a:pt x="14049" y="291"/>
                  </a:lnTo>
                  <a:cubicBezTo>
                    <a:pt x="14049" y="124"/>
                    <a:pt x="13926" y="0"/>
                    <a:pt x="13764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2049142" y="4473038"/>
              <a:ext cx="103782" cy="98647"/>
            </a:xfrm>
            <a:custGeom>
              <a:rect b="b" l="l" r="r" t="t"/>
              <a:pathLst>
                <a:path extrusionOk="0" h="5975" w="6286">
                  <a:moveTo>
                    <a:pt x="721" y="0"/>
                  </a:moveTo>
                  <a:cubicBezTo>
                    <a:pt x="311" y="0"/>
                    <a:pt x="1" y="330"/>
                    <a:pt x="1" y="720"/>
                  </a:cubicBezTo>
                  <a:lnTo>
                    <a:pt x="1" y="2524"/>
                  </a:lnTo>
                  <a:cubicBezTo>
                    <a:pt x="1" y="2628"/>
                    <a:pt x="85" y="2711"/>
                    <a:pt x="169" y="2711"/>
                  </a:cubicBezTo>
                  <a:lnTo>
                    <a:pt x="1258" y="2711"/>
                  </a:lnTo>
                  <a:cubicBezTo>
                    <a:pt x="1357" y="2711"/>
                    <a:pt x="1421" y="2628"/>
                    <a:pt x="1421" y="2524"/>
                  </a:cubicBezTo>
                  <a:lnTo>
                    <a:pt x="1421" y="1440"/>
                  </a:lnTo>
                  <a:lnTo>
                    <a:pt x="4851" y="1440"/>
                  </a:lnTo>
                  <a:lnTo>
                    <a:pt x="4851" y="3165"/>
                  </a:lnTo>
                  <a:lnTo>
                    <a:pt x="2633" y="4333"/>
                  </a:lnTo>
                  <a:cubicBezTo>
                    <a:pt x="2406" y="4456"/>
                    <a:pt x="2264" y="4703"/>
                    <a:pt x="2264" y="4969"/>
                  </a:cubicBezTo>
                  <a:lnTo>
                    <a:pt x="2264" y="5792"/>
                  </a:lnTo>
                  <a:cubicBezTo>
                    <a:pt x="2264" y="5896"/>
                    <a:pt x="2342" y="5975"/>
                    <a:pt x="2446" y="5975"/>
                  </a:cubicBezTo>
                  <a:lnTo>
                    <a:pt x="3496" y="5975"/>
                  </a:lnTo>
                  <a:cubicBezTo>
                    <a:pt x="3599" y="5975"/>
                    <a:pt x="3678" y="5896"/>
                    <a:pt x="3678" y="5792"/>
                  </a:cubicBezTo>
                  <a:lnTo>
                    <a:pt x="3678" y="5403"/>
                  </a:lnTo>
                  <a:lnTo>
                    <a:pt x="5896" y="4210"/>
                  </a:lnTo>
                  <a:cubicBezTo>
                    <a:pt x="6143" y="4087"/>
                    <a:pt x="6286" y="3860"/>
                    <a:pt x="6286" y="3594"/>
                  </a:cubicBezTo>
                  <a:lnTo>
                    <a:pt x="6286" y="720"/>
                  </a:lnTo>
                  <a:cubicBezTo>
                    <a:pt x="6286" y="330"/>
                    <a:pt x="5961" y="0"/>
                    <a:pt x="5571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2086509" y="4592437"/>
              <a:ext cx="23378" cy="24435"/>
            </a:xfrm>
            <a:custGeom>
              <a:rect b="b" l="l" r="r" t="t"/>
              <a:pathLst>
                <a:path extrusionOk="0" h="1480" w="1416">
                  <a:moveTo>
                    <a:pt x="267" y="1"/>
                  </a:moveTo>
                  <a:cubicBezTo>
                    <a:pt x="104" y="1"/>
                    <a:pt x="1" y="124"/>
                    <a:pt x="1" y="267"/>
                  </a:cubicBezTo>
                  <a:lnTo>
                    <a:pt x="1" y="1208"/>
                  </a:lnTo>
                  <a:cubicBezTo>
                    <a:pt x="1" y="1356"/>
                    <a:pt x="104" y="1479"/>
                    <a:pt x="267" y="1479"/>
                  </a:cubicBezTo>
                  <a:lnTo>
                    <a:pt x="1149" y="1479"/>
                  </a:lnTo>
                  <a:cubicBezTo>
                    <a:pt x="1312" y="1479"/>
                    <a:pt x="1415" y="1356"/>
                    <a:pt x="1415" y="1208"/>
                  </a:cubicBezTo>
                  <a:lnTo>
                    <a:pt x="1415" y="267"/>
                  </a:lnTo>
                  <a:cubicBezTo>
                    <a:pt x="1415" y="124"/>
                    <a:pt x="1312" y="1"/>
                    <a:pt x="1149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1993231" y="4286931"/>
              <a:ext cx="209908" cy="130099"/>
            </a:xfrm>
            <a:custGeom>
              <a:rect b="b" l="l" r="r" t="t"/>
              <a:pathLst>
                <a:path extrusionOk="0" h="7880" w="12714">
                  <a:moveTo>
                    <a:pt x="9037" y="0"/>
                  </a:moveTo>
                  <a:cubicBezTo>
                    <a:pt x="5726" y="0"/>
                    <a:pt x="760" y="37"/>
                    <a:pt x="760" y="37"/>
                  </a:cubicBezTo>
                  <a:lnTo>
                    <a:pt x="760" y="2334"/>
                  </a:lnTo>
                  <a:cubicBezTo>
                    <a:pt x="227" y="3424"/>
                    <a:pt x="0" y="4533"/>
                    <a:pt x="104" y="5622"/>
                  </a:cubicBezTo>
                  <a:cubicBezTo>
                    <a:pt x="227" y="6894"/>
                    <a:pt x="1317" y="7880"/>
                    <a:pt x="2588" y="7880"/>
                  </a:cubicBezTo>
                  <a:lnTo>
                    <a:pt x="10165" y="7880"/>
                  </a:lnTo>
                  <a:cubicBezTo>
                    <a:pt x="11461" y="7880"/>
                    <a:pt x="12570" y="6855"/>
                    <a:pt x="12654" y="5563"/>
                  </a:cubicBezTo>
                  <a:cubicBezTo>
                    <a:pt x="12713" y="4533"/>
                    <a:pt x="12487" y="3468"/>
                    <a:pt x="11974" y="2334"/>
                  </a:cubicBezTo>
                  <a:lnTo>
                    <a:pt x="11974" y="2315"/>
                  </a:lnTo>
                  <a:cubicBezTo>
                    <a:pt x="11974" y="2315"/>
                    <a:pt x="11934" y="141"/>
                    <a:pt x="11934" y="37"/>
                  </a:cubicBezTo>
                  <a:cubicBezTo>
                    <a:pt x="11934" y="9"/>
                    <a:pt x="10693" y="0"/>
                    <a:pt x="903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1976306" y="4160648"/>
              <a:ext cx="242136" cy="164819"/>
            </a:xfrm>
            <a:custGeom>
              <a:rect b="b" l="l" r="r" t="t"/>
              <a:pathLst>
                <a:path extrusionOk="0" h="9983" w="14666">
                  <a:moveTo>
                    <a:pt x="7330" y="0"/>
                  </a:moveTo>
                  <a:cubicBezTo>
                    <a:pt x="3283" y="0"/>
                    <a:pt x="0" y="3288"/>
                    <a:pt x="0" y="7335"/>
                  </a:cubicBezTo>
                  <a:lnTo>
                    <a:pt x="0" y="8114"/>
                  </a:lnTo>
                  <a:cubicBezTo>
                    <a:pt x="0" y="9120"/>
                    <a:pt x="799" y="9943"/>
                    <a:pt x="1785" y="9982"/>
                  </a:cubicBezTo>
                  <a:lnTo>
                    <a:pt x="2894" y="9982"/>
                  </a:lnTo>
                  <a:cubicBezTo>
                    <a:pt x="3101" y="9982"/>
                    <a:pt x="3303" y="9839"/>
                    <a:pt x="3347" y="9613"/>
                  </a:cubicBezTo>
                  <a:cubicBezTo>
                    <a:pt x="3426" y="9287"/>
                    <a:pt x="3673" y="9021"/>
                    <a:pt x="4023" y="8918"/>
                  </a:cubicBezTo>
                  <a:cubicBezTo>
                    <a:pt x="5095" y="8583"/>
                    <a:pt x="6194" y="8407"/>
                    <a:pt x="7315" y="8407"/>
                  </a:cubicBezTo>
                  <a:cubicBezTo>
                    <a:pt x="8404" y="8407"/>
                    <a:pt x="9513" y="8573"/>
                    <a:pt x="10638" y="8918"/>
                  </a:cubicBezTo>
                  <a:cubicBezTo>
                    <a:pt x="10988" y="9021"/>
                    <a:pt x="11234" y="9287"/>
                    <a:pt x="11313" y="9613"/>
                  </a:cubicBezTo>
                  <a:cubicBezTo>
                    <a:pt x="11357" y="9736"/>
                    <a:pt x="11397" y="9820"/>
                    <a:pt x="11481" y="9884"/>
                  </a:cubicBezTo>
                  <a:cubicBezTo>
                    <a:pt x="11560" y="9943"/>
                    <a:pt x="11663" y="9982"/>
                    <a:pt x="11767" y="9982"/>
                  </a:cubicBezTo>
                  <a:lnTo>
                    <a:pt x="12792" y="9982"/>
                  </a:lnTo>
                  <a:cubicBezTo>
                    <a:pt x="12856" y="9982"/>
                    <a:pt x="12940" y="9982"/>
                    <a:pt x="12999" y="9963"/>
                  </a:cubicBezTo>
                  <a:cubicBezTo>
                    <a:pt x="13945" y="9859"/>
                    <a:pt x="14665" y="9080"/>
                    <a:pt x="14665" y="8114"/>
                  </a:cubicBezTo>
                  <a:lnTo>
                    <a:pt x="14665" y="7335"/>
                  </a:lnTo>
                  <a:cubicBezTo>
                    <a:pt x="14665" y="3288"/>
                    <a:pt x="11377" y="0"/>
                    <a:pt x="7330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2189958" y="4250589"/>
              <a:ext cx="28513" cy="56250"/>
            </a:xfrm>
            <a:custGeom>
              <a:rect b="b" l="l" r="r" t="t"/>
              <a:pathLst>
                <a:path extrusionOk="0" h="3407" w="1727">
                  <a:moveTo>
                    <a:pt x="1480" y="0"/>
                  </a:moveTo>
                  <a:cubicBezTo>
                    <a:pt x="637" y="99"/>
                    <a:pt x="1" y="819"/>
                    <a:pt x="1" y="1701"/>
                  </a:cubicBezTo>
                  <a:cubicBezTo>
                    <a:pt x="1" y="1888"/>
                    <a:pt x="40" y="2051"/>
                    <a:pt x="80" y="2219"/>
                  </a:cubicBezTo>
                  <a:cubicBezTo>
                    <a:pt x="287" y="2874"/>
                    <a:pt x="863" y="3347"/>
                    <a:pt x="1558" y="3407"/>
                  </a:cubicBezTo>
                  <a:cubicBezTo>
                    <a:pt x="1662" y="3180"/>
                    <a:pt x="1726" y="2933"/>
                    <a:pt x="1726" y="2667"/>
                  </a:cubicBezTo>
                  <a:lnTo>
                    <a:pt x="1726" y="1888"/>
                  </a:lnTo>
                  <a:cubicBezTo>
                    <a:pt x="1726" y="1233"/>
                    <a:pt x="1642" y="592"/>
                    <a:pt x="1480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2150246" y="4174897"/>
              <a:ext cx="52584" cy="51924"/>
            </a:xfrm>
            <a:custGeom>
              <a:rect b="b" l="l" r="r" t="t"/>
              <a:pathLst>
                <a:path extrusionOk="0" h="3145" w="3185">
                  <a:moveTo>
                    <a:pt x="247" y="0"/>
                  </a:moveTo>
                  <a:cubicBezTo>
                    <a:pt x="84" y="291"/>
                    <a:pt x="0" y="616"/>
                    <a:pt x="0" y="986"/>
                  </a:cubicBezTo>
                  <a:cubicBezTo>
                    <a:pt x="0" y="2179"/>
                    <a:pt x="966" y="3145"/>
                    <a:pt x="2159" y="3145"/>
                  </a:cubicBezTo>
                  <a:cubicBezTo>
                    <a:pt x="2529" y="3145"/>
                    <a:pt x="2899" y="3041"/>
                    <a:pt x="3185" y="2879"/>
                  </a:cubicBezTo>
                  <a:cubicBezTo>
                    <a:pt x="2504" y="1666"/>
                    <a:pt x="1479" y="661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2061757" y="4198328"/>
              <a:ext cx="71241" cy="71224"/>
            </a:xfrm>
            <a:custGeom>
              <a:rect b="b" l="l" r="r" t="t"/>
              <a:pathLst>
                <a:path extrusionOk="0" h="4314" w="4315">
                  <a:moveTo>
                    <a:pt x="2155" y="1"/>
                  </a:moveTo>
                  <a:cubicBezTo>
                    <a:pt x="962" y="1"/>
                    <a:pt x="1" y="967"/>
                    <a:pt x="1" y="2155"/>
                  </a:cubicBezTo>
                  <a:cubicBezTo>
                    <a:pt x="1" y="3348"/>
                    <a:pt x="962" y="4314"/>
                    <a:pt x="2155" y="4314"/>
                  </a:cubicBezTo>
                  <a:cubicBezTo>
                    <a:pt x="3348" y="4314"/>
                    <a:pt x="4314" y="3348"/>
                    <a:pt x="4314" y="2155"/>
                  </a:cubicBezTo>
                  <a:cubicBezTo>
                    <a:pt x="4314" y="967"/>
                    <a:pt x="3348" y="1"/>
                    <a:pt x="2155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1991844" y="4174897"/>
              <a:ext cx="52601" cy="51924"/>
            </a:xfrm>
            <a:custGeom>
              <a:rect b="b" l="l" r="r" t="t"/>
              <a:pathLst>
                <a:path extrusionOk="0" h="3145" w="3186">
                  <a:moveTo>
                    <a:pt x="2939" y="0"/>
                  </a:moveTo>
                  <a:cubicBezTo>
                    <a:pt x="1706" y="661"/>
                    <a:pt x="681" y="1666"/>
                    <a:pt x="1" y="2879"/>
                  </a:cubicBezTo>
                  <a:cubicBezTo>
                    <a:pt x="311" y="3041"/>
                    <a:pt x="661" y="3145"/>
                    <a:pt x="1031" y="3145"/>
                  </a:cubicBezTo>
                  <a:cubicBezTo>
                    <a:pt x="2219" y="3145"/>
                    <a:pt x="3185" y="2179"/>
                    <a:pt x="3185" y="986"/>
                  </a:cubicBezTo>
                  <a:cubicBezTo>
                    <a:pt x="3185" y="616"/>
                    <a:pt x="3101" y="291"/>
                    <a:pt x="2939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1976306" y="4250589"/>
              <a:ext cx="28496" cy="56250"/>
            </a:xfrm>
            <a:custGeom>
              <a:rect b="b" l="l" r="r" t="t"/>
              <a:pathLst>
                <a:path extrusionOk="0" h="3407" w="1726">
                  <a:moveTo>
                    <a:pt x="247" y="0"/>
                  </a:moveTo>
                  <a:cubicBezTo>
                    <a:pt x="79" y="592"/>
                    <a:pt x="0" y="1233"/>
                    <a:pt x="0" y="1888"/>
                  </a:cubicBezTo>
                  <a:lnTo>
                    <a:pt x="0" y="2667"/>
                  </a:lnTo>
                  <a:cubicBezTo>
                    <a:pt x="0" y="2933"/>
                    <a:pt x="59" y="3180"/>
                    <a:pt x="163" y="3407"/>
                  </a:cubicBezTo>
                  <a:cubicBezTo>
                    <a:pt x="863" y="3347"/>
                    <a:pt x="1454" y="2854"/>
                    <a:pt x="1661" y="2194"/>
                  </a:cubicBezTo>
                  <a:cubicBezTo>
                    <a:pt x="1701" y="2031"/>
                    <a:pt x="1725" y="1869"/>
                    <a:pt x="1725" y="1701"/>
                  </a:cubicBezTo>
                  <a:cubicBezTo>
                    <a:pt x="1725" y="819"/>
                    <a:pt x="1085" y="99"/>
                    <a:pt x="247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1943331" y="4152920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5630" y="2011"/>
                  </a:moveTo>
                  <a:cubicBezTo>
                    <a:pt x="5650" y="2115"/>
                    <a:pt x="5670" y="2218"/>
                    <a:pt x="5670" y="2317"/>
                  </a:cubicBezTo>
                  <a:cubicBezTo>
                    <a:pt x="5670" y="3244"/>
                    <a:pt x="4910" y="4003"/>
                    <a:pt x="3969" y="4003"/>
                  </a:cubicBezTo>
                  <a:cubicBezTo>
                    <a:pt x="3846" y="4003"/>
                    <a:pt x="3742" y="4003"/>
                    <a:pt x="3619" y="3963"/>
                  </a:cubicBezTo>
                  <a:cubicBezTo>
                    <a:pt x="4151" y="3180"/>
                    <a:pt x="4832" y="2524"/>
                    <a:pt x="5630" y="2011"/>
                  </a:cubicBezTo>
                  <a:close/>
                  <a:moveTo>
                    <a:pt x="13024" y="2011"/>
                  </a:moveTo>
                  <a:cubicBezTo>
                    <a:pt x="13828" y="2524"/>
                    <a:pt x="14503" y="3180"/>
                    <a:pt x="15035" y="3983"/>
                  </a:cubicBezTo>
                  <a:cubicBezTo>
                    <a:pt x="14912" y="4003"/>
                    <a:pt x="14814" y="4003"/>
                    <a:pt x="14690" y="4003"/>
                  </a:cubicBezTo>
                  <a:cubicBezTo>
                    <a:pt x="13764" y="4003"/>
                    <a:pt x="13004" y="3244"/>
                    <a:pt x="13004" y="2317"/>
                  </a:cubicBezTo>
                  <a:cubicBezTo>
                    <a:pt x="13004" y="2218"/>
                    <a:pt x="13004" y="2115"/>
                    <a:pt x="13024" y="2011"/>
                  </a:cubicBezTo>
                  <a:close/>
                  <a:moveTo>
                    <a:pt x="2589" y="6487"/>
                  </a:moveTo>
                  <a:cubicBezTo>
                    <a:pt x="2983" y="6714"/>
                    <a:pt x="3269" y="7148"/>
                    <a:pt x="3269" y="7616"/>
                  </a:cubicBezTo>
                  <a:cubicBezTo>
                    <a:pt x="3269" y="8153"/>
                    <a:pt x="2939" y="8602"/>
                    <a:pt x="2465" y="8789"/>
                  </a:cubicBezTo>
                  <a:lnTo>
                    <a:pt x="2465" y="8582"/>
                  </a:lnTo>
                  <a:lnTo>
                    <a:pt x="2465" y="7803"/>
                  </a:lnTo>
                  <a:cubicBezTo>
                    <a:pt x="2465" y="7350"/>
                    <a:pt x="2510" y="6921"/>
                    <a:pt x="2589" y="6487"/>
                  </a:cubicBezTo>
                  <a:close/>
                  <a:moveTo>
                    <a:pt x="16085" y="6487"/>
                  </a:moveTo>
                  <a:cubicBezTo>
                    <a:pt x="16169" y="6921"/>
                    <a:pt x="16209" y="7350"/>
                    <a:pt x="16209" y="7803"/>
                  </a:cubicBezTo>
                  <a:lnTo>
                    <a:pt x="16209" y="8582"/>
                  </a:lnTo>
                  <a:cubicBezTo>
                    <a:pt x="16209" y="8646"/>
                    <a:pt x="16189" y="8705"/>
                    <a:pt x="16189" y="8789"/>
                  </a:cubicBezTo>
                  <a:cubicBezTo>
                    <a:pt x="15716" y="8602"/>
                    <a:pt x="15405" y="8153"/>
                    <a:pt x="15405" y="7616"/>
                  </a:cubicBezTo>
                  <a:cubicBezTo>
                    <a:pt x="15405" y="7148"/>
                    <a:pt x="15676" y="6714"/>
                    <a:pt x="16085" y="6487"/>
                  </a:cubicBezTo>
                  <a:close/>
                  <a:moveTo>
                    <a:pt x="9327" y="922"/>
                  </a:moveTo>
                  <a:cubicBezTo>
                    <a:pt x="10352" y="922"/>
                    <a:pt x="11319" y="1149"/>
                    <a:pt x="12181" y="1558"/>
                  </a:cubicBezTo>
                  <a:cubicBezTo>
                    <a:pt x="12122" y="1804"/>
                    <a:pt x="12078" y="2051"/>
                    <a:pt x="12078" y="2317"/>
                  </a:cubicBezTo>
                  <a:cubicBezTo>
                    <a:pt x="12078" y="3756"/>
                    <a:pt x="13251" y="4929"/>
                    <a:pt x="14690" y="4929"/>
                  </a:cubicBezTo>
                  <a:cubicBezTo>
                    <a:pt x="14976" y="4929"/>
                    <a:pt x="15242" y="4885"/>
                    <a:pt x="15509" y="4806"/>
                  </a:cubicBezTo>
                  <a:cubicBezTo>
                    <a:pt x="15632" y="5053"/>
                    <a:pt x="15735" y="5319"/>
                    <a:pt x="15839" y="5585"/>
                  </a:cubicBezTo>
                  <a:cubicBezTo>
                    <a:pt x="15035" y="5915"/>
                    <a:pt x="14483" y="6714"/>
                    <a:pt x="14483" y="7616"/>
                  </a:cubicBezTo>
                  <a:cubicBezTo>
                    <a:pt x="14483" y="8503"/>
                    <a:pt x="14996" y="9262"/>
                    <a:pt x="15755" y="9612"/>
                  </a:cubicBezTo>
                  <a:cubicBezTo>
                    <a:pt x="15509" y="9834"/>
                    <a:pt x="15159" y="9982"/>
                    <a:pt x="14789" y="9982"/>
                  </a:cubicBezTo>
                  <a:lnTo>
                    <a:pt x="13764" y="9982"/>
                  </a:lnTo>
                  <a:cubicBezTo>
                    <a:pt x="13640" y="9489"/>
                    <a:pt x="13271" y="9075"/>
                    <a:pt x="12778" y="8932"/>
                  </a:cubicBezTo>
                  <a:cubicBezTo>
                    <a:pt x="12595" y="8873"/>
                    <a:pt x="12408" y="8829"/>
                    <a:pt x="12201" y="8789"/>
                  </a:cubicBezTo>
                  <a:cubicBezTo>
                    <a:pt x="12162" y="8779"/>
                    <a:pt x="12123" y="8774"/>
                    <a:pt x="12085" y="8774"/>
                  </a:cubicBezTo>
                  <a:cubicBezTo>
                    <a:pt x="11881" y="8774"/>
                    <a:pt x="11699" y="8912"/>
                    <a:pt x="11649" y="9119"/>
                  </a:cubicBezTo>
                  <a:cubicBezTo>
                    <a:pt x="11585" y="9366"/>
                    <a:pt x="11733" y="9612"/>
                    <a:pt x="11979" y="9672"/>
                  </a:cubicBezTo>
                  <a:cubicBezTo>
                    <a:pt x="12162" y="9711"/>
                    <a:pt x="12349" y="9775"/>
                    <a:pt x="12511" y="9814"/>
                  </a:cubicBezTo>
                  <a:cubicBezTo>
                    <a:pt x="12694" y="9879"/>
                    <a:pt x="12817" y="10021"/>
                    <a:pt x="12861" y="10204"/>
                  </a:cubicBezTo>
                  <a:cubicBezTo>
                    <a:pt x="12965" y="10618"/>
                    <a:pt x="13335" y="10904"/>
                    <a:pt x="13764" y="10904"/>
                  </a:cubicBezTo>
                  <a:lnTo>
                    <a:pt x="14690" y="10904"/>
                  </a:lnTo>
                  <a:cubicBezTo>
                    <a:pt x="15080" y="11870"/>
                    <a:pt x="15262" y="12792"/>
                    <a:pt x="15203" y="13654"/>
                  </a:cubicBezTo>
                  <a:cubicBezTo>
                    <a:pt x="15139" y="14704"/>
                    <a:pt x="14256" y="15528"/>
                    <a:pt x="13187" y="15528"/>
                  </a:cubicBezTo>
                  <a:lnTo>
                    <a:pt x="5610" y="15528"/>
                  </a:lnTo>
                  <a:cubicBezTo>
                    <a:pt x="4560" y="15528"/>
                    <a:pt x="3678" y="14744"/>
                    <a:pt x="3599" y="13699"/>
                  </a:cubicBezTo>
                  <a:cubicBezTo>
                    <a:pt x="3515" y="12772"/>
                    <a:pt x="3678" y="11850"/>
                    <a:pt x="4092" y="10904"/>
                  </a:cubicBezTo>
                  <a:lnTo>
                    <a:pt x="4891" y="10904"/>
                  </a:lnTo>
                  <a:cubicBezTo>
                    <a:pt x="5324" y="10904"/>
                    <a:pt x="5694" y="10618"/>
                    <a:pt x="5793" y="10204"/>
                  </a:cubicBezTo>
                  <a:cubicBezTo>
                    <a:pt x="5837" y="10021"/>
                    <a:pt x="5980" y="9879"/>
                    <a:pt x="6143" y="9814"/>
                  </a:cubicBezTo>
                  <a:cubicBezTo>
                    <a:pt x="7185" y="9500"/>
                    <a:pt x="8226" y="9343"/>
                    <a:pt x="9268" y="9343"/>
                  </a:cubicBezTo>
                  <a:cubicBezTo>
                    <a:pt x="9582" y="9343"/>
                    <a:pt x="9896" y="9357"/>
                    <a:pt x="10209" y="9386"/>
                  </a:cubicBezTo>
                  <a:cubicBezTo>
                    <a:pt x="10221" y="9387"/>
                    <a:pt x="10233" y="9387"/>
                    <a:pt x="10245" y="9387"/>
                  </a:cubicBezTo>
                  <a:cubicBezTo>
                    <a:pt x="10477" y="9387"/>
                    <a:pt x="10684" y="9205"/>
                    <a:pt x="10702" y="8952"/>
                  </a:cubicBezTo>
                  <a:cubicBezTo>
                    <a:pt x="10722" y="8705"/>
                    <a:pt x="10540" y="8479"/>
                    <a:pt x="10293" y="8459"/>
                  </a:cubicBezTo>
                  <a:cubicBezTo>
                    <a:pt x="9977" y="8432"/>
                    <a:pt x="9660" y="8419"/>
                    <a:pt x="9343" y="8419"/>
                  </a:cubicBezTo>
                  <a:cubicBezTo>
                    <a:pt x="8182" y="8419"/>
                    <a:pt x="7023" y="8595"/>
                    <a:pt x="5877" y="8932"/>
                  </a:cubicBezTo>
                  <a:cubicBezTo>
                    <a:pt x="5384" y="9075"/>
                    <a:pt x="5014" y="9489"/>
                    <a:pt x="4891" y="9982"/>
                  </a:cubicBezTo>
                  <a:lnTo>
                    <a:pt x="3865" y="9982"/>
                  </a:lnTo>
                  <a:cubicBezTo>
                    <a:pt x="3496" y="9982"/>
                    <a:pt x="3165" y="9834"/>
                    <a:pt x="2899" y="9612"/>
                  </a:cubicBezTo>
                  <a:cubicBezTo>
                    <a:pt x="3658" y="9262"/>
                    <a:pt x="4191" y="8503"/>
                    <a:pt x="4191" y="7616"/>
                  </a:cubicBezTo>
                  <a:cubicBezTo>
                    <a:pt x="4191" y="6714"/>
                    <a:pt x="3619" y="5915"/>
                    <a:pt x="2815" y="5585"/>
                  </a:cubicBezTo>
                  <a:cubicBezTo>
                    <a:pt x="2919" y="5319"/>
                    <a:pt x="3022" y="5053"/>
                    <a:pt x="3146" y="4806"/>
                  </a:cubicBezTo>
                  <a:cubicBezTo>
                    <a:pt x="3412" y="4885"/>
                    <a:pt x="3698" y="4929"/>
                    <a:pt x="3969" y="4929"/>
                  </a:cubicBezTo>
                  <a:cubicBezTo>
                    <a:pt x="5403" y="4929"/>
                    <a:pt x="6596" y="3756"/>
                    <a:pt x="6596" y="2317"/>
                  </a:cubicBezTo>
                  <a:cubicBezTo>
                    <a:pt x="6596" y="2051"/>
                    <a:pt x="6557" y="1804"/>
                    <a:pt x="6473" y="1558"/>
                  </a:cubicBezTo>
                  <a:cubicBezTo>
                    <a:pt x="7336" y="1149"/>
                    <a:pt x="8322" y="922"/>
                    <a:pt x="9327" y="9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6" y="16760"/>
                    <a:pt x="17746" y="17105"/>
                  </a:cubicBezTo>
                  <a:lnTo>
                    <a:pt x="17746" y="29966"/>
                  </a:lnTo>
                  <a:cubicBezTo>
                    <a:pt x="17746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3" y="30621"/>
                    <a:pt x="927" y="30335"/>
                    <a:pt x="927" y="29966"/>
                  </a:cubicBezTo>
                  <a:lnTo>
                    <a:pt x="927" y="17105"/>
                  </a:lnTo>
                  <a:cubicBezTo>
                    <a:pt x="927" y="16760"/>
                    <a:pt x="1213" y="16449"/>
                    <a:pt x="1583" y="16449"/>
                  </a:cubicBezTo>
                  <a:close/>
                  <a:moveTo>
                    <a:pt x="9327" y="0"/>
                  </a:moveTo>
                  <a:cubicBezTo>
                    <a:pt x="5034" y="0"/>
                    <a:pt x="1544" y="3510"/>
                    <a:pt x="1544" y="7803"/>
                  </a:cubicBezTo>
                  <a:lnTo>
                    <a:pt x="1544" y="8582"/>
                  </a:lnTo>
                  <a:cubicBezTo>
                    <a:pt x="1544" y="9612"/>
                    <a:pt x="2199" y="10475"/>
                    <a:pt x="3126" y="10781"/>
                  </a:cubicBezTo>
                  <a:cubicBezTo>
                    <a:pt x="2737" y="11786"/>
                    <a:pt x="2569" y="12792"/>
                    <a:pt x="2672" y="13778"/>
                  </a:cubicBezTo>
                  <a:cubicBezTo>
                    <a:pt x="2737" y="14458"/>
                    <a:pt x="3022" y="15074"/>
                    <a:pt x="3451" y="15528"/>
                  </a:cubicBezTo>
                  <a:lnTo>
                    <a:pt x="1583" y="15528"/>
                  </a:lnTo>
                  <a:cubicBezTo>
                    <a:pt x="701" y="15528"/>
                    <a:pt x="1" y="16242"/>
                    <a:pt x="1" y="17105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05"/>
                  </a:lnTo>
                  <a:cubicBezTo>
                    <a:pt x="18673" y="16242"/>
                    <a:pt x="17954" y="15528"/>
                    <a:pt x="17071" y="15528"/>
                  </a:cubicBezTo>
                  <a:lnTo>
                    <a:pt x="15326" y="15528"/>
                  </a:lnTo>
                  <a:cubicBezTo>
                    <a:pt x="15799" y="15054"/>
                    <a:pt x="16085" y="14418"/>
                    <a:pt x="16125" y="13699"/>
                  </a:cubicBezTo>
                  <a:cubicBezTo>
                    <a:pt x="16189" y="12752"/>
                    <a:pt x="16021" y="11766"/>
                    <a:pt x="15632" y="10761"/>
                  </a:cubicBezTo>
                  <a:cubicBezTo>
                    <a:pt x="16494" y="10411"/>
                    <a:pt x="17130" y="9568"/>
                    <a:pt x="17130" y="8582"/>
                  </a:cubicBezTo>
                  <a:lnTo>
                    <a:pt x="17130" y="7803"/>
                  </a:lnTo>
                  <a:cubicBezTo>
                    <a:pt x="17130" y="3510"/>
                    <a:pt x="13621" y="0"/>
                    <a:pt x="932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1973862" y="4439833"/>
              <a:ext cx="247254" cy="203469"/>
            </a:xfrm>
            <a:custGeom>
              <a:rect b="b" l="l" r="r" t="t"/>
              <a:pathLst>
                <a:path extrusionOk="0" h="12324" w="14976">
                  <a:moveTo>
                    <a:pt x="454" y="0"/>
                  </a:moveTo>
                  <a:cubicBezTo>
                    <a:pt x="207" y="0"/>
                    <a:pt x="0" y="202"/>
                    <a:pt x="0" y="468"/>
                  </a:cubicBezTo>
                  <a:lnTo>
                    <a:pt x="0" y="7739"/>
                  </a:lnTo>
                  <a:cubicBezTo>
                    <a:pt x="0" y="7986"/>
                    <a:pt x="207" y="8193"/>
                    <a:pt x="454" y="8193"/>
                  </a:cubicBezTo>
                  <a:cubicBezTo>
                    <a:pt x="720" y="8193"/>
                    <a:pt x="927" y="7986"/>
                    <a:pt x="927" y="7739"/>
                  </a:cubicBezTo>
                  <a:lnTo>
                    <a:pt x="927" y="922"/>
                  </a:lnTo>
                  <a:lnTo>
                    <a:pt x="14049" y="922"/>
                  </a:lnTo>
                  <a:lnTo>
                    <a:pt x="14049" y="11397"/>
                  </a:lnTo>
                  <a:lnTo>
                    <a:pt x="927" y="11397"/>
                  </a:lnTo>
                  <a:lnTo>
                    <a:pt x="927" y="9588"/>
                  </a:lnTo>
                  <a:cubicBezTo>
                    <a:pt x="927" y="9321"/>
                    <a:pt x="720" y="9119"/>
                    <a:pt x="454" y="9119"/>
                  </a:cubicBezTo>
                  <a:cubicBezTo>
                    <a:pt x="207" y="9119"/>
                    <a:pt x="0" y="9321"/>
                    <a:pt x="0" y="9588"/>
                  </a:cubicBezTo>
                  <a:lnTo>
                    <a:pt x="0" y="11870"/>
                  </a:lnTo>
                  <a:cubicBezTo>
                    <a:pt x="0" y="12116"/>
                    <a:pt x="207" y="12323"/>
                    <a:pt x="454" y="12323"/>
                  </a:cubicBezTo>
                  <a:lnTo>
                    <a:pt x="14502" y="12323"/>
                  </a:lnTo>
                  <a:cubicBezTo>
                    <a:pt x="14769" y="12323"/>
                    <a:pt x="14976" y="12116"/>
                    <a:pt x="14976" y="11870"/>
                  </a:cubicBezTo>
                  <a:lnTo>
                    <a:pt x="14976" y="468"/>
                  </a:lnTo>
                  <a:cubicBezTo>
                    <a:pt x="14976" y="202"/>
                    <a:pt x="14769" y="0"/>
                    <a:pt x="1450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2181421" y="4462206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1997293" y="4462206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2181421" y="4602608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63" y="1110"/>
                    <a:pt x="1109" y="863"/>
                    <a:pt x="1109" y="553"/>
                  </a:cubicBezTo>
                  <a:cubicBezTo>
                    <a:pt x="1109" y="247"/>
                    <a:pt x="86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1997293" y="4602608"/>
              <a:ext cx="18343" cy="18326"/>
            </a:xfrm>
            <a:custGeom>
              <a:rect b="b" l="l" r="r" t="t"/>
              <a:pathLst>
                <a:path extrusionOk="0" h="1110" w="1111">
                  <a:moveTo>
                    <a:pt x="553" y="1"/>
                  </a:moveTo>
                  <a:cubicBezTo>
                    <a:pt x="247" y="1"/>
                    <a:pt x="1" y="247"/>
                    <a:pt x="1" y="553"/>
                  </a:cubicBezTo>
                  <a:cubicBezTo>
                    <a:pt x="1" y="863"/>
                    <a:pt x="247" y="1110"/>
                    <a:pt x="553" y="1110"/>
                  </a:cubicBezTo>
                  <a:cubicBezTo>
                    <a:pt x="864" y="1110"/>
                    <a:pt x="1110" y="863"/>
                    <a:pt x="1110" y="553"/>
                  </a:cubicBezTo>
                  <a:cubicBezTo>
                    <a:pt x="1110" y="247"/>
                    <a:pt x="864" y="1"/>
                    <a:pt x="55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2041414" y="4465542"/>
              <a:ext cx="119004" cy="113952"/>
            </a:xfrm>
            <a:custGeom>
              <a:rect b="b" l="l" r="r" t="t"/>
              <a:pathLst>
                <a:path extrusionOk="0" h="6902" w="7208">
                  <a:moveTo>
                    <a:pt x="6039" y="927"/>
                  </a:moveTo>
                  <a:cubicBezTo>
                    <a:pt x="6182" y="927"/>
                    <a:pt x="6286" y="1031"/>
                    <a:pt x="6286" y="1174"/>
                  </a:cubicBezTo>
                  <a:lnTo>
                    <a:pt x="6286" y="4048"/>
                  </a:lnTo>
                  <a:cubicBezTo>
                    <a:pt x="6286" y="4132"/>
                    <a:pt x="6241" y="4210"/>
                    <a:pt x="6162" y="4274"/>
                  </a:cubicBezTo>
                  <a:lnTo>
                    <a:pt x="3944" y="5443"/>
                  </a:lnTo>
                  <a:cubicBezTo>
                    <a:pt x="3796" y="5527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0" y="5980"/>
                  </a:lnTo>
                  <a:lnTo>
                    <a:pt x="3180" y="5423"/>
                  </a:lnTo>
                  <a:cubicBezTo>
                    <a:pt x="3180" y="5319"/>
                    <a:pt x="3244" y="5241"/>
                    <a:pt x="3328" y="5196"/>
                  </a:cubicBezTo>
                  <a:lnTo>
                    <a:pt x="5522" y="4028"/>
                  </a:lnTo>
                  <a:cubicBezTo>
                    <a:pt x="5689" y="3944"/>
                    <a:pt x="5768" y="3782"/>
                    <a:pt x="5768" y="3619"/>
                  </a:cubicBezTo>
                  <a:lnTo>
                    <a:pt x="5768" y="1894"/>
                  </a:lnTo>
                  <a:cubicBezTo>
                    <a:pt x="5768" y="1647"/>
                    <a:pt x="5566" y="1420"/>
                    <a:pt x="5319" y="1420"/>
                  </a:cubicBezTo>
                  <a:lnTo>
                    <a:pt x="1889" y="1420"/>
                  </a:lnTo>
                  <a:cubicBezTo>
                    <a:pt x="1642" y="1420"/>
                    <a:pt x="1435" y="1647"/>
                    <a:pt x="1435" y="1894"/>
                  </a:cubicBezTo>
                  <a:lnTo>
                    <a:pt x="1435" y="2692"/>
                  </a:lnTo>
                  <a:lnTo>
                    <a:pt x="922" y="2692"/>
                  </a:lnTo>
                  <a:lnTo>
                    <a:pt x="922" y="1174"/>
                  </a:lnTo>
                  <a:cubicBezTo>
                    <a:pt x="922" y="1031"/>
                    <a:pt x="1046" y="927"/>
                    <a:pt x="1189" y="927"/>
                  </a:cubicBezTo>
                  <a:close/>
                  <a:moveTo>
                    <a:pt x="1189" y="1"/>
                  </a:moveTo>
                  <a:cubicBezTo>
                    <a:pt x="533" y="1"/>
                    <a:pt x="1" y="513"/>
                    <a:pt x="1" y="1174"/>
                  </a:cubicBezTo>
                  <a:lnTo>
                    <a:pt x="1" y="2978"/>
                  </a:lnTo>
                  <a:cubicBezTo>
                    <a:pt x="1" y="3328"/>
                    <a:pt x="287" y="3619"/>
                    <a:pt x="637" y="3619"/>
                  </a:cubicBezTo>
                  <a:lnTo>
                    <a:pt x="1726" y="3619"/>
                  </a:lnTo>
                  <a:cubicBezTo>
                    <a:pt x="2071" y="3619"/>
                    <a:pt x="2362" y="3328"/>
                    <a:pt x="2362" y="2978"/>
                  </a:cubicBezTo>
                  <a:lnTo>
                    <a:pt x="2362" y="2342"/>
                  </a:lnTo>
                  <a:lnTo>
                    <a:pt x="4846" y="2342"/>
                  </a:lnTo>
                  <a:lnTo>
                    <a:pt x="4846" y="3328"/>
                  </a:lnTo>
                  <a:lnTo>
                    <a:pt x="2894" y="4378"/>
                  </a:lnTo>
                  <a:cubicBezTo>
                    <a:pt x="2505" y="4580"/>
                    <a:pt x="2258" y="4974"/>
                    <a:pt x="2258" y="5423"/>
                  </a:cubicBezTo>
                  <a:lnTo>
                    <a:pt x="2258" y="6246"/>
                  </a:lnTo>
                  <a:cubicBezTo>
                    <a:pt x="2258" y="6616"/>
                    <a:pt x="2544" y="6902"/>
                    <a:pt x="2914" y="6902"/>
                  </a:cubicBezTo>
                  <a:lnTo>
                    <a:pt x="3964" y="6902"/>
                  </a:lnTo>
                  <a:cubicBezTo>
                    <a:pt x="4334" y="6902"/>
                    <a:pt x="4619" y="6616"/>
                    <a:pt x="4619" y="6246"/>
                  </a:cubicBezTo>
                  <a:lnTo>
                    <a:pt x="4619" y="6123"/>
                  </a:lnTo>
                  <a:lnTo>
                    <a:pt x="6591" y="5073"/>
                  </a:lnTo>
                  <a:cubicBezTo>
                    <a:pt x="6961" y="4871"/>
                    <a:pt x="7207" y="4482"/>
                    <a:pt x="7207" y="4048"/>
                  </a:cubicBezTo>
                  <a:lnTo>
                    <a:pt x="7207" y="1174"/>
                  </a:lnTo>
                  <a:cubicBezTo>
                    <a:pt x="7207" y="513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2078698" y="4584957"/>
              <a:ext cx="38997" cy="39641"/>
            </a:xfrm>
            <a:custGeom>
              <a:rect b="b" l="l" r="r" t="t"/>
              <a:pathLst>
                <a:path extrusionOk="0" h="2401" w="2362">
                  <a:moveTo>
                    <a:pt x="1440" y="922"/>
                  </a:moveTo>
                  <a:lnTo>
                    <a:pt x="1440" y="1479"/>
                  </a:lnTo>
                  <a:lnTo>
                    <a:pt x="922" y="1479"/>
                  </a:lnTo>
                  <a:lnTo>
                    <a:pt x="922" y="922"/>
                  </a:lnTo>
                  <a:close/>
                  <a:moveTo>
                    <a:pt x="740" y="0"/>
                  </a:moveTo>
                  <a:cubicBezTo>
                    <a:pt x="331" y="0"/>
                    <a:pt x="0" y="330"/>
                    <a:pt x="0" y="720"/>
                  </a:cubicBezTo>
                  <a:lnTo>
                    <a:pt x="0" y="1661"/>
                  </a:lnTo>
                  <a:cubicBezTo>
                    <a:pt x="0" y="2075"/>
                    <a:pt x="331" y="2401"/>
                    <a:pt x="740" y="2401"/>
                  </a:cubicBezTo>
                  <a:lnTo>
                    <a:pt x="1622" y="2401"/>
                  </a:lnTo>
                  <a:cubicBezTo>
                    <a:pt x="2031" y="2401"/>
                    <a:pt x="2361" y="2075"/>
                    <a:pt x="2361" y="1661"/>
                  </a:cubicBezTo>
                  <a:lnTo>
                    <a:pt x="2361" y="720"/>
                  </a:lnTo>
                  <a:cubicBezTo>
                    <a:pt x="2361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205427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3" y="0"/>
                  </a:moveTo>
                  <a:cubicBezTo>
                    <a:pt x="247" y="0"/>
                    <a:pt x="0" y="247"/>
                    <a:pt x="0" y="557"/>
                  </a:cubicBezTo>
                  <a:lnTo>
                    <a:pt x="0" y="2529"/>
                  </a:lnTo>
                  <a:cubicBezTo>
                    <a:pt x="0" y="2835"/>
                    <a:pt x="247" y="3081"/>
                    <a:pt x="553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3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2124437" y="4326857"/>
              <a:ext cx="18326" cy="50867"/>
            </a:xfrm>
            <a:custGeom>
              <a:rect b="b" l="l" r="r" t="t"/>
              <a:pathLst>
                <a:path extrusionOk="0" h="3081" w="1110">
                  <a:moveTo>
                    <a:pt x="558" y="0"/>
                  </a:moveTo>
                  <a:cubicBezTo>
                    <a:pt x="247" y="0"/>
                    <a:pt x="1" y="247"/>
                    <a:pt x="1" y="557"/>
                  </a:cubicBezTo>
                  <a:lnTo>
                    <a:pt x="1" y="2529"/>
                  </a:lnTo>
                  <a:cubicBezTo>
                    <a:pt x="1" y="2835"/>
                    <a:pt x="247" y="3081"/>
                    <a:pt x="558" y="3081"/>
                  </a:cubicBezTo>
                  <a:cubicBezTo>
                    <a:pt x="863" y="3081"/>
                    <a:pt x="1110" y="2835"/>
                    <a:pt x="1110" y="2529"/>
                  </a:cubicBezTo>
                  <a:lnTo>
                    <a:pt x="1110" y="557"/>
                  </a:lnTo>
                  <a:cubicBezTo>
                    <a:pt x="1110" y="247"/>
                    <a:pt x="863" y="0"/>
                    <a:pt x="55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2054277" y="4190518"/>
              <a:ext cx="86446" cy="86529"/>
            </a:xfrm>
            <a:custGeom>
              <a:rect b="b" l="l" r="r" t="t"/>
              <a:pathLst>
                <a:path extrusionOk="0" h="5241" w="5236">
                  <a:moveTo>
                    <a:pt x="2608" y="927"/>
                  </a:moveTo>
                  <a:cubicBezTo>
                    <a:pt x="3555" y="927"/>
                    <a:pt x="4314" y="1686"/>
                    <a:pt x="4314" y="2628"/>
                  </a:cubicBezTo>
                  <a:cubicBezTo>
                    <a:pt x="4314" y="3555"/>
                    <a:pt x="3555" y="4314"/>
                    <a:pt x="2608" y="4314"/>
                  </a:cubicBezTo>
                  <a:cubicBezTo>
                    <a:pt x="1686" y="4314"/>
                    <a:pt x="922" y="3555"/>
                    <a:pt x="922" y="2628"/>
                  </a:cubicBezTo>
                  <a:cubicBezTo>
                    <a:pt x="922" y="1686"/>
                    <a:pt x="1686" y="927"/>
                    <a:pt x="2608" y="927"/>
                  </a:cubicBezTo>
                  <a:close/>
                  <a:moveTo>
                    <a:pt x="2608" y="0"/>
                  </a:moveTo>
                  <a:cubicBezTo>
                    <a:pt x="1169" y="0"/>
                    <a:pt x="0" y="1174"/>
                    <a:pt x="0" y="2628"/>
                  </a:cubicBezTo>
                  <a:cubicBezTo>
                    <a:pt x="0" y="4067"/>
                    <a:pt x="1169" y="5240"/>
                    <a:pt x="2608" y="5240"/>
                  </a:cubicBezTo>
                  <a:cubicBezTo>
                    <a:pt x="4047" y="5240"/>
                    <a:pt x="5235" y="4067"/>
                    <a:pt x="5235" y="2628"/>
                  </a:cubicBezTo>
                  <a:cubicBezTo>
                    <a:pt x="5235" y="1174"/>
                    <a:pt x="4047" y="0"/>
                    <a:pt x="260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148600" lIns="148600" spcFirstLastPara="1" rIns="148600" wrap="square" tIns="1486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21"/>
          <p:cNvSpPr txBox="1"/>
          <p:nvPr>
            <p:ph type="title"/>
          </p:nvPr>
        </p:nvSpPr>
        <p:spPr>
          <a:xfrm>
            <a:off x="518746" y="382934"/>
            <a:ext cx="82437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Tecnologías 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12" name="Google Shape;912;p21"/>
          <p:cNvSpPr txBox="1"/>
          <p:nvPr>
            <p:ph type="title"/>
          </p:nvPr>
        </p:nvSpPr>
        <p:spPr>
          <a:xfrm>
            <a:off x="503706" y="360375"/>
            <a:ext cx="82437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</a:t>
            </a:r>
            <a:endParaRPr/>
          </a:p>
        </p:txBody>
      </p:sp>
      <p:grpSp>
        <p:nvGrpSpPr>
          <p:cNvPr id="913" name="Google Shape;913;p21"/>
          <p:cNvGrpSpPr/>
          <p:nvPr/>
        </p:nvGrpSpPr>
        <p:grpSpPr>
          <a:xfrm>
            <a:off x="5014400" y="1209358"/>
            <a:ext cx="3408975" cy="741392"/>
            <a:chOff x="5014400" y="1209358"/>
            <a:chExt cx="3408975" cy="741392"/>
          </a:xfrm>
        </p:grpSpPr>
        <p:sp>
          <p:nvSpPr>
            <p:cNvPr id="914" name="Google Shape;914;p21"/>
            <p:cNvSpPr txBox="1"/>
            <p:nvPr/>
          </p:nvSpPr>
          <p:spPr>
            <a:xfrm>
              <a:off x="5840675" y="1209450"/>
              <a:ext cx="2582700" cy="7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Sprites </a:t>
              </a:r>
              <a:endParaRPr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5014400" y="1209358"/>
              <a:ext cx="741300" cy="741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b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01</a:t>
              </a:r>
              <a:endParaRPr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916" name="Google Shape;916;p21"/>
          <p:cNvGrpSpPr/>
          <p:nvPr/>
        </p:nvGrpSpPr>
        <p:grpSpPr>
          <a:xfrm>
            <a:off x="5014463" y="2397413"/>
            <a:ext cx="3408913" cy="741332"/>
            <a:chOff x="5014463" y="2397413"/>
            <a:chExt cx="3408913" cy="741332"/>
          </a:xfrm>
        </p:grpSpPr>
        <p:sp>
          <p:nvSpPr>
            <p:cNvPr id="917" name="Google Shape;917;p21"/>
            <p:cNvSpPr txBox="1"/>
            <p:nvPr/>
          </p:nvSpPr>
          <p:spPr>
            <a:xfrm>
              <a:off x="5840675" y="2397413"/>
              <a:ext cx="2582700" cy="7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Godot</a:t>
              </a:r>
              <a:endParaRPr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5014463" y="2397445"/>
              <a:ext cx="741300" cy="741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02</a:t>
              </a:r>
              <a:endParaRPr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grpSp>
        <p:nvGrpSpPr>
          <p:cNvPr id="919" name="Google Shape;919;p21"/>
          <p:cNvGrpSpPr/>
          <p:nvPr/>
        </p:nvGrpSpPr>
        <p:grpSpPr>
          <a:xfrm>
            <a:off x="5014483" y="3585425"/>
            <a:ext cx="3408892" cy="741325"/>
            <a:chOff x="5014483" y="3585425"/>
            <a:chExt cx="3408892" cy="741325"/>
          </a:xfrm>
        </p:grpSpPr>
        <p:sp>
          <p:nvSpPr>
            <p:cNvPr id="920" name="Google Shape;920;p21"/>
            <p:cNvSpPr txBox="1"/>
            <p:nvPr/>
          </p:nvSpPr>
          <p:spPr>
            <a:xfrm>
              <a:off x="5840675" y="3585425"/>
              <a:ext cx="2582700" cy="7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GDscripts / C#</a:t>
              </a:r>
              <a:endParaRPr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014483" y="3585450"/>
              <a:ext cx="741300" cy="741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b" bIns="91425" lIns="0" spcFirstLastPara="1" rIns="0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03</a:t>
              </a:r>
              <a:endParaRPr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</p:grpSp>
      <p:cxnSp>
        <p:nvCxnSpPr>
          <p:cNvPr id="922" name="Google Shape;922;p21"/>
          <p:cNvCxnSpPr>
            <a:stCxn id="923" idx="3"/>
            <a:endCxn id="915" idx="2"/>
          </p:cNvCxnSpPr>
          <p:nvPr/>
        </p:nvCxnSpPr>
        <p:spPr>
          <a:xfrm flipH="1" rot="10800000">
            <a:off x="3438000" y="1579900"/>
            <a:ext cx="1576500" cy="1647900"/>
          </a:xfrm>
          <a:prstGeom prst="bentConnector3">
            <a:avLst>
              <a:gd fmla="val 49997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4" name="Google Shape;924;p21"/>
          <p:cNvCxnSpPr>
            <a:stCxn id="923" idx="3"/>
            <a:endCxn id="918" idx="2"/>
          </p:cNvCxnSpPr>
          <p:nvPr/>
        </p:nvCxnSpPr>
        <p:spPr>
          <a:xfrm flipH="1" rot="10800000">
            <a:off x="3438000" y="2768200"/>
            <a:ext cx="1576500" cy="4596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21"/>
          <p:cNvCxnSpPr>
            <a:stCxn id="923" idx="3"/>
            <a:endCxn id="921" idx="2"/>
          </p:cNvCxnSpPr>
          <p:nvPr/>
        </p:nvCxnSpPr>
        <p:spPr>
          <a:xfrm>
            <a:off x="3438000" y="3227800"/>
            <a:ext cx="1576500" cy="7284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3" name="Google Shape;923;p21"/>
          <p:cNvSpPr txBox="1"/>
          <p:nvPr/>
        </p:nvSpPr>
        <p:spPr>
          <a:xfrm>
            <a:off x="720000" y="2956450"/>
            <a:ext cx="2718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ess Start 2P"/>
                <a:ea typeface="Press Start 2P"/>
                <a:cs typeface="Press Start 2P"/>
                <a:sym typeface="Press Start 2P"/>
              </a:rPr>
              <a:t>Recursos</a:t>
            </a:r>
            <a:endParaRPr sz="1600"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26" name="Google Shape;926;p21"/>
          <p:cNvSpPr txBox="1"/>
          <p:nvPr/>
        </p:nvSpPr>
        <p:spPr>
          <a:xfrm>
            <a:off x="719975" y="2932175"/>
            <a:ext cx="2718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Recursos</a:t>
            </a:r>
            <a:endParaRPr sz="1600">
              <a:solidFill>
                <a:schemeClr val="accent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927" name="Google Shape;927;p21"/>
          <p:cNvCxnSpPr>
            <a:stCxn id="928" idx="4"/>
            <a:endCxn id="923" idx="0"/>
          </p:cNvCxnSpPr>
          <p:nvPr/>
        </p:nvCxnSpPr>
        <p:spPr>
          <a:xfrm>
            <a:off x="2079000" y="2573713"/>
            <a:ext cx="0" cy="382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21"/>
          <p:cNvSpPr/>
          <p:nvPr/>
        </p:nvSpPr>
        <p:spPr>
          <a:xfrm>
            <a:off x="1546200" y="1508113"/>
            <a:ext cx="1065600" cy="10656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9" name="Google Shape;929;p21"/>
          <p:cNvGrpSpPr/>
          <p:nvPr/>
        </p:nvGrpSpPr>
        <p:grpSpPr>
          <a:xfrm>
            <a:off x="1915998" y="1830626"/>
            <a:ext cx="325972" cy="420636"/>
            <a:chOff x="1414307" y="2774310"/>
            <a:chExt cx="430099" cy="547561"/>
          </a:xfrm>
        </p:grpSpPr>
        <p:sp>
          <p:nvSpPr>
            <p:cNvPr id="930" name="Google Shape;930;p21"/>
            <p:cNvSpPr/>
            <p:nvPr/>
          </p:nvSpPr>
          <p:spPr>
            <a:xfrm>
              <a:off x="1580786" y="3011016"/>
              <a:ext cx="55612" cy="270572"/>
            </a:xfrm>
            <a:custGeom>
              <a:rect b="b" l="l" r="r" t="t"/>
              <a:pathLst>
                <a:path extrusionOk="0" h="759" w="156">
                  <a:moveTo>
                    <a:pt x="0" y="0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0" y="737"/>
                    <a:pt x="22" y="759"/>
                    <a:pt x="49" y="759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34" y="759"/>
                    <a:pt x="156" y="737"/>
                    <a:pt x="156" y="710"/>
                  </a:cubicBezTo>
                  <a:cubicBezTo>
                    <a:pt x="156" y="0"/>
                    <a:pt x="156" y="0"/>
                    <a:pt x="156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E45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1469206" y="3011016"/>
              <a:ext cx="55968" cy="270572"/>
            </a:xfrm>
            <a:custGeom>
              <a:rect b="b" l="l" r="r" t="t"/>
              <a:pathLst>
                <a:path extrusionOk="0" h="759" w="157">
                  <a:moveTo>
                    <a:pt x="0" y="0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0" y="737"/>
                    <a:pt x="22" y="759"/>
                    <a:pt x="49" y="759"/>
                  </a:cubicBezTo>
                  <a:cubicBezTo>
                    <a:pt x="108" y="759"/>
                    <a:pt x="108" y="759"/>
                    <a:pt x="108" y="759"/>
                  </a:cubicBezTo>
                  <a:cubicBezTo>
                    <a:pt x="135" y="759"/>
                    <a:pt x="157" y="737"/>
                    <a:pt x="157" y="710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E458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1525174" y="3011016"/>
              <a:ext cx="55612" cy="270572"/>
            </a:xfrm>
            <a:custGeom>
              <a:rect b="b" l="l" r="r" t="t"/>
              <a:pathLst>
                <a:path extrusionOk="0" h="759" w="156">
                  <a:moveTo>
                    <a:pt x="0" y="0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0" y="737"/>
                    <a:pt x="22" y="759"/>
                    <a:pt x="49" y="759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34" y="759"/>
                    <a:pt x="156" y="737"/>
                    <a:pt x="156" y="710"/>
                  </a:cubicBezTo>
                  <a:cubicBezTo>
                    <a:pt x="156" y="0"/>
                    <a:pt x="156" y="0"/>
                    <a:pt x="156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E71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1636397" y="3011016"/>
              <a:ext cx="55968" cy="270572"/>
            </a:xfrm>
            <a:custGeom>
              <a:rect b="b" l="l" r="r" t="t"/>
              <a:pathLst>
                <a:path extrusionOk="0" h="759" w="157">
                  <a:moveTo>
                    <a:pt x="0" y="0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0" y="737"/>
                    <a:pt x="22" y="759"/>
                    <a:pt x="49" y="759"/>
                  </a:cubicBezTo>
                  <a:cubicBezTo>
                    <a:pt x="108" y="759"/>
                    <a:pt x="108" y="759"/>
                    <a:pt x="108" y="759"/>
                  </a:cubicBezTo>
                  <a:cubicBezTo>
                    <a:pt x="135" y="759"/>
                    <a:pt x="157" y="737"/>
                    <a:pt x="157" y="710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E715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1497368" y="3043100"/>
              <a:ext cx="55612" cy="270572"/>
            </a:xfrm>
            <a:custGeom>
              <a:rect b="b" l="l" r="r" t="t"/>
              <a:pathLst>
                <a:path extrusionOk="0" h="759" w="156">
                  <a:moveTo>
                    <a:pt x="0" y="0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0" y="737"/>
                    <a:pt x="21" y="759"/>
                    <a:pt x="49" y="759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34" y="759"/>
                    <a:pt x="156" y="737"/>
                    <a:pt x="156" y="710"/>
                  </a:cubicBezTo>
                  <a:cubicBezTo>
                    <a:pt x="156" y="0"/>
                    <a:pt x="156" y="0"/>
                    <a:pt x="156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1552980" y="3043100"/>
              <a:ext cx="55612" cy="270572"/>
            </a:xfrm>
            <a:custGeom>
              <a:rect b="b" l="l" r="r" t="t"/>
              <a:pathLst>
                <a:path extrusionOk="0" h="759" w="156">
                  <a:moveTo>
                    <a:pt x="0" y="0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0" y="737"/>
                    <a:pt x="22" y="759"/>
                    <a:pt x="49" y="759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34" y="759"/>
                    <a:pt x="156" y="737"/>
                    <a:pt x="156" y="710"/>
                  </a:cubicBezTo>
                  <a:cubicBezTo>
                    <a:pt x="156" y="0"/>
                    <a:pt x="156" y="0"/>
                    <a:pt x="156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1608591" y="3043100"/>
              <a:ext cx="55612" cy="270572"/>
            </a:xfrm>
            <a:custGeom>
              <a:rect b="b" l="l" r="r" t="t"/>
              <a:pathLst>
                <a:path extrusionOk="0" h="759" w="156">
                  <a:moveTo>
                    <a:pt x="0" y="0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0" y="737"/>
                    <a:pt x="22" y="759"/>
                    <a:pt x="49" y="759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34" y="759"/>
                    <a:pt x="156" y="737"/>
                    <a:pt x="156" y="710"/>
                  </a:cubicBezTo>
                  <a:cubicBezTo>
                    <a:pt x="156" y="0"/>
                    <a:pt x="156" y="0"/>
                    <a:pt x="156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1441400" y="3043100"/>
              <a:ext cx="55968" cy="270572"/>
            </a:xfrm>
            <a:custGeom>
              <a:rect b="b" l="l" r="r" t="t"/>
              <a:pathLst>
                <a:path extrusionOk="0" h="759" w="157">
                  <a:moveTo>
                    <a:pt x="0" y="0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0" y="737"/>
                    <a:pt x="22" y="759"/>
                    <a:pt x="49" y="759"/>
                  </a:cubicBezTo>
                  <a:cubicBezTo>
                    <a:pt x="107" y="759"/>
                    <a:pt x="107" y="759"/>
                    <a:pt x="107" y="759"/>
                  </a:cubicBezTo>
                  <a:cubicBezTo>
                    <a:pt x="135" y="759"/>
                    <a:pt x="157" y="737"/>
                    <a:pt x="157" y="710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1664203" y="3043100"/>
              <a:ext cx="55968" cy="270572"/>
            </a:xfrm>
            <a:custGeom>
              <a:rect b="b" l="l" r="r" t="t"/>
              <a:pathLst>
                <a:path extrusionOk="0" h="759" w="157">
                  <a:moveTo>
                    <a:pt x="0" y="0"/>
                  </a:moveTo>
                  <a:cubicBezTo>
                    <a:pt x="0" y="710"/>
                    <a:pt x="0" y="710"/>
                    <a:pt x="0" y="710"/>
                  </a:cubicBezTo>
                  <a:cubicBezTo>
                    <a:pt x="0" y="737"/>
                    <a:pt x="22" y="759"/>
                    <a:pt x="49" y="759"/>
                  </a:cubicBezTo>
                  <a:cubicBezTo>
                    <a:pt x="108" y="759"/>
                    <a:pt x="108" y="759"/>
                    <a:pt x="108" y="759"/>
                  </a:cubicBezTo>
                  <a:cubicBezTo>
                    <a:pt x="135" y="759"/>
                    <a:pt x="157" y="737"/>
                    <a:pt x="157" y="710"/>
                  </a:cubicBezTo>
                  <a:cubicBezTo>
                    <a:pt x="157" y="0"/>
                    <a:pt x="157" y="0"/>
                    <a:pt x="157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1567239" y="2828496"/>
              <a:ext cx="199275" cy="189650"/>
            </a:xfrm>
            <a:custGeom>
              <a:rect b="b" l="l" r="r" t="t"/>
              <a:pathLst>
                <a:path extrusionOk="0" h="532" w="559">
                  <a:moveTo>
                    <a:pt x="537" y="0"/>
                  </a:moveTo>
                  <a:cubicBezTo>
                    <a:pt x="559" y="40"/>
                    <a:pt x="559" y="40"/>
                    <a:pt x="559" y="40"/>
                  </a:cubicBezTo>
                  <a:cubicBezTo>
                    <a:pt x="540" y="75"/>
                    <a:pt x="540" y="75"/>
                    <a:pt x="540" y="75"/>
                  </a:cubicBezTo>
                  <a:cubicBezTo>
                    <a:pt x="435" y="75"/>
                    <a:pt x="435" y="75"/>
                    <a:pt x="435" y="75"/>
                  </a:cubicBezTo>
                  <a:cubicBezTo>
                    <a:pt x="411" y="75"/>
                    <a:pt x="391" y="94"/>
                    <a:pt x="391" y="118"/>
                  </a:cubicBezTo>
                  <a:cubicBezTo>
                    <a:pt x="391" y="198"/>
                    <a:pt x="391" y="198"/>
                    <a:pt x="391" y="198"/>
                  </a:cubicBezTo>
                  <a:cubicBezTo>
                    <a:pt x="391" y="261"/>
                    <a:pt x="340" y="312"/>
                    <a:pt x="277" y="312"/>
                  </a:cubicBezTo>
                  <a:cubicBezTo>
                    <a:pt x="214" y="312"/>
                    <a:pt x="163" y="261"/>
                    <a:pt x="163" y="198"/>
                  </a:cubicBezTo>
                  <a:cubicBezTo>
                    <a:pt x="163" y="185"/>
                    <a:pt x="163" y="185"/>
                    <a:pt x="163" y="185"/>
                  </a:cubicBezTo>
                  <a:cubicBezTo>
                    <a:pt x="163" y="161"/>
                    <a:pt x="143" y="141"/>
                    <a:pt x="119" y="141"/>
                  </a:cubicBezTo>
                  <a:cubicBezTo>
                    <a:pt x="95" y="141"/>
                    <a:pt x="76" y="161"/>
                    <a:pt x="76" y="185"/>
                  </a:cubicBezTo>
                  <a:cubicBezTo>
                    <a:pt x="76" y="532"/>
                    <a:pt x="76" y="532"/>
                    <a:pt x="76" y="532"/>
                  </a:cubicBezTo>
                  <a:cubicBezTo>
                    <a:pt x="0" y="532"/>
                    <a:pt x="0" y="532"/>
                    <a:pt x="0" y="532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19"/>
                    <a:pt x="54" y="66"/>
                    <a:pt x="119" y="66"/>
                  </a:cubicBezTo>
                  <a:cubicBezTo>
                    <a:pt x="185" y="66"/>
                    <a:pt x="238" y="119"/>
                    <a:pt x="238" y="185"/>
                  </a:cubicBezTo>
                  <a:cubicBezTo>
                    <a:pt x="238" y="198"/>
                    <a:pt x="238" y="198"/>
                    <a:pt x="238" y="198"/>
                  </a:cubicBezTo>
                  <a:cubicBezTo>
                    <a:pt x="238" y="220"/>
                    <a:pt x="255" y="237"/>
                    <a:pt x="277" y="237"/>
                  </a:cubicBezTo>
                  <a:cubicBezTo>
                    <a:pt x="298" y="237"/>
                    <a:pt x="316" y="220"/>
                    <a:pt x="316" y="198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6" y="53"/>
                    <a:pt x="369" y="0"/>
                    <a:pt x="435" y="0"/>
                  </a:cubicBezTo>
                  <a:cubicBezTo>
                    <a:pt x="435" y="0"/>
                    <a:pt x="537" y="0"/>
                    <a:pt x="537" y="0"/>
                  </a:cubicBezTo>
                  <a:close/>
                  <a:moveTo>
                    <a:pt x="537" y="0"/>
                  </a:moveTo>
                  <a:cubicBezTo>
                    <a:pt x="537" y="0"/>
                    <a:pt x="537" y="0"/>
                    <a:pt x="537" y="0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1664203" y="3027058"/>
              <a:ext cx="55968" cy="32084"/>
            </a:xfrm>
            <a:custGeom>
              <a:rect b="b" l="l" r="r" t="t"/>
              <a:pathLst>
                <a:path extrusionOk="0" h="90" w="157">
                  <a:moveTo>
                    <a:pt x="112" y="0"/>
                  </a:moveTo>
                  <a:cubicBezTo>
                    <a:pt x="137" y="0"/>
                    <a:pt x="157" y="21"/>
                    <a:pt x="157" y="45"/>
                  </a:cubicBezTo>
                  <a:cubicBezTo>
                    <a:pt x="157" y="58"/>
                    <a:pt x="152" y="69"/>
                    <a:pt x="144" y="77"/>
                  </a:cubicBezTo>
                  <a:cubicBezTo>
                    <a:pt x="135" y="85"/>
                    <a:pt x="124" y="90"/>
                    <a:pt x="112" y="90"/>
                  </a:cubicBezTo>
                  <a:cubicBezTo>
                    <a:pt x="46" y="90"/>
                    <a:pt x="46" y="90"/>
                    <a:pt x="46" y="90"/>
                  </a:cubicBezTo>
                  <a:cubicBezTo>
                    <a:pt x="21" y="90"/>
                    <a:pt x="0" y="70"/>
                    <a:pt x="0" y="45"/>
                  </a:cubicBezTo>
                  <a:cubicBezTo>
                    <a:pt x="0" y="33"/>
                    <a:pt x="5" y="22"/>
                    <a:pt x="14" y="14"/>
                  </a:cubicBezTo>
                  <a:cubicBezTo>
                    <a:pt x="20" y="7"/>
                    <a:pt x="29" y="2"/>
                    <a:pt x="39" y="1"/>
                  </a:cubicBezTo>
                  <a:cubicBezTo>
                    <a:pt x="41" y="0"/>
                    <a:pt x="43" y="0"/>
                    <a:pt x="46" y="0"/>
                  </a:cubicBezTo>
                  <a:lnTo>
                    <a:pt x="112" y="0"/>
                  </a:lnTo>
                  <a:close/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1636397" y="2994974"/>
              <a:ext cx="55968" cy="32084"/>
            </a:xfrm>
            <a:custGeom>
              <a:rect b="b" l="l" r="r" t="t"/>
              <a:pathLst>
                <a:path extrusionOk="0" h="90" w="157">
                  <a:moveTo>
                    <a:pt x="111" y="0"/>
                  </a:moveTo>
                  <a:cubicBezTo>
                    <a:pt x="136" y="0"/>
                    <a:pt x="157" y="20"/>
                    <a:pt x="157" y="45"/>
                  </a:cubicBezTo>
                  <a:cubicBezTo>
                    <a:pt x="157" y="58"/>
                    <a:pt x="152" y="69"/>
                    <a:pt x="143" y="77"/>
                  </a:cubicBezTo>
                  <a:cubicBezTo>
                    <a:pt x="136" y="84"/>
                    <a:pt x="127" y="89"/>
                    <a:pt x="117" y="90"/>
                  </a:cubicBezTo>
                  <a:cubicBezTo>
                    <a:pt x="115" y="90"/>
                    <a:pt x="113" y="90"/>
                    <a:pt x="111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4" y="90"/>
                    <a:pt x="42" y="90"/>
                    <a:pt x="40" y="90"/>
                  </a:cubicBezTo>
                  <a:cubicBezTo>
                    <a:pt x="18" y="87"/>
                    <a:pt x="0" y="68"/>
                    <a:pt x="0" y="45"/>
                  </a:cubicBezTo>
                  <a:cubicBezTo>
                    <a:pt x="0" y="33"/>
                    <a:pt x="5" y="22"/>
                    <a:pt x="14" y="13"/>
                  </a:cubicBezTo>
                  <a:cubicBezTo>
                    <a:pt x="22" y="5"/>
                    <a:pt x="33" y="0"/>
                    <a:pt x="45" y="0"/>
                  </a:cubicBezTo>
                  <a:lnTo>
                    <a:pt x="111" y="0"/>
                  </a:lnTo>
                  <a:close/>
                  <a:moveTo>
                    <a:pt x="111" y="0"/>
                  </a:move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1608591" y="3027058"/>
              <a:ext cx="55612" cy="32084"/>
            </a:xfrm>
            <a:custGeom>
              <a:rect b="b" l="l" r="r" t="t"/>
              <a:pathLst>
                <a:path extrusionOk="0" h="90" w="156">
                  <a:moveTo>
                    <a:pt x="118" y="1"/>
                  </a:moveTo>
                  <a:cubicBezTo>
                    <a:pt x="140" y="4"/>
                    <a:pt x="156" y="23"/>
                    <a:pt x="156" y="45"/>
                  </a:cubicBezTo>
                  <a:cubicBezTo>
                    <a:pt x="156" y="58"/>
                    <a:pt x="151" y="69"/>
                    <a:pt x="143" y="77"/>
                  </a:cubicBezTo>
                  <a:cubicBezTo>
                    <a:pt x="135" y="85"/>
                    <a:pt x="124" y="90"/>
                    <a:pt x="111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33"/>
                    <a:pt x="5" y="22"/>
                    <a:pt x="13" y="14"/>
                  </a:cubicBezTo>
                  <a:cubicBezTo>
                    <a:pt x="20" y="7"/>
                    <a:pt x="29" y="2"/>
                    <a:pt x="38" y="1"/>
                  </a:cubicBezTo>
                  <a:cubicBezTo>
                    <a:pt x="41" y="0"/>
                    <a:pt x="43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4" y="0"/>
                    <a:pt x="116" y="0"/>
                    <a:pt x="118" y="1"/>
                  </a:cubicBezTo>
                  <a:close/>
                  <a:moveTo>
                    <a:pt x="118" y="1"/>
                  </a:move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1580786" y="2994974"/>
              <a:ext cx="55612" cy="32084"/>
            </a:xfrm>
            <a:custGeom>
              <a:rect b="b" l="l" r="r" t="t"/>
              <a:pathLst>
                <a:path extrusionOk="0" h="90" w="156">
                  <a:moveTo>
                    <a:pt x="111" y="0"/>
                  </a:moveTo>
                  <a:cubicBezTo>
                    <a:pt x="136" y="0"/>
                    <a:pt x="156" y="20"/>
                    <a:pt x="156" y="45"/>
                  </a:cubicBezTo>
                  <a:cubicBezTo>
                    <a:pt x="156" y="58"/>
                    <a:pt x="151" y="69"/>
                    <a:pt x="143" y="77"/>
                  </a:cubicBezTo>
                  <a:cubicBezTo>
                    <a:pt x="136" y="84"/>
                    <a:pt x="127" y="89"/>
                    <a:pt x="116" y="90"/>
                  </a:cubicBezTo>
                  <a:cubicBezTo>
                    <a:pt x="115" y="90"/>
                    <a:pt x="113" y="90"/>
                    <a:pt x="111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3" y="90"/>
                    <a:pt x="42" y="90"/>
                    <a:pt x="40" y="90"/>
                  </a:cubicBezTo>
                  <a:cubicBezTo>
                    <a:pt x="17" y="87"/>
                    <a:pt x="0" y="68"/>
                    <a:pt x="0" y="45"/>
                  </a:cubicBezTo>
                  <a:cubicBezTo>
                    <a:pt x="0" y="33"/>
                    <a:pt x="5" y="22"/>
                    <a:pt x="13" y="13"/>
                  </a:cubicBezTo>
                  <a:cubicBezTo>
                    <a:pt x="20" y="7"/>
                    <a:pt x="28" y="2"/>
                    <a:pt x="38" y="1"/>
                  </a:cubicBezTo>
                  <a:cubicBezTo>
                    <a:pt x="40" y="0"/>
                    <a:pt x="43" y="0"/>
                    <a:pt x="45" y="0"/>
                  </a:cubicBezTo>
                  <a:lnTo>
                    <a:pt x="111" y="0"/>
                  </a:lnTo>
                  <a:close/>
                  <a:moveTo>
                    <a:pt x="111" y="0"/>
                  </a:move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1552980" y="3026701"/>
              <a:ext cx="55612" cy="32084"/>
            </a:xfrm>
            <a:custGeom>
              <a:rect b="b" l="l" r="r" t="t"/>
              <a:pathLst>
                <a:path extrusionOk="0" h="90" w="156">
                  <a:moveTo>
                    <a:pt x="118" y="1"/>
                  </a:moveTo>
                  <a:cubicBezTo>
                    <a:pt x="140" y="4"/>
                    <a:pt x="156" y="23"/>
                    <a:pt x="156" y="45"/>
                  </a:cubicBezTo>
                  <a:cubicBezTo>
                    <a:pt x="156" y="58"/>
                    <a:pt x="151" y="69"/>
                    <a:pt x="143" y="77"/>
                  </a:cubicBezTo>
                  <a:cubicBezTo>
                    <a:pt x="135" y="85"/>
                    <a:pt x="123" y="90"/>
                    <a:pt x="111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33"/>
                    <a:pt x="5" y="21"/>
                    <a:pt x="13" y="13"/>
                  </a:cubicBezTo>
                  <a:cubicBezTo>
                    <a:pt x="20" y="7"/>
                    <a:pt x="28" y="2"/>
                    <a:pt x="38" y="1"/>
                  </a:cubicBezTo>
                  <a:cubicBezTo>
                    <a:pt x="40" y="0"/>
                    <a:pt x="43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6" y="0"/>
                    <a:pt x="118" y="1"/>
                  </a:cubicBezTo>
                  <a:close/>
                  <a:moveTo>
                    <a:pt x="118" y="1"/>
                  </a:move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1525174" y="2994974"/>
              <a:ext cx="55612" cy="32084"/>
            </a:xfrm>
            <a:custGeom>
              <a:rect b="b" l="l" r="r" t="t"/>
              <a:pathLst>
                <a:path extrusionOk="0" h="90" w="156">
                  <a:moveTo>
                    <a:pt x="118" y="1"/>
                  </a:moveTo>
                  <a:cubicBezTo>
                    <a:pt x="140" y="4"/>
                    <a:pt x="156" y="23"/>
                    <a:pt x="156" y="45"/>
                  </a:cubicBezTo>
                  <a:cubicBezTo>
                    <a:pt x="156" y="58"/>
                    <a:pt x="151" y="69"/>
                    <a:pt x="143" y="77"/>
                  </a:cubicBezTo>
                  <a:cubicBezTo>
                    <a:pt x="136" y="84"/>
                    <a:pt x="126" y="89"/>
                    <a:pt x="116" y="90"/>
                  </a:cubicBezTo>
                  <a:cubicBezTo>
                    <a:pt x="114" y="90"/>
                    <a:pt x="113" y="90"/>
                    <a:pt x="111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2" y="90"/>
                    <a:pt x="40" y="90"/>
                    <a:pt x="38" y="90"/>
                  </a:cubicBezTo>
                  <a:cubicBezTo>
                    <a:pt x="16" y="86"/>
                    <a:pt x="0" y="68"/>
                    <a:pt x="0" y="45"/>
                  </a:cubicBezTo>
                  <a:cubicBezTo>
                    <a:pt x="0" y="33"/>
                    <a:pt x="5" y="22"/>
                    <a:pt x="13" y="13"/>
                  </a:cubicBezTo>
                  <a:cubicBezTo>
                    <a:pt x="21" y="5"/>
                    <a:pt x="32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6" y="0"/>
                    <a:pt x="118" y="1"/>
                  </a:cubicBezTo>
                  <a:close/>
                  <a:moveTo>
                    <a:pt x="118" y="1"/>
                  </a:moveTo>
                  <a:cubicBezTo>
                    <a:pt x="118" y="1"/>
                    <a:pt x="118" y="1"/>
                    <a:pt x="118" y="1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1497368" y="3026701"/>
              <a:ext cx="55612" cy="32084"/>
            </a:xfrm>
            <a:custGeom>
              <a:rect b="b" l="l" r="r" t="t"/>
              <a:pathLst>
                <a:path extrusionOk="0" h="90" w="156">
                  <a:moveTo>
                    <a:pt x="116" y="0"/>
                  </a:moveTo>
                  <a:cubicBezTo>
                    <a:pt x="138" y="3"/>
                    <a:pt x="156" y="22"/>
                    <a:pt x="156" y="45"/>
                  </a:cubicBezTo>
                  <a:cubicBezTo>
                    <a:pt x="156" y="58"/>
                    <a:pt x="151" y="69"/>
                    <a:pt x="143" y="77"/>
                  </a:cubicBezTo>
                  <a:cubicBezTo>
                    <a:pt x="134" y="85"/>
                    <a:pt x="123" y="90"/>
                    <a:pt x="111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33"/>
                    <a:pt x="5" y="21"/>
                    <a:pt x="13" y="13"/>
                  </a:cubicBezTo>
                  <a:cubicBezTo>
                    <a:pt x="19" y="7"/>
                    <a:pt x="28" y="2"/>
                    <a:pt x="38" y="1"/>
                  </a:cubicBezTo>
                  <a:cubicBezTo>
                    <a:pt x="40" y="0"/>
                    <a:pt x="42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2" y="0"/>
                    <a:pt x="114" y="0"/>
                    <a:pt x="116" y="0"/>
                  </a:cubicBezTo>
                  <a:close/>
                  <a:moveTo>
                    <a:pt x="116" y="0"/>
                  </a:move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1469206" y="2994974"/>
              <a:ext cx="55968" cy="32084"/>
            </a:xfrm>
            <a:custGeom>
              <a:rect b="b" l="l" r="r" t="t"/>
              <a:pathLst>
                <a:path extrusionOk="0" h="90" w="157">
                  <a:moveTo>
                    <a:pt x="112" y="0"/>
                  </a:moveTo>
                  <a:cubicBezTo>
                    <a:pt x="136" y="0"/>
                    <a:pt x="157" y="20"/>
                    <a:pt x="157" y="45"/>
                  </a:cubicBezTo>
                  <a:cubicBezTo>
                    <a:pt x="157" y="58"/>
                    <a:pt x="152" y="69"/>
                    <a:pt x="143" y="77"/>
                  </a:cubicBezTo>
                  <a:cubicBezTo>
                    <a:pt x="136" y="84"/>
                    <a:pt x="127" y="89"/>
                    <a:pt x="117" y="90"/>
                  </a:cubicBezTo>
                  <a:cubicBezTo>
                    <a:pt x="115" y="90"/>
                    <a:pt x="113" y="90"/>
                    <a:pt x="112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43" y="90"/>
                    <a:pt x="41" y="90"/>
                    <a:pt x="39" y="90"/>
                  </a:cubicBezTo>
                  <a:cubicBezTo>
                    <a:pt x="17" y="86"/>
                    <a:pt x="0" y="68"/>
                    <a:pt x="0" y="45"/>
                  </a:cubicBezTo>
                  <a:cubicBezTo>
                    <a:pt x="0" y="33"/>
                    <a:pt x="5" y="22"/>
                    <a:pt x="14" y="13"/>
                  </a:cubicBezTo>
                  <a:cubicBezTo>
                    <a:pt x="22" y="5"/>
                    <a:pt x="33" y="0"/>
                    <a:pt x="45" y="0"/>
                  </a:cubicBezTo>
                  <a:lnTo>
                    <a:pt x="112" y="0"/>
                  </a:lnTo>
                  <a:close/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1441400" y="3026701"/>
              <a:ext cx="55968" cy="32084"/>
            </a:xfrm>
            <a:custGeom>
              <a:rect b="b" l="l" r="r" t="t"/>
              <a:pathLst>
                <a:path extrusionOk="0" h="90" w="157">
                  <a:moveTo>
                    <a:pt x="117" y="0"/>
                  </a:moveTo>
                  <a:cubicBezTo>
                    <a:pt x="139" y="3"/>
                    <a:pt x="157" y="22"/>
                    <a:pt x="157" y="45"/>
                  </a:cubicBezTo>
                  <a:cubicBezTo>
                    <a:pt x="157" y="58"/>
                    <a:pt x="151" y="69"/>
                    <a:pt x="143" y="77"/>
                  </a:cubicBezTo>
                  <a:cubicBezTo>
                    <a:pt x="135" y="85"/>
                    <a:pt x="124" y="90"/>
                    <a:pt x="111" y="90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33"/>
                    <a:pt x="5" y="21"/>
                    <a:pt x="13" y="13"/>
                  </a:cubicBezTo>
                  <a:cubicBezTo>
                    <a:pt x="22" y="5"/>
                    <a:pt x="33" y="0"/>
                    <a:pt x="45" y="0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3" y="0"/>
                    <a:pt x="115" y="0"/>
                    <a:pt x="117" y="0"/>
                  </a:cubicBezTo>
                  <a:close/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1731935" y="2784291"/>
              <a:ext cx="102846" cy="117284"/>
            </a:xfrm>
            <a:custGeom>
              <a:rect b="b" l="l" r="r" t="t"/>
              <a:pathLst>
                <a:path extrusionOk="0" h="329" w="288">
                  <a:moveTo>
                    <a:pt x="286" y="89"/>
                  </a:moveTo>
                  <a:cubicBezTo>
                    <a:pt x="247" y="161"/>
                    <a:pt x="247" y="161"/>
                    <a:pt x="247" y="161"/>
                  </a:cubicBezTo>
                  <a:cubicBezTo>
                    <a:pt x="246" y="163"/>
                    <a:pt x="246" y="166"/>
                    <a:pt x="247" y="168"/>
                  </a:cubicBezTo>
                  <a:cubicBezTo>
                    <a:pt x="286" y="239"/>
                    <a:pt x="286" y="239"/>
                    <a:pt x="286" y="239"/>
                  </a:cubicBezTo>
                  <a:cubicBezTo>
                    <a:pt x="288" y="244"/>
                    <a:pt x="285" y="249"/>
                    <a:pt x="280" y="250"/>
                  </a:cubicBezTo>
                  <a:cubicBezTo>
                    <a:pt x="198" y="252"/>
                    <a:pt x="198" y="252"/>
                    <a:pt x="198" y="252"/>
                  </a:cubicBezTo>
                  <a:cubicBezTo>
                    <a:pt x="196" y="252"/>
                    <a:pt x="194" y="253"/>
                    <a:pt x="193" y="255"/>
                  </a:cubicBezTo>
                  <a:cubicBezTo>
                    <a:pt x="150" y="325"/>
                    <a:pt x="150" y="325"/>
                    <a:pt x="150" y="325"/>
                  </a:cubicBezTo>
                  <a:cubicBezTo>
                    <a:pt x="147" y="329"/>
                    <a:pt x="141" y="329"/>
                    <a:pt x="138" y="325"/>
                  </a:cubicBezTo>
                  <a:cubicBezTo>
                    <a:pt x="95" y="255"/>
                    <a:pt x="95" y="255"/>
                    <a:pt x="95" y="255"/>
                  </a:cubicBezTo>
                  <a:cubicBezTo>
                    <a:pt x="94" y="253"/>
                    <a:pt x="92" y="252"/>
                    <a:pt x="90" y="252"/>
                  </a:cubicBezTo>
                  <a:cubicBezTo>
                    <a:pt x="8" y="250"/>
                    <a:pt x="8" y="250"/>
                    <a:pt x="8" y="250"/>
                  </a:cubicBezTo>
                  <a:cubicBezTo>
                    <a:pt x="3" y="249"/>
                    <a:pt x="0" y="244"/>
                    <a:pt x="2" y="239"/>
                  </a:cubicBezTo>
                  <a:cubicBezTo>
                    <a:pt x="24" y="199"/>
                    <a:pt x="24" y="199"/>
                    <a:pt x="24" y="199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42" y="166"/>
                    <a:pt x="42" y="163"/>
                    <a:pt x="41" y="161"/>
                  </a:cubicBezTo>
                  <a:cubicBezTo>
                    <a:pt x="21" y="124"/>
                    <a:pt x="21" y="124"/>
                    <a:pt x="21" y="124"/>
                  </a:cubicBezTo>
                  <a:cubicBezTo>
                    <a:pt x="2" y="89"/>
                    <a:pt x="2" y="89"/>
                    <a:pt x="2" y="89"/>
                  </a:cubicBezTo>
                  <a:cubicBezTo>
                    <a:pt x="0" y="85"/>
                    <a:pt x="3" y="79"/>
                    <a:pt x="8" y="79"/>
                  </a:cubicBezTo>
                  <a:cubicBezTo>
                    <a:pt x="90" y="77"/>
                    <a:pt x="90" y="77"/>
                    <a:pt x="90" y="77"/>
                  </a:cubicBezTo>
                  <a:cubicBezTo>
                    <a:pt x="92" y="77"/>
                    <a:pt x="94" y="75"/>
                    <a:pt x="95" y="73"/>
                  </a:cubicBezTo>
                  <a:cubicBezTo>
                    <a:pt x="138" y="4"/>
                    <a:pt x="138" y="4"/>
                    <a:pt x="138" y="4"/>
                  </a:cubicBezTo>
                  <a:cubicBezTo>
                    <a:pt x="141" y="0"/>
                    <a:pt x="147" y="0"/>
                    <a:pt x="150" y="4"/>
                  </a:cubicBezTo>
                  <a:cubicBezTo>
                    <a:pt x="193" y="73"/>
                    <a:pt x="193" y="73"/>
                    <a:pt x="193" y="73"/>
                  </a:cubicBezTo>
                  <a:cubicBezTo>
                    <a:pt x="194" y="75"/>
                    <a:pt x="196" y="77"/>
                    <a:pt x="198" y="77"/>
                  </a:cubicBezTo>
                  <a:cubicBezTo>
                    <a:pt x="280" y="79"/>
                    <a:pt x="280" y="79"/>
                    <a:pt x="280" y="79"/>
                  </a:cubicBezTo>
                  <a:cubicBezTo>
                    <a:pt x="285" y="79"/>
                    <a:pt x="288" y="85"/>
                    <a:pt x="286" y="89"/>
                  </a:cubicBezTo>
                  <a:close/>
                  <a:moveTo>
                    <a:pt x="286" y="89"/>
                  </a:moveTo>
                  <a:cubicBezTo>
                    <a:pt x="286" y="89"/>
                    <a:pt x="286" y="89"/>
                    <a:pt x="286" y="89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1422150" y="3129388"/>
              <a:ext cx="317272" cy="70584"/>
            </a:xfrm>
            <a:custGeom>
              <a:rect b="b" l="l" r="r" t="t"/>
              <a:pathLst>
                <a:path extrusionOk="0" h="198" w="890">
                  <a:moveTo>
                    <a:pt x="832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72"/>
                    <a:pt x="26" y="198"/>
                    <a:pt x="58" y="198"/>
                  </a:cubicBezTo>
                  <a:cubicBezTo>
                    <a:pt x="832" y="198"/>
                    <a:pt x="832" y="198"/>
                    <a:pt x="832" y="198"/>
                  </a:cubicBezTo>
                  <a:cubicBezTo>
                    <a:pt x="864" y="198"/>
                    <a:pt x="890" y="172"/>
                    <a:pt x="890" y="140"/>
                  </a:cubicBezTo>
                  <a:cubicBezTo>
                    <a:pt x="890" y="58"/>
                    <a:pt x="890" y="58"/>
                    <a:pt x="890" y="58"/>
                  </a:cubicBezTo>
                  <a:cubicBezTo>
                    <a:pt x="890" y="26"/>
                    <a:pt x="864" y="0"/>
                    <a:pt x="832" y="0"/>
                  </a:cubicBezTo>
                  <a:close/>
                  <a:moveTo>
                    <a:pt x="832" y="0"/>
                  </a:moveTo>
                  <a:cubicBezTo>
                    <a:pt x="832" y="0"/>
                    <a:pt x="832" y="0"/>
                    <a:pt x="832" y="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1519104" y="3103013"/>
              <a:ext cx="123344" cy="123344"/>
            </a:xfrm>
            <a:custGeom>
              <a:rect b="b" l="l" r="r" t="t"/>
              <a:pathLst>
                <a:path extrusionOk="0" h="346" w="346">
                  <a:moveTo>
                    <a:pt x="346" y="173"/>
                  </a:moveTo>
                  <a:cubicBezTo>
                    <a:pt x="346" y="268"/>
                    <a:pt x="268" y="346"/>
                    <a:pt x="173" y="346"/>
                  </a:cubicBezTo>
                  <a:cubicBezTo>
                    <a:pt x="77" y="346"/>
                    <a:pt x="0" y="268"/>
                    <a:pt x="0" y="173"/>
                  </a:cubicBezTo>
                  <a:cubicBezTo>
                    <a:pt x="0" y="78"/>
                    <a:pt x="77" y="0"/>
                    <a:pt x="173" y="0"/>
                  </a:cubicBezTo>
                  <a:cubicBezTo>
                    <a:pt x="268" y="0"/>
                    <a:pt x="346" y="78"/>
                    <a:pt x="346" y="173"/>
                  </a:cubicBezTo>
                  <a:close/>
                  <a:moveTo>
                    <a:pt x="346" y="173"/>
                  </a:moveTo>
                  <a:cubicBezTo>
                    <a:pt x="346" y="173"/>
                    <a:pt x="346" y="173"/>
                    <a:pt x="346" y="173"/>
                  </a:cubicBezTo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1414307" y="2774310"/>
              <a:ext cx="430099" cy="547561"/>
            </a:xfrm>
            <a:custGeom>
              <a:rect b="b" l="l" r="r" t="t"/>
              <a:pathLst>
                <a:path extrusionOk="0" h="1536" w="1206">
                  <a:moveTo>
                    <a:pt x="1162" y="192"/>
                  </a:moveTo>
                  <a:cubicBezTo>
                    <a:pt x="1202" y="118"/>
                    <a:pt x="1202" y="118"/>
                    <a:pt x="1202" y="118"/>
                  </a:cubicBezTo>
                  <a:cubicBezTo>
                    <a:pt x="1206" y="111"/>
                    <a:pt x="1206" y="103"/>
                    <a:pt x="1202" y="96"/>
                  </a:cubicBezTo>
                  <a:cubicBezTo>
                    <a:pt x="1198" y="89"/>
                    <a:pt x="1191" y="85"/>
                    <a:pt x="1183" y="85"/>
                  </a:cubicBezTo>
                  <a:cubicBezTo>
                    <a:pt x="1099" y="82"/>
                    <a:pt x="1099" y="82"/>
                    <a:pt x="1099" y="82"/>
                  </a:cubicBezTo>
                  <a:cubicBezTo>
                    <a:pt x="1054" y="11"/>
                    <a:pt x="1054" y="11"/>
                    <a:pt x="1054" y="11"/>
                  </a:cubicBezTo>
                  <a:cubicBezTo>
                    <a:pt x="1050" y="4"/>
                    <a:pt x="1043" y="0"/>
                    <a:pt x="1035" y="0"/>
                  </a:cubicBezTo>
                  <a:cubicBezTo>
                    <a:pt x="1027" y="0"/>
                    <a:pt x="1020" y="4"/>
                    <a:pt x="1016" y="11"/>
                  </a:cubicBezTo>
                  <a:cubicBezTo>
                    <a:pt x="972" y="82"/>
                    <a:pt x="972" y="82"/>
                    <a:pt x="972" y="82"/>
                  </a:cubicBezTo>
                  <a:cubicBezTo>
                    <a:pt x="887" y="85"/>
                    <a:pt x="887" y="85"/>
                    <a:pt x="887" y="85"/>
                  </a:cubicBezTo>
                  <a:cubicBezTo>
                    <a:pt x="880" y="85"/>
                    <a:pt x="872" y="89"/>
                    <a:pt x="868" y="96"/>
                  </a:cubicBezTo>
                  <a:cubicBezTo>
                    <a:pt x="865" y="103"/>
                    <a:pt x="864" y="111"/>
                    <a:pt x="868" y="118"/>
                  </a:cubicBezTo>
                  <a:cubicBezTo>
                    <a:pt x="874" y="129"/>
                    <a:pt x="874" y="129"/>
                    <a:pt x="874" y="129"/>
                  </a:cubicBezTo>
                  <a:cubicBezTo>
                    <a:pt x="864" y="129"/>
                    <a:pt x="864" y="129"/>
                    <a:pt x="864" y="129"/>
                  </a:cubicBezTo>
                  <a:cubicBezTo>
                    <a:pt x="786" y="129"/>
                    <a:pt x="722" y="192"/>
                    <a:pt x="722" y="270"/>
                  </a:cubicBezTo>
                  <a:cubicBezTo>
                    <a:pt x="722" y="350"/>
                    <a:pt x="722" y="350"/>
                    <a:pt x="722" y="350"/>
                  </a:cubicBezTo>
                  <a:cubicBezTo>
                    <a:pt x="722" y="359"/>
                    <a:pt x="715" y="367"/>
                    <a:pt x="706" y="367"/>
                  </a:cubicBezTo>
                  <a:cubicBezTo>
                    <a:pt x="697" y="367"/>
                    <a:pt x="689" y="359"/>
                    <a:pt x="689" y="350"/>
                  </a:cubicBezTo>
                  <a:cubicBezTo>
                    <a:pt x="689" y="337"/>
                    <a:pt x="689" y="337"/>
                    <a:pt x="689" y="337"/>
                  </a:cubicBezTo>
                  <a:cubicBezTo>
                    <a:pt x="689" y="259"/>
                    <a:pt x="626" y="195"/>
                    <a:pt x="548" y="195"/>
                  </a:cubicBezTo>
                  <a:cubicBezTo>
                    <a:pt x="470" y="195"/>
                    <a:pt x="407" y="259"/>
                    <a:pt x="407" y="337"/>
                  </a:cubicBezTo>
                  <a:cubicBezTo>
                    <a:pt x="407" y="597"/>
                    <a:pt x="407" y="597"/>
                    <a:pt x="407" y="597"/>
                  </a:cubicBezTo>
                  <a:cubicBezTo>
                    <a:pt x="356" y="597"/>
                    <a:pt x="356" y="597"/>
                    <a:pt x="356" y="597"/>
                  </a:cubicBezTo>
                  <a:cubicBezTo>
                    <a:pt x="338" y="597"/>
                    <a:pt x="323" y="603"/>
                    <a:pt x="311" y="614"/>
                  </a:cubicBezTo>
                  <a:cubicBezTo>
                    <a:pt x="299" y="603"/>
                    <a:pt x="283" y="597"/>
                    <a:pt x="266" y="597"/>
                  </a:cubicBezTo>
                  <a:cubicBezTo>
                    <a:pt x="199" y="597"/>
                    <a:pt x="199" y="597"/>
                    <a:pt x="199" y="597"/>
                  </a:cubicBezTo>
                  <a:cubicBezTo>
                    <a:pt x="162" y="597"/>
                    <a:pt x="132" y="627"/>
                    <a:pt x="132" y="664"/>
                  </a:cubicBezTo>
                  <a:cubicBezTo>
                    <a:pt x="132" y="672"/>
                    <a:pt x="133" y="680"/>
                    <a:pt x="136" y="687"/>
                  </a:cubicBezTo>
                  <a:cubicBezTo>
                    <a:pt x="121" y="687"/>
                    <a:pt x="121" y="687"/>
                    <a:pt x="121" y="687"/>
                  </a:cubicBezTo>
                  <a:cubicBezTo>
                    <a:pt x="84" y="687"/>
                    <a:pt x="54" y="717"/>
                    <a:pt x="54" y="754"/>
                  </a:cubicBezTo>
                  <a:cubicBezTo>
                    <a:pt x="54" y="977"/>
                    <a:pt x="54" y="977"/>
                    <a:pt x="54" y="977"/>
                  </a:cubicBezTo>
                  <a:cubicBezTo>
                    <a:pt x="22" y="988"/>
                    <a:pt x="0" y="1018"/>
                    <a:pt x="0" y="1053"/>
                  </a:cubicBezTo>
                  <a:cubicBezTo>
                    <a:pt x="0" y="1135"/>
                    <a:pt x="0" y="1135"/>
                    <a:pt x="0" y="1135"/>
                  </a:cubicBezTo>
                  <a:cubicBezTo>
                    <a:pt x="0" y="1170"/>
                    <a:pt x="22" y="1200"/>
                    <a:pt x="54" y="1211"/>
                  </a:cubicBezTo>
                  <a:cubicBezTo>
                    <a:pt x="54" y="1464"/>
                    <a:pt x="54" y="1464"/>
                    <a:pt x="54" y="1464"/>
                  </a:cubicBezTo>
                  <a:cubicBezTo>
                    <a:pt x="54" y="1504"/>
                    <a:pt x="86" y="1536"/>
                    <a:pt x="125" y="1536"/>
                  </a:cubicBezTo>
                  <a:cubicBezTo>
                    <a:pt x="183" y="1536"/>
                    <a:pt x="183" y="1536"/>
                    <a:pt x="183" y="1536"/>
                  </a:cubicBezTo>
                  <a:cubicBezTo>
                    <a:pt x="202" y="1536"/>
                    <a:pt x="220" y="1529"/>
                    <a:pt x="233" y="1516"/>
                  </a:cubicBezTo>
                  <a:cubicBezTo>
                    <a:pt x="245" y="1528"/>
                    <a:pt x="263" y="1536"/>
                    <a:pt x="282" y="1536"/>
                  </a:cubicBezTo>
                  <a:cubicBezTo>
                    <a:pt x="340" y="1536"/>
                    <a:pt x="340" y="1536"/>
                    <a:pt x="340" y="1536"/>
                  </a:cubicBezTo>
                  <a:cubicBezTo>
                    <a:pt x="359" y="1536"/>
                    <a:pt x="376" y="1529"/>
                    <a:pt x="389" y="1516"/>
                  </a:cubicBezTo>
                  <a:cubicBezTo>
                    <a:pt x="402" y="1528"/>
                    <a:pt x="419" y="1536"/>
                    <a:pt x="438" y="1536"/>
                  </a:cubicBezTo>
                  <a:cubicBezTo>
                    <a:pt x="496" y="1536"/>
                    <a:pt x="496" y="1536"/>
                    <a:pt x="496" y="1536"/>
                  </a:cubicBezTo>
                  <a:cubicBezTo>
                    <a:pt x="515" y="1536"/>
                    <a:pt x="532" y="1529"/>
                    <a:pt x="545" y="1516"/>
                  </a:cubicBezTo>
                  <a:cubicBezTo>
                    <a:pt x="558" y="1528"/>
                    <a:pt x="575" y="1536"/>
                    <a:pt x="594" y="1536"/>
                  </a:cubicBezTo>
                  <a:cubicBezTo>
                    <a:pt x="652" y="1536"/>
                    <a:pt x="652" y="1536"/>
                    <a:pt x="652" y="1536"/>
                  </a:cubicBezTo>
                  <a:cubicBezTo>
                    <a:pt x="671" y="1536"/>
                    <a:pt x="689" y="1529"/>
                    <a:pt x="701" y="1516"/>
                  </a:cubicBezTo>
                  <a:cubicBezTo>
                    <a:pt x="714" y="1528"/>
                    <a:pt x="732" y="1536"/>
                    <a:pt x="751" y="1536"/>
                  </a:cubicBezTo>
                  <a:cubicBezTo>
                    <a:pt x="809" y="1536"/>
                    <a:pt x="809" y="1536"/>
                    <a:pt x="809" y="1536"/>
                  </a:cubicBezTo>
                  <a:cubicBezTo>
                    <a:pt x="848" y="1536"/>
                    <a:pt x="880" y="1504"/>
                    <a:pt x="880" y="1464"/>
                  </a:cubicBezTo>
                  <a:cubicBezTo>
                    <a:pt x="880" y="1211"/>
                    <a:pt x="880" y="1211"/>
                    <a:pt x="880" y="1211"/>
                  </a:cubicBezTo>
                  <a:cubicBezTo>
                    <a:pt x="912" y="1200"/>
                    <a:pt x="934" y="1170"/>
                    <a:pt x="934" y="1135"/>
                  </a:cubicBezTo>
                  <a:cubicBezTo>
                    <a:pt x="934" y="1053"/>
                    <a:pt x="934" y="1053"/>
                    <a:pt x="934" y="1053"/>
                  </a:cubicBezTo>
                  <a:cubicBezTo>
                    <a:pt x="934" y="1018"/>
                    <a:pt x="912" y="988"/>
                    <a:pt x="880" y="977"/>
                  </a:cubicBezTo>
                  <a:cubicBezTo>
                    <a:pt x="880" y="754"/>
                    <a:pt x="880" y="754"/>
                    <a:pt x="880" y="754"/>
                  </a:cubicBezTo>
                  <a:cubicBezTo>
                    <a:pt x="880" y="717"/>
                    <a:pt x="850" y="687"/>
                    <a:pt x="813" y="687"/>
                  </a:cubicBezTo>
                  <a:cubicBezTo>
                    <a:pt x="798" y="687"/>
                    <a:pt x="798" y="687"/>
                    <a:pt x="798" y="687"/>
                  </a:cubicBezTo>
                  <a:cubicBezTo>
                    <a:pt x="801" y="680"/>
                    <a:pt x="802" y="672"/>
                    <a:pt x="802" y="664"/>
                  </a:cubicBezTo>
                  <a:cubicBezTo>
                    <a:pt x="802" y="627"/>
                    <a:pt x="772" y="597"/>
                    <a:pt x="735" y="597"/>
                  </a:cubicBezTo>
                  <a:cubicBezTo>
                    <a:pt x="668" y="597"/>
                    <a:pt x="668" y="597"/>
                    <a:pt x="668" y="597"/>
                  </a:cubicBezTo>
                  <a:cubicBezTo>
                    <a:pt x="651" y="597"/>
                    <a:pt x="635" y="603"/>
                    <a:pt x="623" y="614"/>
                  </a:cubicBezTo>
                  <a:cubicBezTo>
                    <a:pt x="611" y="603"/>
                    <a:pt x="596" y="597"/>
                    <a:pt x="578" y="597"/>
                  </a:cubicBezTo>
                  <a:cubicBezTo>
                    <a:pt x="527" y="597"/>
                    <a:pt x="527" y="597"/>
                    <a:pt x="527" y="597"/>
                  </a:cubicBezTo>
                  <a:cubicBezTo>
                    <a:pt x="527" y="337"/>
                    <a:pt x="527" y="337"/>
                    <a:pt x="527" y="337"/>
                  </a:cubicBezTo>
                  <a:cubicBezTo>
                    <a:pt x="527" y="325"/>
                    <a:pt x="537" y="316"/>
                    <a:pt x="548" y="316"/>
                  </a:cubicBezTo>
                  <a:cubicBezTo>
                    <a:pt x="560" y="316"/>
                    <a:pt x="569" y="325"/>
                    <a:pt x="569" y="337"/>
                  </a:cubicBezTo>
                  <a:cubicBezTo>
                    <a:pt x="569" y="350"/>
                    <a:pt x="569" y="350"/>
                    <a:pt x="569" y="350"/>
                  </a:cubicBezTo>
                  <a:cubicBezTo>
                    <a:pt x="569" y="426"/>
                    <a:pt x="631" y="487"/>
                    <a:pt x="706" y="487"/>
                  </a:cubicBezTo>
                  <a:cubicBezTo>
                    <a:pt x="781" y="487"/>
                    <a:pt x="843" y="426"/>
                    <a:pt x="843" y="350"/>
                  </a:cubicBezTo>
                  <a:cubicBezTo>
                    <a:pt x="843" y="270"/>
                    <a:pt x="843" y="270"/>
                    <a:pt x="843" y="270"/>
                  </a:cubicBezTo>
                  <a:cubicBezTo>
                    <a:pt x="843" y="259"/>
                    <a:pt x="852" y="249"/>
                    <a:pt x="864" y="249"/>
                  </a:cubicBezTo>
                  <a:cubicBezTo>
                    <a:pt x="877" y="249"/>
                    <a:pt x="877" y="249"/>
                    <a:pt x="877" y="249"/>
                  </a:cubicBezTo>
                  <a:cubicBezTo>
                    <a:pt x="868" y="267"/>
                    <a:pt x="868" y="267"/>
                    <a:pt x="868" y="267"/>
                  </a:cubicBezTo>
                  <a:cubicBezTo>
                    <a:pt x="864" y="273"/>
                    <a:pt x="865" y="282"/>
                    <a:pt x="868" y="288"/>
                  </a:cubicBezTo>
                  <a:cubicBezTo>
                    <a:pt x="872" y="295"/>
                    <a:pt x="880" y="300"/>
                    <a:pt x="887" y="300"/>
                  </a:cubicBezTo>
                  <a:cubicBezTo>
                    <a:pt x="972" y="302"/>
                    <a:pt x="972" y="302"/>
                    <a:pt x="972" y="302"/>
                  </a:cubicBezTo>
                  <a:cubicBezTo>
                    <a:pt x="1016" y="374"/>
                    <a:pt x="1016" y="374"/>
                    <a:pt x="1016" y="374"/>
                  </a:cubicBezTo>
                  <a:cubicBezTo>
                    <a:pt x="1020" y="381"/>
                    <a:pt x="1027" y="385"/>
                    <a:pt x="1035" y="385"/>
                  </a:cubicBezTo>
                  <a:cubicBezTo>
                    <a:pt x="1043" y="385"/>
                    <a:pt x="1050" y="381"/>
                    <a:pt x="1054" y="374"/>
                  </a:cubicBezTo>
                  <a:cubicBezTo>
                    <a:pt x="1099" y="302"/>
                    <a:pt x="1099" y="302"/>
                    <a:pt x="1099" y="302"/>
                  </a:cubicBezTo>
                  <a:cubicBezTo>
                    <a:pt x="1183" y="300"/>
                    <a:pt x="1183" y="300"/>
                    <a:pt x="1183" y="300"/>
                  </a:cubicBezTo>
                  <a:cubicBezTo>
                    <a:pt x="1191" y="300"/>
                    <a:pt x="1198" y="295"/>
                    <a:pt x="1202" y="288"/>
                  </a:cubicBezTo>
                  <a:cubicBezTo>
                    <a:pt x="1206" y="282"/>
                    <a:pt x="1206" y="273"/>
                    <a:pt x="1202" y="267"/>
                  </a:cubicBezTo>
                  <a:lnTo>
                    <a:pt x="1162" y="192"/>
                  </a:lnTo>
                  <a:close/>
                  <a:moveTo>
                    <a:pt x="356" y="642"/>
                  </a:moveTo>
                  <a:cubicBezTo>
                    <a:pt x="422" y="642"/>
                    <a:pt x="422" y="642"/>
                    <a:pt x="422" y="642"/>
                  </a:cubicBezTo>
                  <a:cubicBezTo>
                    <a:pt x="434" y="642"/>
                    <a:pt x="444" y="652"/>
                    <a:pt x="444" y="664"/>
                  </a:cubicBezTo>
                  <a:cubicBezTo>
                    <a:pt x="444" y="677"/>
                    <a:pt x="434" y="687"/>
                    <a:pt x="422" y="687"/>
                  </a:cubicBezTo>
                  <a:cubicBezTo>
                    <a:pt x="356" y="687"/>
                    <a:pt x="356" y="687"/>
                    <a:pt x="356" y="687"/>
                  </a:cubicBezTo>
                  <a:cubicBezTo>
                    <a:pt x="343" y="687"/>
                    <a:pt x="333" y="677"/>
                    <a:pt x="333" y="664"/>
                  </a:cubicBezTo>
                  <a:cubicBezTo>
                    <a:pt x="333" y="652"/>
                    <a:pt x="343" y="642"/>
                    <a:pt x="356" y="642"/>
                  </a:cubicBezTo>
                  <a:close/>
                  <a:moveTo>
                    <a:pt x="701" y="918"/>
                  </a:moveTo>
                  <a:cubicBezTo>
                    <a:pt x="689" y="918"/>
                    <a:pt x="679" y="928"/>
                    <a:pt x="679" y="941"/>
                  </a:cubicBezTo>
                  <a:cubicBezTo>
                    <a:pt x="679" y="972"/>
                    <a:pt x="679" y="972"/>
                    <a:pt x="679" y="972"/>
                  </a:cubicBezTo>
                  <a:cubicBezTo>
                    <a:pt x="614" y="972"/>
                    <a:pt x="614" y="972"/>
                    <a:pt x="614" y="972"/>
                  </a:cubicBezTo>
                  <a:cubicBezTo>
                    <a:pt x="601" y="957"/>
                    <a:pt x="585" y="943"/>
                    <a:pt x="568" y="932"/>
                  </a:cubicBezTo>
                  <a:cubicBezTo>
                    <a:pt x="568" y="818"/>
                    <a:pt x="568" y="818"/>
                    <a:pt x="568" y="818"/>
                  </a:cubicBezTo>
                  <a:cubicBezTo>
                    <a:pt x="575" y="821"/>
                    <a:pt x="582" y="822"/>
                    <a:pt x="590" y="822"/>
                  </a:cubicBezTo>
                  <a:cubicBezTo>
                    <a:pt x="656" y="822"/>
                    <a:pt x="656" y="822"/>
                    <a:pt x="656" y="822"/>
                  </a:cubicBezTo>
                  <a:cubicBezTo>
                    <a:pt x="664" y="822"/>
                    <a:pt x="672" y="821"/>
                    <a:pt x="679" y="818"/>
                  </a:cubicBezTo>
                  <a:cubicBezTo>
                    <a:pt x="679" y="851"/>
                    <a:pt x="679" y="851"/>
                    <a:pt x="679" y="851"/>
                  </a:cubicBezTo>
                  <a:cubicBezTo>
                    <a:pt x="679" y="863"/>
                    <a:pt x="689" y="873"/>
                    <a:pt x="701" y="873"/>
                  </a:cubicBezTo>
                  <a:cubicBezTo>
                    <a:pt x="714" y="873"/>
                    <a:pt x="724" y="863"/>
                    <a:pt x="724" y="851"/>
                  </a:cubicBezTo>
                  <a:cubicBezTo>
                    <a:pt x="724" y="818"/>
                    <a:pt x="724" y="818"/>
                    <a:pt x="724" y="818"/>
                  </a:cubicBezTo>
                  <a:cubicBezTo>
                    <a:pt x="731" y="821"/>
                    <a:pt x="739" y="822"/>
                    <a:pt x="747" y="822"/>
                  </a:cubicBezTo>
                  <a:cubicBezTo>
                    <a:pt x="813" y="822"/>
                    <a:pt x="813" y="822"/>
                    <a:pt x="813" y="822"/>
                  </a:cubicBezTo>
                  <a:cubicBezTo>
                    <a:pt x="821" y="822"/>
                    <a:pt x="828" y="821"/>
                    <a:pt x="835" y="818"/>
                  </a:cubicBezTo>
                  <a:cubicBezTo>
                    <a:pt x="835" y="972"/>
                    <a:pt x="835" y="972"/>
                    <a:pt x="835" y="972"/>
                  </a:cubicBezTo>
                  <a:cubicBezTo>
                    <a:pt x="724" y="972"/>
                    <a:pt x="724" y="972"/>
                    <a:pt x="724" y="972"/>
                  </a:cubicBezTo>
                  <a:cubicBezTo>
                    <a:pt x="724" y="941"/>
                    <a:pt x="724" y="941"/>
                    <a:pt x="724" y="941"/>
                  </a:cubicBezTo>
                  <a:cubicBezTo>
                    <a:pt x="724" y="928"/>
                    <a:pt x="714" y="918"/>
                    <a:pt x="701" y="918"/>
                  </a:cubicBezTo>
                  <a:close/>
                  <a:moveTo>
                    <a:pt x="467" y="1240"/>
                  </a:moveTo>
                  <a:cubicBezTo>
                    <a:pt x="387" y="1240"/>
                    <a:pt x="321" y="1174"/>
                    <a:pt x="321" y="1094"/>
                  </a:cubicBezTo>
                  <a:cubicBezTo>
                    <a:pt x="321" y="1014"/>
                    <a:pt x="387" y="948"/>
                    <a:pt x="467" y="948"/>
                  </a:cubicBezTo>
                  <a:cubicBezTo>
                    <a:pt x="547" y="948"/>
                    <a:pt x="613" y="1014"/>
                    <a:pt x="613" y="1094"/>
                  </a:cubicBezTo>
                  <a:cubicBezTo>
                    <a:pt x="613" y="1174"/>
                    <a:pt x="547" y="1240"/>
                    <a:pt x="467" y="1240"/>
                  </a:cubicBezTo>
                  <a:close/>
                  <a:moveTo>
                    <a:pt x="99" y="972"/>
                  </a:moveTo>
                  <a:cubicBezTo>
                    <a:pt x="99" y="818"/>
                    <a:pt x="99" y="818"/>
                    <a:pt x="99" y="818"/>
                  </a:cubicBezTo>
                  <a:cubicBezTo>
                    <a:pt x="106" y="821"/>
                    <a:pt x="113" y="822"/>
                    <a:pt x="121" y="822"/>
                  </a:cubicBezTo>
                  <a:cubicBezTo>
                    <a:pt x="187" y="822"/>
                    <a:pt x="187" y="822"/>
                    <a:pt x="187" y="822"/>
                  </a:cubicBezTo>
                  <a:cubicBezTo>
                    <a:pt x="195" y="822"/>
                    <a:pt x="203" y="821"/>
                    <a:pt x="210" y="818"/>
                  </a:cubicBezTo>
                  <a:cubicBezTo>
                    <a:pt x="210" y="972"/>
                    <a:pt x="210" y="972"/>
                    <a:pt x="210" y="972"/>
                  </a:cubicBezTo>
                  <a:lnTo>
                    <a:pt x="99" y="972"/>
                  </a:lnTo>
                  <a:close/>
                  <a:moveTo>
                    <a:pt x="467" y="903"/>
                  </a:moveTo>
                  <a:cubicBezTo>
                    <a:pt x="448" y="903"/>
                    <a:pt x="429" y="906"/>
                    <a:pt x="411" y="911"/>
                  </a:cubicBezTo>
                  <a:cubicBezTo>
                    <a:pt x="411" y="818"/>
                    <a:pt x="411" y="818"/>
                    <a:pt x="411" y="818"/>
                  </a:cubicBezTo>
                  <a:cubicBezTo>
                    <a:pt x="418" y="821"/>
                    <a:pt x="426" y="822"/>
                    <a:pt x="434" y="822"/>
                  </a:cubicBezTo>
                  <a:cubicBezTo>
                    <a:pt x="500" y="822"/>
                    <a:pt x="500" y="822"/>
                    <a:pt x="500" y="822"/>
                  </a:cubicBezTo>
                  <a:cubicBezTo>
                    <a:pt x="508" y="822"/>
                    <a:pt x="516" y="821"/>
                    <a:pt x="523" y="818"/>
                  </a:cubicBezTo>
                  <a:cubicBezTo>
                    <a:pt x="523" y="911"/>
                    <a:pt x="523" y="911"/>
                    <a:pt x="523" y="911"/>
                  </a:cubicBezTo>
                  <a:cubicBezTo>
                    <a:pt x="505" y="906"/>
                    <a:pt x="486" y="903"/>
                    <a:pt x="467" y="903"/>
                  </a:cubicBezTo>
                  <a:close/>
                  <a:moveTo>
                    <a:pt x="434" y="732"/>
                  </a:moveTo>
                  <a:cubicBezTo>
                    <a:pt x="500" y="732"/>
                    <a:pt x="500" y="732"/>
                    <a:pt x="500" y="732"/>
                  </a:cubicBezTo>
                  <a:cubicBezTo>
                    <a:pt x="512" y="732"/>
                    <a:pt x="523" y="742"/>
                    <a:pt x="523" y="754"/>
                  </a:cubicBezTo>
                  <a:cubicBezTo>
                    <a:pt x="523" y="767"/>
                    <a:pt x="512" y="777"/>
                    <a:pt x="500" y="777"/>
                  </a:cubicBezTo>
                  <a:cubicBezTo>
                    <a:pt x="434" y="777"/>
                    <a:pt x="434" y="777"/>
                    <a:pt x="434" y="777"/>
                  </a:cubicBezTo>
                  <a:cubicBezTo>
                    <a:pt x="421" y="777"/>
                    <a:pt x="411" y="767"/>
                    <a:pt x="411" y="754"/>
                  </a:cubicBezTo>
                  <a:cubicBezTo>
                    <a:pt x="411" y="742"/>
                    <a:pt x="421" y="732"/>
                    <a:pt x="434" y="732"/>
                  </a:cubicBezTo>
                  <a:close/>
                  <a:moveTo>
                    <a:pt x="278" y="732"/>
                  </a:moveTo>
                  <a:cubicBezTo>
                    <a:pt x="344" y="732"/>
                    <a:pt x="344" y="732"/>
                    <a:pt x="344" y="732"/>
                  </a:cubicBezTo>
                  <a:cubicBezTo>
                    <a:pt x="356" y="732"/>
                    <a:pt x="366" y="742"/>
                    <a:pt x="366" y="754"/>
                  </a:cubicBezTo>
                  <a:cubicBezTo>
                    <a:pt x="366" y="767"/>
                    <a:pt x="356" y="777"/>
                    <a:pt x="344" y="777"/>
                  </a:cubicBezTo>
                  <a:cubicBezTo>
                    <a:pt x="278" y="777"/>
                    <a:pt x="278" y="777"/>
                    <a:pt x="278" y="777"/>
                  </a:cubicBezTo>
                  <a:cubicBezTo>
                    <a:pt x="265" y="777"/>
                    <a:pt x="255" y="767"/>
                    <a:pt x="255" y="754"/>
                  </a:cubicBezTo>
                  <a:cubicBezTo>
                    <a:pt x="255" y="742"/>
                    <a:pt x="265" y="732"/>
                    <a:pt x="278" y="732"/>
                  </a:cubicBezTo>
                  <a:close/>
                  <a:moveTo>
                    <a:pt x="679" y="754"/>
                  </a:moveTo>
                  <a:cubicBezTo>
                    <a:pt x="679" y="767"/>
                    <a:pt x="669" y="777"/>
                    <a:pt x="656" y="777"/>
                  </a:cubicBezTo>
                  <a:cubicBezTo>
                    <a:pt x="590" y="777"/>
                    <a:pt x="590" y="777"/>
                    <a:pt x="590" y="777"/>
                  </a:cubicBezTo>
                  <a:cubicBezTo>
                    <a:pt x="578" y="777"/>
                    <a:pt x="568" y="767"/>
                    <a:pt x="568" y="754"/>
                  </a:cubicBezTo>
                  <a:cubicBezTo>
                    <a:pt x="568" y="742"/>
                    <a:pt x="578" y="732"/>
                    <a:pt x="590" y="732"/>
                  </a:cubicBezTo>
                  <a:cubicBezTo>
                    <a:pt x="656" y="732"/>
                    <a:pt x="656" y="732"/>
                    <a:pt x="656" y="732"/>
                  </a:cubicBezTo>
                  <a:cubicBezTo>
                    <a:pt x="669" y="732"/>
                    <a:pt x="679" y="742"/>
                    <a:pt x="679" y="754"/>
                  </a:cubicBezTo>
                  <a:close/>
                  <a:moveTo>
                    <a:pt x="255" y="818"/>
                  </a:moveTo>
                  <a:cubicBezTo>
                    <a:pt x="262" y="821"/>
                    <a:pt x="270" y="822"/>
                    <a:pt x="278" y="822"/>
                  </a:cubicBezTo>
                  <a:cubicBezTo>
                    <a:pt x="344" y="822"/>
                    <a:pt x="344" y="822"/>
                    <a:pt x="344" y="822"/>
                  </a:cubicBezTo>
                  <a:cubicBezTo>
                    <a:pt x="352" y="822"/>
                    <a:pt x="359" y="821"/>
                    <a:pt x="366" y="818"/>
                  </a:cubicBezTo>
                  <a:cubicBezTo>
                    <a:pt x="366" y="932"/>
                    <a:pt x="366" y="932"/>
                    <a:pt x="366" y="932"/>
                  </a:cubicBezTo>
                  <a:cubicBezTo>
                    <a:pt x="349" y="943"/>
                    <a:pt x="333" y="957"/>
                    <a:pt x="320" y="972"/>
                  </a:cubicBezTo>
                  <a:cubicBezTo>
                    <a:pt x="255" y="972"/>
                    <a:pt x="255" y="972"/>
                    <a:pt x="255" y="972"/>
                  </a:cubicBezTo>
                  <a:lnTo>
                    <a:pt x="255" y="818"/>
                  </a:lnTo>
                  <a:close/>
                  <a:moveTo>
                    <a:pt x="199" y="642"/>
                  </a:moveTo>
                  <a:cubicBezTo>
                    <a:pt x="266" y="642"/>
                    <a:pt x="266" y="642"/>
                    <a:pt x="266" y="642"/>
                  </a:cubicBezTo>
                  <a:cubicBezTo>
                    <a:pt x="278" y="642"/>
                    <a:pt x="288" y="652"/>
                    <a:pt x="288" y="664"/>
                  </a:cubicBezTo>
                  <a:cubicBezTo>
                    <a:pt x="288" y="677"/>
                    <a:pt x="278" y="687"/>
                    <a:pt x="266" y="687"/>
                  </a:cubicBezTo>
                  <a:cubicBezTo>
                    <a:pt x="199" y="687"/>
                    <a:pt x="199" y="687"/>
                    <a:pt x="199" y="687"/>
                  </a:cubicBezTo>
                  <a:cubicBezTo>
                    <a:pt x="187" y="687"/>
                    <a:pt x="177" y="677"/>
                    <a:pt x="177" y="664"/>
                  </a:cubicBezTo>
                  <a:cubicBezTo>
                    <a:pt x="177" y="652"/>
                    <a:pt x="187" y="642"/>
                    <a:pt x="199" y="642"/>
                  </a:cubicBezTo>
                  <a:close/>
                  <a:moveTo>
                    <a:pt x="121" y="732"/>
                  </a:moveTo>
                  <a:cubicBezTo>
                    <a:pt x="187" y="732"/>
                    <a:pt x="187" y="732"/>
                    <a:pt x="187" y="732"/>
                  </a:cubicBezTo>
                  <a:cubicBezTo>
                    <a:pt x="200" y="732"/>
                    <a:pt x="210" y="742"/>
                    <a:pt x="210" y="754"/>
                  </a:cubicBezTo>
                  <a:cubicBezTo>
                    <a:pt x="210" y="767"/>
                    <a:pt x="200" y="777"/>
                    <a:pt x="187" y="777"/>
                  </a:cubicBezTo>
                  <a:cubicBezTo>
                    <a:pt x="121" y="777"/>
                    <a:pt x="121" y="777"/>
                    <a:pt x="121" y="777"/>
                  </a:cubicBezTo>
                  <a:cubicBezTo>
                    <a:pt x="109" y="777"/>
                    <a:pt x="99" y="767"/>
                    <a:pt x="99" y="754"/>
                  </a:cubicBezTo>
                  <a:cubicBezTo>
                    <a:pt x="99" y="742"/>
                    <a:pt x="109" y="732"/>
                    <a:pt x="121" y="732"/>
                  </a:cubicBezTo>
                  <a:close/>
                  <a:moveTo>
                    <a:pt x="45" y="1053"/>
                  </a:moveTo>
                  <a:cubicBezTo>
                    <a:pt x="45" y="1033"/>
                    <a:pt x="61" y="1017"/>
                    <a:pt x="80" y="1017"/>
                  </a:cubicBezTo>
                  <a:cubicBezTo>
                    <a:pt x="292" y="1017"/>
                    <a:pt x="292" y="1017"/>
                    <a:pt x="292" y="1017"/>
                  </a:cubicBezTo>
                  <a:cubicBezTo>
                    <a:pt x="282" y="1041"/>
                    <a:pt x="276" y="1067"/>
                    <a:pt x="276" y="1094"/>
                  </a:cubicBezTo>
                  <a:cubicBezTo>
                    <a:pt x="276" y="1121"/>
                    <a:pt x="282" y="1147"/>
                    <a:pt x="292" y="1171"/>
                  </a:cubicBezTo>
                  <a:cubicBezTo>
                    <a:pt x="80" y="1171"/>
                    <a:pt x="80" y="1171"/>
                    <a:pt x="80" y="1171"/>
                  </a:cubicBezTo>
                  <a:cubicBezTo>
                    <a:pt x="61" y="1171"/>
                    <a:pt x="45" y="1155"/>
                    <a:pt x="45" y="1135"/>
                  </a:cubicBezTo>
                  <a:lnTo>
                    <a:pt x="45" y="1053"/>
                  </a:lnTo>
                  <a:close/>
                  <a:moveTo>
                    <a:pt x="183" y="1491"/>
                  </a:moveTo>
                  <a:cubicBezTo>
                    <a:pt x="125" y="1491"/>
                    <a:pt x="125" y="1491"/>
                    <a:pt x="125" y="1491"/>
                  </a:cubicBezTo>
                  <a:cubicBezTo>
                    <a:pt x="111" y="1491"/>
                    <a:pt x="99" y="1479"/>
                    <a:pt x="99" y="1464"/>
                  </a:cubicBezTo>
                  <a:cubicBezTo>
                    <a:pt x="99" y="1216"/>
                    <a:pt x="99" y="1216"/>
                    <a:pt x="99" y="1216"/>
                  </a:cubicBezTo>
                  <a:cubicBezTo>
                    <a:pt x="210" y="1216"/>
                    <a:pt x="210" y="1216"/>
                    <a:pt x="210" y="1216"/>
                  </a:cubicBezTo>
                  <a:cubicBezTo>
                    <a:pt x="210" y="1464"/>
                    <a:pt x="210" y="1464"/>
                    <a:pt x="210" y="1464"/>
                  </a:cubicBezTo>
                  <a:cubicBezTo>
                    <a:pt x="210" y="1479"/>
                    <a:pt x="198" y="1491"/>
                    <a:pt x="183" y="1491"/>
                  </a:cubicBezTo>
                  <a:close/>
                  <a:moveTo>
                    <a:pt x="496" y="1491"/>
                  </a:moveTo>
                  <a:cubicBezTo>
                    <a:pt x="438" y="1491"/>
                    <a:pt x="438" y="1491"/>
                    <a:pt x="438" y="1491"/>
                  </a:cubicBezTo>
                  <a:cubicBezTo>
                    <a:pt x="423" y="1491"/>
                    <a:pt x="411" y="1479"/>
                    <a:pt x="411" y="1464"/>
                  </a:cubicBezTo>
                  <a:cubicBezTo>
                    <a:pt x="411" y="1434"/>
                    <a:pt x="411" y="1434"/>
                    <a:pt x="411" y="1434"/>
                  </a:cubicBezTo>
                  <a:cubicBezTo>
                    <a:pt x="411" y="1421"/>
                    <a:pt x="401" y="1411"/>
                    <a:pt x="389" y="1411"/>
                  </a:cubicBezTo>
                  <a:cubicBezTo>
                    <a:pt x="376" y="1411"/>
                    <a:pt x="366" y="1421"/>
                    <a:pt x="366" y="1434"/>
                  </a:cubicBezTo>
                  <a:cubicBezTo>
                    <a:pt x="366" y="1464"/>
                    <a:pt x="366" y="1464"/>
                    <a:pt x="366" y="1464"/>
                  </a:cubicBezTo>
                  <a:cubicBezTo>
                    <a:pt x="366" y="1479"/>
                    <a:pt x="354" y="1491"/>
                    <a:pt x="340" y="1491"/>
                  </a:cubicBezTo>
                  <a:cubicBezTo>
                    <a:pt x="282" y="1491"/>
                    <a:pt x="282" y="1491"/>
                    <a:pt x="282" y="1491"/>
                  </a:cubicBezTo>
                  <a:cubicBezTo>
                    <a:pt x="267" y="1491"/>
                    <a:pt x="255" y="1479"/>
                    <a:pt x="255" y="1464"/>
                  </a:cubicBezTo>
                  <a:cubicBezTo>
                    <a:pt x="255" y="1216"/>
                    <a:pt x="255" y="1216"/>
                    <a:pt x="255" y="1216"/>
                  </a:cubicBezTo>
                  <a:cubicBezTo>
                    <a:pt x="320" y="1216"/>
                    <a:pt x="320" y="1216"/>
                    <a:pt x="320" y="1216"/>
                  </a:cubicBezTo>
                  <a:cubicBezTo>
                    <a:pt x="333" y="1232"/>
                    <a:pt x="349" y="1245"/>
                    <a:pt x="366" y="1256"/>
                  </a:cubicBezTo>
                  <a:cubicBezTo>
                    <a:pt x="366" y="1344"/>
                    <a:pt x="366" y="1344"/>
                    <a:pt x="366" y="1344"/>
                  </a:cubicBezTo>
                  <a:cubicBezTo>
                    <a:pt x="366" y="1356"/>
                    <a:pt x="376" y="1366"/>
                    <a:pt x="389" y="1366"/>
                  </a:cubicBezTo>
                  <a:cubicBezTo>
                    <a:pt x="401" y="1366"/>
                    <a:pt x="411" y="1356"/>
                    <a:pt x="411" y="1344"/>
                  </a:cubicBezTo>
                  <a:cubicBezTo>
                    <a:pt x="411" y="1277"/>
                    <a:pt x="411" y="1277"/>
                    <a:pt x="411" y="1277"/>
                  </a:cubicBezTo>
                  <a:cubicBezTo>
                    <a:pt x="429" y="1282"/>
                    <a:pt x="448" y="1285"/>
                    <a:pt x="467" y="1285"/>
                  </a:cubicBezTo>
                  <a:cubicBezTo>
                    <a:pt x="486" y="1285"/>
                    <a:pt x="505" y="1282"/>
                    <a:pt x="523" y="1277"/>
                  </a:cubicBezTo>
                  <a:cubicBezTo>
                    <a:pt x="523" y="1464"/>
                    <a:pt x="523" y="1464"/>
                    <a:pt x="523" y="1464"/>
                  </a:cubicBezTo>
                  <a:cubicBezTo>
                    <a:pt x="523" y="1479"/>
                    <a:pt x="511" y="1491"/>
                    <a:pt x="496" y="1491"/>
                  </a:cubicBezTo>
                  <a:close/>
                  <a:moveTo>
                    <a:pt x="652" y="1491"/>
                  </a:moveTo>
                  <a:cubicBezTo>
                    <a:pt x="594" y="1491"/>
                    <a:pt x="594" y="1491"/>
                    <a:pt x="594" y="1491"/>
                  </a:cubicBezTo>
                  <a:cubicBezTo>
                    <a:pt x="580" y="1491"/>
                    <a:pt x="568" y="1479"/>
                    <a:pt x="568" y="1464"/>
                  </a:cubicBezTo>
                  <a:cubicBezTo>
                    <a:pt x="568" y="1256"/>
                    <a:pt x="568" y="1256"/>
                    <a:pt x="568" y="1256"/>
                  </a:cubicBezTo>
                  <a:cubicBezTo>
                    <a:pt x="585" y="1245"/>
                    <a:pt x="601" y="1232"/>
                    <a:pt x="614" y="1216"/>
                  </a:cubicBezTo>
                  <a:cubicBezTo>
                    <a:pt x="679" y="1216"/>
                    <a:pt x="679" y="1216"/>
                    <a:pt x="679" y="1216"/>
                  </a:cubicBezTo>
                  <a:cubicBezTo>
                    <a:pt x="679" y="1464"/>
                    <a:pt x="679" y="1464"/>
                    <a:pt x="679" y="1464"/>
                  </a:cubicBezTo>
                  <a:cubicBezTo>
                    <a:pt x="679" y="1479"/>
                    <a:pt x="667" y="1491"/>
                    <a:pt x="652" y="1491"/>
                  </a:cubicBezTo>
                  <a:close/>
                  <a:moveTo>
                    <a:pt x="835" y="1464"/>
                  </a:moveTo>
                  <a:cubicBezTo>
                    <a:pt x="835" y="1479"/>
                    <a:pt x="823" y="1491"/>
                    <a:pt x="809" y="1491"/>
                  </a:cubicBezTo>
                  <a:cubicBezTo>
                    <a:pt x="750" y="1491"/>
                    <a:pt x="750" y="1491"/>
                    <a:pt x="750" y="1491"/>
                  </a:cubicBezTo>
                  <a:cubicBezTo>
                    <a:pt x="736" y="1491"/>
                    <a:pt x="724" y="1479"/>
                    <a:pt x="724" y="1464"/>
                  </a:cubicBezTo>
                  <a:cubicBezTo>
                    <a:pt x="724" y="1216"/>
                    <a:pt x="724" y="1216"/>
                    <a:pt x="724" y="1216"/>
                  </a:cubicBezTo>
                  <a:cubicBezTo>
                    <a:pt x="835" y="1216"/>
                    <a:pt x="835" y="1216"/>
                    <a:pt x="835" y="1216"/>
                  </a:cubicBezTo>
                  <a:lnTo>
                    <a:pt x="835" y="1464"/>
                  </a:lnTo>
                  <a:close/>
                  <a:moveTo>
                    <a:pt x="889" y="1135"/>
                  </a:moveTo>
                  <a:cubicBezTo>
                    <a:pt x="889" y="1155"/>
                    <a:pt x="873" y="1171"/>
                    <a:pt x="854" y="1171"/>
                  </a:cubicBezTo>
                  <a:cubicBezTo>
                    <a:pt x="642" y="1171"/>
                    <a:pt x="642" y="1171"/>
                    <a:pt x="642" y="1171"/>
                  </a:cubicBezTo>
                  <a:cubicBezTo>
                    <a:pt x="652" y="1147"/>
                    <a:pt x="658" y="1121"/>
                    <a:pt x="658" y="1094"/>
                  </a:cubicBezTo>
                  <a:cubicBezTo>
                    <a:pt x="658" y="1067"/>
                    <a:pt x="652" y="1041"/>
                    <a:pt x="642" y="1017"/>
                  </a:cubicBezTo>
                  <a:cubicBezTo>
                    <a:pt x="854" y="1017"/>
                    <a:pt x="854" y="1017"/>
                    <a:pt x="854" y="1017"/>
                  </a:cubicBezTo>
                  <a:cubicBezTo>
                    <a:pt x="873" y="1017"/>
                    <a:pt x="889" y="1033"/>
                    <a:pt x="889" y="1053"/>
                  </a:cubicBezTo>
                  <a:lnTo>
                    <a:pt x="889" y="1135"/>
                  </a:lnTo>
                  <a:close/>
                  <a:moveTo>
                    <a:pt x="835" y="754"/>
                  </a:moveTo>
                  <a:cubicBezTo>
                    <a:pt x="835" y="767"/>
                    <a:pt x="825" y="777"/>
                    <a:pt x="813" y="777"/>
                  </a:cubicBezTo>
                  <a:cubicBezTo>
                    <a:pt x="747" y="777"/>
                    <a:pt x="747" y="777"/>
                    <a:pt x="747" y="777"/>
                  </a:cubicBezTo>
                  <a:cubicBezTo>
                    <a:pt x="734" y="777"/>
                    <a:pt x="724" y="767"/>
                    <a:pt x="724" y="754"/>
                  </a:cubicBezTo>
                  <a:cubicBezTo>
                    <a:pt x="724" y="742"/>
                    <a:pt x="734" y="732"/>
                    <a:pt x="747" y="732"/>
                  </a:cubicBezTo>
                  <a:cubicBezTo>
                    <a:pt x="813" y="732"/>
                    <a:pt x="813" y="732"/>
                    <a:pt x="813" y="732"/>
                  </a:cubicBezTo>
                  <a:cubicBezTo>
                    <a:pt x="825" y="732"/>
                    <a:pt x="835" y="742"/>
                    <a:pt x="835" y="754"/>
                  </a:cubicBezTo>
                  <a:close/>
                  <a:moveTo>
                    <a:pt x="668" y="642"/>
                  </a:moveTo>
                  <a:cubicBezTo>
                    <a:pt x="734" y="642"/>
                    <a:pt x="734" y="642"/>
                    <a:pt x="734" y="642"/>
                  </a:cubicBezTo>
                  <a:cubicBezTo>
                    <a:pt x="747" y="642"/>
                    <a:pt x="757" y="652"/>
                    <a:pt x="757" y="664"/>
                  </a:cubicBezTo>
                  <a:cubicBezTo>
                    <a:pt x="757" y="677"/>
                    <a:pt x="747" y="687"/>
                    <a:pt x="734" y="687"/>
                  </a:cubicBezTo>
                  <a:cubicBezTo>
                    <a:pt x="668" y="687"/>
                    <a:pt x="668" y="687"/>
                    <a:pt x="668" y="687"/>
                  </a:cubicBezTo>
                  <a:cubicBezTo>
                    <a:pt x="656" y="687"/>
                    <a:pt x="646" y="677"/>
                    <a:pt x="646" y="664"/>
                  </a:cubicBezTo>
                  <a:cubicBezTo>
                    <a:pt x="646" y="652"/>
                    <a:pt x="656" y="642"/>
                    <a:pt x="668" y="642"/>
                  </a:cubicBezTo>
                  <a:close/>
                  <a:moveTo>
                    <a:pt x="601" y="664"/>
                  </a:moveTo>
                  <a:cubicBezTo>
                    <a:pt x="601" y="677"/>
                    <a:pt x="591" y="687"/>
                    <a:pt x="578" y="687"/>
                  </a:cubicBezTo>
                  <a:cubicBezTo>
                    <a:pt x="512" y="687"/>
                    <a:pt x="512" y="687"/>
                    <a:pt x="512" y="687"/>
                  </a:cubicBezTo>
                  <a:cubicBezTo>
                    <a:pt x="500" y="687"/>
                    <a:pt x="490" y="677"/>
                    <a:pt x="490" y="664"/>
                  </a:cubicBezTo>
                  <a:cubicBezTo>
                    <a:pt x="490" y="652"/>
                    <a:pt x="500" y="642"/>
                    <a:pt x="512" y="642"/>
                  </a:cubicBezTo>
                  <a:cubicBezTo>
                    <a:pt x="578" y="642"/>
                    <a:pt x="578" y="642"/>
                    <a:pt x="578" y="642"/>
                  </a:cubicBezTo>
                  <a:cubicBezTo>
                    <a:pt x="591" y="642"/>
                    <a:pt x="601" y="652"/>
                    <a:pt x="601" y="664"/>
                  </a:cubicBezTo>
                  <a:close/>
                  <a:moveTo>
                    <a:pt x="864" y="204"/>
                  </a:moveTo>
                  <a:cubicBezTo>
                    <a:pt x="827" y="204"/>
                    <a:pt x="798" y="234"/>
                    <a:pt x="798" y="270"/>
                  </a:cubicBezTo>
                  <a:cubicBezTo>
                    <a:pt x="798" y="350"/>
                    <a:pt x="798" y="350"/>
                    <a:pt x="798" y="350"/>
                  </a:cubicBezTo>
                  <a:cubicBezTo>
                    <a:pt x="798" y="401"/>
                    <a:pt x="756" y="442"/>
                    <a:pt x="706" y="442"/>
                  </a:cubicBezTo>
                  <a:cubicBezTo>
                    <a:pt x="655" y="442"/>
                    <a:pt x="614" y="401"/>
                    <a:pt x="614" y="350"/>
                  </a:cubicBezTo>
                  <a:cubicBezTo>
                    <a:pt x="614" y="337"/>
                    <a:pt x="614" y="337"/>
                    <a:pt x="614" y="337"/>
                  </a:cubicBezTo>
                  <a:cubicBezTo>
                    <a:pt x="614" y="300"/>
                    <a:pt x="585" y="270"/>
                    <a:pt x="548" y="270"/>
                  </a:cubicBezTo>
                  <a:cubicBezTo>
                    <a:pt x="512" y="270"/>
                    <a:pt x="482" y="300"/>
                    <a:pt x="482" y="337"/>
                  </a:cubicBezTo>
                  <a:cubicBezTo>
                    <a:pt x="482" y="595"/>
                    <a:pt x="482" y="595"/>
                    <a:pt x="482" y="595"/>
                  </a:cubicBezTo>
                  <a:cubicBezTo>
                    <a:pt x="452" y="595"/>
                    <a:pt x="452" y="595"/>
                    <a:pt x="452" y="595"/>
                  </a:cubicBezTo>
                  <a:cubicBezTo>
                    <a:pt x="452" y="337"/>
                    <a:pt x="452" y="337"/>
                    <a:pt x="452" y="337"/>
                  </a:cubicBezTo>
                  <a:cubicBezTo>
                    <a:pt x="452" y="284"/>
                    <a:pt x="495" y="240"/>
                    <a:pt x="548" y="240"/>
                  </a:cubicBezTo>
                  <a:cubicBezTo>
                    <a:pt x="601" y="240"/>
                    <a:pt x="644" y="284"/>
                    <a:pt x="644" y="337"/>
                  </a:cubicBezTo>
                  <a:cubicBezTo>
                    <a:pt x="644" y="350"/>
                    <a:pt x="644" y="350"/>
                    <a:pt x="644" y="350"/>
                  </a:cubicBezTo>
                  <a:cubicBezTo>
                    <a:pt x="644" y="384"/>
                    <a:pt x="672" y="412"/>
                    <a:pt x="706" y="412"/>
                  </a:cubicBezTo>
                  <a:cubicBezTo>
                    <a:pt x="740" y="412"/>
                    <a:pt x="768" y="384"/>
                    <a:pt x="768" y="350"/>
                  </a:cubicBezTo>
                  <a:cubicBezTo>
                    <a:pt x="768" y="270"/>
                    <a:pt x="768" y="270"/>
                    <a:pt x="768" y="270"/>
                  </a:cubicBezTo>
                  <a:cubicBezTo>
                    <a:pt x="768" y="217"/>
                    <a:pt x="811" y="174"/>
                    <a:pt x="864" y="174"/>
                  </a:cubicBezTo>
                  <a:cubicBezTo>
                    <a:pt x="898" y="174"/>
                    <a:pt x="898" y="174"/>
                    <a:pt x="898" y="174"/>
                  </a:cubicBezTo>
                  <a:cubicBezTo>
                    <a:pt x="908" y="192"/>
                    <a:pt x="908" y="192"/>
                    <a:pt x="908" y="192"/>
                  </a:cubicBezTo>
                  <a:cubicBezTo>
                    <a:pt x="902" y="204"/>
                    <a:pt x="902" y="204"/>
                    <a:pt x="902" y="204"/>
                  </a:cubicBezTo>
                  <a:lnTo>
                    <a:pt x="864" y="204"/>
                  </a:lnTo>
                  <a:close/>
                  <a:moveTo>
                    <a:pt x="1117" y="203"/>
                  </a:moveTo>
                  <a:cubicBezTo>
                    <a:pt x="1145" y="256"/>
                    <a:pt x="1145" y="256"/>
                    <a:pt x="1145" y="256"/>
                  </a:cubicBezTo>
                  <a:cubicBezTo>
                    <a:pt x="1085" y="257"/>
                    <a:pt x="1085" y="257"/>
                    <a:pt x="1085" y="257"/>
                  </a:cubicBezTo>
                  <a:cubicBezTo>
                    <a:pt x="1077" y="258"/>
                    <a:pt x="1071" y="262"/>
                    <a:pt x="1067" y="268"/>
                  </a:cubicBezTo>
                  <a:cubicBezTo>
                    <a:pt x="1035" y="319"/>
                    <a:pt x="1035" y="319"/>
                    <a:pt x="1035" y="319"/>
                  </a:cubicBezTo>
                  <a:cubicBezTo>
                    <a:pt x="1004" y="268"/>
                    <a:pt x="1004" y="268"/>
                    <a:pt x="1004" y="268"/>
                  </a:cubicBezTo>
                  <a:cubicBezTo>
                    <a:pt x="1000" y="262"/>
                    <a:pt x="993" y="258"/>
                    <a:pt x="985" y="257"/>
                  </a:cubicBezTo>
                  <a:cubicBezTo>
                    <a:pt x="925" y="256"/>
                    <a:pt x="925" y="256"/>
                    <a:pt x="925" y="256"/>
                  </a:cubicBezTo>
                  <a:cubicBezTo>
                    <a:pt x="935" y="238"/>
                    <a:pt x="935" y="238"/>
                    <a:pt x="935" y="238"/>
                  </a:cubicBezTo>
                  <a:cubicBezTo>
                    <a:pt x="935" y="238"/>
                    <a:pt x="935" y="238"/>
                    <a:pt x="935" y="237"/>
                  </a:cubicBezTo>
                  <a:cubicBezTo>
                    <a:pt x="954" y="203"/>
                    <a:pt x="954" y="203"/>
                    <a:pt x="954" y="203"/>
                  </a:cubicBezTo>
                  <a:cubicBezTo>
                    <a:pt x="957" y="196"/>
                    <a:pt x="957" y="188"/>
                    <a:pt x="954" y="182"/>
                  </a:cubicBezTo>
                  <a:cubicBezTo>
                    <a:pt x="932" y="141"/>
                    <a:pt x="932" y="141"/>
                    <a:pt x="932" y="141"/>
                  </a:cubicBezTo>
                  <a:cubicBezTo>
                    <a:pt x="932" y="141"/>
                    <a:pt x="932" y="141"/>
                    <a:pt x="932" y="141"/>
                  </a:cubicBezTo>
                  <a:cubicBezTo>
                    <a:pt x="925" y="129"/>
                    <a:pt x="925" y="129"/>
                    <a:pt x="925" y="129"/>
                  </a:cubicBezTo>
                  <a:cubicBezTo>
                    <a:pt x="985" y="127"/>
                    <a:pt x="985" y="127"/>
                    <a:pt x="985" y="127"/>
                  </a:cubicBezTo>
                  <a:cubicBezTo>
                    <a:pt x="993" y="127"/>
                    <a:pt x="1000" y="123"/>
                    <a:pt x="1004" y="116"/>
                  </a:cubicBezTo>
                  <a:cubicBezTo>
                    <a:pt x="1035" y="65"/>
                    <a:pt x="1035" y="65"/>
                    <a:pt x="1035" y="65"/>
                  </a:cubicBezTo>
                  <a:cubicBezTo>
                    <a:pt x="1067" y="116"/>
                    <a:pt x="1067" y="116"/>
                    <a:pt x="1067" y="116"/>
                  </a:cubicBezTo>
                  <a:cubicBezTo>
                    <a:pt x="1071" y="123"/>
                    <a:pt x="1077" y="127"/>
                    <a:pt x="1085" y="127"/>
                  </a:cubicBezTo>
                  <a:cubicBezTo>
                    <a:pt x="1145" y="129"/>
                    <a:pt x="1145" y="129"/>
                    <a:pt x="1145" y="129"/>
                  </a:cubicBezTo>
                  <a:cubicBezTo>
                    <a:pt x="1117" y="182"/>
                    <a:pt x="1117" y="182"/>
                    <a:pt x="1117" y="182"/>
                  </a:cubicBezTo>
                  <a:cubicBezTo>
                    <a:pt x="1113" y="188"/>
                    <a:pt x="1113" y="196"/>
                    <a:pt x="1117" y="203"/>
                  </a:cubicBezTo>
                  <a:close/>
                  <a:moveTo>
                    <a:pt x="1117" y="203"/>
                  </a:moveTo>
                  <a:cubicBezTo>
                    <a:pt x="1117" y="203"/>
                    <a:pt x="1117" y="203"/>
                    <a:pt x="1117" y="203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1560996" y="3122510"/>
              <a:ext cx="39570" cy="65593"/>
            </a:xfrm>
            <a:custGeom>
              <a:rect b="b" l="l" r="r" t="t"/>
              <a:pathLst>
                <a:path extrusionOk="0" h="184" w="111">
                  <a:moveTo>
                    <a:pt x="46" y="89"/>
                  </a:moveTo>
                  <a:cubicBezTo>
                    <a:pt x="46" y="23"/>
                    <a:pt x="46" y="23"/>
                    <a:pt x="46" y="23"/>
                  </a:cubicBezTo>
                  <a:cubicBezTo>
                    <a:pt x="46" y="10"/>
                    <a:pt x="35" y="0"/>
                    <a:pt x="23" y="0"/>
                  </a:cubicBezTo>
                  <a:cubicBezTo>
                    <a:pt x="11" y="0"/>
                    <a:pt x="0" y="10"/>
                    <a:pt x="0" y="23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104"/>
                    <a:pt x="3" y="110"/>
                    <a:pt x="7" y="114"/>
                  </a:cubicBezTo>
                  <a:cubicBezTo>
                    <a:pt x="70" y="177"/>
                    <a:pt x="70" y="177"/>
                    <a:pt x="70" y="177"/>
                  </a:cubicBezTo>
                  <a:cubicBezTo>
                    <a:pt x="75" y="182"/>
                    <a:pt x="80" y="184"/>
                    <a:pt x="86" y="184"/>
                  </a:cubicBezTo>
                  <a:cubicBezTo>
                    <a:pt x="92" y="184"/>
                    <a:pt x="98" y="182"/>
                    <a:pt x="102" y="177"/>
                  </a:cubicBezTo>
                  <a:cubicBezTo>
                    <a:pt x="111" y="168"/>
                    <a:pt x="111" y="154"/>
                    <a:pt x="102" y="145"/>
                  </a:cubicBezTo>
                  <a:lnTo>
                    <a:pt x="46" y="89"/>
                  </a:lnTo>
                  <a:close/>
                  <a:moveTo>
                    <a:pt x="46" y="89"/>
                  </a:moveTo>
                  <a:cubicBezTo>
                    <a:pt x="46" y="89"/>
                    <a:pt x="46" y="89"/>
                    <a:pt x="46" y="89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21"/>
          <p:cNvGrpSpPr/>
          <p:nvPr/>
        </p:nvGrpSpPr>
        <p:grpSpPr>
          <a:xfrm>
            <a:off x="8025177" y="3710203"/>
            <a:ext cx="844230" cy="1316798"/>
            <a:chOff x="4642626" y="2263533"/>
            <a:chExt cx="406779" cy="634510"/>
          </a:xfrm>
        </p:grpSpPr>
        <p:sp>
          <p:nvSpPr>
            <p:cNvPr id="955" name="Google Shape;955;p21"/>
            <p:cNvSpPr/>
            <p:nvPr/>
          </p:nvSpPr>
          <p:spPr>
            <a:xfrm>
              <a:off x="4747002" y="2629882"/>
              <a:ext cx="199264" cy="66834"/>
            </a:xfrm>
            <a:custGeom>
              <a:rect b="b" l="l" r="r" t="t"/>
              <a:pathLst>
                <a:path extrusionOk="0" h="162" w="483">
                  <a:moveTo>
                    <a:pt x="459" y="0"/>
                  </a:moveTo>
                  <a:cubicBezTo>
                    <a:pt x="386" y="0"/>
                    <a:pt x="386" y="0"/>
                    <a:pt x="386" y="0"/>
                  </a:cubicBezTo>
                  <a:cubicBezTo>
                    <a:pt x="332" y="0"/>
                    <a:pt x="288" y="41"/>
                    <a:pt x="283" y="94"/>
                  </a:cubicBezTo>
                  <a:cubicBezTo>
                    <a:pt x="201" y="94"/>
                    <a:pt x="201" y="94"/>
                    <a:pt x="201" y="94"/>
                  </a:cubicBezTo>
                  <a:cubicBezTo>
                    <a:pt x="195" y="41"/>
                    <a:pt x="151" y="0"/>
                    <a:pt x="9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16"/>
                    <a:pt x="47" y="162"/>
                    <a:pt x="104" y="162"/>
                  </a:cubicBezTo>
                  <a:cubicBezTo>
                    <a:pt x="379" y="162"/>
                    <a:pt x="379" y="162"/>
                    <a:pt x="379" y="162"/>
                  </a:cubicBezTo>
                  <a:cubicBezTo>
                    <a:pt x="436" y="162"/>
                    <a:pt x="483" y="116"/>
                    <a:pt x="483" y="58"/>
                  </a:cubicBezTo>
                  <a:cubicBezTo>
                    <a:pt x="483" y="25"/>
                    <a:pt x="483" y="25"/>
                    <a:pt x="483" y="25"/>
                  </a:cubicBezTo>
                  <a:cubicBezTo>
                    <a:pt x="483" y="11"/>
                    <a:pt x="472" y="0"/>
                    <a:pt x="459" y="0"/>
                  </a:cubicBezTo>
                  <a:close/>
                  <a:moveTo>
                    <a:pt x="459" y="0"/>
                  </a:moveTo>
                  <a:cubicBezTo>
                    <a:pt x="459" y="0"/>
                    <a:pt x="459" y="0"/>
                    <a:pt x="459" y="0"/>
                  </a:cubicBezTo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4828275" y="2517667"/>
              <a:ext cx="34800" cy="214800"/>
            </a:xfrm>
            <a:prstGeom prst="rect">
              <a:avLst/>
            </a:pr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4828275" y="2517667"/>
              <a:ext cx="34655" cy="214941"/>
            </a:xfrm>
            <a:custGeom>
              <a:rect b="b" l="l" r="r" t="t"/>
              <a:pathLst>
                <a:path extrusionOk="0" h="521" w="84">
                  <a:moveTo>
                    <a:pt x="4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42" y="521"/>
                    <a:pt x="42" y="521"/>
                    <a:pt x="42" y="521"/>
                  </a:cubicBezTo>
                  <a:cubicBezTo>
                    <a:pt x="42" y="149"/>
                    <a:pt x="42" y="149"/>
                    <a:pt x="42" y="149"/>
                  </a:cubicBezTo>
                  <a:cubicBezTo>
                    <a:pt x="43" y="149"/>
                    <a:pt x="43" y="149"/>
                    <a:pt x="43" y="149"/>
                  </a:cubicBezTo>
                  <a:cubicBezTo>
                    <a:pt x="57" y="149"/>
                    <a:pt x="71" y="149"/>
                    <a:pt x="84" y="147"/>
                  </a:cubicBezTo>
                  <a:cubicBezTo>
                    <a:pt x="84" y="0"/>
                    <a:pt x="84" y="0"/>
                    <a:pt x="84" y="0"/>
                  </a:cubicBezTo>
                  <a:lnTo>
                    <a:pt x="42" y="0"/>
                  </a:ln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F7C85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4737101" y="2742097"/>
              <a:ext cx="220200" cy="146400"/>
            </a:xfrm>
            <a:prstGeom prst="rect">
              <a:avLst/>
            </a:pr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4671504" y="2330367"/>
              <a:ext cx="349022" cy="222780"/>
            </a:xfrm>
            <a:custGeom>
              <a:rect b="b" l="l" r="r" t="t"/>
              <a:pathLst>
                <a:path extrusionOk="0" h="540" w="846">
                  <a:moveTo>
                    <a:pt x="846" y="0"/>
                  </a:moveTo>
                  <a:cubicBezTo>
                    <a:pt x="846" y="117"/>
                    <a:pt x="846" y="117"/>
                    <a:pt x="846" y="117"/>
                  </a:cubicBezTo>
                  <a:cubicBezTo>
                    <a:pt x="846" y="234"/>
                    <a:pt x="799" y="340"/>
                    <a:pt x="722" y="416"/>
                  </a:cubicBezTo>
                  <a:cubicBezTo>
                    <a:pt x="646" y="493"/>
                    <a:pt x="540" y="540"/>
                    <a:pt x="423" y="540"/>
                  </a:cubicBezTo>
                  <a:cubicBezTo>
                    <a:pt x="189" y="540"/>
                    <a:pt x="0" y="351"/>
                    <a:pt x="0" y="1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8" y="263"/>
                    <a:pt x="398" y="263"/>
                    <a:pt x="398" y="263"/>
                  </a:cubicBezTo>
                  <a:cubicBezTo>
                    <a:pt x="406" y="268"/>
                    <a:pt x="414" y="270"/>
                    <a:pt x="423" y="270"/>
                  </a:cubicBezTo>
                  <a:cubicBezTo>
                    <a:pt x="432" y="270"/>
                    <a:pt x="440" y="268"/>
                    <a:pt x="448" y="263"/>
                  </a:cubicBezTo>
                  <a:lnTo>
                    <a:pt x="846" y="0"/>
                  </a:lnTo>
                  <a:close/>
                  <a:moveTo>
                    <a:pt x="846" y="0"/>
                  </a:moveTo>
                  <a:cubicBezTo>
                    <a:pt x="846" y="0"/>
                    <a:pt x="846" y="0"/>
                    <a:pt x="846" y="0"/>
                  </a:cubicBezTo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4678518" y="2419479"/>
              <a:ext cx="90762" cy="105202"/>
            </a:xfrm>
            <a:custGeom>
              <a:rect b="b" l="l" r="r" t="t"/>
              <a:pathLst>
                <a:path extrusionOk="0" h="255" w="220">
                  <a:moveTo>
                    <a:pt x="220" y="147"/>
                  </a:moveTo>
                  <a:cubicBezTo>
                    <a:pt x="220" y="190"/>
                    <a:pt x="202" y="228"/>
                    <a:pt x="174" y="255"/>
                  </a:cubicBezTo>
                  <a:cubicBezTo>
                    <a:pt x="91" y="200"/>
                    <a:pt x="28" y="1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2" y="7"/>
                    <a:pt x="46" y="0"/>
                    <a:pt x="73" y="0"/>
                  </a:cubicBezTo>
                  <a:cubicBezTo>
                    <a:pt x="154" y="0"/>
                    <a:pt x="220" y="66"/>
                    <a:pt x="220" y="147"/>
                  </a:cubicBezTo>
                  <a:close/>
                  <a:moveTo>
                    <a:pt x="220" y="147"/>
                  </a:moveTo>
                  <a:cubicBezTo>
                    <a:pt x="220" y="147"/>
                    <a:pt x="220" y="147"/>
                    <a:pt x="220" y="14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4925226" y="2419479"/>
              <a:ext cx="88699" cy="103964"/>
            </a:xfrm>
            <a:custGeom>
              <a:rect b="b" l="l" r="r" t="t"/>
              <a:pathLst>
                <a:path extrusionOk="0" h="252" w="215">
                  <a:moveTo>
                    <a:pt x="215" y="17"/>
                  </a:moveTo>
                  <a:cubicBezTo>
                    <a:pt x="195" y="87"/>
                    <a:pt x="157" y="150"/>
                    <a:pt x="107" y="200"/>
                  </a:cubicBezTo>
                  <a:cubicBezTo>
                    <a:pt x="88" y="220"/>
                    <a:pt x="67" y="237"/>
                    <a:pt x="44" y="252"/>
                  </a:cubicBezTo>
                  <a:cubicBezTo>
                    <a:pt x="17" y="226"/>
                    <a:pt x="0" y="188"/>
                    <a:pt x="0" y="147"/>
                  </a:cubicBezTo>
                  <a:cubicBezTo>
                    <a:pt x="0" y="66"/>
                    <a:pt x="66" y="0"/>
                    <a:pt x="147" y="0"/>
                  </a:cubicBezTo>
                  <a:cubicBezTo>
                    <a:pt x="172" y="0"/>
                    <a:pt x="195" y="6"/>
                    <a:pt x="215" y="17"/>
                  </a:cubicBezTo>
                  <a:close/>
                  <a:moveTo>
                    <a:pt x="215" y="17"/>
                  </a:moveTo>
                  <a:cubicBezTo>
                    <a:pt x="215" y="17"/>
                    <a:pt x="215" y="17"/>
                    <a:pt x="215" y="17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4818786" y="2468985"/>
              <a:ext cx="56933" cy="56933"/>
            </a:xfrm>
            <a:custGeom>
              <a:rect b="b" l="l" r="r" t="t"/>
              <a:pathLst>
                <a:path extrusionOk="0" h="138" w="138">
                  <a:moveTo>
                    <a:pt x="138" y="69"/>
                  </a:moveTo>
                  <a:cubicBezTo>
                    <a:pt x="138" y="107"/>
                    <a:pt x="107" y="138"/>
                    <a:pt x="69" y="138"/>
                  </a:cubicBezTo>
                  <a:cubicBezTo>
                    <a:pt x="31" y="138"/>
                    <a:pt x="0" y="107"/>
                    <a:pt x="0" y="69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107" y="0"/>
                    <a:pt x="138" y="31"/>
                    <a:pt x="138" y="69"/>
                  </a:cubicBezTo>
                  <a:close/>
                  <a:moveTo>
                    <a:pt x="138" y="69"/>
                  </a:moveTo>
                  <a:cubicBezTo>
                    <a:pt x="138" y="69"/>
                    <a:pt x="138" y="69"/>
                    <a:pt x="138" y="69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4962356" y="2274672"/>
              <a:ext cx="46619" cy="51569"/>
            </a:xfrm>
            <a:custGeom>
              <a:rect b="b" l="l" r="r" t="t"/>
              <a:pathLst>
                <a:path extrusionOk="0" h="125" w="113">
                  <a:moveTo>
                    <a:pt x="109" y="48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09" y="48"/>
                  </a:lnTo>
                  <a:close/>
                  <a:moveTo>
                    <a:pt x="109" y="48"/>
                  </a:moveTo>
                  <a:cubicBezTo>
                    <a:pt x="109" y="48"/>
                    <a:pt x="109" y="48"/>
                    <a:pt x="109" y="48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4919037" y="2303138"/>
              <a:ext cx="46206" cy="51157"/>
            </a:xfrm>
            <a:custGeom>
              <a:rect b="b" l="l" r="r" t="t"/>
              <a:pathLst>
                <a:path extrusionOk="0" h="124" w="112">
                  <a:moveTo>
                    <a:pt x="109" y="49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12" y="54"/>
                    <a:pt x="112" y="54"/>
                    <a:pt x="112" y="54"/>
                  </a:cubicBezTo>
                  <a:lnTo>
                    <a:pt x="109" y="49"/>
                  </a:lnTo>
                  <a:close/>
                  <a:moveTo>
                    <a:pt x="109" y="49"/>
                  </a:moveTo>
                  <a:cubicBezTo>
                    <a:pt x="109" y="49"/>
                    <a:pt x="109" y="49"/>
                    <a:pt x="109" y="49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4875719" y="2331604"/>
              <a:ext cx="44968" cy="50332"/>
            </a:xfrm>
            <a:custGeom>
              <a:rect b="b" l="l" r="r" t="t"/>
              <a:pathLst>
                <a:path extrusionOk="0" h="122" w="109">
                  <a:moveTo>
                    <a:pt x="11" y="2"/>
                  </a:move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107" y="58"/>
                    <a:pt x="107" y="58"/>
                    <a:pt x="107" y="58"/>
                  </a:cubicBezTo>
                  <a:cubicBezTo>
                    <a:pt x="109" y="49"/>
                    <a:pt x="109" y="49"/>
                    <a:pt x="109" y="49"/>
                  </a:cubicBezTo>
                  <a:lnTo>
                    <a:pt x="11" y="2"/>
                  </a:lnTo>
                  <a:close/>
                  <a:moveTo>
                    <a:pt x="11" y="2"/>
                  </a:moveTo>
                  <a:cubicBezTo>
                    <a:pt x="11" y="2"/>
                    <a:pt x="11" y="2"/>
                    <a:pt x="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4962356" y="2274672"/>
              <a:ext cx="15677" cy="51569"/>
            </a:xfrm>
            <a:custGeom>
              <a:rect b="b" l="l" r="r" t="t"/>
              <a:pathLst>
                <a:path extrusionOk="0" h="125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8" y="125"/>
                    <a:pt x="8" y="125"/>
                    <a:pt x="8" y="125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4919037" y="2303138"/>
              <a:ext cx="15677" cy="51157"/>
            </a:xfrm>
            <a:custGeom>
              <a:rect b="b" l="l" r="r" t="t"/>
              <a:pathLst>
                <a:path extrusionOk="0" h="124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6"/>
                    <a:pt x="7" y="116"/>
                    <a:pt x="7" y="116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38" y="105"/>
                    <a:pt x="38" y="105"/>
                    <a:pt x="38" y="105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4875719" y="2331604"/>
              <a:ext cx="15677" cy="50332"/>
            </a:xfrm>
            <a:custGeom>
              <a:rect b="b" l="l" r="r" t="t"/>
              <a:pathLst>
                <a:path extrusionOk="0" h="122" w="38">
                  <a:moveTo>
                    <a:pt x="33" y="13"/>
                  </a:moveTo>
                  <a:cubicBezTo>
                    <a:pt x="11" y="2"/>
                    <a:pt x="11" y="2"/>
                    <a:pt x="11" y="2"/>
                  </a:cubicBezTo>
                  <a:cubicBezTo>
                    <a:pt x="6" y="0"/>
                    <a:pt x="0" y="4"/>
                    <a:pt x="1" y="9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10" y="122"/>
                    <a:pt x="10" y="122"/>
                    <a:pt x="10" y="122"/>
                  </a:cubicBezTo>
                  <a:cubicBezTo>
                    <a:pt x="38" y="103"/>
                    <a:pt x="38" y="103"/>
                    <a:pt x="38" y="103"/>
                  </a:cubicBezTo>
                  <a:lnTo>
                    <a:pt x="33" y="13"/>
                  </a:lnTo>
                  <a:close/>
                  <a:moveTo>
                    <a:pt x="33" y="13"/>
                  </a:moveTo>
                  <a:cubicBezTo>
                    <a:pt x="33" y="13"/>
                    <a:pt x="33" y="13"/>
                    <a:pt x="33" y="13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4769280" y="2331604"/>
              <a:ext cx="49094" cy="51157"/>
            </a:xfrm>
            <a:custGeom>
              <a:rect b="b" l="l" r="r" t="t"/>
              <a:pathLst>
                <a:path extrusionOk="0" h="124" w="119">
                  <a:moveTo>
                    <a:pt x="108" y="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11" y="124"/>
                    <a:pt x="111" y="124"/>
                    <a:pt x="111" y="124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3" y="120"/>
                    <a:pt x="113" y="120"/>
                    <a:pt x="113" y="120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lose/>
                  <a:moveTo>
                    <a:pt x="108" y="2"/>
                  </a:moveTo>
                  <a:cubicBezTo>
                    <a:pt x="108" y="2"/>
                    <a:pt x="108" y="2"/>
                    <a:pt x="108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4724311" y="2303138"/>
              <a:ext cx="50744" cy="52394"/>
            </a:xfrm>
            <a:custGeom>
              <a:rect b="b" l="l" r="r" t="t"/>
              <a:pathLst>
                <a:path extrusionOk="0" h="127" w="123">
                  <a:moveTo>
                    <a:pt x="112" y="2"/>
                  </a:move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7" y="120"/>
                    <a:pt x="117" y="120"/>
                    <a:pt x="117" y="120"/>
                  </a:cubicBezTo>
                  <a:cubicBezTo>
                    <a:pt x="117" y="119"/>
                    <a:pt x="117" y="119"/>
                    <a:pt x="117" y="119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lose/>
                  <a:moveTo>
                    <a:pt x="112" y="2"/>
                  </a:moveTo>
                  <a:cubicBezTo>
                    <a:pt x="112" y="2"/>
                    <a:pt x="112" y="2"/>
                    <a:pt x="112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4681406" y="2274672"/>
              <a:ext cx="50332" cy="53632"/>
            </a:xfrm>
            <a:custGeom>
              <a:rect b="b" l="l" r="r" t="t"/>
              <a:pathLst>
                <a:path extrusionOk="0" h="130" w="122">
                  <a:moveTo>
                    <a:pt x="111" y="2"/>
                  </a:move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lose/>
                  <a:moveTo>
                    <a:pt x="111" y="2"/>
                  </a:moveTo>
                  <a:cubicBezTo>
                    <a:pt x="111" y="2"/>
                    <a:pt x="111" y="2"/>
                    <a:pt x="111" y="2"/>
                  </a:cubicBezTo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4769280" y="2331604"/>
              <a:ext cx="49094" cy="34655"/>
            </a:xfrm>
            <a:custGeom>
              <a:rect b="b" l="l" r="r" t="t"/>
              <a:pathLst>
                <a:path extrusionOk="0" h="84" w="119">
                  <a:moveTo>
                    <a:pt x="117" y="50"/>
                  </a:moveTo>
                  <a:cubicBezTo>
                    <a:pt x="119" y="9"/>
                    <a:pt x="119" y="9"/>
                    <a:pt x="119" y="9"/>
                  </a:cubicBezTo>
                  <a:cubicBezTo>
                    <a:pt x="119" y="4"/>
                    <a:pt x="113" y="0"/>
                    <a:pt x="108" y="2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4" y="84"/>
                    <a:pt x="44" y="84"/>
                    <a:pt x="44" y="84"/>
                  </a:cubicBezTo>
                  <a:lnTo>
                    <a:pt x="117" y="50"/>
                  </a:lnTo>
                  <a:close/>
                  <a:moveTo>
                    <a:pt x="117" y="50"/>
                  </a:moveTo>
                  <a:cubicBezTo>
                    <a:pt x="117" y="50"/>
                    <a:pt x="117" y="50"/>
                    <a:pt x="117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4724311" y="2303138"/>
              <a:ext cx="50744" cy="35480"/>
            </a:xfrm>
            <a:custGeom>
              <a:rect b="b" l="l" r="r" t="t"/>
              <a:pathLst>
                <a:path extrusionOk="0" h="86" w="123">
                  <a:moveTo>
                    <a:pt x="43" y="86"/>
                  </a:moveTo>
                  <a:cubicBezTo>
                    <a:pt x="121" y="50"/>
                    <a:pt x="121" y="50"/>
                    <a:pt x="121" y="50"/>
                  </a:cubicBezTo>
                  <a:cubicBezTo>
                    <a:pt x="123" y="9"/>
                    <a:pt x="123" y="9"/>
                    <a:pt x="123" y="9"/>
                  </a:cubicBezTo>
                  <a:cubicBezTo>
                    <a:pt x="123" y="4"/>
                    <a:pt x="117" y="0"/>
                    <a:pt x="112" y="2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43" y="86"/>
                  </a:moveTo>
                  <a:cubicBezTo>
                    <a:pt x="43" y="86"/>
                    <a:pt x="43" y="86"/>
                    <a:pt x="43" y="86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4681406" y="2274672"/>
              <a:ext cx="50332" cy="35480"/>
            </a:xfrm>
            <a:custGeom>
              <a:rect b="b" l="l" r="r" t="t"/>
              <a:pathLst>
                <a:path extrusionOk="0" h="86" w="122">
                  <a:moveTo>
                    <a:pt x="120" y="50"/>
                  </a:moveTo>
                  <a:cubicBezTo>
                    <a:pt x="122" y="9"/>
                    <a:pt x="122" y="9"/>
                    <a:pt x="122" y="9"/>
                  </a:cubicBezTo>
                  <a:cubicBezTo>
                    <a:pt x="122" y="4"/>
                    <a:pt x="116" y="0"/>
                    <a:pt x="111" y="2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41" y="86"/>
                    <a:pt x="41" y="86"/>
                    <a:pt x="41" y="86"/>
                  </a:cubicBezTo>
                  <a:lnTo>
                    <a:pt x="120" y="50"/>
                  </a:lnTo>
                  <a:close/>
                  <a:moveTo>
                    <a:pt x="120" y="50"/>
                  </a:moveTo>
                  <a:cubicBezTo>
                    <a:pt x="120" y="50"/>
                    <a:pt x="120" y="50"/>
                    <a:pt x="120" y="50"/>
                  </a:cubicBezTo>
                </a:path>
              </a:pathLst>
            </a:custGeom>
            <a:solidFill>
              <a:srgbClr val="E0D3F2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4964006" y="2322528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close/>
                  <a:moveTo>
                    <a:pt x="6" y="0"/>
                  </a:moveTo>
                  <a:lnTo>
                    <a:pt x="6" y="0"/>
                  </a:lnTo>
                  <a:close/>
                </a:path>
              </a:pathLst>
            </a:custGeom>
            <a:solidFill>
              <a:srgbClr val="FECF54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4920688" y="2350995"/>
              <a:ext cx="1238" cy="1238"/>
            </a:xfrm>
            <a:custGeom>
              <a:rect b="b" l="l" r="r" t="t"/>
              <a:pathLst>
                <a:path extrusionOk="0" h="6" w="6">
                  <a:moveTo>
                    <a:pt x="6" y="0"/>
                  </a:moveTo>
                  <a:lnTo>
                    <a:pt x="6" y="6"/>
                  </a:lnTo>
                  <a:lnTo>
                    <a:pt x="0" y="4"/>
                  </a:lnTo>
                  <a:lnTo>
                    <a:pt x="6" y="0"/>
                  </a:lnTo>
                  <a:moveTo>
                    <a:pt x="6" y="0"/>
                  </a:moveTo>
                  <a:lnTo>
                    <a:pt x="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4650464" y="2287049"/>
              <a:ext cx="391102" cy="154708"/>
            </a:xfrm>
            <a:custGeom>
              <a:rect b="b" l="l" r="r" t="t"/>
              <a:pathLst>
                <a:path extrusionOk="0" h="375" w="948">
                  <a:moveTo>
                    <a:pt x="935" y="26"/>
                  </a:moveTo>
                  <a:cubicBezTo>
                    <a:pt x="948" y="47"/>
                    <a:pt x="943" y="75"/>
                    <a:pt x="922" y="89"/>
                  </a:cubicBezTo>
                  <a:cubicBezTo>
                    <a:pt x="499" y="368"/>
                    <a:pt x="499" y="368"/>
                    <a:pt x="499" y="368"/>
                  </a:cubicBezTo>
                  <a:cubicBezTo>
                    <a:pt x="491" y="373"/>
                    <a:pt x="483" y="375"/>
                    <a:pt x="474" y="375"/>
                  </a:cubicBezTo>
                  <a:cubicBezTo>
                    <a:pt x="465" y="375"/>
                    <a:pt x="457" y="373"/>
                    <a:pt x="449" y="368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6" y="75"/>
                    <a:pt x="0" y="47"/>
                    <a:pt x="14" y="26"/>
                  </a:cubicBezTo>
                  <a:cubicBezTo>
                    <a:pt x="27" y="6"/>
                    <a:pt x="55" y="0"/>
                    <a:pt x="76" y="14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91" y="90"/>
                    <a:pt x="191" y="90"/>
                    <a:pt x="191" y="90"/>
                  </a:cubicBezTo>
                  <a:cubicBezTo>
                    <a:pt x="296" y="159"/>
                    <a:pt x="296" y="159"/>
                    <a:pt x="296" y="159"/>
                  </a:cubicBezTo>
                  <a:cubicBezTo>
                    <a:pt x="401" y="228"/>
                    <a:pt x="401" y="228"/>
                    <a:pt x="401" y="228"/>
                  </a:cubicBezTo>
                  <a:cubicBezTo>
                    <a:pt x="474" y="276"/>
                    <a:pt x="474" y="276"/>
                    <a:pt x="474" y="276"/>
                  </a:cubicBezTo>
                  <a:cubicBezTo>
                    <a:pt x="553" y="225"/>
                    <a:pt x="553" y="225"/>
                    <a:pt x="553" y="225"/>
                  </a:cubicBezTo>
                  <a:cubicBezTo>
                    <a:pt x="655" y="157"/>
                    <a:pt x="655" y="157"/>
                    <a:pt x="655" y="157"/>
                  </a:cubicBezTo>
                  <a:cubicBezTo>
                    <a:pt x="658" y="158"/>
                    <a:pt x="658" y="158"/>
                    <a:pt x="658" y="158"/>
                  </a:cubicBezTo>
                  <a:cubicBezTo>
                    <a:pt x="658" y="155"/>
                    <a:pt x="658" y="155"/>
                    <a:pt x="658" y="155"/>
                  </a:cubicBezTo>
                  <a:cubicBezTo>
                    <a:pt x="760" y="88"/>
                    <a:pt x="760" y="88"/>
                    <a:pt x="760" y="88"/>
                  </a:cubicBezTo>
                  <a:cubicBezTo>
                    <a:pt x="763" y="89"/>
                    <a:pt x="763" y="89"/>
                    <a:pt x="763" y="89"/>
                  </a:cubicBezTo>
                  <a:cubicBezTo>
                    <a:pt x="763" y="86"/>
                    <a:pt x="763" y="86"/>
                    <a:pt x="763" y="86"/>
                  </a:cubicBezTo>
                  <a:cubicBezTo>
                    <a:pt x="865" y="18"/>
                    <a:pt x="865" y="18"/>
                    <a:pt x="865" y="18"/>
                  </a:cubicBezTo>
                  <a:cubicBezTo>
                    <a:pt x="872" y="14"/>
                    <a:pt x="872" y="14"/>
                    <a:pt x="872" y="14"/>
                  </a:cubicBezTo>
                  <a:cubicBezTo>
                    <a:pt x="893" y="0"/>
                    <a:pt x="921" y="6"/>
                    <a:pt x="935" y="26"/>
                  </a:cubicBezTo>
                  <a:close/>
                  <a:moveTo>
                    <a:pt x="935" y="26"/>
                  </a:moveTo>
                  <a:cubicBezTo>
                    <a:pt x="935" y="26"/>
                    <a:pt x="935" y="26"/>
                    <a:pt x="935" y="26"/>
                  </a:cubicBezTo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4713585" y="2696716"/>
              <a:ext cx="267336" cy="69309"/>
            </a:xfrm>
            <a:custGeom>
              <a:rect b="b" l="l" r="r" t="t"/>
              <a:pathLst>
                <a:path extrusionOk="0" h="168" w="648">
                  <a:moveTo>
                    <a:pt x="648" y="41"/>
                  </a:moveTo>
                  <a:cubicBezTo>
                    <a:pt x="648" y="128"/>
                    <a:pt x="648" y="128"/>
                    <a:pt x="648" y="128"/>
                  </a:cubicBezTo>
                  <a:cubicBezTo>
                    <a:pt x="648" y="150"/>
                    <a:pt x="630" y="168"/>
                    <a:pt x="607" y="168"/>
                  </a:cubicBezTo>
                  <a:cubicBezTo>
                    <a:pt x="41" y="168"/>
                    <a:pt x="41" y="168"/>
                    <a:pt x="41" y="168"/>
                  </a:cubicBezTo>
                  <a:cubicBezTo>
                    <a:pt x="18" y="168"/>
                    <a:pt x="0" y="150"/>
                    <a:pt x="0" y="128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18"/>
                    <a:pt x="18" y="0"/>
                    <a:pt x="41" y="0"/>
                  </a:cubicBezTo>
                  <a:cubicBezTo>
                    <a:pt x="607" y="0"/>
                    <a:pt x="607" y="0"/>
                    <a:pt x="607" y="0"/>
                  </a:cubicBezTo>
                  <a:cubicBezTo>
                    <a:pt x="630" y="0"/>
                    <a:pt x="648" y="18"/>
                    <a:pt x="648" y="41"/>
                  </a:cubicBezTo>
                  <a:close/>
                  <a:moveTo>
                    <a:pt x="648" y="41"/>
                  </a:moveTo>
                  <a:cubicBezTo>
                    <a:pt x="648" y="41"/>
                    <a:pt x="648" y="41"/>
                    <a:pt x="648" y="41"/>
                  </a:cubicBezTo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4642626" y="2263533"/>
              <a:ext cx="406779" cy="634510"/>
            </a:xfrm>
            <a:custGeom>
              <a:rect b="b" l="l" r="r" t="t"/>
              <a:pathLst>
                <a:path extrusionOk="0" h="1538" w="986">
                  <a:moveTo>
                    <a:pt x="972" y="71"/>
                  </a:moveTo>
                  <a:cubicBezTo>
                    <a:pt x="953" y="41"/>
                    <a:pt x="913" y="32"/>
                    <a:pt x="882" y="50"/>
                  </a:cubicBezTo>
                  <a:cubicBezTo>
                    <a:pt x="785" y="4"/>
                    <a:pt x="785" y="4"/>
                    <a:pt x="785" y="4"/>
                  </a:cubicBezTo>
                  <a:cubicBezTo>
                    <a:pt x="778" y="0"/>
                    <a:pt x="769" y="1"/>
                    <a:pt x="763" y="6"/>
                  </a:cubicBezTo>
                  <a:cubicBezTo>
                    <a:pt x="756" y="10"/>
                    <a:pt x="752" y="18"/>
                    <a:pt x="753" y="25"/>
                  </a:cubicBezTo>
                  <a:cubicBezTo>
                    <a:pt x="757" y="109"/>
                    <a:pt x="757" y="109"/>
                    <a:pt x="757" y="109"/>
                  </a:cubicBezTo>
                  <a:cubicBezTo>
                    <a:pt x="680" y="73"/>
                    <a:pt x="680" y="73"/>
                    <a:pt x="680" y="73"/>
                  </a:cubicBezTo>
                  <a:cubicBezTo>
                    <a:pt x="673" y="69"/>
                    <a:pt x="664" y="70"/>
                    <a:pt x="658" y="75"/>
                  </a:cubicBezTo>
                  <a:cubicBezTo>
                    <a:pt x="651" y="79"/>
                    <a:pt x="647" y="87"/>
                    <a:pt x="648" y="94"/>
                  </a:cubicBezTo>
                  <a:cubicBezTo>
                    <a:pt x="652" y="178"/>
                    <a:pt x="652" y="178"/>
                    <a:pt x="652" y="178"/>
                  </a:cubicBezTo>
                  <a:cubicBezTo>
                    <a:pt x="575" y="142"/>
                    <a:pt x="575" y="142"/>
                    <a:pt x="575" y="142"/>
                  </a:cubicBezTo>
                  <a:cubicBezTo>
                    <a:pt x="568" y="138"/>
                    <a:pt x="559" y="139"/>
                    <a:pt x="553" y="144"/>
                  </a:cubicBezTo>
                  <a:cubicBezTo>
                    <a:pt x="546" y="148"/>
                    <a:pt x="542" y="156"/>
                    <a:pt x="543" y="163"/>
                  </a:cubicBezTo>
                  <a:cubicBezTo>
                    <a:pt x="548" y="270"/>
                    <a:pt x="548" y="270"/>
                    <a:pt x="548" y="270"/>
                  </a:cubicBezTo>
                  <a:cubicBezTo>
                    <a:pt x="493" y="306"/>
                    <a:pt x="493" y="306"/>
                    <a:pt x="493" y="306"/>
                  </a:cubicBezTo>
                  <a:cubicBezTo>
                    <a:pt x="444" y="274"/>
                    <a:pt x="444" y="274"/>
                    <a:pt x="444" y="274"/>
                  </a:cubicBezTo>
                  <a:cubicBezTo>
                    <a:pt x="450" y="163"/>
                    <a:pt x="450" y="163"/>
                    <a:pt x="450" y="163"/>
                  </a:cubicBezTo>
                  <a:cubicBezTo>
                    <a:pt x="450" y="156"/>
                    <a:pt x="446" y="148"/>
                    <a:pt x="440" y="144"/>
                  </a:cubicBezTo>
                  <a:cubicBezTo>
                    <a:pt x="433" y="139"/>
                    <a:pt x="425" y="138"/>
                    <a:pt x="418" y="142"/>
                  </a:cubicBezTo>
                  <a:cubicBezTo>
                    <a:pt x="340" y="178"/>
                    <a:pt x="340" y="178"/>
                    <a:pt x="340" y="178"/>
                  </a:cubicBezTo>
                  <a:cubicBezTo>
                    <a:pt x="345" y="94"/>
                    <a:pt x="345" y="94"/>
                    <a:pt x="345" y="94"/>
                  </a:cubicBezTo>
                  <a:cubicBezTo>
                    <a:pt x="345" y="87"/>
                    <a:pt x="341" y="79"/>
                    <a:pt x="335" y="75"/>
                  </a:cubicBezTo>
                  <a:cubicBezTo>
                    <a:pt x="328" y="70"/>
                    <a:pt x="320" y="69"/>
                    <a:pt x="313" y="73"/>
                  </a:cubicBezTo>
                  <a:cubicBezTo>
                    <a:pt x="235" y="109"/>
                    <a:pt x="235" y="109"/>
                    <a:pt x="235" y="109"/>
                  </a:cubicBezTo>
                  <a:cubicBezTo>
                    <a:pt x="240" y="25"/>
                    <a:pt x="240" y="25"/>
                    <a:pt x="240" y="25"/>
                  </a:cubicBezTo>
                  <a:cubicBezTo>
                    <a:pt x="240" y="18"/>
                    <a:pt x="236" y="10"/>
                    <a:pt x="230" y="6"/>
                  </a:cubicBezTo>
                  <a:cubicBezTo>
                    <a:pt x="223" y="1"/>
                    <a:pt x="215" y="1"/>
                    <a:pt x="208" y="4"/>
                  </a:cubicBezTo>
                  <a:cubicBezTo>
                    <a:pt x="107" y="51"/>
                    <a:pt x="107" y="51"/>
                    <a:pt x="107" y="51"/>
                  </a:cubicBezTo>
                  <a:cubicBezTo>
                    <a:pt x="92" y="42"/>
                    <a:pt x="74" y="39"/>
                    <a:pt x="57" y="42"/>
                  </a:cubicBezTo>
                  <a:cubicBezTo>
                    <a:pt x="39" y="46"/>
                    <a:pt x="24" y="56"/>
                    <a:pt x="14" y="71"/>
                  </a:cubicBezTo>
                  <a:cubicBezTo>
                    <a:pt x="4" y="86"/>
                    <a:pt x="0" y="104"/>
                    <a:pt x="4" y="122"/>
                  </a:cubicBezTo>
                  <a:cubicBezTo>
                    <a:pt x="8" y="139"/>
                    <a:pt x="18" y="155"/>
                    <a:pt x="33" y="165"/>
                  </a:cubicBezTo>
                  <a:cubicBezTo>
                    <a:pt x="48" y="174"/>
                    <a:pt x="48" y="174"/>
                    <a:pt x="48" y="174"/>
                  </a:cubicBezTo>
                  <a:cubicBezTo>
                    <a:pt x="48" y="279"/>
                    <a:pt x="48" y="279"/>
                    <a:pt x="48" y="279"/>
                  </a:cubicBezTo>
                  <a:cubicBezTo>
                    <a:pt x="48" y="504"/>
                    <a:pt x="215" y="690"/>
                    <a:pt x="432" y="720"/>
                  </a:cubicBezTo>
                  <a:cubicBezTo>
                    <a:pt x="432" y="896"/>
                    <a:pt x="432" y="896"/>
                    <a:pt x="432" y="896"/>
                  </a:cubicBezTo>
                  <a:cubicBezTo>
                    <a:pt x="410" y="877"/>
                    <a:pt x="381" y="866"/>
                    <a:pt x="350" y="866"/>
                  </a:cubicBezTo>
                  <a:cubicBezTo>
                    <a:pt x="253" y="866"/>
                    <a:pt x="253" y="866"/>
                    <a:pt x="253" y="866"/>
                  </a:cubicBezTo>
                  <a:cubicBezTo>
                    <a:pt x="241" y="866"/>
                    <a:pt x="231" y="876"/>
                    <a:pt x="231" y="888"/>
                  </a:cubicBezTo>
                  <a:cubicBezTo>
                    <a:pt x="231" y="946"/>
                    <a:pt x="231" y="946"/>
                    <a:pt x="231" y="946"/>
                  </a:cubicBezTo>
                  <a:cubicBezTo>
                    <a:pt x="231" y="977"/>
                    <a:pt x="242" y="1006"/>
                    <a:pt x="261" y="1028"/>
                  </a:cubicBezTo>
                  <a:cubicBezTo>
                    <a:pt x="213" y="1028"/>
                    <a:pt x="213" y="1028"/>
                    <a:pt x="213" y="1028"/>
                  </a:cubicBezTo>
                  <a:cubicBezTo>
                    <a:pt x="178" y="1028"/>
                    <a:pt x="150" y="1056"/>
                    <a:pt x="150" y="1091"/>
                  </a:cubicBezTo>
                  <a:cubicBezTo>
                    <a:pt x="150" y="1178"/>
                    <a:pt x="150" y="1178"/>
                    <a:pt x="150" y="1178"/>
                  </a:cubicBezTo>
                  <a:cubicBezTo>
                    <a:pt x="150" y="1210"/>
                    <a:pt x="175" y="1237"/>
                    <a:pt x="207" y="1240"/>
                  </a:cubicBezTo>
                  <a:cubicBezTo>
                    <a:pt x="207" y="1493"/>
                    <a:pt x="207" y="1493"/>
                    <a:pt x="207" y="1493"/>
                  </a:cubicBezTo>
                  <a:cubicBezTo>
                    <a:pt x="108" y="1493"/>
                    <a:pt x="108" y="1493"/>
                    <a:pt x="108" y="1493"/>
                  </a:cubicBezTo>
                  <a:cubicBezTo>
                    <a:pt x="95" y="1493"/>
                    <a:pt x="85" y="1503"/>
                    <a:pt x="85" y="1515"/>
                  </a:cubicBezTo>
                  <a:cubicBezTo>
                    <a:pt x="85" y="1528"/>
                    <a:pt x="95" y="1538"/>
                    <a:pt x="108" y="1538"/>
                  </a:cubicBezTo>
                  <a:cubicBezTo>
                    <a:pt x="882" y="1538"/>
                    <a:pt x="882" y="1538"/>
                    <a:pt x="882" y="1538"/>
                  </a:cubicBezTo>
                  <a:cubicBezTo>
                    <a:pt x="894" y="1538"/>
                    <a:pt x="904" y="1528"/>
                    <a:pt x="904" y="1515"/>
                  </a:cubicBezTo>
                  <a:cubicBezTo>
                    <a:pt x="904" y="1503"/>
                    <a:pt x="894" y="1493"/>
                    <a:pt x="882" y="1493"/>
                  </a:cubicBezTo>
                  <a:cubicBezTo>
                    <a:pt x="786" y="1493"/>
                    <a:pt x="786" y="1493"/>
                    <a:pt x="786" y="1493"/>
                  </a:cubicBezTo>
                  <a:cubicBezTo>
                    <a:pt x="786" y="1240"/>
                    <a:pt x="786" y="1240"/>
                    <a:pt x="786" y="1240"/>
                  </a:cubicBezTo>
                  <a:cubicBezTo>
                    <a:pt x="818" y="1237"/>
                    <a:pt x="843" y="1210"/>
                    <a:pt x="843" y="1178"/>
                  </a:cubicBezTo>
                  <a:cubicBezTo>
                    <a:pt x="843" y="1091"/>
                    <a:pt x="843" y="1091"/>
                    <a:pt x="843" y="1091"/>
                  </a:cubicBezTo>
                  <a:cubicBezTo>
                    <a:pt x="843" y="1056"/>
                    <a:pt x="814" y="1028"/>
                    <a:pt x="779" y="1028"/>
                  </a:cubicBezTo>
                  <a:cubicBezTo>
                    <a:pt x="732" y="1028"/>
                    <a:pt x="732" y="1028"/>
                    <a:pt x="732" y="1028"/>
                  </a:cubicBezTo>
                  <a:cubicBezTo>
                    <a:pt x="750" y="1006"/>
                    <a:pt x="762" y="977"/>
                    <a:pt x="762" y="946"/>
                  </a:cubicBezTo>
                  <a:cubicBezTo>
                    <a:pt x="762" y="888"/>
                    <a:pt x="762" y="888"/>
                    <a:pt x="762" y="888"/>
                  </a:cubicBezTo>
                  <a:cubicBezTo>
                    <a:pt x="762" y="876"/>
                    <a:pt x="752" y="866"/>
                    <a:pt x="739" y="866"/>
                  </a:cubicBezTo>
                  <a:cubicBezTo>
                    <a:pt x="642" y="866"/>
                    <a:pt x="642" y="866"/>
                    <a:pt x="642" y="866"/>
                  </a:cubicBezTo>
                  <a:cubicBezTo>
                    <a:pt x="611" y="866"/>
                    <a:pt x="583" y="877"/>
                    <a:pt x="561" y="896"/>
                  </a:cubicBezTo>
                  <a:cubicBezTo>
                    <a:pt x="561" y="863"/>
                    <a:pt x="561" y="863"/>
                    <a:pt x="561" y="863"/>
                  </a:cubicBezTo>
                  <a:cubicBezTo>
                    <a:pt x="561" y="850"/>
                    <a:pt x="551" y="840"/>
                    <a:pt x="538" y="840"/>
                  </a:cubicBezTo>
                  <a:cubicBezTo>
                    <a:pt x="526" y="840"/>
                    <a:pt x="516" y="850"/>
                    <a:pt x="516" y="863"/>
                  </a:cubicBezTo>
                  <a:cubicBezTo>
                    <a:pt x="516" y="1028"/>
                    <a:pt x="516" y="1028"/>
                    <a:pt x="516" y="1028"/>
                  </a:cubicBezTo>
                  <a:cubicBezTo>
                    <a:pt x="477" y="1028"/>
                    <a:pt x="477" y="1028"/>
                    <a:pt x="477" y="1028"/>
                  </a:cubicBezTo>
                  <a:cubicBezTo>
                    <a:pt x="477" y="724"/>
                    <a:pt x="477" y="724"/>
                    <a:pt x="477" y="724"/>
                  </a:cubicBezTo>
                  <a:cubicBezTo>
                    <a:pt x="482" y="725"/>
                    <a:pt x="488" y="725"/>
                    <a:pt x="493" y="725"/>
                  </a:cubicBezTo>
                  <a:cubicBezTo>
                    <a:pt x="501" y="725"/>
                    <a:pt x="508" y="725"/>
                    <a:pt x="516" y="724"/>
                  </a:cubicBezTo>
                  <a:cubicBezTo>
                    <a:pt x="516" y="773"/>
                    <a:pt x="516" y="773"/>
                    <a:pt x="516" y="773"/>
                  </a:cubicBezTo>
                  <a:cubicBezTo>
                    <a:pt x="516" y="785"/>
                    <a:pt x="526" y="795"/>
                    <a:pt x="538" y="795"/>
                  </a:cubicBezTo>
                  <a:cubicBezTo>
                    <a:pt x="551" y="795"/>
                    <a:pt x="561" y="785"/>
                    <a:pt x="561" y="773"/>
                  </a:cubicBezTo>
                  <a:cubicBezTo>
                    <a:pt x="561" y="720"/>
                    <a:pt x="561" y="720"/>
                    <a:pt x="561" y="720"/>
                  </a:cubicBezTo>
                  <a:cubicBezTo>
                    <a:pt x="774" y="687"/>
                    <a:pt x="939" y="502"/>
                    <a:pt x="939" y="279"/>
                  </a:cubicBezTo>
                  <a:cubicBezTo>
                    <a:pt x="939" y="174"/>
                    <a:pt x="939" y="174"/>
                    <a:pt x="939" y="174"/>
                  </a:cubicBezTo>
                  <a:cubicBezTo>
                    <a:pt x="953" y="165"/>
                    <a:pt x="953" y="165"/>
                    <a:pt x="953" y="165"/>
                  </a:cubicBezTo>
                  <a:cubicBezTo>
                    <a:pt x="968" y="155"/>
                    <a:pt x="979" y="139"/>
                    <a:pt x="982" y="122"/>
                  </a:cubicBezTo>
                  <a:cubicBezTo>
                    <a:pt x="986" y="104"/>
                    <a:pt x="982" y="86"/>
                    <a:pt x="972" y="71"/>
                  </a:cubicBezTo>
                  <a:close/>
                  <a:moveTo>
                    <a:pt x="252" y="1493"/>
                  </a:moveTo>
                  <a:cubicBezTo>
                    <a:pt x="252" y="1241"/>
                    <a:pt x="252" y="1241"/>
                    <a:pt x="252" y="1241"/>
                  </a:cubicBezTo>
                  <a:cubicBezTo>
                    <a:pt x="741" y="1241"/>
                    <a:pt x="741" y="1241"/>
                    <a:pt x="741" y="1241"/>
                  </a:cubicBezTo>
                  <a:cubicBezTo>
                    <a:pt x="741" y="1493"/>
                    <a:pt x="741" y="1493"/>
                    <a:pt x="741" y="1493"/>
                  </a:cubicBezTo>
                  <a:lnTo>
                    <a:pt x="252" y="1493"/>
                  </a:lnTo>
                  <a:close/>
                  <a:moveTo>
                    <a:pt x="798" y="1091"/>
                  </a:moveTo>
                  <a:cubicBezTo>
                    <a:pt x="798" y="1178"/>
                    <a:pt x="798" y="1178"/>
                    <a:pt x="798" y="1178"/>
                  </a:cubicBezTo>
                  <a:cubicBezTo>
                    <a:pt x="798" y="1188"/>
                    <a:pt x="789" y="1196"/>
                    <a:pt x="779" y="1196"/>
                  </a:cubicBezTo>
                  <a:cubicBezTo>
                    <a:pt x="213" y="1196"/>
                    <a:pt x="213" y="1196"/>
                    <a:pt x="213" y="1196"/>
                  </a:cubicBezTo>
                  <a:cubicBezTo>
                    <a:pt x="203" y="1196"/>
                    <a:pt x="195" y="1188"/>
                    <a:pt x="195" y="1178"/>
                  </a:cubicBezTo>
                  <a:cubicBezTo>
                    <a:pt x="195" y="1091"/>
                    <a:pt x="195" y="1091"/>
                    <a:pt x="195" y="1091"/>
                  </a:cubicBezTo>
                  <a:cubicBezTo>
                    <a:pt x="195" y="1081"/>
                    <a:pt x="203" y="1073"/>
                    <a:pt x="213" y="1073"/>
                  </a:cubicBezTo>
                  <a:cubicBezTo>
                    <a:pt x="779" y="1073"/>
                    <a:pt x="779" y="1073"/>
                    <a:pt x="779" y="1073"/>
                  </a:cubicBezTo>
                  <a:cubicBezTo>
                    <a:pt x="789" y="1073"/>
                    <a:pt x="798" y="1081"/>
                    <a:pt x="798" y="1091"/>
                  </a:cubicBezTo>
                  <a:close/>
                  <a:moveTo>
                    <a:pt x="561" y="993"/>
                  </a:moveTo>
                  <a:cubicBezTo>
                    <a:pt x="561" y="947"/>
                    <a:pt x="597" y="911"/>
                    <a:pt x="642" y="911"/>
                  </a:cubicBezTo>
                  <a:cubicBezTo>
                    <a:pt x="717" y="911"/>
                    <a:pt x="717" y="911"/>
                    <a:pt x="717" y="911"/>
                  </a:cubicBezTo>
                  <a:cubicBezTo>
                    <a:pt x="717" y="946"/>
                    <a:pt x="717" y="946"/>
                    <a:pt x="717" y="946"/>
                  </a:cubicBezTo>
                  <a:cubicBezTo>
                    <a:pt x="717" y="991"/>
                    <a:pt x="680" y="1028"/>
                    <a:pt x="635" y="1028"/>
                  </a:cubicBezTo>
                  <a:cubicBezTo>
                    <a:pt x="561" y="1028"/>
                    <a:pt x="561" y="1028"/>
                    <a:pt x="561" y="1028"/>
                  </a:cubicBezTo>
                  <a:lnTo>
                    <a:pt x="561" y="993"/>
                  </a:lnTo>
                  <a:close/>
                  <a:moveTo>
                    <a:pt x="357" y="1028"/>
                  </a:moveTo>
                  <a:cubicBezTo>
                    <a:pt x="312" y="1028"/>
                    <a:pt x="276" y="991"/>
                    <a:pt x="276" y="946"/>
                  </a:cubicBezTo>
                  <a:cubicBezTo>
                    <a:pt x="276" y="911"/>
                    <a:pt x="276" y="911"/>
                    <a:pt x="276" y="911"/>
                  </a:cubicBezTo>
                  <a:cubicBezTo>
                    <a:pt x="350" y="911"/>
                    <a:pt x="350" y="911"/>
                    <a:pt x="350" y="911"/>
                  </a:cubicBezTo>
                  <a:cubicBezTo>
                    <a:pt x="395" y="911"/>
                    <a:pt x="432" y="947"/>
                    <a:pt x="432" y="993"/>
                  </a:cubicBezTo>
                  <a:cubicBezTo>
                    <a:pt x="432" y="1028"/>
                    <a:pt x="432" y="1028"/>
                    <a:pt x="432" y="1028"/>
                  </a:cubicBezTo>
                  <a:lnTo>
                    <a:pt x="357" y="1028"/>
                  </a:lnTo>
                  <a:close/>
                  <a:moveTo>
                    <a:pt x="838" y="79"/>
                  </a:moveTo>
                  <a:cubicBezTo>
                    <a:pt x="802" y="103"/>
                    <a:pt x="802" y="103"/>
                    <a:pt x="802" y="103"/>
                  </a:cubicBezTo>
                  <a:cubicBezTo>
                    <a:pt x="800" y="61"/>
                    <a:pt x="800" y="61"/>
                    <a:pt x="800" y="61"/>
                  </a:cubicBezTo>
                  <a:lnTo>
                    <a:pt x="838" y="79"/>
                  </a:lnTo>
                  <a:close/>
                  <a:moveTo>
                    <a:pt x="733" y="148"/>
                  </a:moveTo>
                  <a:cubicBezTo>
                    <a:pt x="697" y="172"/>
                    <a:pt x="697" y="172"/>
                    <a:pt x="697" y="172"/>
                  </a:cubicBezTo>
                  <a:cubicBezTo>
                    <a:pt x="695" y="130"/>
                    <a:pt x="695" y="130"/>
                    <a:pt x="695" y="130"/>
                  </a:cubicBezTo>
                  <a:lnTo>
                    <a:pt x="733" y="148"/>
                  </a:lnTo>
                  <a:close/>
                  <a:moveTo>
                    <a:pt x="590" y="199"/>
                  </a:moveTo>
                  <a:cubicBezTo>
                    <a:pt x="629" y="217"/>
                    <a:pt x="629" y="217"/>
                    <a:pt x="629" y="217"/>
                  </a:cubicBezTo>
                  <a:cubicBezTo>
                    <a:pt x="592" y="241"/>
                    <a:pt x="592" y="241"/>
                    <a:pt x="592" y="241"/>
                  </a:cubicBezTo>
                  <a:lnTo>
                    <a:pt x="590" y="199"/>
                  </a:lnTo>
                  <a:close/>
                  <a:moveTo>
                    <a:pt x="400" y="245"/>
                  </a:moveTo>
                  <a:cubicBezTo>
                    <a:pt x="360" y="219"/>
                    <a:pt x="360" y="219"/>
                    <a:pt x="360" y="219"/>
                  </a:cubicBezTo>
                  <a:cubicBezTo>
                    <a:pt x="403" y="199"/>
                    <a:pt x="403" y="199"/>
                    <a:pt x="403" y="199"/>
                  </a:cubicBezTo>
                  <a:lnTo>
                    <a:pt x="400" y="245"/>
                  </a:lnTo>
                  <a:close/>
                  <a:moveTo>
                    <a:pt x="295" y="176"/>
                  </a:moveTo>
                  <a:cubicBezTo>
                    <a:pt x="255" y="150"/>
                    <a:pt x="255" y="150"/>
                    <a:pt x="255" y="150"/>
                  </a:cubicBezTo>
                  <a:cubicBezTo>
                    <a:pt x="298" y="130"/>
                    <a:pt x="298" y="130"/>
                    <a:pt x="298" y="130"/>
                  </a:cubicBezTo>
                  <a:lnTo>
                    <a:pt x="295" y="176"/>
                  </a:lnTo>
                  <a:close/>
                  <a:moveTo>
                    <a:pt x="190" y="107"/>
                  </a:moveTo>
                  <a:cubicBezTo>
                    <a:pt x="151" y="80"/>
                    <a:pt x="151" y="80"/>
                    <a:pt x="151" y="80"/>
                  </a:cubicBezTo>
                  <a:cubicBezTo>
                    <a:pt x="193" y="61"/>
                    <a:pt x="193" y="61"/>
                    <a:pt x="193" y="61"/>
                  </a:cubicBezTo>
                  <a:lnTo>
                    <a:pt x="190" y="107"/>
                  </a:lnTo>
                  <a:close/>
                  <a:moveTo>
                    <a:pt x="114" y="409"/>
                  </a:moveTo>
                  <a:cubicBezTo>
                    <a:pt x="129" y="404"/>
                    <a:pt x="144" y="401"/>
                    <a:pt x="160" y="401"/>
                  </a:cubicBezTo>
                  <a:cubicBezTo>
                    <a:pt x="229" y="401"/>
                    <a:pt x="285" y="457"/>
                    <a:pt x="285" y="525"/>
                  </a:cubicBezTo>
                  <a:cubicBezTo>
                    <a:pt x="285" y="554"/>
                    <a:pt x="275" y="581"/>
                    <a:pt x="257" y="603"/>
                  </a:cubicBezTo>
                  <a:cubicBezTo>
                    <a:pt x="192" y="555"/>
                    <a:pt x="141" y="488"/>
                    <a:pt x="114" y="409"/>
                  </a:cubicBezTo>
                  <a:close/>
                  <a:moveTo>
                    <a:pt x="733" y="600"/>
                  </a:moveTo>
                  <a:cubicBezTo>
                    <a:pt x="716" y="579"/>
                    <a:pt x="708" y="553"/>
                    <a:pt x="708" y="525"/>
                  </a:cubicBezTo>
                  <a:cubicBezTo>
                    <a:pt x="708" y="457"/>
                    <a:pt x="763" y="401"/>
                    <a:pt x="832" y="401"/>
                  </a:cubicBezTo>
                  <a:cubicBezTo>
                    <a:pt x="846" y="401"/>
                    <a:pt x="860" y="403"/>
                    <a:pt x="873" y="408"/>
                  </a:cubicBezTo>
                  <a:cubicBezTo>
                    <a:pt x="846" y="485"/>
                    <a:pt x="797" y="552"/>
                    <a:pt x="733" y="600"/>
                  </a:cubicBezTo>
                  <a:close/>
                  <a:moveTo>
                    <a:pt x="938" y="113"/>
                  </a:moveTo>
                  <a:cubicBezTo>
                    <a:pt x="937" y="119"/>
                    <a:pt x="934" y="124"/>
                    <a:pt x="928" y="127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904" y="143"/>
                    <a:pt x="904" y="143"/>
                    <a:pt x="904" y="143"/>
                  </a:cubicBezTo>
                  <a:cubicBezTo>
                    <a:pt x="505" y="406"/>
                    <a:pt x="505" y="406"/>
                    <a:pt x="505" y="406"/>
                  </a:cubicBezTo>
                  <a:cubicBezTo>
                    <a:pt x="498" y="411"/>
                    <a:pt x="488" y="411"/>
                    <a:pt x="481" y="406"/>
                  </a:cubicBezTo>
                  <a:cubicBezTo>
                    <a:pt x="286" y="278"/>
                    <a:pt x="286" y="278"/>
                    <a:pt x="286" y="278"/>
                  </a:cubicBezTo>
                  <a:cubicBezTo>
                    <a:pt x="276" y="271"/>
                    <a:pt x="262" y="274"/>
                    <a:pt x="255" y="284"/>
                  </a:cubicBezTo>
                  <a:cubicBezTo>
                    <a:pt x="248" y="294"/>
                    <a:pt x="251" y="308"/>
                    <a:pt x="261" y="315"/>
                  </a:cubicBezTo>
                  <a:cubicBezTo>
                    <a:pt x="456" y="444"/>
                    <a:pt x="456" y="444"/>
                    <a:pt x="456" y="444"/>
                  </a:cubicBezTo>
                  <a:cubicBezTo>
                    <a:pt x="467" y="451"/>
                    <a:pt x="480" y="455"/>
                    <a:pt x="493" y="455"/>
                  </a:cubicBezTo>
                  <a:cubicBezTo>
                    <a:pt x="506" y="455"/>
                    <a:pt x="519" y="451"/>
                    <a:pt x="530" y="444"/>
                  </a:cubicBezTo>
                  <a:cubicBezTo>
                    <a:pt x="894" y="204"/>
                    <a:pt x="894" y="204"/>
                    <a:pt x="894" y="204"/>
                  </a:cubicBezTo>
                  <a:cubicBezTo>
                    <a:pt x="894" y="279"/>
                    <a:pt x="894" y="279"/>
                    <a:pt x="894" y="279"/>
                  </a:cubicBezTo>
                  <a:cubicBezTo>
                    <a:pt x="894" y="308"/>
                    <a:pt x="890" y="337"/>
                    <a:pt x="885" y="364"/>
                  </a:cubicBezTo>
                  <a:cubicBezTo>
                    <a:pt x="868" y="359"/>
                    <a:pt x="850" y="356"/>
                    <a:pt x="832" y="356"/>
                  </a:cubicBezTo>
                  <a:cubicBezTo>
                    <a:pt x="739" y="356"/>
                    <a:pt x="663" y="432"/>
                    <a:pt x="663" y="525"/>
                  </a:cubicBezTo>
                  <a:cubicBezTo>
                    <a:pt x="663" y="562"/>
                    <a:pt x="674" y="596"/>
                    <a:pt x="695" y="625"/>
                  </a:cubicBezTo>
                  <a:cubicBezTo>
                    <a:pt x="636" y="660"/>
                    <a:pt x="567" y="680"/>
                    <a:pt x="493" y="680"/>
                  </a:cubicBezTo>
                  <a:cubicBezTo>
                    <a:pt x="421" y="680"/>
                    <a:pt x="354" y="661"/>
                    <a:pt x="295" y="627"/>
                  </a:cubicBezTo>
                  <a:cubicBezTo>
                    <a:pt x="317" y="598"/>
                    <a:pt x="330" y="562"/>
                    <a:pt x="330" y="525"/>
                  </a:cubicBezTo>
                  <a:cubicBezTo>
                    <a:pt x="330" y="432"/>
                    <a:pt x="254" y="356"/>
                    <a:pt x="160" y="356"/>
                  </a:cubicBezTo>
                  <a:cubicBezTo>
                    <a:pt x="140" y="356"/>
                    <a:pt x="121" y="359"/>
                    <a:pt x="102" y="366"/>
                  </a:cubicBezTo>
                  <a:cubicBezTo>
                    <a:pt x="96" y="338"/>
                    <a:pt x="93" y="309"/>
                    <a:pt x="93" y="279"/>
                  </a:cubicBezTo>
                  <a:cubicBezTo>
                    <a:pt x="93" y="204"/>
                    <a:pt x="93" y="204"/>
                    <a:pt x="93" y="204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97" y="272"/>
                    <a:pt x="210" y="270"/>
                    <a:pt x="217" y="259"/>
                  </a:cubicBezTo>
                  <a:cubicBezTo>
                    <a:pt x="224" y="249"/>
                    <a:pt x="221" y="235"/>
                    <a:pt x="211" y="228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8" y="127"/>
                    <a:pt x="58" y="127"/>
                    <a:pt x="58" y="127"/>
                  </a:cubicBezTo>
                  <a:cubicBezTo>
                    <a:pt x="53" y="124"/>
                    <a:pt x="49" y="119"/>
                    <a:pt x="48" y="113"/>
                  </a:cubicBezTo>
                  <a:cubicBezTo>
                    <a:pt x="47" y="107"/>
                    <a:pt x="48" y="101"/>
                    <a:pt x="51" y="96"/>
                  </a:cubicBezTo>
                  <a:cubicBezTo>
                    <a:pt x="55" y="91"/>
                    <a:pt x="60" y="87"/>
                    <a:pt x="66" y="86"/>
                  </a:cubicBezTo>
                  <a:cubicBezTo>
                    <a:pt x="71" y="85"/>
                    <a:pt x="77" y="86"/>
                    <a:pt x="82" y="89"/>
                  </a:cubicBezTo>
                  <a:cubicBezTo>
                    <a:pt x="481" y="352"/>
                    <a:pt x="481" y="352"/>
                    <a:pt x="481" y="352"/>
                  </a:cubicBezTo>
                  <a:cubicBezTo>
                    <a:pt x="488" y="357"/>
                    <a:pt x="498" y="357"/>
                    <a:pt x="505" y="352"/>
                  </a:cubicBezTo>
                  <a:cubicBezTo>
                    <a:pt x="904" y="89"/>
                    <a:pt x="904" y="89"/>
                    <a:pt x="904" y="89"/>
                  </a:cubicBezTo>
                  <a:cubicBezTo>
                    <a:pt x="914" y="83"/>
                    <a:pt x="928" y="85"/>
                    <a:pt x="935" y="96"/>
                  </a:cubicBezTo>
                  <a:cubicBezTo>
                    <a:pt x="938" y="101"/>
                    <a:pt x="939" y="107"/>
                    <a:pt x="938" y="113"/>
                  </a:cubicBezTo>
                  <a:close/>
                  <a:moveTo>
                    <a:pt x="938" y="113"/>
                  </a:moveTo>
                  <a:cubicBezTo>
                    <a:pt x="938" y="113"/>
                    <a:pt x="938" y="113"/>
                    <a:pt x="938" y="113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4809710" y="2459909"/>
              <a:ext cx="75498" cy="75498"/>
            </a:xfrm>
            <a:custGeom>
              <a:rect b="b" l="l" r="r" t="t"/>
              <a:pathLst>
                <a:path extrusionOk="0" h="183" w="183">
                  <a:moveTo>
                    <a:pt x="91" y="183"/>
                  </a:moveTo>
                  <a:cubicBezTo>
                    <a:pt x="142" y="183"/>
                    <a:pt x="183" y="142"/>
                    <a:pt x="183" y="91"/>
                  </a:cubicBezTo>
                  <a:cubicBezTo>
                    <a:pt x="183" y="41"/>
                    <a:pt x="142" y="0"/>
                    <a:pt x="91" y="0"/>
                  </a:cubicBezTo>
                  <a:cubicBezTo>
                    <a:pt x="41" y="0"/>
                    <a:pt x="0" y="41"/>
                    <a:pt x="0" y="91"/>
                  </a:cubicBezTo>
                  <a:cubicBezTo>
                    <a:pt x="0" y="142"/>
                    <a:pt x="41" y="183"/>
                    <a:pt x="91" y="183"/>
                  </a:cubicBezTo>
                  <a:close/>
                  <a:moveTo>
                    <a:pt x="91" y="45"/>
                  </a:moveTo>
                  <a:cubicBezTo>
                    <a:pt x="117" y="45"/>
                    <a:pt x="138" y="66"/>
                    <a:pt x="138" y="91"/>
                  </a:cubicBezTo>
                  <a:cubicBezTo>
                    <a:pt x="138" y="117"/>
                    <a:pt x="117" y="138"/>
                    <a:pt x="91" y="138"/>
                  </a:cubicBezTo>
                  <a:cubicBezTo>
                    <a:pt x="65" y="138"/>
                    <a:pt x="45" y="117"/>
                    <a:pt x="45" y="91"/>
                  </a:cubicBezTo>
                  <a:cubicBezTo>
                    <a:pt x="45" y="66"/>
                    <a:pt x="65" y="45"/>
                    <a:pt x="91" y="45"/>
                  </a:cubicBezTo>
                  <a:close/>
                  <a:moveTo>
                    <a:pt x="91" y="45"/>
                  </a:moveTo>
                  <a:cubicBezTo>
                    <a:pt x="91" y="45"/>
                    <a:pt x="91" y="45"/>
                    <a:pt x="91" y="45"/>
                  </a:cubicBezTo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t" bIns="142575" lIns="285300" spcFirstLastPara="1" rIns="285300" wrap="square" tIns="142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3" name="Google Shape;983;p21"/>
          <p:cNvSpPr/>
          <p:nvPr/>
        </p:nvSpPr>
        <p:spPr>
          <a:xfrm>
            <a:off x="-303950" y="-199879"/>
            <a:ext cx="1156200" cy="11328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21"/>
          <p:cNvSpPr/>
          <p:nvPr/>
        </p:nvSpPr>
        <p:spPr>
          <a:xfrm>
            <a:off x="152550" y="-404464"/>
            <a:ext cx="830700" cy="8307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21"/>
          <p:cNvSpPr/>
          <p:nvPr/>
        </p:nvSpPr>
        <p:spPr>
          <a:xfrm>
            <a:off x="-342475" y="-329564"/>
            <a:ext cx="830700" cy="830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1"/>
          <p:cNvSpPr/>
          <p:nvPr/>
        </p:nvSpPr>
        <p:spPr>
          <a:xfrm rot="6359664">
            <a:off x="8263540" y="-184130"/>
            <a:ext cx="1156260" cy="1132896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21"/>
          <p:cNvSpPr/>
          <p:nvPr/>
        </p:nvSpPr>
        <p:spPr>
          <a:xfrm rot="6359623">
            <a:off x="8687207" y="347392"/>
            <a:ext cx="830757" cy="830757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21"/>
          <p:cNvSpPr/>
          <p:nvPr/>
        </p:nvSpPr>
        <p:spPr>
          <a:xfrm>
            <a:off x="8731094" y="-130878"/>
            <a:ext cx="557100" cy="5571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22"/>
          <p:cNvSpPr txBox="1"/>
          <p:nvPr>
            <p:ph type="title"/>
          </p:nvPr>
        </p:nvSpPr>
        <p:spPr>
          <a:xfrm>
            <a:off x="735039" y="532384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Roles y responsabilidades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94" name="Google Shape;994;p22"/>
          <p:cNvSpPr txBox="1"/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y responsabilidades</a:t>
            </a:r>
            <a:endParaRPr/>
          </a:p>
        </p:txBody>
      </p:sp>
      <p:grpSp>
        <p:nvGrpSpPr>
          <p:cNvPr id="995" name="Google Shape;995;p22"/>
          <p:cNvGrpSpPr/>
          <p:nvPr/>
        </p:nvGrpSpPr>
        <p:grpSpPr>
          <a:xfrm>
            <a:off x="469875" y="1055048"/>
            <a:ext cx="2670232" cy="2983626"/>
            <a:chOff x="632928" y="1250417"/>
            <a:chExt cx="2061000" cy="2733760"/>
          </a:xfrm>
        </p:grpSpPr>
        <p:sp>
          <p:nvSpPr>
            <p:cNvPr id="996" name="Google Shape;996;p22"/>
            <p:cNvSpPr/>
            <p:nvPr/>
          </p:nvSpPr>
          <p:spPr>
            <a:xfrm>
              <a:off x="863246" y="1250417"/>
              <a:ext cx="1677600" cy="5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Desarrollador</a:t>
              </a:r>
              <a:endParaRPr sz="12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accent4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principal</a:t>
              </a:r>
              <a:endParaRPr sz="12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endParaRPr>
            </a:p>
          </p:txBody>
        </p:sp>
        <p:sp>
          <p:nvSpPr>
            <p:cNvPr id="997" name="Google Shape;997;p22"/>
            <p:cNvSpPr txBox="1"/>
            <p:nvPr/>
          </p:nvSpPr>
          <p:spPr>
            <a:xfrm>
              <a:off x="632928" y="3107278"/>
              <a:ext cx="2061000" cy="8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Responsable de: </a:t>
              </a:r>
              <a:endParaRPr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04800" lvl="0" marL="457200" rtl="0" algn="l">
                <a:spcBef>
                  <a:spcPts val="160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tillium Web"/>
                <a:buChar char="●"/>
              </a:pPr>
              <a:r>
                <a:rPr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Historia y narrativa</a:t>
              </a:r>
              <a:endParaRPr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tillium Web"/>
                <a:buChar char="●"/>
              </a:pPr>
              <a:r>
                <a:rPr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Mecánicas base (movimiento, ataques, jugabilidad)</a:t>
              </a:r>
              <a:endParaRPr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tillium Web"/>
                <a:buChar char="●"/>
              </a:pPr>
              <a:r>
                <a:rPr lang="en" sz="1200">
                  <a:solidFill>
                    <a:schemeClr val="lt1"/>
                  </a:solidFill>
                  <a:latin typeface="Titillium Web"/>
                  <a:ea typeface="Titillium Web"/>
                  <a:cs typeface="Titillium Web"/>
                  <a:sym typeface="Titillium Web"/>
                </a:rPr>
                <a:t>Coordinación técnica general</a:t>
              </a:r>
              <a:endParaRPr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endParaRPr>
            </a:p>
          </p:txBody>
        </p:sp>
      </p:grpSp>
      <p:sp>
        <p:nvSpPr>
          <p:cNvPr id="998" name="Google Shape;998;p22"/>
          <p:cNvSpPr/>
          <p:nvPr/>
        </p:nvSpPr>
        <p:spPr>
          <a:xfrm>
            <a:off x="3455416" y="1082524"/>
            <a:ext cx="21735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Desarrollador interfaces</a:t>
            </a:r>
            <a:endParaRPr sz="1200">
              <a:solidFill>
                <a:schemeClr val="accent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999" name="Google Shape;999;p22"/>
          <p:cNvSpPr/>
          <p:nvPr/>
        </p:nvSpPr>
        <p:spPr>
          <a:xfrm>
            <a:off x="6164563" y="1055061"/>
            <a:ext cx="2248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Desarrollador niveles procedurales</a:t>
            </a:r>
            <a:endParaRPr sz="1200">
              <a:solidFill>
                <a:schemeClr val="accent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000" name="Google Shape;1000;p22"/>
          <p:cNvSpPr/>
          <p:nvPr/>
        </p:nvSpPr>
        <p:spPr>
          <a:xfrm>
            <a:off x="1495313" y="1867200"/>
            <a:ext cx="719400" cy="71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22"/>
          <p:cNvSpPr/>
          <p:nvPr/>
        </p:nvSpPr>
        <p:spPr>
          <a:xfrm>
            <a:off x="4182454" y="1867200"/>
            <a:ext cx="719400" cy="71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2" name="Google Shape;1002;p22"/>
          <p:cNvGrpSpPr/>
          <p:nvPr/>
        </p:nvGrpSpPr>
        <p:grpSpPr>
          <a:xfrm>
            <a:off x="1402156" y="2848213"/>
            <a:ext cx="905738" cy="233400"/>
            <a:chOff x="1483288" y="2459963"/>
            <a:chExt cx="905738" cy="233400"/>
          </a:xfrm>
        </p:grpSpPr>
        <p:sp>
          <p:nvSpPr>
            <p:cNvPr id="1003" name="Google Shape;1003;p22"/>
            <p:cNvSpPr/>
            <p:nvPr/>
          </p:nvSpPr>
          <p:spPr>
            <a:xfrm>
              <a:off x="1483288" y="2459963"/>
              <a:ext cx="233400" cy="23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2"/>
            <p:cNvSpPr/>
            <p:nvPr/>
          </p:nvSpPr>
          <p:spPr>
            <a:xfrm>
              <a:off x="1819456" y="2459963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2"/>
            <p:cNvSpPr/>
            <p:nvPr/>
          </p:nvSpPr>
          <p:spPr>
            <a:xfrm>
              <a:off x="2155625" y="2459963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22"/>
          <p:cNvSpPr/>
          <p:nvPr/>
        </p:nvSpPr>
        <p:spPr>
          <a:xfrm>
            <a:off x="6929263" y="1867200"/>
            <a:ext cx="719400" cy="719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22"/>
          <p:cNvGrpSpPr/>
          <p:nvPr/>
        </p:nvGrpSpPr>
        <p:grpSpPr>
          <a:xfrm>
            <a:off x="4089300" y="2848213"/>
            <a:ext cx="905738" cy="233400"/>
            <a:chOff x="4505063" y="2459963"/>
            <a:chExt cx="905738" cy="233400"/>
          </a:xfrm>
        </p:grpSpPr>
        <p:sp>
          <p:nvSpPr>
            <p:cNvPr id="1008" name="Google Shape;1008;p22"/>
            <p:cNvSpPr/>
            <p:nvPr/>
          </p:nvSpPr>
          <p:spPr>
            <a:xfrm>
              <a:off x="4505063" y="2459963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2"/>
            <p:cNvSpPr/>
            <p:nvPr/>
          </p:nvSpPr>
          <p:spPr>
            <a:xfrm>
              <a:off x="4841231" y="2459963"/>
              <a:ext cx="233400" cy="23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2"/>
            <p:cNvSpPr/>
            <p:nvPr/>
          </p:nvSpPr>
          <p:spPr>
            <a:xfrm>
              <a:off x="5177400" y="2459963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2"/>
          <p:cNvGrpSpPr/>
          <p:nvPr/>
        </p:nvGrpSpPr>
        <p:grpSpPr>
          <a:xfrm>
            <a:off x="7157519" y="2018524"/>
            <a:ext cx="262885" cy="416751"/>
            <a:chOff x="7978836" y="3740301"/>
            <a:chExt cx="328566" cy="520874"/>
          </a:xfrm>
        </p:grpSpPr>
        <p:sp>
          <p:nvSpPr>
            <p:cNvPr id="1012" name="Google Shape;1012;p22"/>
            <p:cNvSpPr/>
            <p:nvPr/>
          </p:nvSpPr>
          <p:spPr>
            <a:xfrm>
              <a:off x="8174836" y="3768470"/>
              <a:ext cx="125113" cy="266537"/>
            </a:xfrm>
            <a:custGeom>
              <a:rect b="b" l="l" r="r" t="t"/>
              <a:pathLst>
                <a:path extrusionOk="0" h="16144" w="7578">
                  <a:moveTo>
                    <a:pt x="1" y="0"/>
                  </a:moveTo>
                  <a:lnTo>
                    <a:pt x="1" y="15237"/>
                  </a:lnTo>
                  <a:lnTo>
                    <a:pt x="2569" y="16144"/>
                  </a:lnTo>
                  <a:lnTo>
                    <a:pt x="2589" y="16144"/>
                  </a:lnTo>
                  <a:lnTo>
                    <a:pt x="7415" y="2608"/>
                  </a:lnTo>
                  <a:cubicBezTo>
                    <a:pt x="7577" y="2154"/>
                    <a:pt x="7331" y="1681"/>
                    <a:pt x="6902" y="1518"/>
                  </a:cubicBezTo>
                  <a:lnTo>
                    <a:pt x="2628" y="0"/>
                  </a:ln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2"/>
            <p:cNvSpPr/>
            <p:nvPr/>
          </p:nvSpPr>
          <p:spPr>
            <a:xfrm>
              <a:off x="7986580" y="3825437"/>
              <a:ext cx="50223" cy="174989"/>
            </a:xfrm>
            <a:custGeom>
              <a:rect b="b" l="l" r="r" t="t"/>
              <a:pathLst>
                <a:path extrusionOk="0" h="10599" w="3042">
                  <a:moveTo>
                    <a:pt x="1479" y="1"/>
                  </a:moveTo>
                  <a:cubicBezTo>
                    <a:pt x="661" y="1"/>
                    <a:pt x="0" y="676"/>
                    <a:pt x="0" y="1480"/>
                  </a:cubicBezTo>
                  <a:lnTo>
                    <a:pt x="0" y="10599"/>
                  </a:lnTo>
                  <a:lnTo>
                    <a:pt x="331" y="10599"/>
                  </a:lnTo>
                  <a:cubicBezTo>
                    <a:pt x="1809" y="10599"/>
                    <a:pt x="3042" y="9386"/>
                    <a:pt x="3042" y="7888"/>
                  </a:cubicBezTo>
                  <a:lnTo>
                    <a:pt x="3042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2"/>
            <p:cNvSpPr/>
            <p:nvPr/>
          </p:nvSpPr>
          <p:spPr>
            <a:xfrm>
              <a:off x="8108671" y="4030631"/>
              <a:ext cx="96039" cy="35265"/>
            </a:xfrm>
            <a:custGeom>
              <a:rect b="b" l="l" r="r" t="t"/>
              <a:pathLst>
                <a:path extrusionOk="0" h="2136" w="5817">
                  <a:moveTo>
                    <a:pt x="0" y="1"/>
                  </a:moveTo>
                  <a:lnTo>
                    <a:pt x="0" y="2135"/>
                  </a:lnTo>
                  <a:lnTo>
                    <a:pt x="5817" y="2135"/>
                  </a:lnTo>
                  <a:lnTo>
                    <a:pt x="5817" y="1"/>
                  </a:lnTo>
                  <a:close/>
                </a:path>
              </a:pathLst>
            </a:custGeom>
            <a:solidFill>
              <a:srgbClr val="FECA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8011001" y="3748111"/>
              <a:ext cx="207943" cy="296751"/>
            </a:xfrm>
            <a:custGeom>
              <a:rect b="b" l="l" r="r" t="t"/>
              <a:pathLst>
                <a:path extrusionOk="0" h="17974" w="12595">
                  <a:moveTo>
                    <a:pt x="863" y="1"/>
                  </a:moveTo>
                  <a:cubicBezTo>
                    <a:pt x="394" y="1"/>
                    <a:pt x="0" y="390"/>
                    <a:pt x="0" y="844"/>
                  </a:cubicBezTo>
                  <a:lnTo>
                    <a:pt x="0" y="17973"/>
                  </a:lnTo>
                  <a:lnTo>
                    <a:pt x="11752" y="17973"/>
                  </a:lnTo>
                  <a:cubicBezTo>
                    <a:pt x="12121" y="17973"/>
                    <a:pt x="12427" y="17727"/>
                    <a:pt x="12550" y="17397"/>
                  </a:cubicBezTo>
                  <a:cubicBezTo>
                    <a:pt x="12570" y="17313"/>
                    <a:pt x="12595" y="17209"/>
                    <a:pt x="12595" y="17111"/>
                  </a:cubicBezTo>
                  <a:lnTo>
                    <a:pt x="12595" y="844"/>
                  </a:lnTo>
                  <a:cubicBezTo>
                    <a:pt x="12595" y="390"/>
                    <a:pt x="12225" y="1"/>
                    <a:pt x="11752" y="1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8068695" y="4006881"/>
              <a:ext cx="92555" cy="81559"/>
            </a:xfrm>
            <a:custGeom>
              <a:rect b="b" l="l" r="r" t="t"/>
              <a:pathLst>
                <a:path extrusionOk="0" h="4940" w="5606">
                  <a:moveTo>
                    <a:pt x="1878" y="0"/>
                  </a:moveTo>
                  <a:cubicBezTo>
                    <a:pt x="1438" y="0"/>
                    <a:pt x="1000" y="167"/>
                    <a:pt x="657" y="499"/>
                  </a:cubicBezTo>
                  <a:cubicBezTo>
                    <a:pt x="657" y="519"/>
                    <a:pt x="637" y="539"/>
                    <a:pt x="617" y="539"/>
                  </a:cubicBezTo>
                  <a:cubicBezTo>
                    <a:pt x="1" y="1199"/>
                    <a:pt x="40" y="2225"/>
                    <a:pt x="657" y="2880"/>
                  </a:cubicBezTo>
                  <a:lnTo>
                    <a:pt x="2569" y="4832"/>
                  </a:lnTo>
                  <a:cubicBezTo>
                    <a:pt x="2631" y="4904"/>
                    <a:pt x="2717" y="4940"/>
                    <a:pt x="2803" y="4940"/>
                  </a:cubicBezTo>
                  <a:cubicBezTo>
                    <a:pt x="2890" y="4940"/>
                    <a:pt x="2976" y="4904"/>
                    <a:pt x="3037" y="4832"/>
                  </a:cubicBezTo>
                  <a:lnTo>
                    <a:pt x="4950" y="2880"/>
                  </a:lnTo>
                  <a:cubicBezTo>
                    <a:pt x="5566" y="2225"/>
                    <a:pt x="5606" y="1199"/>
                    <a:pt x="4990" y="539"/>
                  </a:cubicBezTo>
                  <a:cubicBezTo>
                    <a:pt x="4970" y="539"/>
                    <a:pt x="4970" y="519"/>
                    <a:pt x="4950" y="499"/>
                  </a:cubicBezTo>
                  <a:cubicBezTo>
                    <a:pt x="4618" y="167"/>
                    <a:pt x="4178" y="0"/>
                    <a:pt x="3739" y="0"/>
                  </a:cubicBezTo>
                  <a:cubicBezTo>
                    <a:pt x="3416" y="0"/>
                    <a:pt x="3094" y="91"/>
                    <a:pt x="2816" y="273"/>
                  </a:cubicBezTo>
                  <a:cubicBezTo>
                    <a:pt x="2527" y="91"/>
                    <a:pt x="2202" y="0"/>
                    <a:pt x="187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7986580" y="3927514"/>
              <a:ext cx="218114" cy="280455"/>
            </a:xfrm>
            <a:custGeom>
              <a:rect b="b" l="l" r="r" t="t"/>
              <a:pathLst>
                <a:path extrusionOk="0" h="16987" w="13211">
                  <a:moveTo>
                    <a:pt x="3845" y="0"/>
                  </a:moveTo>
                  <a:cubicBezTo>
                    <a:pt x="3554" y="0"/>
                    <a:pt x="3249" y="84"/>
                    <a:pt x="3002" y="286"/>
                  </a:cubicBezTo>
                  <a:lnTo>
                    <a:pt x="1479" y="1459"/>
                  </a:lnTo>
                  <a:lnTo>
                    <a:pt x="434" y="2258"/>
                  </a:lnTo>
                  <a:cubicBezTo>
                    <a:pt x="168" y="2465"/>
                    <a:pt x="0" y="2795"/>
                    <a:pt x="0" y="3140"/>
                  </a:cubicBezTo>
                  <a:lnTo>
                    <a:pt x="0" y="7887"/>
                  </a:lnTo>
                  <a:cubicBezTo>
                    <a:pt x="0" y="9573"/>
                    <a:pt x="1233" y="10988"/>
                    <a:pt x="2859" y="11254"/>
                  </a:cubicBezTo>
                  <a:lnTo>
                    <a:pt x="2835" y="16987"/>
                  </a:lnTo>
                  <a:lnTo>
                    <a:pt x="11298" y="16987"/>
                  </a:lnTo>
                  <a:lnTo>
                    <a:pt x="11298" y="11214"/>
                  </a:lnTo>
                  <a:cubicBezTo>
                    <a:pt x="12407" y="10929"/>
                    <a:pt x="13211" y="9918"/>
                    <a:pt x="13211" y="8730"/>
                  </a:cubicBezTo>
                  <a:lnTo>
                    <a:pt x="13211" y="7108"/>
                  </a:lnTo>
                  <a:lnTo>
                    <a:pt x="7394" y="7108"/>
                  </a:lnTo>
                  <a:cubicBezTo>
                    <a:pt x="6758" y="6019"/>
                    <a:pt x="5590" y="5299"/>
                    <a:pt x="4235" y="5299"/>
                  </a:cubicBezTo>
                  <a:lnTo>
                    <a:pt x="2776" y="5299"/>
                  </a:lnTo>
                  <a:lnTo>
                    <a:pt x="2776" y="3963"/>
                  </a:lnTo>
                  <a:lnTo>
                    <a:pt x="4708" y="2485"/>
                  </a:lnTo>
                  <a:cubicBezTo>
                    <a:pt x="5299" y="2011"/>
                    <a:pt x="5423" y="1129"/>
                    <a:pt x="4954" y="533"/>
                  </a:cubicBezTo>
                  <a:cubicBezTo>
                    <a:pt x="4663" y="183"/>
                    <a:pt x="4254" y="0"/>
                    <a:pt x="3845" y="0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8010011" y="4199847"/>
              <a:ext cx="186563" cy="53889"/>
            </a:xfrm>
            <a:custGeom>
              <a:rect b="b" l="l" r="r" t="t"/>
              <a:pathLst>
                <a:path extrusionOk="0" h="3264" w="11300">
                  <a:moveTo>
                    <a:pt x="1110" y="1"/>
                  </a:moveTo>
                  <a:cubicBezTo>
                    <a:pt x="494" y="1"/>
                    <a:pt x="1" y="494"/>
                    <a:pt x="1" y="1110"/>
                  </a:cubicBezTo>
                  <a:lnTo>
                    <a:pt x="1" y="3160"/>
                  </a:lnTo>
                  <a:cubicBezTo>
                    <a:pt x="1" y="3225"/>
                    <a:pt x="40" y="3264"/>
                    <a:pt x="104" y="3264"/>
                  </a:cubicBezTo>
                  <a:lnTo>
                    <a:pt x="11196" y="3264"/>
                  </a:lnTo>
                  <a:cubicBezTo>
                    <a:pt x="11255" y="3264"/>
                    <a:pt x="11299" y="3225"/>
                    <a:pt x="11299" y="3160"/>
                  </a:cubicBezTo>
                  <a:lnTo>
                    <a:pt x="11299" y="1110"/>
                  </a:lnTo>
                  <a:cubicBezTo>
                    <a:pt x="11299" y="494"/>
                    <a:pt x="10806" y="1"/>
                    <a:pt x="10190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7978836" y="3740301"/>
              <a:ext cx="328566" cy="520874"/>
            </a:xfrm>
            <a:custGeom>
              <a:rect b="b" l="l" r="r" t="t"/>
              <a:pathLst>
                <a:path extrusionOk="0" h="31549" w="19901">
                  <a:moveTo>
                    <a:pt x="1500" y="5729"/>
                  </a:moveTo>
                  <a:lnTo>
                    <a:pt x="1500" y="12570"/>
                  </a:lnTo>
                  <a:lnTo>
                    <a:pt x="923" y="12980"/>
                  </a:lnTo>
                  <a:lnTo>
                    <a:pt x="923" y="6636"/>
                  </a:lnTo>
                  <a:cubicBezTo>
                    <a:pt x="923" y="6246"/>
                    <a:pt x="1150" y="5916"/>
                    <a:pt x="1500" y="5729"/>
                  </a:cubicBezTo>
                  <a:close/>
                  <a:moveTo>
                    <a:pt x="13700" y="922"/>
                  </a:moveTo>
                  <a:cubicBezTo>
                    <a:pt x="13902" y="922"/>
                    <a:pt x="14089" y="1110"/>
                    <a:pt x="14089" y="1317"/>
                  </a:cubicBezTo>
                  <a:lnTo>
                    <a:pt x="14089" y="3614"/>
                  </a:lnTo>
                  <a:cubicBezTo>
                    <a:pt x="14089" y="3880"/>
                    <a:pt x="14271" y="4107"/>
                    <a:pt x="14543" y="4107"/>
                  </a:cubicBezTo>
                  <a:cubicBezTo>
                    <a:pt x="14789" y="4107"/>
                    <a:pt x="15011" y="3905"/>
                    <a:pt x="15011" y="3634"/>
                  </a:cubicBezTo>
                  <a:lnTo>
                    <a:pt x="15011" y="2382"/>
                  </a:lnTo>
                  <a:lnTo>
                    <a:pt x="18668" y="3698"/>
                  </a:lnTo>
                  <a:cubicBezTo>
                    <a:pt x="18772" y="3737"/>
                    <a:pt x="18856" y="3801"/>
                    <a:pt x="18895" y="3905"/>
                  </a:cubicBezTo>
                  <a:cubicBezTo>
                    <a:pt x="18935" y="3984"/>
                    <a:pt x="18935" y="4107"/>
                    <a:pt x="18915" y="4191"/>
                  </a:cubicBezTo>
                  <a:lnTo>
                    <a:pt x="15011" y="15055"/>
                  </a:lnTo>
                  <a:lnTo>
                    <a:pt x="15011" y="5526"/>
                  </a:lnTo>
                  <a:cubicBezTo>
                    <a:pt x="15011" y="5260"/>
                    <a:pt x="14809" y="5034"/>
                    <a:pt x="14562" y="5034"/>
                  </a:cubicBezTo>
                  <a:cubicBezTo>
                    <a:pt x="14296" y="5034"/>
                    <a:pt x="14089" y="5236"/>
                    <a:pt x="14089" y="5507"/>
                  </a:cubicBezTo>
                  <a:lnTo>
                    <a:pt x="14089" y="17584"/>
                  </a:lnTo>
                  <a:cubicBezTo>
                    <a:pt x="14089" y="17603"/>
                    <a:pt x="14069" y="17643"/>
                    <a:pt x="14050" y="17682"/>
                  </a:cubicBezTo>
                  <a:cubicBezTo>
                    <a:pt x="14025" y="17805"/>
                    <a:pt x="13926" y="17929"/>
                    <a:pt x="13803" y="17953"/>
                  </a:cubicBezTo>
                  <a:cubicBezTo>
                    <a:pt x="13759" y="17973"/>
                    <a:pt x="13739" y="17973"/>
                    <a:pt x="13700" y="17973"/>
                  </a:cubicBezTo>
                  <a:lnTo>
                    <a:pt x="11624" y="17973"/>
                  </a:lnTo>
                  <a:cubicBezTo>
                    <a:pt x="11358" y="17973"/>
                    <a:pt x="11151" y="18175"/>
                    <a:pt x="11131" y="18422"/>
                  </a:cubicBezTo>
                  <a:cubicBezTo>
                    <a:pt x="11131" y="18693"/>
                    <a:pt x="11339" y="18895"/>
                    <a:pt x="11605" y="18895"/>
                  </a:cubicBezTo>
                  <a:lnTo>
                    <a:pt x="13226" y="18895"/>
                  </a:lnTo>
                  <a:lnTo>
                    <a:pt x="13226" y="20068"/>
                  </a:lnTo>
                  <a:cubicBezTo>
                    <a:pt x="13226" y="21236"/>
                    <a:pt x="12280" y="22163"/>
                    <a:pt x="11112" y="22163"/>
                  </a:cubicBezTo>
                  <a:lnTo>
                    <a:pt x="10185" y="22163"/>
                  </a:lnTo>
                  <a:cubicBezTo>
                    <a:pt x="9919" y="22163"/>
                    <a:pt x="9712" y="22365"/>
                    <a:pt x="9692" y="22612"/>
                  </a:cubicBezTo>
                  <a:cubicBezTo>
                    <a:pt x="9692" y="22883"/>
                    <a:pt x="9899" y="23104"/>
                    <a:pt x="10165" y="23104"/>
                  </a:cubicBezTo>
                  <a:lnTo>
                    <a:pt x="11112" y="23104"/>
                  </a:lnTo>
                  <a:cubicBezTo>
                    <a:pt x="11171" y="23104"/>
                    <a:pt x="11235" y="23085"/>
                    <a:pt x="11294" y="23085"/>
                  </a:cubicBezTo>
                  <a:lnTo>
                    <a:pt x="11294" y="27359"/>
                  </a:lnTo>
                  <a:lnTo>
                    <a:pt x="3777" y="27359"/>
                  </a:lnTo>
                  <a:lnTo>
                    <a:pt x="3777" y="23085"/>
                  </a:lnTo>
                  <a:cubicBezTo>
                    <a:pt x="3821" y="23085"/>
                    <a:pt x="3841" y="23104"/>
                    <a:pt x="3880" y="23104"/>
                  </a:cubicBezTo>
                  <a:lnTo>
                    <a:pt x="4827" y="23104"/>
                  </a:lnTo>
                  <a:cubicBezTo>
                    <a:pt x="5093" y="23104"/>
                    <a:pt x="5320" y="22902"/>
                    <a:pt x="5320" y="22656"/>
                  </a:cubicBezTo>
                  <a:cubicBezTo>
                    <a:pt x="5320" y="22390"/>
                    <a:pt x="5113" y="22163"/>
                    <a:pt x="4847" y="22163"/>
                  </a:cubicBezTo>
                  <a:lnTo>
                    <a:pt x="3880" y="22163"/>
                  </a:lnTo>
                  <a:cubicBezTo>
                    <a:pt x="2259" y="22163"/>
                    <a:pt x="923" y="20847"/>
                    <a:pt x="923" y="19225"/>
                  </a:cubicBezTo>
                  <a:lnTo>
                    <a:pt x="923" y="14478"/>
                  </a:lnTo>
                  <a:cubicBezTo>
                    <a:pt x="923" y="14276"/>
                    <a:pt x="1026" y="14089"/>
                    <a:pt x="1189" y="13965"/>
                  </a:cubicBezTo>
                  <a:lnTo>
                    <a:pt x="3757" y="11994"/>
                  </a:lnTo>
                  <a:cubicBezTo>
                    <a:pt x="3920" y="11855"/>
                    <a:pt x="4121" y="11787"/>
                    <a:pt x="4328" y="11787"/>
                  </a:cubicBezTo>
                  <a:cubicBezTo>
                    <a:pt x="4460" y="11787"/>
                    <a:pt x="4595" y="11815"/>
                    <a:pt x="4723" y="11871"/>
                  </a:cubicBezTo>
                  <a:cubicBezTo>
                    <a:pt x="4763" y="11890"/>
                    <a:pt x="4807" y="11915"/>
                    <a:pt x="4827" y="11954"/>
                  </a:cubicBezTo>
                  <a:cubicBezTo>
                    <a:pt x="5132" y="12161"/>
                    <a:pt x="5275" y="12487"/>
                    <a:pt x="5236" y="12837"/>
                  </a:cubicBezTo>
                  <a:cubicBezTo>
                    <a:pt x="5216" y="13083"/>
                    <a:pt x="5093" y="13290"/>
                    <a:pt x="4886" y="13453"/>
                  </a:cubicBezTo>
                  <a:lnTo>
                    <a:pt x="2959" y="14951"/>
                  </a:lnTo>
                  <a:cubicBezTo>
                    <a:pt x="2855" y="15035"/>
                    <a:pt x="2791" y="15178"/>
                    <a:pt x="2791" y="15321"/>
                  </a:cubicBezTo>
                  <a:lnTo>
                    <a:pt x="2791" y="16637"/>
                  </a:lnTo>
                  <a:cubicBezTo>
                    <a:pt x="2791" y="16903"/>
                    <a:pt x="2998" y="17110"/>
                    <a:pt x="3245" y="17110"/>
                  </a:cubicBezTo>
                  <a:lnTo>
                    <a:pt x="4704" y="17110"/>
                  </a:lnTo>
                  <a:cubicBezTo>
                    <a:pt x="6468" y="17110"/>
                    <a:pt x="7908" y="18545"/>
                    <a:pt x="7908" y="20295"/>
                  </a:cubicBezTo>
                  <a:cubicBezTo>
                    <a:pt x="7908" y="20517"/>
                    <a:pt x="8051" y="20704"/>
                    <a:pt x="8258" y="20763"/>
                  </a:cubicBezTo>
                  <a:cubicBezTo>
                    <a:pt x="8293" y="20770"/>
                    <a:pt x="8328" y="20774"/>
                    <a:pt x="8362" y="20774"/>
                  </a:cubicBezTo>
                  <a:cubicBezTo>
                    <a:pt x="8621" y="20774"/>
                    <a:pt x="8829" y="20567"/>
                    <a:pt x="8829" y="20314"/>
                  </a:cubicBezTo>
                  <a:cubicBezTo>
                    <a:pt x="8829" y="19822"/>
                    <a:pt x="8751" y="19348"/>
                    <a:pt x="8583" y="18895"/>
                  </a:cubicBezTo>
                  <a:lnTo>
                    <a:pt x="9736" y="18895"/>
                  </a:lnTo>
                  <a:cubicBezTo>
                    <a:pt x="9983" y="18895"/>
                    <a:pt x="10205" y="18712"/>
                    <a:pt x="10205" y="18446"/>
                  </a:cubicBezTo>
                  <a:cubicBezTo>
                    <a:pt x="10205" y="18200"/>
                    <a:pt x="10003" y="17973"/>
                    <a:pt x="9756" y="17973"/>
                  </a:cubicBezTo>
                  <a:lnTo>
                    <a:pt x="8110" y="17973"/>
                  </a:lnTo>
                  <a:cubicBezTo>
                    <a:pt x="7370" y="16884"/>
                    <a:pt x="6118" y="16184"/>
                    <a:pt x="4704" y="16184"/>
                  </a:cubicBezTo>
                  <a:lnTo>
                    <a:pt x="3718" y="16184"/>
                  </a:lnTo>
                  <a:lnTo>
                    <a:pt x="3718" y="15548"/>
                  </a:lnTo>
                  <a:lnTo>
                    <a:pt x="5463" y="14173"/>
                  </a:lnTo>
                  <a:cubicBezTo>
                    <a:pt x="5832" y="13887"/>
                    <a:pt x="6079" y="13453"/>
                    <a:pt x="6163" y="12980"/>
                  </a:cubicBezTo>
                  <a:cubicBezTo>
                    <a:pt x="6222" y="12506"/>
                    <a:pt x="6099" y="12013"/>
                    <a:pt x="5813" y="11624"/>
                  </a:cubicBezTo>
                  <a:cubicBezTo>
                    <a:pt x="5522" y="11215"/>
                    <a:pt x="5054" y="10949"/>
                    <a:pt x="4561" y="10885"/>
                  </a:cubicBezTo>
                  <a:cubicBezTo>
                    <a:pt x="4481" y="10875"/>
                    <a:pt x="4401" y="10870"/>
                    <a:pt x="4321" y="10870"/>
                  </a:cubicBezTo>
                  <a:cubicBezTo>
                    <a:pt x="3910" y="10870"/>
                    <a:pt x="3511" y="10998"/>
                    <a:pt x="3180" y="11254"/>
                  </a:cubicBezTo>
                  <a:lnTo>
                    <a:pt x="2421" y="11851"/>
                  </a:lnTo>
                  <a:lnTo>
                    <a:pt x="2421" y="1317"/>
                  </a:lnTo>
                  <a:cubicBezTo>
                    <a:pt x="2421" y="1110"/>
                    <a:pt x="2589" y="922"/>
                    <a:pt x="2811" y="922"/>
                  </a:cubicBezTo>
                  <a:close/>
                  <a:moveTo>
                    <a:pt x="12078" y="28280"/>
                  </a:moveTo>
                  <a:cubicBezTo>
                    <a:pt x="12423" y="28280"/>
                    <a:pt x="12734" y="28571"/>
                    <a:pt x="12734" y="28941"/>
                  </a:cubicBezTo>
                  <a:lnTo>
                    <a:pt x="12734" y="30622"/>
                  </a:lnTo>
                  <a:lnTo>
                    <a:pt x="2362" y="30622"/>
                  </a:lnTo>
                  <a:lnTo>
                    <a:pt x="2362" y="28941"/>
                  </a:lnTo>
                  <a:cubicBezTo>
                    <a:pt x="2362" y="28571"/>
                    <a:pt x="2648" y="28280"/>
                    <a:pt x="2998" y="28280"/>
                  </a:cubicBezTo>
                  <a:close/>
                  <a:moveTo>
                    <a:pt x="2811" y="1"/>
                  </a:moveTo>
                  <a:cubicBezTo>
                    <a:pt x="2071" y="1"/>
                    <a:pt x="1500" y="597"/>
                    <a:pt x="1500" y="1317"/>
                  </a:cubicBezTo>
                  <a:lnTo>
                    <a:pt x="1500" y="4767"/>
                  </a:lnTo>
                  <a:cubicBezTo>
                    <a:pt x="637" y="4969"/>
                    <a:pt x="1" y="5729"/>
                    <a:pt x="1" y="6655"/>
                  </a:cubicBezTo>
                  <a:lnTo>
                    <a:pt x="1" y="19225"/>
                  </a:lnTo>
                  <a:cubicBezTo>
                    <a:pt x="1" y="20990"/>
                    <a:pt x="1209" y="22513"/>
                    <a:pt x="2855" y="22962"/>
                  </a:cubicBezTo>
                  <a:lnTo>
                    <a:pt x="2855" y="27359"/>
                  </a:lnTo>
                  <a:cubicBezTo>
                    <a:pt x="2052" y="27442"/>
                    <a:pt x="1435" y="28118"/>
                    <a:pt x="1435" y="28941"/>
                  </a:cubicBezTo>
                  <a:lnTo>
                    <a:pt x="1435" y="30622"/>
                  </a:lnTo>
                  <a:lnTo>
                    <a:pt x="1046" y="30622"/>
                  </a:lnTo>
                  <a:cubicBezTo>
                    <a:pt x="800" y="30622"/>
                    <a:pt x="573" y="30829"/>
                    <a:pt x="553" y="31075"/>
                  </a:cubicBezTo>
                  <a:cubicBezTo>
                    <a:pt x="553" y="31341"/>
                    <a:pt x="760" y="31548"/>
                    <a:pt x="1026" y="31548"/>
                  </a:cubicBezTo>
                  <a:lnTo>
                    <a:pt x="14518" y="31548"/>
                  </a:lnTo>
                  <a:cubicBezTo>
                    <a:pt x="14789" y="31548"/>
                    <a:pt x="14991" y="31361"/>
                    <a:pt x="15011" y="31115"/>
                  </a:cubicBezTo>
                  <a:cubicBezTo>
                    <a:pt x="15011" y="30848"/>
                    <a:pt x="14809" y="30622"/>
                    <a:pt x="14543" y="30622"/>
                  </a:cubicBezTo>
                  <a:lnTo>
                    <a:pt x="13655" y="30622"/>
                  </a:lnTo>
                  <a:lnTo>
                    <a:pt x="13655" y="28941"/>
                  </a:lnTo>
                  <a:cubicBezTo>
                    <a:pt x="13655" y="28118"/>
                    <a:pt x="13019" y="27442"/>
                    <a:pt x="12241" y="27359"/>
                  </a:cubicBezTo>
                  <a:lnTo>
                    <a:pt x="12241" y="22883"/>
                  </a:lnTo>
                  <a:cubicBezTo>
                    <a:pt x="13350" y="22429"/>
                    <a:pt x="14148" y="21340"/>
                    <a:pt x="14148" y="20068"/>
                  </a:cubicBezTo>
                  <a:lnTo>
                    <a:pt x="14148" y="18816"/>
                  </a:lnTo>
                  <a:cubicBezTo>
                    <a:pt x="14459" y="18712"/>
                    <a:pt x="14705" y="18486"/>
                    <a:pt x="14848" y="18200"/>
                  </a:cubicBezTo>
                  <a:cubicBezTo>
                    <a:pt x="14868" y="18175"/>
                    <a:pt x="14868" y="18175"/>
                    <a:pt x="14868" y="18155"/>
                  </a:cubicBezTo>
                  <a:cubicBezTo>
                    <a:pt x="14912" y="18077"/>
                    <a:pt x="14952" y="17993"/>
                    <a:pt x="14971" y="17929"/>
                  </a:cubicBezTo>
                  <a:lnTo>
                    <a:pt x="19778" y="4496"/>
                  </a:lnTo>
                  <a:cubicBezTo>
                    <a:pt x="19901" y="4171"/>
                    <a:pt x="19881" y="3821"/>
                    <a:pt x="19738" y="3491"/>
                  </a:cubicBezTo>
                  <a:cubicBezTo>
                    <a:pt x="19571" y="3185"/>
                    <a:pt x="19304" y="2939"/>
                    <a:pt x="18979" y="2835"/>
                  </a:cubicBezTo>
                  <a:lnTo>
                    <a:pt x="15011" y="1415"/>
                  </a:lnTo>
                  <a:lnTo>
                    <a:pt x="15011" y="1317"/>
                  </a:lnTo>
                  <a:cubicBezTo>
                    <a:pt x="15011" y="597"/>
                    <a:pt x="14419" y="1"/>
                    <a:pt x="1370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8075779" y="4106240"/>
              <a:ext cx="31600" cy="15569"/>
            </a:xfrm>
            <a:custGeom>
              <a:rect b="b" l="l" r="r" t="t"/>
              <a:pathLst>
                <a:path extrusionOk="0" h="943" w="1914">
                  <a:moveTo>
                    <a:pt x="454" y="1"/>
                  </a:moveTo>
                  <a:cubicBezTo>
                    <a:pt x="208" y="1"/>
                    <a:pt x="1" y="228"/>
                    <a:pt x="1" y="474"/>
                  </a:cubicBezTo>
                  <a:cubicBezTo>
                    <a:pt x="1" y="721"/>
                    <a:pt x="208" y="942"/>
                    <a:pt x="454" y="942"/>
                  </a:cubicBezTo>
                  <a:lnTo>
                    <a:pt x="1460" y="942"/>
                  </a:lnTo>
                  <a:cubicBezTo>
                    <a:pt x="1706" y="942"/>
                    <a:pt x="1913" y="721"/>
                    <a:pt x="1913" y="474"/>
                  </a:cubicBezTo>
                  <a:cubicBezTo>
                    <a:pt x="1913" y="228"/>
                    <a:pt x="1706" y="1"/>
                    <a:pt x="1460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8060571" y="3999368"/>
              <a:ext cx="108817" cy="99176"/>
            </a:xfrm>
            <a:custGeom>
              <a:rect b="b" l="l" r="r" t="t"/>
              <a:pathLst>
                <a:path extrusionOk="0" h="6007" w="6591">
                  <a:moveTo>
                    <a:pt x="2381" y="915"/>
                  </a:moveTo>
                  <a:cubicBezTo>
                    <a:pt x="2608" y="915"/>
                    <a:pt x="2834" y="994"/>
                    <a:pt x="3037" y="1117"/>
                  </a:cubicBezTo>
                  <a:cubicBezTo>
                    <a:pt x="3120" y="1169"/>
                    <a:pt x="3208" y="1195"/>
                    <a:pt x="3295" y="1195"/>
                  </a:cubicBezTo>
                  <a:cubicBezTo>
                    <a:pt x="3383" y="1195"/>
                    <a:pt x="3470" y="1169"/>
                    <a:pt x="3554" y="1117"/>
                  </a:cubicBezTo>
                  <a:cubicBezTo>
                    <a:pt x="3762" y="988"/>
                    <a:pt x="3998" y="924"/>
                    <a:pt x="4233" y="924"/>
                  </a:cubicBezTo>
                  <a:cubicBezTo>
                    <a:pt x="4556" y="924"/>
                    <a:pt x="4875" y="1045"/>
                    <a:pt x="5112" y="1285"/>
                  </a:cubicBezTo>
                  <a:cubicBezTo>
                    <a:pt x="5112" y="1304"/>
                    <a:pt x="5132" y="1304"/>
                    <a:pt x="5132" y="1324"/>
                  </a:cubicBezTo>
                  <a:cubicBezTo>
                    <a:pt x="5585" y="1797"/>
                    <a:pt x="5565" y="2537"/>
                    <a:pt x="5112" y="3010"/>
                  </a:cubicBezTo>
                  <a:lnTo>
                    <a:pt x="3308" y="4878"/>
                  </a:lnTo>
                  <a:lnTo>
                    <a:pt x="1499" y="3010"/>
                  </a:lnTo>
                  <a:cubicBezTo>
                    <a:pt x="1025" y="2537"/>
                    <a:pt x="1006" y="1797"/>
                    <a:pt x="1459" y="1324"/>
                  </a:cubicBezTo>
                  <a:cubicBezTo>
                    <a:pt x="1459" y="1304"/>
                    <a:pt x="1479" y="1304"/>
                    <a:pt x="1479" y="1285"/>
                  </a:cubicBezTo>
                  <a:cubicBezTo>
                    <a:pt x="1725" y="1058"/>
                    <a:pt x="2051" y="915"/>
                    <a:pt x="2381" y="915"/>
                  </a:cubicBezTo>
                  <a:close/>
                  <a:moveTo>
                    <a:pt x="2388" y="0"/>
                  </a:moveTo>
                  <a:cubicBezTo>
                    <a:pt x="1815" y="0"/>
                    <a:pt x="1245" y="213"/>
                    <a:pt x="818" y="624"/>
                  </a:cubicBezTo>
                  <a:cubicBezTo>
                    <a:pt x="818" y="649"/>
                    <a:pt x="799" y="668"/>
                    <a:pt x="779" y="688"/>
                  </a:cubicBezTo>
                  <a:cubicBezTo>
                    <a:pt x="0" y="1531"/>
                    <a:pt x="20" y="2823"/>
                    <a:pt x="818" y="3646"/>
                  </a:cubicBezTo>
                  <a:lnTo>
                    <a:pt x="2958" y="5864"/>
                  </a:lnTo>
                  <a:cubicBezTo>
                    <a:pt x="3061" y="5948"/>
                    <a:pt x="3160" y="6007"/>
                    <a:pt x="3308" y="6007"/>
                  </a:cubicBezTo>
                  <a:cubicBezTo>
                    <a:pt x="3431" y="6007"/>
                    <a:pt x="3554" y="5948"/>
                    <a:pt x="3633" y="5864"/>
                  </a:cubicBezTo>
                  <a:lnTo>
                    <a:pt x="5772" y="3646"/>
                  </a:lnTo>
                  <a:cubicBezTo>
                    <a:pt x="6571" y="2823"/>
                    <a:pt x="6591" y="1531"/>
                    <a:pt x="5812" y="688"/>
                  </a:cubicBezTo>
                  <a:cubicBezTo>
                    <a:pt x="5812" y="668"/>
                    <a:pt x="5792" y="649"/>
                    <a:pt x="5772" y="624"/>
                  </a:cubicBezTo>
                  <a:cubicBezTo>
                    <a:pt x="5346" y="213"/>
                    <a:pt x="4775" y="0"/>
                    <a:pt x="4210" y="0"/>
                  </a:cubicBezTo>
                  <a:cubicBezTo>
                    <a:pt x="3899" y="0"/>
                    <a:pt x="3591" y="64"/>
                    <a:pt x="3308" y="195"/>
                  </a:cubicBezTo>
                  <a:cubicBezTo>
                    <a:pt x="3016" y="64"/>
                    <a:pt x="2702" y="0"/>
                    <a:pt x="238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2" name="Google Shape;1022;p22"/>
          <p:cNvGrpSpPr/>
          <p:nvPr/>
        </p:nvGrpSpPr>
        <p:grpSpPr>
          <a:xfrm rot="-1799977">
            <a:off x="4294923" y="2015949"/>
            <a:ext cx="514421" cy="422035"/>
            <a:chOff x="4879317" y="4878623"/>
            <a:chExt cx="520874" cy="427329"/>
          </a:xfrm>
        </p:grpSpPr>
        <p:sp>
          <p:nvSpPr>
            <p:cNvPr id="1023" name="Google Shape;1023;p22"/>
            <p:cNvSpPr/>
            <p:nvPr/>
          </p:nvSpPr>
          <p:spPr>
            <a:xfrm>
              <a:off x="5174374" y="4994273"/>
              <a:ext cx="218774" cy="193299"/>
            </a:xfrm>
            <a:custGeom>
              <a:rect b="b" l="l" r="r" t="t"/>
              <a:pathLst>
                <a:path extrusionOk="0" h="11708" w="13251">
                  <a:moveTo>
                    <a:pt x="454" y="1"/>
                  </a:moveTo>
                  <a:cubicBezTo>
                    <a:pt x="208" y="1"/>
                    <a:pt x="1" y="208"/>
                    <a:pt x="1" y="454"/>
                  </a:cubicBezTo>
                  <a:lnTo>
                    <a:pt x="1" y="11254"/>
                  </a:lnTo>
                  <a:cubicBezTo>
                    <a:pt x="1" y="11501"/>
                    <a:pt x="208" y="11708"/>
                    <a:pt x="454" y="11708"/>
                  </a:cubicBezTo>
                  <a:lnTo>
                    <a:pt x="7395" y="11708"/>
                  </a:lnTo>
                  <a:cubicBezTo>
                    <a:pt x="9016" y="11708"/>
                    <a:pt x="10475" y="11052"/>
                    <a:pt x="11525" y="9983"/>
                  </a:cubicBezTo>
                  <a:cubicBezTo>
                    <a:pt x="12590" y="8938"/>
                    <a:pt x="13251" y="7479"/>
                    <a:pt x="13251" y="5857"/>
                  </a:cubicBezTo>
                  <a:cubicBezTo>
                    <a:pt x="13251" y="2608"/>
                    <a:pt x="10618" y="1"/>
                    <a:pt x="7395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275148" y="5125560"/>
              <a:ext cx="111591" cy="61054"/>
            </a:xfrm>
            <a:custGeom>
              <a:rect b="b" l="l" r="r" t="t"/>
              <a:pathLst>
                <a:path extrusionOk="0" h="3698" w="6759">
                  <a:moveTo>
                    <a:pt x="0" y="1"/>
                  </a:moveTo>
                  <a:lnTo>
                    <a:pt x="2154" y="3698"/>
                  </a:lnTo>
                  <a:cubicBezTo>
                    <a:pt x="3431" y="3510"/>
                    <a:pt x="4560" y="2914"/>
                    <a:pt x="5422" y="2032"/>
                  </a:cubicBezTo>
                  <a:cubicBezTo>
                    <a:pt x="5994" y="1455"/>
                    <a:pt x="6467" y="780"/>
                    <a:pt x="6758" y="1"/>
                  </a:cubicBezTo>
                  <a:close/>
                </a:path>
              </a:pathLst>
            </a:custGeom>
            <a:solidFill>
              <a:srgbClr val="EDE6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5300214" y="5149981"/>
              <a:ext cx="52584" cy="36636"/>
            </a:xfrm>
            <a:custGeom>
              <a:rect b="b" l="l" r="r" t="t"/>
              <a:pathLst>
                <a:path extrusionOk="0" h="2219" w="3185">
                  <a:moveTo>
                    <a:pt x="1110" y="1"/>
                  </a:moveTo>
                  <a:lnTo>
                    <a:pt x="0" y="1129"/>
                  </a:lnTo>
                  <a:lnTo>
                    <a:pt x="636" y="2219"/>
                  </a:lnTo>
                  <a:cubicBezTo>
                    <a:pt x="1583" y="2071"/>
                    <a:pt x="2445" y="1701"/>
                    <a:pt x="3185" y="1189"/>
                  </a:cubicBezTo>
                  <a:lnTo>
                    <a:pt x="1110" y="1"/>
                  </a:lnTo>
                  <a:close/>
                </a:path>
              </a:pathLst>
            </a:custGeom>
            <a:solidFill>
              <a:srgbClr val="D2C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5275148" y="5125560"/>
              <a:ext cx="68450" cy="24435"/>
            </a:xfrm>
            <a:custGeom>
              <a:rect b="b" l="l" r="r" t="t"/>
              <a:pathLst>
                <a:path extrusionOk="0" h="1480" w="4146">
                  <a:moveTo>
                    <a:pt x="0" y="1"/>
                  </a:moveTo>
                  <a:lnTo>
                    <a:pt x="2628" y="1480"/>
                  </a:lnTo>
                  <a:lnTo>
                    <a:pt x="4146" y="1"/>
                  </a:lnTo>
                  <a:close/>
                </a:path>
              </a:pathLst>
            </a:custGeom>
            <a:solidFill>
              <a:srgbClr val="D2CA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5137750" y="5016663"/>
              <a:ext cx="36636" cy="148540"/>
            </a:xfrm>
            <a:custGeom>
              <a:rect b="b" l="l" r="r" t="t"/>
              <a:pathLst>
                <a:path extrusionOk="0" h="8997" w="2219">
                  <a:moveTo>
                    <a:pt x="0" y="0"/>
                  </a:moveTo>
                  <a:lnTo>
                    <a:pt x="0" y="8996"/>
                  </a:lnTo>
                  <a:lnTo>
                    <a:pt x="2219" y="8996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4887458" y="4979049"/>
              <a:ext cx="250275" cy="227904"/>
            </a:xfrm>
            <a:custGeom>
              <a:rect b="b" l="l" r="r" t="t"/>
              <a:pathLst>
                <a:path extrusionOk="0" h="13804" w="15159">
                  <a:moveTo>
                    <a:pt x="986" y="1"/>
                  </a:moveTo>
                  <a:cubicBezTo>
                    <a:pt x="434" y="1"/>
                    <a:pt x="1" y="430"/>
                    <a:pt x="1" y="987"/>
                  </a:cubicBezTo>
                  <a:cubicBezTo>
                    <a:pt x="1" y="1253"/>
                    <a:pt x="104" y="1499"/>
                    <a:pt x="291" y="1682"/>
                  </a:cubicBezTo>
                  <a:cubicBezTo>
                    <a:pt x="474" y="1869"/>
                    <a:pt x="720" y="1973"/>
                    <a:pt x="986" y="1973"/>
                  </a:cubicBezTo>
                  <a:lnTo>
                    <a:pt x="10495" y="1973"/>
                  </a:lnTo>
                  <a:cubicBezTo>
                    <a:pt x="11052" y="1973"/>
                    <a:pt x="11481" y="2402"/>
                    <a:pt x="11481" y="2959"/>
                  </a:cubicBezTo>
                  <a:cubicBezTo>
                    <a:pt x="11481" y="3491"/>
                    <a:pt x="11052" y="3944"/>
                    <a:pt x="10495" y="3944"/>
                  </a:cubicBezTo>
                  <a:lnTo>
                    <a:pt x="8445" y="3944"/>
                  </a:lnTo>
                  <a:cubicBezTo>
                    <a:pt x="7888" y="3944"/>
                    <a:pt x="7459" y="4373"/>
                    <a:pt x="7459" y="4930"/>
                  </a:cubicBezTo>
                  <a:cubicBezTo>
                    <a:pt x="7459" y="5196"/>
                    <a:pt x="7562" y="5443"/>
                    <a:pt x="7745" y="5625"/>
                  </a:cubicBezTo>
                  <a:cubicBezTo>
                    <a:pt x="7932" y="5813"/>
                    <a:pt x="8178" y="5916"/>
                    <a:pt x="8445" y="5916"/>
                  </a:cubicBezTo>
                  <a:lnTo>
                    <a:pt x="10495" y="5916"/>
                  </a:lnTo>
                  <a:cubicBezTo>
                    <a:pt x="11052" y="5916"/>
                    <a:pt x="11481" y="6345"/>
                    <a:pt x="11481" y="6902"/>
                  </a:cubicBezTo>
                  <a:cubicBezTo>
                    <a:pt x="11481" y="7434"/>
                    <a:pt x="11052" y="7888"/>
                    <a:pt x="10495" y="7888"/>
                  </a:cubicBezTo>
                  <a:lnTo>
                    <a:pt x="2406" y="7888"/>
                  </a:lnTo>
                  <a:cubicBezTo>
                    <a:pt x="1849" y="7888"/>
                    <a:pt x="1420" y="8317"/>
                    <a:pt x="1420" y="8874"/>
                  </a:cubicBezTo>
                  <a:cubicBezTo>
                    <a:pt x="1420" y="9140"/>
                    <a:pt x="1524" y="9386"/>
                    <a:pt x="1706" y="9569"/>
                  </a:cubicBezTo>
                  <a:cubicBezTo>
                    <a:pt x="1893" y="9756"/>
                    <a:pt x="2140" y="9860"/>
                    <a:pt x="2406" y="9860"/>
                  </a:cubicBezTo>
                  <a:lnTo>
                    <a:pt x="10495" y="9860"/>
                  </a:lnTo>
                  <a:cubicBezTo>
                    <a:pt x="11052" y="9860"/>
                    <a:pt x="11481" y="10288"/>
                    <a:pt x="11481" y="10846"/>
                  </a:cubicBezTo>
                  <a:cubicBezTo>
                    <a:pt x="11481" y="11378"/>
                    <a:pt x="11052" y="11831"/>
                    <a:pt x="10495" y="11831"/>
                  </a:cubicBezTo>
                  <a:lnTo>
                    <a:pt x="5733" y="11831"/>
                  </a:lnTo>
                  <a:cubicBezTo>
                    <a:pt x="5176" y="11831"/>
                    <a:pt x="4748" y="12260"/>
                    <a:pt x="4748" y="12817"/>
                  </a:cubicBezTo>
                  <a:cubicBezTo>
                    <a:pt x="4748" y="13083"/>
                    <a:pt x="4851" y="13330"/>
                    <a:pt x="5033" y="13512"/>
                  </a:cubicBezTo>
                  <a:cubicBezTo>
                    <a:pt x="5221" y="13700"/>
                    <a:pt x="5467" y="13803"/>
                    <a:pt x="5733" y="13803"/>
                  </a:cubicBezTo>
                  <a:lnTo>
                    <a:pt x="14256" y="13803"/>
                  </a:lnTo>
                  <a:cubicBezTo>
                    <a:pt x="14749" y="13803"/>
                    <a:pt x="15158" y="13389"/>
                    <a:pt x="15158" y="12896"/>
                  </a:cubicBezTo>
                  <a:lnTo>
                    <a:pt x="15158" y="903"/>
                  </a:lnTo>
                  <a:cubicBezTo>
                    <a:pt x="15158" y="410"/>
                    <a:pt x="14749" y="1"/>
                    <a:pt x="14256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4914967" y="5044172"/>
              <a:ext cx="61054" cy="32574"/>
            </a:xfrm>
            <a:custGeom>
              <a:rect b="b" l="l" r="r" t="t"/>
              <a:pathLst>
                <a:path extrusionOk="0" h="1973" w="3698">
                  <a:moveTo>
                    <a:pt x="987" y="0"/>
                  </a:moveTo>
                  <a:cubicBezTo>
                    <a:pt x="430" y="0"/>
                    <a:pt x="1" y="429"/>
                    <a:pt x="1" y="986"/>
                  </a:cubicBezTo>
                  <a:cubicBezTo>
                    <a:pt x="1" y="1252"/>
                    <a:pt x="104" y="1499"/>
                    <a:pt x="287" y="1681"/>
                  </a:cubicBezTo>
                  <a:cubicBezTo>
                    <a:pt x="474" y="1869"/>
                    <a:pt x="720" y="1972"/>
                    <a:pt x="987" y="1972"/>
                  </a:cubicBezTo>
                  <a:lnTo>
                    <a:pt x="2712" y="1972"/>
                  </a:lnTo>
                  <a:cubicBezTo>
                    <a:pt x="3244" y="1972"/>
                    <a:pt x="3698" y="1519"/>
                    <a:pt x="3698" y="986"/>
                  </a:cubicBezTo>
                  <a:cubicBezTo>
                    <a:pt x="3698" y="715"/>
                    <a:pt x="3594" y="469"/>
                    <a:pt x="3407" y="286"/>
                  </a:cubicBezTo>
                  <a:cubicBezTo>
                    <a:pt x="3225" y="99"/>
                    <a:pt x="2978" y="0"/>
                    <a:pt x="2712" y="0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5303632" y="5053287"/>
              <a:ext cx="46806" cy="35678"/>
            </a:xfrm>
            <a:custGeom>
              <a:rect b="b" l="l" r="r" t="t"/>
              <a:pathLst>
                <a:path extrusionOk="0" h="2161" w="2835">
                  <a:moveTo>
                    <a:pt x="183" y="1"/>
                  </a:moveTo>
                  <a:cubicBezTo>
                    <a:pt x="79" y="1"/>
                    <a:pt x="0" y="84"/>
                    <a:pt x="0" y="188"/>
                  </a:cubicBezTo>
                  <a:lnTo>
                    <a:pt x="0" y="740"/>
                  </a:lnTo>
                  <a:cubicBezTo>
                    <a:pt x="0" y="1531"/>
                    <a:pt x="636" y="2160"/>
                    <a:pt x="1423" y="2160"/>
                  </a:cubicBezTo>
                  <a:cubicBezTo>
                    <a:pt x="1435" y="2160"/>
                    <a:pt x="1447" y="2160"/>
                    <a:pt x="1460" y="2160"/>
                  </a:cubicBezTo>
                  <a:cubicBezTo>
                    <a:pt x="2238" y="2135"/>
                    <a:pt x="2835" y="1479"/>
                    <a:pt x="2835" y="700"/>
                  </a:cubicBezTo>
                  <a:lnTo>
                    <a:pt x="2835" y="188"/>
                  </a:lnTo>
                  <a:cubicBezTo>
                    <a:pt x="2835" y="84"/>
                    <a:pt x="2751" y="1"/>
                    <a:pt x="2647" y="1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4879317" y="4971899"/>
              <a:ext cx="520874" cy="243192"/>
            </a:xfrm>
            <a:custGeom>
              <a:rect b="b" l="l" r="r" t="t"/>
              <a:pathLst>
                <a:path extrusionOk="0" h="14730" w="31549">
                  <a:moveTo>
                    <a:pt x="26949" y="9800"/>
                  </a:moveTo>
                  <a:lnTo>
                    <a:pt x="26496" y="10248"/>
                  </a:lnTo>
                  <a:lnTo>
                    <a:pt x="25697" y="9800"/>
                  </a:lnTo>
                  <a:close/>
                  <a:moveTo>
                    <a:pt x="25185" y="10579"/>
                  </a:moveTo>
                  <a:lnTo>
                    <a:pt x="25801" y="10909"/>
                  </a:lnTo>
                  <a:lnTo>
                    <a:pt x="25530" y="11175"/>
                  </a:lnTo>
                  <a:lnTo>
                    <a:pt x="25185" y="10579"/>
                  </a:lnTo>
                  <a:close/>
                  <a:moveTo>
                    <a:pt x="29966" y="9800"/>
                  </a:moveTo>
                  <a:cubicBezTo>
                    <a:pt x="29641" y="10436"/>
                    <a:pt x="29168" y="10988"/>
                    <a:pt x="28611" y="11441"/>
                  </a:cubicBezTo>
                  <a:lnTo>
                    <a:pt x="27339" y="10721"/>
                  </a:lnTo>
                  <a:lnTo>
                    <a:pt x="28285" y="9800"/>
                  </a:lnTo>
                  <a:close/>
                  <a:moveTo>
                    <a:pt x="26639" y="11377"/>
                  </a:moveTo>
                  <a:lnTo>
                    <a:pt x="27748" y="11993"/>
                  </a:lnTo>
                  <a:cubicBezTo>
                    <a:pt x="27319" y="12240"/>
                    <a:pt x="26826" y="12427"/>
                    <a:pt x="26333" y="12531"/>
                  </a:cubicBezTo>
                  <a:lnTo>
                    <a:pt x="26023" y="11993"/>
                  </a:lnTo>
                  <a:lnTo>
                    <a:pt x="26639" y="11377"/>
                  </a:lnTo>
                  <a:close/>
                  <a:moveTo>
                    <a:pt x="25224" y="1849"/>
                  </a:moveTo>
                  <a:cubicBezTo>
                    <a:pt x="28202" y="1849"/>
                    <a:pt x="30627" y="4274"/>
                    <a:pt x="30627" y="7251"/>
                  </a:cubicBezTo>
                  <a:cubicBezTo>
                    <a:pt x="30627" y="7803"/>
                    <a:pt x="30523" y="8360"/>
                    <a:pt x="30361" y="8873"/>
                  </a:cubicBezTo>
                  <a:lnTo>
                    <a:pt x="23928" y="8873"/>
                  </a:lnTo>
                  <a:cubicBezTo>
                    <a:pt x="23765" y="8873"/>
                    <a:pt x="23622" y="8957"/>
                    <a:pt x="23538" y="9100"/>
                  </a:cubicBezTo>
                  <a:cubicBezTo>
                    <a:pt x="23460" y="9243"/>
                    <a:pt x="23460" y="9430"/>
                    <a:pt x="23538" y="9573"/>
                  </a:cubicBezTo>
                  <a:lnTo>
                    <a:pt x="25328" y="12634"/>
                  </a:lnTo>
                  <a:lnTo>
                    <a:pt x="18303" y="12634"/>
                  </a:lnTo>
                  <a:lnTo>
                    <a:pt x="18303" y="6265"/>
                  </a:lnTo>
                  <a:cubicBezTo>
                    <a:pt x="18303" y="5999"/>
                    <a:pt x="18096" y="5792"/>
                    <a:pt x="17830" y="5792"/>
                  </a:cubicBezTo>
                  <a:cubicBezTo>
                    <a:pt x="17584" y="5792"/>
                    <a:pt x="17377" y="5999"/>
                    <a:pt x="17377" y="6265"/>
                  </a:cubicBezTo>
                  <a:lnTo>
                    <a:pt x="17377" y="11279"/>
                  </a:lnTo>
                  <a:lnTo>
                    <a:pt x="16085" y="11279"/>
                  </a:lnTo>
                  <a:lnTo>
                    <a:pt x="16085" y="3204"/>
                  </a:lnTo>
                  <a:lnTo>
                    <a:pt x="17377" y="3204"/>
                  </a:lnTo>
                  <a:lnTo>
                    <a:pt x="17377" y="4417"/>
                  </a:lnTo>
                  <a:cubicBezTo>
                    <a:pt x="17377" y="4663"/>
                    <a:pt x="17584" y="4870"/>
                    <a:pt x="17830" y="4870"/>
                  </a:cubicBezTo>
                  <a:cubicBezTo>
                    <a:pt x="18096" y="4870"/>
                    <a:pt x="18303" y="4663"/>
                    <a:pt x="18303" y="4417"/>
                  </a:cubicBezTo>
                  <a:lnTo>
                    <a:pt x="18303" y="1849"/>
                  </a:lnTo>
                  <a:close/>
                  <a:moveTo>
                    <a:pt x="1440" y="0"/>
                  </a:moveTo>
                  <a:cubicBezTo>
                    <a:pt x="637" y="0"/>
                    <a:pt x="1" y="656"/>
                    <a:pt x="1" y="1459"/>
                  </a:cubicBezTo>
                  <a:cubicBezTo>
                    <a:pt x="1" y="2258"/>
                    <a:pt x="637" y="2899"/>
                    <a:pt x="1440" y="2899"/>
                  </a:cubicBezTo>
                  <a:lnTo>
                    <a:pt x="10969" y="2899"/>
                  </a:lnTo>
                  <a:cubicBezTo>
                    <a:pt x="11259" y="2899"/>
                    <a:pt x="11481" y="3145"/>
                    <a:pt x="11481" y="3431"/>
                  </a:cubicBezTo>
                  <a:cubicBezTo>
                    <a:pt x="11481" y="3717"/>
                    <a:pt x="11259" y="3944"/>
                    <a:pt x="10969" y="3944"/>
                  </a:cubicBezTo>
                  <a:lnTo>
                    <a:pt x="8893" y="3944"/>
                  </a:lnTo>
                  <a:cubicBezTo>
                    <a:pt x="8095" y="3944"/>
                    <a:pt x="7459" y="4599"/>
                    <a:pt x="7459" y="5403"/>
                  </a:cubicBezTo>
                  <a:cubicBezTo>
                    <a:pt x="7459" y="6201"/>
                    <a:pt x="8095" y="6842"/>
                    <a:pt x="8893" y="6842"/>
                  </a:cubicBezTo>
                  <a:lnTo>
                    <a:pt x="10969" y="6842"/>
                  </a:lnTo>
                  <a:cubicBezTo>
                    <a:pt x="11259" y="6842"/>
                    <a:pt x="11481" y="7089"/>
                    <a:pt x="11481" y="7374"/>
                  </a:cubicBezTo>
                  <a:cubicBezTo>
                    <a:pt x="11481" y="7660"/>
                    <a:pt x="11259" y="7887"/>
                    <a:pt x="10969" y="7887"/>
                  </a:cubicBezTo>
                  <a:lnTo>
                    <a:pt x="2855" y="7887"/>
                  </a:lnTo>
                  <a:cubicBezTo>
                    <a:pt x="2056" y="7887"/>
                    <a:pt x="1420" y="8543"/>
                    <a:pt x="1420" y="9346"/>
                  </a:cubicBezTo>
                  <a:cubicBezTo>
                    <a:pt x="1420" y="10145"/>
                    <a:pt x="2056" y="10786"/>
                    <a:pt x="2855" y="10786"/>
                  </a:cubicBezTo>
                  <a:lnTo>
                    <a:pt x="7498" y="10786"/>
                  </a:lnTo>
                  <a:cubicBezTo>
                    <a:pt x="7745" y="10786"/>
                    <a:pt x="7952" y="10579"/>
                    <a:pt x="7952" y="10332"/>
                  </a:cubicBezTo>
                  <a:cubicBezTo>
                    <a:pt x="7952" y="10066"/>
                    <a:pt x="7745" y="9859"/>
                    <a:pt x="7498" y="9859"/>
                  </a:cubicBezTo>
                  <a:lnTo>
                    <a:pt x="2855" y="9859"/>
                  </a:lnTo>
                  <a:cubicBezTo>
                    <a:pt x="2569" y="9859"/>
                    <a:pt x="2342" y="9632"/>
                    <a:pt x="2342" y="9346"/>
                  </a:cubicBezTo>
                  <a:cubicBezTo>
                    <a:pt x="2342" y="9060"/>
                    <a:pt x="2569" y="8814"/>
                    <a:pt x="2855" y="8814"/>
                  </a:cubicBezTo>
                  <a:lnTo>
                    <a:pt x="10969" y="8814"/>
                  </a:lnTo>
                  <a:cubicBezTo>
                    <a:pt x="11772" y="8814"/>
                    <a:pt x="12408" y="8173"/>
                    <a:pt x="12408" y="7374"/>
                  </a:cubicBezTo>
                  <a:cubicBezTo>
                    <a:pt x="12408" y="6571"/>
                    <a:pt x="11772" y="5915"/>
                    <a:pt x="10969" y="5915"/>
                  </a:cubicBezTo>
                  <a:lnTo>
                    <a:pt x="8893" y="5915"/>
                  </a:lnTo>
                  <a:cubicBezTo>
                    <a:pt x="8607" y="5915"/>
                    <a:pt x="8381" y="5689"/>
                    <a:pt x="8381" y="5403"/>
                  </a:cubicBezTo>
                  <a:cubicBezTo>
                    <a:pt x="8381" y="5117"/>
                    <a:pt x="8607" y="4870"/>
                    <a:pt x="8893" y="4870"/>
                  </a:cubicBezTo>
                  <a:lnTo>
                    <a:pt x="10969" y="4870"/>
                  </a:lnTo>
                  <a:cubicBezTo>
                    <a:pt x="11772" y="4870"/>
                    <a:pt x="12408" y="4230"/>
                    <a:pt x="12408" y="3431"/>
                  </a:cubicBezTo>
                  <a:cubicBezTo>
                    <a:pt x="12408" y="2628"/>
                    <a:pt x="11772" y="1972"/>
                    <a:pt x="10969" y="1972"/>
                  </a:cubicBezTo>
                  <a:lnTo>
                    <a:pt x="1440" y="1972"/>
                  </a:lnTo>
                  <a:cubicBezTo>
                    <a:pt x="1154" y="1972"/>
                    <a:pt x="927" y="1745"/>
                    <a:pt x="927" y="1459"/>
                  </a:cubicBezTo>
                  <a:cubicBezTo>
                    <a:pt x="927" y="1173"/>
                    <a:pt x="1154" y="927"/>
                    <a:pt x="1440" y="927"/>
                  </a:cubicBezTo>
                  <a:lnTo>
                    <a:pt x="14710" y="927"/>
                  </a:lnTo>
                  <a:cubicBezTo>
                    <a:pt x="14956" y="927"/>
                    <a:pt x="15158" y="1129"/>
                    <a:pt x="15158" y="1375"/>
                  </a:cubicBezTo>
                  <a:lnTo>
                    <a:pt x="15158" y="13349"/>
                  </a:lnTo>
                  <a:cubicBezTo>
                    <a:pt x="15158" y="13595"/>
                    <a:pt x="14956" y="13802"/>
                    <a:pt x="14710" y="13802"/>
                  </a:cubicBezTo>
                  <a:lnTo>
                    <a:pt x="6182" y="13802"/>
                  </a:lnTo>
                  <a:cubicBezTo>
                    <a:pt x="5896" y="13802"/>
                    <a:pt x="5669" y="13576"/>
                    <a:pt x="5669" y="13290"/>
                  </a:cubicBezTo>
                  <a:cubicBezTo>
                    <a:pt x="5669" y="13004"/>
                    <a:pt x="5896" y="12757"/>
                    <a:pt x="6182" y="12757"/>
                  </a:cubicBezTo>
                  <a:lnTo>
                    <a:pt x="10969" y="12757"/>
                  </a:lnTo>
                  <a:cubicBezTo>
                    <a:pt x="11772" y="12757"/>
                    <a:pt x="12408" y="12117"/>
                    <a:pt x="12408" y="11318"/>
                  </a:cubicBezTo>
                  <a:cubicBezTo>
                    <a:pt x="12408" y="10514"/>
                    <a:pt x="11772" y="9859"/>
                    <a:pt x="10969" y="9859"/>
                  </a:cubicBezTo>
                  <a:lnTo>
                    <a:pt x="9347" y="9859"/>
                  </a:lnTo>
                  <a:cubicBezTo>
                    <a:pt x="9100" y="9859"/>
                    <a:pt x="8874" y="10066"/>
                    <a:pt x="8874" y="10332"/>
                  </a:cubicBezTo>
                  <a:cubicBezTo>
                    <a:pt x="8874" y="10579"/>
                    <a:pt x="9100" y="10786"/>
                    <a:pt x="9347" y="10786"/>
                  </a:cubicBezTo>
                  <a:lnTo>
                    <a:pt x="10969" y="10786"/>
                  </a:lnTo>
                  <a:cubicBezTo>
                    <a:pt x="11259" y="10786"/>
                    <a:pt x="11481" y="11032"/>
                    <a:pt x="11481" y="11318"/>
                  </a:cubicBezTo>
                  <a:cubicBezTo>
                    <a:pt x="11481" y="11604"/>
                    <a:pt x="11259" y="11831"/>
                    <a:pt x="10969" y="11831"/>
                  </a:cubicBezTo>
                  <a:lnTo>
                    <a:pt x="6182" y="11831"/>
                  </a:lnTo>
                  <a:cubicBezTo>
                    <a:pt x="5384" y="11831"/>
                    <a:pt x="4748" y="12486"/>
                    <a:pt x="4748" y="13290"/>
                  </a:cubicBezTo>
                  <a:cubicBezTo>
                    <a:pt x="4748" y="14088"/>
                    <a:pt x="5384" y="14729"/>
                    <a:pt x="6182" y="14729"/>
                  </a:cubicBezTo>
                  <a:lnTo>
                    <a:pt x="14710" y="14729"/>
                  </a:lnTo>
                  <a:cubicBezTo>
                    <a:pt x="15469" y="14729"/>
                    <a:pt x="16085" y="14113"/>
                    <a:pt x="16085" y="13349"/>
                  </a:cubicBezTo>
                  <a:lnTo>
                    <a:pt x="16085" y="12200"/>
                  </a:lnTo>
                  <a:lnTo>
                    <a:pt x="17377" y="12200"/>
                  </a:lnTo>
                  <a:lnTo>
                    <a:pt x="17377" y="12654"/>
                  </a:lnTo>
                  <a:cubicBezTo>
                    <a:pt x="17377" y="13147"/>
                    <a:pt x="17791" y="13556"/>
                    <a:pt x="18284" y="13556"/>
                  </a:cubicBezTo>
                  <a:lnTo>
                    <a:pt x="25224" y="13556"/>
                  </a:lnTo>
                  <a:cubicBezTo>
                    <a:pt x="28714" y="13556"/>
                    <a:pt x="31549" y="10721"/>
                    <a:pt x="31549" y="7251"/>
                  </a:cubicBezTo>
                  <a:cubicBezTo>
                    <a:pt x="31549" y="3761"/>
                    <a:pt x="28714" y="927"/>
                    <a:pt x="25224" y="927"/>
                  </a:cubicBezTo>
                  <a:lnTo>
                    <a:pt x="18284" y="927"/>
                  </a:lnTo>
                  <a:cubicBezTo>
                    <a:pt x="17791" y="927"/>
                    <a:pt x="17377" y="1336"/>
                    <a:pt x="17377" y="1849"/>
                  </a:cubicBezTo>
                  <a:lnTo>
                    <a:pt x="17377" y="2282"/>
                  </a:lnTo>
                  <a:lnTo>
                    <a:pt x="16085" y="2282"/>
                  </a:lnTo>
                  <a:lnTo>
                    <a:pt x="16085" y="1375"/>
                  </a:lnTo>
                  <a:cubicBezTo>
                    <a:pt x="16085" y="616"/>
                    <a:pt x="15469" y="0"/>
                    <a:pt x="14710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4907157" y="5036362"/>
              <a:ext cx="76276" cy="47780"/>
            </a:xfrm>
            <a:custGeom>
              <a:rect b="b" l="l" r="r" t="t"/>
              <a:pathLst>
                <a:path extrusionOk="0" h="2894" w="4620">
                  <a:moveTo>
                    <a:pt x="3185" y="922"/>
                  </a:moveTo>
                  <a:cubicBezTo>
                    <a:pt x="3471" y="922"/>
                    <a:pt x="3698" y="1168"/>
                    <a:pt x="3698" y="1459"/>
                  </a:cubicBezTo>
                  <a:cubicBezTo>
                    <a:pt x="3698" y="1745"/>
                    <a:pt x="3471" y="1972"/>
                    <a:pt x="3185" y="1972"/>
                  </a:cubicBezTo>
                  <a:lnTo>
                    <a:pt x="1460" y="1972"/>
                  </a:lnTo>
                  <a:cubicBezTo>
                    <a:pt x="1169" y="1972"/>
                    <a:pt x="922" y="1745"/>
                    <a:pt x="922" y="1459"/>
                  </a:cubicBezTo>
                  <a:cubicBezTo>
                    <a:pt x="922" y="1168"/>
                    <a:pt x="1169" y="922"/>
                    <a:pt x="1460" y="922"/>
                  </a:cubicBezTo>
                  <a:close/>
                  <a:moveTo>
                    <a:pt x="1460" y="0"/>
                  </a:moveTo>
                  <a:cubicBezTo>
                    <a:pt x="656" y="0"/>
                    <a:pt x="1" y="656"/>
                    <a:pt x="1" y="1459"/>
                  </a:cubicBezTo>
                  <a:cubicBezTo>
                    <a:pt x="1" y="2258"/>
                    <a:pt x="656" y="2894"/>
                    <a:pt x="1460" y="2894"/>
                  </a:cubicBezTo>
                  <a:lnTo>
                    <a:pt x="3185" y="2894"/>
                  </a:lnTo>
                  <a:cubicBezTo>
                    <a:pt x="3983" y="2894"/>
                    <a:pt x="4619" y="2258"/>
                    <a:pt x="4619" y="1459"/>
                  </a:cubicBezTo>
                  <a:cubicBezTo>
                    <a:pt x="4619" y="656"/>
                    <a:pt x="3983" y="0"/>
                    <a:pt x="3185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5280514" y="5045477"/>
              <a:ext cx="77333" cy="50884"/>
            </a:xfrm>
            <a:custGeom>
              <a:rect b="b" l="l" r="r" t="t"/>
              <a:pathLst>
                <a:path extrusionOk="0" h="3082" w="4684">
                  <a:moveTo>
                    <a:pt x="3762" y="927"/>
                  </a:moveTo>
                  <a:lnTo>
                    <a:pt x="3762" y="1213"/>
                  </a:lnTo>
                  <a:cubicBezTo>
                    <a:pt x="3762" y="1745"/>
                    <a:pt x="3352" y="2159"/>
                    <a:pt x="2815" y="2159"/>
                  </a:cubicBezTo>
                  <a:cubicBezTo>
                    <a:pt x="2283" y="2159"/>
                    <a:pt x="1849" y="1745"/>
                    <a:pt x="1849" y="1213"/>
                  </a:cubicBezTo>
                  <a:lnTo>
                    <a:pt x="1849" y="927"/>
                  </a:lnTo>
                  <a:close/>
                  <a:moveTo>
                    <a:pt x="474" y="0"/>
                  </a:moveTo>
                  <a:cubicBezTo>
                    <a:pt x="227" y="0"/>
                    <a:pt x="0" y="207"/>
                    <a:pt x="0" y="474"/>
                  </a:cubicBezTo>
                  <a:cubicBezTo>
                    <a:pt x="0" y="720"/>
                    <a:pt x="227" y="927"/>
                    <a:pt x="474" y="927"/>
                  </a:cubicBezTo>
                  <a:lnTo>
                    <a:pt x="927" y="927"/>
                  </a:lnTo>
                  <a:lnTo>
                    <a:pt x="927" y="1213"/>
                  </a:lnTo>
                  <a:cubicBezTo>
                    <a:pt x="927" y="2238"/>
                    <a:pt x="1770" y="3081"/>
                    <a:pt x="2815" y="3081"/>
                  </a:cubicBezTo>
                  <a:cubicBezTo>
                    <a:pt x="3845" y="3081"/>
                    <a:pt x="4683" y="2238"/>
                    <a:pt x="4683" y="1213"/>
                  </a:cubicBezTo>
                  <a:lnTo>
                    <a:pt x="4683" y="474"/>
                  </a:lnTo>
                  <a:cubicBezTo>
                    <a:pt x="4683" y="207"/>
                    <a:pt x="4481" y="0"/>
                    <a:pt x="4235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5066533" y="5242531"/>
              <a:ext cx="66172" cy="15305"/>
            </a:xfrm>
            <a:custGeom>
              <a:rect b="b" l="l" r="r" t="t"/>
              <a:pathLst>
                <a:path extrusionOk="0" h="927" w="4008">
                  <a:moveTo>
                    <a:pt x="454" y="0"/>
                  </a:moveTo>
                  <a:cubicBezTo>
                    <a:pt x="207" y="0"/>
                    <a:pt x="0" y="207"/>
                    <a:pt x="0" y="473"/>
                  </a:cubicBezTo>
                  <a:cubicBezTo>
                    <a:pt x="0" y="720"/>
                    <a:pt x="207" y="927"/>
                    <a:pt x="454" y="927"/>
                  </a:cubicBezTo>
                  <a:lnTo>
                    <a:pt x="3535" y="927"/>
                  </a:lnTo>
                  <a:cubicBezTo>
                    <a:pt x="3801" y="927"/>
                    <a:pt x="4008" y="720"/>
                    <a:pt x="4008" y="473"/>
                  </a:cubicBezTo>
                  <a:cubicBezTo>
                    <a:pt x="4008" y="207"/>
                    <a:pt x="3801" y="0"/>
                    <a:pt x="3535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4909188" y="5290713"/>
              <a:ext cx="113952" cy="15239"/>
            </a:xfrm>
            <a:custGeom>
              <a:rect b="b" l="l" r="r" t="t"/>
              <a:pathLst>
                <a:path extrusionOk="0" h="923" w="6902">
                  <a:moveTo>
                    <a:pt x="474" y="0"/>
                  </a:moveTo>
                  <a:cubicBezTo>
                    <a:pt x="228" y="0"/>
                    <a:pt x="1" y="203"/>
                    <a:pt x="1" y="474"/>
                  </a:cubicBezTo>
                  <a:cubicBezTo>
                    <a:pt x="1" y="720"/>
                    <a:pt x="228" y="922"/>
                    <a:pt x="474" y="922"/>
                  </a:cubicBezTo>
                  <a:lnTo>
                    <a:pt x="6448" y="922"/>
                  </a:lnTo>
                  <a:cubicBezTo>
                    <a:pt x="6695" y="922"/>
                    <a:pt x="6902" y="720"/>
                    <a:pt x="6902" y="474"/>
                  </a:cubicBezTo>
                  <a:cubicBezTo>
                    <a:pt x="6902" y="203"/>
                    <a:pt x="6695" y="0"/>
                    <a:pt x="6448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5147921" y="4928192"/>
              <a:ext cx="66189" cy="15222"/>
            </a:xfrm>
            <a:custGeom>
              <a:rect b="b" l="l" r="r" t="t"/>
              <a:pathLst>
                <a:path extrusionOk="0" h="922" w="4009">
                  <a:moveTo>
                    <a:pt x="454" y="0"/>
                  </a:moveTo>
                  <a:cubicBezTo>
                    <a:pt x="208" y="0"/>
                    <a:pt x="1" y="202"/>
                    <a:pt x="1" y="468"/>
                  </a:cubicBezTo>
                  <a:cubicBezTo>
                    <a:pt x="1" y="715"/>
                    <a:pt x="208" y="922"/>
                    <a:pt x="454" y="922"/>
                  </a:cubicBezTo>
                  <a:lnTo>
                    <a:pt x="3535" y="922"/>
                  </a:lnTo>
                  <a:cubicBezTo>
                    <a:pt x="3801" y="922"/>
                    <a:pt x="4008" y="715"/>
                    <a:pt x="4008" y="468"/>
                  </a:cubicBezTo>
                  <a:cubicBezTo>
                    <a:pt x="4008" y="202"/>
                    <a:pt x="3801" y="0"/>
                    <a:pt x="3535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4993598" y="4878623"/>
              <a:ext cx="113952" cy="15305"/>
            </a:xfrm>
            <a:custGeom>
              <a:rect b="b" l="l" r="r" t="t"/>
              <a:pathLst>
                <a:path extrusionOk="0" h="927" w="6902">
                  <a:moveTo>
                    <a:pt x="474" y="0"/>
                  </a:moveTo>
                  <a:cubicBezTo>
                    <a:pt x="227" y="0"/>
                    <a:pt x="1" y="207"/>
                    <a:pt x="1" y="473"/>
                  </a:cubicBezTo>
                  <a:cubicBezTo>
                    <a:pt x="1" y="720"/>
                    <a:pt x="227" y="927"/>
                    <a:pt x="474" y="927"/>
                  </a:cubicBezTo>
                  <a:lnTo>
                    <a:pt x="6453" y="927"/>
                  </a:lnTo>
                  <a:cubicBezTo>
                    <a:pt x="6700" y="927"/>
                    <a:pt x="6902" y="720"/>
                    <a:pt x="6902" y="473"/>
                  </a:cubicBezTo>
                  <a:cubicBezTo>
                    <a:pt x="6902" y="207"/>
                    <a:pt x="6700" y="0"/>
                    <a:pt x="6453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8" name="Google Shape;1038;p22"/>
          <p:cNvGrpSpPr/>
          <p:nvPr/>
        </p:nvGrpSpPr>
        <p:grpSpPr>
          <a:xfrm>
            <a:off x="1732217" y="2019415"/>
            <a:ext cx="245629" cy="414967"/>
            <a:chOff x="4443527" y="4747418"/>
            <a:chExt cx="308308" cy="520857"/>
          </a:xfrm>
        </p:grpSpPr>
        <p:sp>
          <p:nvSpPr>
            <p:cNvPr id="1039" name="Google Shape;1039;p22"/>
            <p:cNvSpPr/>
            <p:nvPr/>
          </p:nvSpPr>
          <p:spPr>
            <a:xfrm>
              <a:off x="4584261" y="4866404"/>
              <a:ext cx="28513" cy="167907"/>
            </a:xfrm>
            <a:custGeom>
              <a:rect b="b" l="l" r="r" t="t"/>
              <a:pathLst>
                <a:path extrusionOk="0" h="10170" w="1727">
                  <a:moveTo>
                    <a:pt x="1" y="1"/>
                  </a:moveTo>
                  <a:lnTo>
                    <a:pt x="1" y="10170"/>
                  </a:lnTo>
                  <a:lnTo>
                    <a:pt x="1726" y="10170"/>
                  </a:lnTo>
                  <a:lnTo>
                    <a:pt x="1726" y="1"/>
                  </a:ln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4451024" y="5011611"/>
              <a:ext cx="293003" cy="249218"/>
            </a:xfrm>
            <a:custGeom>
              <a:rect b="b" l="l" r="r" t="t"/>
              <a:pathLst>
                <a:path extrusionOk="0" h="15095" w="17747">
                  <a:moveTo>
                    <a:pt x="1129" y="1"/>
                  </a:moveTo>
                  <a:cubicBezTo>
                    <a:pt x="513" y="1"/>
                    <a:pt x="0" y="494"/>
                    <a:pt x="0" y="1110"/>
                  </a:cubicBezTo>
                  <a:lnTo>
                    <a:pt x="0" y="13966"/>
                  </a:lnTo>
                  <a:cubicBezTo>
                    <a:pt x="0" y="14582"/>
                    <a:pt x="513" y="15094"/>
                    <a:pt x="1129" y="15094"/>
                  </a:cubicBezTo>
                  <a:lnTo>
                    <a:pt x="16617" y="15094"/>
                  </a:lnTo>
                  <a:cubicBezTo>
                    <a:pt x="17253" y="15094"/>
                    <a:pt x="17746" y="14582"/>
                    <a:pt x="17746" y="13966"/>
                  </a:cubicBezTo>
                  <a:lnTo>
                    <a:pt x="17746" y="1110"/>
                  </a:lnTo>
                  <a:cubicBezTo>
                    <a:pt x="17746" y="494"/>
                    <a:pt x="17253" y="1"/>
                    <a:pt x="16617" y="1"/>
                  </a:cubicBezTo>
                  <a:close/>
                </a:path>
              </a:pathLst>
            </a:custGeom>
            <a:solidFill>
              <a:srgbClr val="3879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4481538" y="5042141"/>
              <a:ext cx="231965" cy="188164"/>
            </a:xfrm>
            <a:custGeom>
              <a:rect b="b" l="l" r="r" t="t"/>
              <a:pathLst>
                <a:path extrusionOk="0" h="11397" w="14050">
                  <a:moveTo>
                    <a:pt x="371" y="0"/>
                  </a:moveTo>
                  <a:cubicBezTo>
                    <a:pt x="164" y="0"/>
                    <a:pt x="1" y="163"/>
                    <a:pt x="1" y="345"/>
                  </a:cubicBezTo>
                  <a:lnTo>
                    <a:pt x="1" y="11027"/>
                  </a:lnTo>
                  <a:cubicBezTo>
                    <a:pt x="1" y="11234"/>
                    <a:pt x="164" y="11397"/>
                    <a:pt x="371" y="11397"/>
                  </a:cubicBezTo>
                  <a:lnTo>
                    <a:pt x="13680" y="11397"/>
                  </a:lnTo>
                  <a:cubicBezTo>
                    <a:pt x="13882" y="11397"/>
                    <a:pt x="14050" y="11234"/>
                    <a:pt x="14050" y="11027"/>
                  </a:cubicBezTo>
                  <a:lnTo>
                    <a:pt x="14050" y="345"/>
                  </a:lnTo>
                  <a:cubicBezTo>
                    <a:pt x="14050" y="163"/>
                    <a:pt x="13882" y="0"/>
                    <a:pt x="13680" y="0"/>
                  </a:cubicBezTo>
                  <a:close/>
                </a:path>
              </a:pathLst>
            </a:custGeom>
            <a:solidFill>
              <a:srgbClr val="41A9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4549354" y="5067537"/>
              <a:ext cx="103765" cy="98730"/>
            </a:xfrm>
            <a:custGeom>
              <a:rect b="b" l="l" r="r" t="t"/>
              <a:pathLst>
                <a:path extrusionOk="0" h="5980" w="6285">
                  <a:moveTo>
                    <a:pt x="700" y="0"/>
                  </a:moveTo>
                  <a:cubicBezTo>
                    <a:pt x="311" y="0"/>
                    <a:pt x="0" y="330"/>
                    <a:pt x="0" y="720"/>
                  </a:cubicBezTo>
                  <a:lnTo>
                    <a:pt x="0" y="2529"/>
                  </a:lnTo>
                  <a:cubicBezTo>
                    <a:pt x="0" y="2627"/>
                    <a:pt x="64" y="2711"/>
                    <a:pt x="163" y="2711"/>
                  </a:cubicBezTo>
                  <a:lnTo>
                    <a:pt x="1252" y="2711"/>
                  </a:lnTo>
                  <a:cubicBezTo>
                    <a:pt x="1336" y="2711"/>
                    <a:pt x="1420" y="2627"/>
                    <a:pt x="1420" y="2529"/>
                  </a:cubicBezTo>
                  <a:lnTo>
                    <a:pt x="1420" y="1440"/>
                  </a:lnTo>
                  <a:lnTo>
                    <a:pt x="4846" y="1440"/>
                  </a:lnTo>
                  <a:lnTo>
                    <a:pt x="4846" y="3165"/>
                  </a:lnTo>
                  <a:lnTo>
                    <a:pt x="2627" y="4333"/>
                  </a:lnTo>
                  <a:cubicBezTo>
                    <a:pt x="2406" y="4456"/>
                    <a:pt x="2258" y="4703"/>
                    <a:pt x="2258" y="4969"/>
                  </a:cubicBezTo>
                  <a:lnTo>
                    <a:pt x="2258" y="5792"/>
                  </a:lnTo>
                  <a:cubicBezTo>
                    <a:pt x="2258" y="5896"/>
                    <a:pt x="2342" y="5979"/>
                    <a:pt x="2445" y="5979"/>
                  </a:cubicBezTo>
                  <a:lnTo>
                    <a:pt x="3490" y="5979"/>
                  </a:lnTo>
                  <a:cubicBezTo>
                    <a:pt x="3594" y="5979"/>
                    <a:pt x="3677" y="5896"/>
                    <a:pt x="3677" y="5792"/>
                  </a:cubicBezTo>
                  <a:lnTo>
                    <a:pt x="3677" y="5403"/>
                  </a:lnTo>
                  <a:lnTo>
                    <a:pt x="5896" y="4210"/>
                  </a:lnTo>
                  <a:cubicBezTo>
                    <a:pt x="6122" y="4087"/>
                    <a:pt x="6285" y="3840"/>
                    <a:pt x="6285" y="3574"/>
                  </a:cubicBezTo>
                  <a:lnTo>
                    <a:pt x="6285" y="720"/>
                  </a:lnTo>
                  <a:cubicBezTo>
                    <a:pt x="6285" y="330"/>
                    <a:pt x="5955" y="0"/>
                    <a:pt x="5565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4586622" y="5186935"/>
              <a:ext cx="23461" cy="24435"/>
            </a:xfrm>
            <a:custGeom>
              <a:rect b="b" l="l" r="r" t="t"/>
              <a:pathLst>
                <a:path extrusionOk="0" h="1480" w="1421">
                  <a:moveTo>
                    <a:pt x="272" y="0"/>
                  </a:moveTo>
                  <a:cubicBezTo>
                    <a:pt x="104" y="0"/>
                    <a:pt x="1" y="124"/>
                    <a:pt x="1" y="267"/>
                  </a:cubicBezTo>
                  <a:lnTo>
                    <a:pt x="1" y="1213"/>
                  </a:lnTo>
                  <a:cubicBezTo>
                    <a:pt x="1" y="1356"/>
                    <a:pt x="104" y="1479"/>
                    <a:pt x="272" y="1479"/>
                  </a:cubicBezTo>
                  <a:lnTo>
                    <a:pt x="1154" y="1479"/>
                  </a:lnTo>
                  <a:cubicBezTo>
                    <a:pt x="1317" y="1479"/>
                    <a:pt x="1420" y="1356"/>
                    <a:pt x="1420" y="1213"/>
                  </a:cubicBezTo>
                  <a:lnTo>
                    <a:pt x="1420" y="267"/>
                  </a:lnTo>
                  <a:cubicBezTo>
                    <a:pt x="1420" y="124"/>
                    <a:pt x="1317" y="0"/>
                    <a:pt x="1154" y="0"/>
                  </a:cubicBezTo>
                  <a:close/>
                </a:path>
              </a:pathLst>
            </a:custGeom>
            <a:solidFill>
              <a:srgbClr val="E0B1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4474389" y="4755229"/>
              <a:ext cx="248228" cy="134292"/>
            </a:xfrm>
            <a:custGeom>
              <a:rect b="b" l="l" r="r" t="t"/>
              <a:pathLst>
                <a:path extrusionOk="0" h="8134" w="15035">
                  <a:moveTo>
                    <a:pt x="4067" y="0"/>
                  </a:moveTo>
                  <a:cubicBezTo>
                    <a:pt x="2938" y="0"/>
                    <a:pt x="1932" y="449"/>
                    <a:pt x="1193" y="1188"/>
                  </a:cubicBezTo>
                  <a:cubicBezTo>
                    <a:pt x="454" y="1908"/>
                    <a:pt x="0" y="2933"/>
                    <a:pt x="0" y="4067"/>
                  </a:cubicBezTo>
                  <a:cubicBezTo>
                    <a:pt x="0" y="6305"/>
                    <a:pt x="1829" y="8134"/>
                    <a:pt x="4067" y="8134"/>
                  </a:cubicBezTo>
                  <a:lnTo>
                    <a:pt x="10968" y="8134"/>
                  </a:lnTo>
                  <a:cubicBezTo>
                    <a:pt x="12097" y="8134"/>
                    <a:pt x="13107" y="7660"/>
                    <a:pt x="13847" y="6941"/>
                  </a:cubicBezTo>
                  <a:cubicBezTo>
                    <a:pt x="14586" y="6201"/>
                    <a:pt x="15035" y="5176"/>
                    <a:pt x="15035" y="4067"/>
                  </a:cubicBezTo>
                  <a:cubicBezTo>
                    <a:pt x="15035" y="1804"/>
                    <a:pt x="13206" y="0"/>
                    <a:pt x="10968" y="0"/>
                  </a:cubicBezTo>
                  <a:close/>
                </a:path>
              </a:pathLst>
            </a:custGeom>
            <a:solidFill>
              <a:srgbClr val="DD4D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4505960" y="4786717"/>
              <a:ext cx="185160" cy="71241"/>
            </a:xfrm>
            <a:custGeom>
              <a:rect b="b" l="l" r="r" t="t"/>
              <a:pathLst>
                <a:path extrusionOk="0" h="4315" w="11215">
                  <a:moveTo>
                    <a:pt x="2155" y="1"/>
                  </a:moveTo>
                  <a:cubicBezTo>
                    <a:pt x="967" y="1"/>
                    <a:pt x="1" y="967"/>
                    <a:pt x="1" y="2160"/>
                  </a:cubicBezTo>
                  <a:cubicBezTo>
                    <a:pt x="1" y="3348"/>
                    <a:pt x="967" y="4314"/>
                    <a:pt x="2155" y="4314"/>
                  </a:cubicBezTo>
                  <a:lnTo>
                    <a:pt x="9056" y="4314"/>
                  </a:lnTo>
                  <a:cubicBezTo>
                    <a:pt x="10249" y="4314"/>
                    <a:pt x="11215" y="3348"/>
                    <a:pt x="11215" y="2160"/>
                  </a:cubicBezTo>
                  <a:cubicBezTo>
                    <a:pt x="11215" y="967"/>
                    <a:pt x="10249" y="1"/>
                    <a:pt x="9056" y="1"/>
                  </a:cubicBezTo>
                  <a:close/>
                </a:path>
              </a:pathLst>
            </a:custGeom>
            <a:solidFill>
              <a:srgbClr val="F2B8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4530051" y="4810494"/>
              <a:ext cx="137314" cy="23362"/>
            </a:xfrm>
            <a:custGeom>
              <a:rect b="b" l="l" r="r" t="t"/>
              <a:pathLst>
                <a:path extrusionOk="0" h="1415" w="8317">
                  <a:moveTo>
                    <a:pt x="696" y="0"/>
                  </a:moveTo>
                  <a:cubicBezTo>
                    <a:pt x="306" y="0"/>
                    <a:pt x="1" y="326"/>
                    <a:pt x="1" y="720"/>
                  </a:cubicBezTo>
                  <a:cubicBezTo>
                    <a:pt x="1" y="1109"/>
                    <a:pt x="306" y="1415"/>
                    <a:pt x="696" y="1415"/>
                  </a:cubicBezTo>
                  <a:lnTo>
                    <a:pt x="7597" y="1415"/>
                  </a:lnTo>
                  <a:cubicBezTo>
                    <a:pt x="7986" y="1415"/>
                    <a:pt x="8317" y="1109"/>
                    <a:pt x="8317" y="720"/>
                  </a:cubicBezTo>
                  <a:cubicBezTo>
                    <a:pt x="8317" y="326"/>
                    <a:pt x="7986" y="0"/>
                    <a:pt x="7597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4612761" y="4956675"/>
              <a:ext cx="68203" cy="54945"/>
            </a:xfrm>
            <a:custGeom>
              <a:rect b="b" l="l" r="r" t="t"/>
              <a:pathLst>
                <a:path extrusionOk="0" h="3328" w="4131">
                  <a:moveTo>
                    <a:pt x="2139" y="0"/>
                  </a:moveTo>
                  <a:cubicBezTo>
                    <a:pt x="966" y="0"/>
                    <a:pt x="0" y="942"/>
                    <a:pt x="0" y="2135"/>
                  </a:cubicBezTo>
                  <a:lnTo>
                    <a:pt x="0" y="3328"/>
                  </a:lnTo>
                  <a:lnTo>
                    <a:pt x="1991" y="3328"/>
                  </a:lnTo>
                  <a:cubicBezTo>
                    <a:pt x="3165" y="3328"/>
                    <a:pt x="4131" y="2362"/>
                    <a:pt x="4131" y="1169"/>
                  </a:cubicBezTo>
                  <a:lnTo>
                    <a:pt x="4131" y="222"/>
                  </a:lnTo>
                  <a:cubicBezTo>
                    <a:pt x="4131" y="99"/>
                    <a:pt x="4027" y="0"/>
                    <a:pt x="3904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4516131" y="4956675"/>
              <a:ext cx="68137" cy="54945"/>
            </a:xfrm>
            <a:custGeom>
              <a:rect b="b" l="l" r="r" t="t"/>
              <a:pathLst>
                <a:path extrusionOk="0" h="3328" w="4127">
                  <a:moveTo>
                    <a:pt x="228" y="0"/>
                  </a:moveTo>
                  <a:cubicBezTo>
                    <a:pt x="104" y="0"/>
                    <a:pt x="1" y="99"/>
                    <a:pt x="1" y="222"/>
                  </a:cubicBezTo>
                  <a:lnTo>
                    <a:pt x="1" y="1169"/>
                  </a:lnTo>
                  <a:cubicBezTo>
                    <a:pt x="1" y="2362"/>
                    <a:pt x="967" y="3328"/>
                    <a:pt x="2135" y="3328"/>
                  </a:cubicBezTo>
                  <a:lnTo>
                    <a:pt x="4127" y="3328"/>
                  </a:lnTo>
                  <a:lnTo>
                    <a:pt x="4127" y="2135"/>
                  </a:lnTo>
                  <a:cubicBezTo>
                    <a:pt x="4127" y="942"/>
                    <a:pt x="3161" y="0"/>
                    <a:pt x="1992" y="0"/>
                  </a:cubicBezTo>
                  <a:close/>
                </a:path>
              </a:pathLst>
            </a:custGeom>
            <a:solidFill>
              <a:srgbClr val="33BF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4578894" y="5179455"/>
              <a:ext cx="38997" cy="39723"/>
            </a:xfrm>
            <a:custGeom>
              <a:rect b="b" l="l" r="r" t="t"/>
              <a:pathLst>
                <a:path extrusionOk="0" h="2406" w="2362">
                  <a:moveTo>
                    <a:pt x="1435" y="927"/>
                  </a:moveTo>
                  <a:lnTo>
                    <a:pt x="1435" y="1479"/>
                  </a:lnTo>
                  <a:lnTo>
                    <a:pt x="922" y="1479"/>
                  </a:lnTo>
                  <a:lnTo>
                    <a:pt x="922" y="927"/>
                  </a:lnTo>
                  <a:close/>
                  <a:moveTo>
                    <a:pt x="740" y="0"/>
                  </a:moveTo>
                  <a:cubicBezTo>
                    <a:pt x="326" y="0"/>
                    <a:pt x="0" y="330"/>
                    <a:pt x="0" y="720"/>
                  </a:cubicBezTo>
                  <a:lnTo>
                    <a:pt x="0" y="1666"/>
                  </a:lnTo>
                  <a:cubicBezTo>
                    <a:pt x="0" y="2075"/>
                    <a:pt x="326" y="2406"/>
                    <a:pt x="740" y="2406"/>
                  </a:cubicBezTo>
                  <a:lnTo>
                    <a:pt x="1622" y="2406"/>
                  </a:lnTo>
                  <a:cubicBezTo>
                    <a:pt x="2031" y="2406"/>
                    <a:pt x="2362" y="2075"/>
                    <a:pt x="2362" y="1666"/>
                  </a:cubicBezTo>
                  <a:lnTo>
                    <a:pt x="2362" y="720"/>
                  </a:lnTo>
                  <a:cubicBezTo>
                    <a:pt x="2362" y="330"/>
                    <a:pt x="2031" y="0"/>
                    <a:pt x="1622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4443527" y="4747418"/>
              <a:ext cx="308308" cy="520857"/>
            </a:xfrm>
            <a:custGeom>
              <a:rect b="b" l="l" r="r" t="t"/>
              <a:pathLst>
                <a:path extrusionOk="0" h="31548" w="18674">
                  <a:moveTo>
                    <a:pt x="12837" y="922"/>
                  </a:moveTo>
                  <a:cubicBezTo>
                    <a:pt x="14828" y="922"/>
                    <a:pt x="16455" y="2544"/>
                    <a:pt x="16455" y="4540"/>
                  </a:cubicBezTo>
                  <a:cubicBezTo>
                    <a:pt x="16455" y="6512"/>
                    <a:pt x="14828" y="8133"/>
                    <a:pt x="12837" y="8133"/>
                  </a:cubicBezTo>
                  <a:lnTo>
                    <a:pt x="5936" y="8133"/>
                  </a:lnTo>
                  <a:cubicBezTo>
                    <a:pt x="3944" y="8133"/>
                    <a:pt x="2342" y="6512"/>
                    <a:pt x="2342" y="4540"/>
                  </a:cubicBezTo>
                  <a:cubicBezTo>
                    <a:pt x="2342" y="2544"/>
                    <a:pt x="3944" y="922"/>
                    <a:pt x="5936" y="922"/>
                  </a:cubicBezTo>
                  <a:close/>
                  <a:moveTo>
                    <a:pt x="6389" y="13122"/>
                  </a:moveTo>
                  <a:cubicBezTo>
                    <a:pt x="7311" y="13122"/>
                    <a:pt x="8075" y="13881"/>
                    <a:pt x="8075" y="14808"/>
                  </a:cubicBezTo>
                  <a:lnTo>
                    <a:pt x="8075" y="15527"/>
                  </a:lnTo>
                  <a:lnTo>
                    <a:pt x="6532" y="15527"/>
                  </a:lnTo>
                  <a:cubicBezTo>
                    <a:pt x="5611" y="15527"/>
                    <a:pt x="4871" y="14768"/>
                    <a:pt x="4871" y="13842"/>
                  </a:cubicBezTo>
                  <a:lnTo>
                    <a:pt x="4871" y="13122"/>
                  </a:lnTo>
                  <a:close/>
                  <a:moveTo>
                    <a:pt x="13926" y="13122"/>
                  </a:moveTo>
                  <a:lnTo>
                    <a:pt x="13926" y="13842"/>
                  </a:lnTo>
                  <a:cubicBezTo>
                    <a:pt x="13926" y="14768"/>
                    <a:pt x="13167" y="15527"/>
                    <a:pt x="12240" y="15527"/>
                  </a:cubicBezTo>
                  <a:lnTo>
                    <a:pt x="10722" y="15527"/>
                  </a:lnTo>
                  <a:lnTo>
                    <a:pt x="10722" y="14808"/>
                  </a:lnTo>
                  <a:cubicBezTo>
                    <a:pt x="10722" y="13881"/>
                    <a:pt x="11462" y="13122"/>
                    <a:pt x="12388" y="13122"/>
                  </a:cubicBezTo>
                  <a:close/>
                  <a:moveTo>
                    <a:pt x="17071" y="16449"/>
                  </a:moveTo>
                  <a:cubicBezTo>
                    <a:pt x="17441" y="16449"/>
                    <a:pt x="17747" y="16760"/>
                    <a:pt x="17747" y="17110"/>
                  </a:cubicBezTo>
                  <a:lnTo>
                    <a:pt x="17747" y="29966"/>
                  </a:lnTo>
                  <a:cubicBezTo>
                    <a:pt x="17747" y="30335"/>
                    <a:pt x="17441" y="30621"/>
                    <a:pt x="17071" y="30621"/>
                  </a:cubicBezTo>
                  <a:lnTo>
                    <a:pt x="1583" y="30621"/>
                  </a:lnTo>
                  <a:cubicBezTo>
                    <a:pt x="1214" y="30621"/>
                    <a:pt x="928" y="30335"/>
                    <a:pt x="928" y="29966"/>
                  </a:cubicBezTo>
                  <a:lnTo>
                    <a:pt x="928" y="17110"/>
                  </a:lnTo>
                  <a:cubicBezTo>
                    <a:pt x="928" y="16760"/>
                    <a:pt x="1214" y="16449"/>
                    <a:pt x="1583" y="16449"/>
                  </a:cubicBezTo>
                  <a:close/>
                  <a:moveTo>
                    <a:pt x="5936" y="0"/>
                  </a:moveTo>
                  <a:cubicBezTo>
                    <a:pt x="3432" y="0"/>
                    <a:pt x="1421" y="2031"/>
                    <a:pt x="1421" y="4540"/>
                  </a:cubicBezTo>
                  <a:cubicBezTo>
                    <a:pt x="1421" y="7024"/>
                    <a:pt x="3432" y="9055"/>
                    <a:pt x="5936" y="9055"/>
                  </a:cubicBezTo>
                  <a:lnTo>
                    <a:pt x="8075" y="9055"/>
                  </a:lnTo>
                  <a:lnTo>
                    <a:pt x="8075" y="12816"/>
                  </a:lnTo>
                  <a:cubicBezTo>
                    <a:pt x="7602" y="12427"/>
                    <a:pt x="7025" y="12200"/>
                    <a:pt x="6389" y="12200"/>
                  </a:cubicBezTo>
                  <a:lnTo>
                    <a:pt x="4398" y="12200"/>
                  </a:lnTo>
                  <a:cubicBezTo>
                    <a:pt x="4151" y="12200"/>
                    <a:pt x="3944" y="12402"/>
                    <a:pt x="3944" y="12673"/>
                  </a:cubicBezTo>
                  <a:lnTo>
                    <a:pt x="3944" y="13842"/>
                  </a:lnTo>
                  <a:cubicBezTo>
                    <a:pt x="3944" y="14478"/>
                    <a:pt x="4171" y="15074"/>
                    <a:pt x="4561" y="15527"/>
                  </a:cubicBezTo>
                  <a:lnTo>
                    <a:pt x="1583" y="15527"/>
                  </a:lnTo>
                  <a:cubicBezTo>
                    <a:pt x="701" y="15527"/>
                    <a:pt x="1" y="16247"/>
                    <a:pt x="1" y="17110"/>
                  </a:cubicBezTo>
                  <a:lnTo>
                    <a:pt x="1" y="29966"/>
                  </a:lnTo>
                  <a:cubicBezTo>
                    <a:pt x="1" y="30848"/>
                    <a:pt x="701" y="31548"/>
                    <a:pt x="1583" y="31548"/>
                  </a:cubicBezTo>
                  <a:lnTo>
                    <a:pt x="17071" y="31548"/>
                  </a:lnTo>
                  <a:cubicBezTo>
                    <a:pt x="17954" y="31548"/>
                    <a:pt x="18673" y="30848"/>
                    <a:pt x="18673" y="29966"/>
                  </a:cubicBezTo>
                  <a:lnTo>
                    <a:pt x="18673" y="17110"/>
                  </a:lnTo>
                  <a:cubicBezTo>
                    <a:pt x="18673" y="16247"/>
                    <a:pt x="17954" y="15527"/>
                    <a:pt x="17071" y="15527"/>
                  </a:cubicBezTo>
                  <a:lnTo>
                    <a:pt x="14237" y="15527"/>
                  </a:lnTo>
                  <a:cubicBezTo>
                    <a:pt x="14607" y="15074"/>
                    <a:pt x="14853" y="14478"/>
                    <a:pt x="14853" y="13842"/>
                  </a:cubicBezTo>
                  <a:lnTo>
                    <a:pt x="14853" y="12673"/>
                  </a:lnTo>
                  <a:cubicBezTo>
                    <a:pt x="14853" y="12402"/>
                    <a:pt x="14626" y="12200"/>
                    <a:pt x="14380" y="12200"/>
                  </a:cubicBezTo>
                  <a:lnTo>
                    <a:pt x="12388" y="12200"/>
                  </a:lnTo>
                  <a:cubicBezTo>
                    <a:pt x="11748" y="12200"/>
                    <a:pt x="11176" y="12427"/>
                    <a:pt x="10722" y="12816"/>
                  </a:cubicBezTo>
                  <a:lnTo>
                    <a:pt x="10722" y="11688"/>
                  </a:lnTo>
                  <a:cubicBezTo>
                    <a:pt x="10722" y="11416"/>
                    <a:pt x="10496" y="11214"/>
                    <a:pt x="10249" y="11214"/>
                  </a:cubicBezTo>
                  <a:cubicBezTo>
                    <a:pt x="10003" y="11214"/>
                    <a:pt x="9800" y="11416"/>
                    <a:pt x="9800" y="11688"/>
                  </a:cubicBezTo>
                  <a:lnTo>
                    <a:pt x="9800" y="15527"/>
                  </a:lnTo>
                  <a:lnTo>
                    <a:pt x="8997" y="15527"/>
                  </a:lnTo>
                  <a:lnTo>
                    <a:pt x="8997" y="9055"/>
                  </a:lnTo>
                  <a:lnTo>
                    <a:pt x="9800" y="9055"/>
                  </a:lnTo>
                  <a:lnTo>
                    <a:pt x="9800" y="9839"/>
                  </a:lnTo>
                  <a:cubicBezTo>
                    <a:pt x="9800" y="10085"/>
                    <a:pt x="10003" y="10288"/>
                    <a:pt x="10249" y="10288"/>
                  </a:cubicBezTo>
                  <a:cubicBezTo>
                    <a:pt x="10496" y="10288"/>
                    <a:pt x="10722" y="10085"/>
                    <a:pt x="10722" y="9839"/>
                  </a:cubicBezTo>
                  <a:lnTo>
                    <a:pt x="10722" y="9055"/>
                  </a:lnTo>
                  <a:lnTo>
                    <a:pt x="12837" y="9055"/>
                  </a:lnTo>
                  <a:cubicBezTo>
                    <a:pt x="15346" y="9055"/>
                    <a:pt x="17377" y="7024"/>
                    <a:pt x="17377" y="4540"/>
                  </a:cubicBezTo>
                  <a:cubicBezTo>
                    <a:pt x="17377" y="2031"/>
                    <a:pt x="15346" y="0"/>
                    <a:pt x="12837" y="0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4474058" y="5034315"/>
              <a:ext cx="247254" cy="203486"/>
            </a:xfrm>
            <a:custGeom>
              <a:rect b="b" l="l" r="r" t="t"/>
              <a:pathLst>
                <a:path extrusionOk="0" h="12325" w="14976">
                  <a:moveTo>
                    <a:pt x="454" y="1"/>
                  </a:moveTo>
                  <a:cubicBezTo>
                    <a:pt x="207" y="1"/>
                    <a:pt x="0" y="203"/>
                    <a:pt x="0" y="474"/>
                  </a:cubicBezTo>
                  <a:lnTo>
                    <a:pt x="0" y="7558"/>
                  </a:lnTo>
                  <a:cubicBezTo>
                    <a:pt x="0" y="7804"/>
                    <a:pt x="207" y="8011"/>
                    <a:pt x="454" y="8011"/>
                  </a:cubicBezTo>
                  <a:cubicBezTo>
                    <a:pt x="700" y="8011"/>
                    <a:pt x="927" y="7804"/>
                    <a:pt x="927" y="7558"/>
                  </a:cubicBezTo>
                  <a:lnTo>
                    <a:pt x="927" y="923"/>
                  </a:lnTo>
                  <a:lnTo>
                    <a:pt x="14049" y="923"/>
                  </a:lnTo>
                  <a:lnTo>
                    <a:pt x="14049" y="11398"/>
                  </a:lnTo>
                  <a:lnTo>
                    <a:pt x="927" y="11398"/>
                  </a:lnTo>
                  <a:lnTo>
                    <a:pt x="927" y="9406"/>
                  </a:lnTo>
                  <a:cubicBezTo>
                    <a:pt x="927" y="9140"/>
                    <a:pt x="700" y="8933"/>
                    <a:pt x="454" y="8933"/>
                  </a:cubicBezTo>
                  <a:cubicBezTo>
                    <a:pt x="207" y="8933"/>
                    <a:pt x="0" y="9140"/>
                    <a:pt x="0" y="9406"/>
                  </a:cubicBezTo>
                  <a:lnTo>
                    <a:pt x="0" y="11871"/>
                  </a:lnTo>
                  <a:cubicBezTo>
                    <a:pt x="0" y="12117"/>
                    <a:pt x="207" y="12324"/>
                    <a:pt x="454" y="12324"/>
                  </a:cubicBezTo>
                  <a:lnTo>
                    <a:pt x="14503" y="12324"/>
                  </a:lnTo>
                  <a:cubicBezTo>
                    <a:pt x="14749" y="12324"/>
                    <a:pt x="14976" y="12117"/>
                    <a:pt x="14976" y="11871"/>
                  </a:cubicBezTo>
                  <a:lnTo>
                    <a:pt x="14976" y="474"/>
                  </a:lnTo>
                  <a:cubicBezTo>
                    <a:pt x="14976" y="203"/>
                    <a:pt x="14749" y="1"/>
                    <a:pt x="14503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4681617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4497506" y="5056705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4681617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7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7" y="1110"/>
                  </a:cubicBezTo>
                  <a:cubicBezTo>
                    <a:pt x="843" y="1110"/>
                    <a:pt x="1109" y="863"/>
                    <a:pt x="1109" y="553"/>
                  </a:cubicBezTo>
                  <a:cubicBezTo>
                    <a:pt x="1109" y="247"/>
                    <a:pt x="843" y="1"/>
                    <a:pt x="557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4497506" y="5197107"/>
              <a:ext cx="18326" cy="18326"/>
            </a:xfrm>
            <a:custGeom>
              <a:rect b="b" l="l" r="r" t="t"/>
              <a:pathLst>
                <a:path extrusionOk="0" h="1110" w="1110">
                  <a:moveTo>
                    <a:pt x="552" y="1"/>
                  </a:moveTo>
                  <a:cubicBezTo>
                    <a:pt x="247" y="1"/>
                    <a:pt x="0" y="247"/>
                    <a:pt x="0" y="553"/>
                  </a:cubicBezTo>
                  <a:cubicBezTo>
                    <a:pt x="0" y="863"/>
                    <a:pt x="247" y="1110"/>
                    <a:pt x="552" y="1110"/>
                  </a:cubicBezTo>
                  <a:cubicBezTo>
                    <a:pt x="838" y="1110"/>
                    <a:pt x="1109" y="863"/>
                    <a:pt x="1109" y="553"/>
                  </a:cubicBezTo>
                  <a:cubicBezTo>
                    <a:pt x="1109" y="247"/>
                    <a:pt x="838" y="1"/>
                    <a:pt x="552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4541527" y="5060040"/>
              <a:ext cx="119087" cy="113952"/>
            </a:xfrm>
            <a:custGeom>
              <a:rect b="b" l="l" r="r" t="t"/>
              <a:pathLst>
                <a:path extrusionOk="0" h="6902" w="7213">
                  <a:moveTo>
                    <a:pt x="6039" y="927"/>
                  </a:moveTo>
                  <a:cubicBezTo>
                    <a:pt x="6163" y="927"/>
                    <a:pt x="6286" y="1031"/>
                    <a:pt x="6286" y="1174"/>
                  </a:cubicBezTo>
                  <a:lnTo>
                    <a:pt x="6286" y="4028"/>
                  </a:lnTo>
                  <a:cubicBezTo>
                    <a:pt x="6286" y="4131"/>
                    <a:pt x="6246" y="4215"/>
                    <a:pt x="6143" y="4255"/>
                  </a:cubicBezTo>
                  <a:lnTo>
                    <a:pt x="3944" y="5448"/>
                  </a:lnTo>
                  <a:cubicBezTo>
                    <a:pt x="3782" y="5526"/>
                    <a:pt x="3698" y="5669"/>
                    <a:pt x="3698" y="5857"/>
                  </a:cubicBezTo>
                  <a:lnTo>
                    <a:pt x="3698" y="5980"/>
                  </a:lnTo>
                  <a:lnTo>
                    <a:pt x="3185" y="5980"/>
                  </a:lnTo>
                  <a:lnTo>
                    <a:pt x="3185" y="5423"/>
                  </a:lnTo>
                  <a:cubicBezTo>
                    <a:pt x="3185" y="5324"/>
                    <a:pt x="3249" y="5241"/>
                    <a:pt x="3328" y="5201"/>
                  </a:cubicBezTo>
                  <a:lnTo>
                    <a:pt x="5527" y="4008"/>
                  </a:lnTo>
                  <a:cubicBezTo>
                    <a:pt x="5689" y="3924"/>
                    <a:pt x="5773" y="3781"/>
                    <a:pt x="5773" y="3619"/>
                  </a:cubicBezTo>
                  <a:lnTo>
                    <a:pt x="5773" y="1894"/>
                  </a:lnTo>
                  <a:cubicBezTo>
                    <a:pt x="5773" y="1627"/>
                    <a:pt x="5566" y="1420"/>
                    <a:pt x="5320" y="1420"/>
                  </a:cubicBezTo>
                  <a:lnTo>
                    <a:pt x="1894" y="1420"/>
                  </a:lnTo>
                  <a:cubicBezTo>
                    <a:pt x="1647" y="1420"/>
                    <a:pt x="1440" y="1627"/>
                    <a:pt x="1440" y="1894"/>
                  </a:cubicBezTo>
                  <a:lnTo>
                    <a:pt x="1440" y="2692"/>
                  </a:lnTo>
                  <a:lnTo>
                    <a:pt x="928" y="2692"/>
                  </a:lnTo>
                  <a:lnTo>
                    <a:pt x="928" y="1174"/>
                  </a:lnTo>
                  <a:cubicBezTo>
                    <a:pt x="928" y="1031"/>
                    <a:pt x="1051" y="927"/>
                    <a:pt x="1174" y="927"/>
                  </a:cubicBezTo>
                  <a:close/>
                  <a:moveTo>
                    <a:pt x="1174" y="1"/>
                  </a:moveTo>
                  <a:cubicBezTo>
                    <a:pt x="538" y="1"/>
                    <a:pt x="1" y="518"/>
                    <a:pt x="1" y="1174"/>
                  </a:cubicBezTo>
                  <a:lnTo>
                    <a:pt x="1" y="2983"/>
                  </a:lnTo>
                  <a:cubicBezTo>
                    <a:pt x="1" y="3328"/>
                    <a:pt x="292" y="3619"/>
                    <a:pt x="637" y="3619"/>
                  </a:cubicBezTo>
                  <a:lnTo>
                    <a:pt x="1726" y="3619"/>
                  </a:lnTo>
                  <a:cubicBezTo>
                    <a:pt x="2076" y="3619"/>
                    <a:pt x="2362" y="3328"/>
                    <a:pt x="2362" y="2983"/>
                  </a:cubicBezTo>
                  <a:lnTo>
                    <a:pt x="2362" y="2342"/>
                  </a:lnTo>
                  <a:lnTo>
                    <a:pt x="4851" y="2342"/>
                  </a:lnTo>
                  <a:lnTo>
                    <a:pt x="4851" y="3328"/>
                  </a:lnTo>
                  <a:lnTo>
                    <a:pt x="2899" y="4378"/>
                  </a:lnTo>
                  <a:cubicBezTo>
                    <a:pt x="2510" y="4585"/>
                    <a:pt x="2263" y="4974"/>
                    <a:pt x="2263" y="5423"/>
                  </a:cubicBezTo>
                  <a:lnTo>
                    <a:pt x="2263" y="6246"/>
                  </a:lnTo>
                  <a:cubicBezTo>
                    <a:pt x="2263" y="6616"/>
                    <a:pt x="2549" y="6902"/>
                    <a:pt x="2919" y="6902"/>
                  </a:cubicBezTo>
                  <a:lnTo>
                    <a:pt x="3964" y="6902"/>
                  </a:lnTo>
                  <a:cubicBezTo>
                    <a:pt x="4334" y="6902"/>
                    <a:pt x="4625" y="6616"/>
                    <a:pt x="4625" y="6246"/>
                  </a:cubicBezTo>
                  <a:lnTo>
                    <a:pt x="4625" y="6123"/>
                  </a:lnTo>
                  <a:lnTo>
                    <a:pt x="6596" y="5078"/>
                  </a:lnTo>
                  <a:cubicBezTo>
                    <a:pt x="6966" y="4871"/>
                    <a:pt x="7212" y="4481"/>
                    <a:pt x="7212" y="4028"/>
                  </a:cubicBezTo>
                  <a:lnTo>
                    <a:pt x="7212" y="1174"/>
                  </a:lnTo>
                  <a:cubicBezTo>
                    <a:pt x="7212" y="518"/>
                    <a:pt x="6675" y="1"/>
                    <a:pt x="6039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4498480" y="4778907"/>
              <a:ext cx="200464" cy="86529"/>
            </a:xfrm>
            <a:custGeom>
              <a:rect b="b" l="l" r="r" t="t"/>
              <a:pathLst>
                <a:path extrusionOk="0" h="5241" w="12142">
                  <a:moveTo>
                    <a:pt x="2608" y="1"/>
                  </a:moveTo>
                  <a:cubicBezTo>
                    <a:pt x="1173" y="1"/>
                    <a:pt x="0" y="1174"/>
                    <a:pt x="0" y="2633"/>
                  </a:cubicBezTo>
                  <a:cubicBezTo>
                    <a:pt x="0" y="4067"/>
                    <a:pt x="1173" y="5241"/>
                    <a:pt x="2608" y="5241"/>
                  </a:cubicBezTo>
                  <a:lnTo>
                    <a:pt x="9509" y="5241"/>
                  </a:lnTo>
                  <a:cubicBezTo>
                    <a:pt x="10948" y="5241"/>
                    <a:pt x="12141" y="4067"/>
                    <a:pt x="12141" y="2633"/>
                  </a:cubicBezTo>
                  <a:cubicBezTo>
                    <a:pt x="12141" y="1174"/>
                    <a:pt x="10948" y="1"/>
                    <a:pt x="9509" y="1"/>
                  </a:cubicBezTo>
                  <a:lnTo>
                    <a:pt x="4930" y="1"/>
                  </a:lnTo>
                  <a:cubicBezTo>
                    <a:pt x="4683" y="1"/>
                    <a:pt x="4476" y="208"/>
                    <a:pt x="4476" y="474"/>
                  </a:cubicBezTo>
                  <a:cubicBezTo>
                    <a:pt x="4476" y="720"/>
                    <a:pt x="4683" y="927"/>
                    <a:pt x="4930" y="927"/>
                  </a:cubicBezTo>
                  <a:lnTo>
                    <a:pt x="9509" y="927"/>
                  </a:lnTo>
                  <a:cubicBezTo>
                    <a:pt x="10455" y="927"/>
                    <a:pt x="11215" y="1687"/>
                    <a:pt x="11215" y="2633"/>
                  </a:cubicBezTo>
                  <a:cubicBezTo>
                    <a:pt x="11215" y="3555"/>
                    <a:pt x="10455" y="4314"/>
                    <a:pt x="9509" y="4314"/>
                  </a:cubicBezTo>
                  <a:lnTo>
                    <a:pt x="2608" y="4314"/>
                  </a:lnTo>
                  <a:cubicBezTo>
                    <a:pt x="1686" y="4314"/>
                    <a:pt x="927" y="3555"/>
                    <a:pt x="927" y="2633"/>
                  </a:cubicBezTo>
                  <a:cubicBezTo>
                    <a:pt x="927" y="1687"/>
                    <a:pt x="1686" y="927"/>
                    <a:pt x="2608" y="927"/>
                  </a:cubicBezTo>
                  <a:lnTo>
                    <a:pt x="3081" y="927"/>
                  </a:lnTo>
                  <a:cubicBezTo>
                    <a:pt x="3347" y="927"/>
                    <a:pt x="3554" y="720"/>
                    <a:pt x="3554" y="474"/>
                  </a:cubicBezTo>
                  <a:cubicBezTo>
                    <a:pt x="3554" y="208"/>
                    <a:pt x="3347" y="1"/>
                    <a:pt x="3081" y="1"/>
                  </a:cubicBezTo>
                  <a:close/>
                </a:path>
              </a:pathLst>
            </a:custGeom>
            <a:solidFill>
              <a:srgbClr val="292E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2"/>
          <p:cNvGrpSpPr/>
          <p:nvPr/>
        </p:nvGrpSpPr>
        <p:grpSpPr>
          <a:xfrm rot="10800000">
            <a:off x="6836105" y="2848213"/>
            <a:ext cx="905738" cy="233400"/>
            <a:chOff x="7190669" y="2459963"/>
            <a:chExt cx="905738" cy="233400"/>
          </a:xfrm>
        </p:grpSpPr>
        <p:sp>
          <p:nvSpPr>
            <p:cNvPr id="1059" name="Google Shape;1059;p22"/>
            <p:cNvSpPr/>
            <p:nvPr/>
          </p:nvSpPr>
          <p:spPr>
            <a:xfrm>
              <a:off x="7190669" y="2459963"/>
              <a:ext cx="233400" cy="233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7526838" y="2459963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7863006" y="2459963"/>
              <a:ext cx="233400" cy="23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2" name="Google Shape;1062;p22"/>
          <p:cNvSpPr txBox="1"/>
          <p:nvPr/>
        </p:nvSpPr>
        <p:spPr>
          <a:xfrm>
            <a:off x="3207016" y="3081625"/>
            <a:ext cx="26703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Responsable de: 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Char char="●"/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Menú principal, opciones y tienda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Char char="●"/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Nivel base / tutorial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Char char="●"/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Interfaz de usuario (UX/UI)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63" name="Google Shape;1063;p22"/>
          <p:cNvSpPr txBox="1"/>
          <p:nvPr/>
        </p:nvSpPr>
        <p:spPr>
          <a:xfrm>
            <a:off x="5938475" y="3081625"/>
            <a:ext cx="26703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Responsable de: </a:t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Char char="●"/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Lógica de generación procedural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Char char="●"/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Implementación de enemigos en escenarios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tillium Web"/>
              <a:buChar char="●"/>
            </a:pPr>
            <a:r>
              <a:rPr lang="en" sz="12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Optimización de mapas y validación de jugabilidad</a:t>
            </a:r>
            <a:endParaRPr sz="12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3"/>
          <p:cNvSpPr txBox="1"/>
          <p:nvPr>
            <p:ph type="title"/>
          </p:nvPr>
        </p:nvSpPr>
        <p:spPr>
          <a:xfrm>
            <a:off x="751082" y="524864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Carta gantt y metodología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69" name="Google Shape;1069;p23"/>
          <p:cNvSpPr txBox="1"/>
          <p:nvPr>
            <p:ph type="title"/>
          </p:nvPr>
        </p:nvSpPr>
        <p:spPr>
          <a:xfrm>
            <a:off x="720000" y="509825"/>
            <a:ext cx="772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Carta gantt y </a:t>
            </a:r>
            <a:r>
              <a:rPr lang="en"/>
              <a:t>metodología</a:t>
            </a:r>
            <a:endParaRPr/>
          </a:p>
        </p:txBody>
      </p:sp>
      <p:graphicFrame>
        <p:nvGraphicFramePr>
          <p:cNvPr id="1070" name="Google Shape;1070;p23"/>
          <p:cNvGraphicFramePr/>
          <p:nvPr/>
        </p:nvGraphicFramePr>
        <p:xfrm>
          <a:off x="848925" y="115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{AC3148AA-9234-4B06-B86E-B5CD1346CE9B}</a:tableStyleId>
              </a:tblPr>
              <a:tblGrid>
                <a:gridCol w="1244325"/>
                <a:gridCol w="1244325"/>
                <a:gridCol w="1348750"/>
                <a:gridCol w="1139900"/>
                <a:gridCol w="1244325"/>
                <a:gridCol w="1244325"/>
              </a:tblGrid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Nombre</a:t>
                      </a:r>
                      <a:endParaRPr sz="1100">
                        <a:solidFill>
                          <a:schemeClr val="accen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Duración</a:t>
                      </a:r>
                      <a:endParaRPr sz="1100">
                        <a:solidFill>
                          <a:schemeClr val="accen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1"/>
                          </a:solidFill>
                          <a:latin typeface="Press Start 2P"/>
                          <a:ea typeface="Press Start 2P"/>
                          <a:cs typeface="Press Start 2P"/>
                          <a:sym typeface="Press Start 2P"/>
                        </a:rPr>
                        <a:t>Tareas</a:t>
                      </a:r>
                      <a:endParaRPr sz="1100">
                        <a:solidFill>
                          <a:schemeClr val="accent1"/>
                        </a:solidFill>
                        <a:latin typeface="Press Start 2P"/>
                        <a:ea typeface="Press Start 2P"/>
                        <a:cs typeface="Press Start 2P"/>
                        <a:sym typeface="Press Start 2P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Fase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Requisitos + Diseños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 Semanas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Definición de mecánicas principales, estética cibernética, arquitectura del juego y diseño detallado de progresión y UI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Fase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Desarrollo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8 Semanas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Programación de movimiento, disparo y niveles procedurales; sistema de mejoras; integración de módulos y balance de jugabilidad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Fase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3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Pruebas y Validación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 Semanas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Planificación y ejecución de pruebas internas y externas, con ajustes finales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7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Fase </a:t>
                      </a:r>
                      <a:r>
                        <a:rPr lang="en" sz="1800">
                          <a:solidFill>
                            <a:schemeClr val="accen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4</a:t>
                      </a:r>
                      <a:endParaRPr sz="1800">
                        <a:solidFill>
                          <a:schemeClr val="accen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Documentación y Entrega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 Semanas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Redacción del informe, manual de usuario, preparación de la defensa y entrega final</a:t>
                      </a:r>
                      <a:endParaRPr sz="1200">
                        <a:solidFill>
                          <a:schemeClr val="lt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ing Week! Infographics by Slidesgo">
  <a:themeElements>
    <a:clrScheme name="Simple Light">
      <a:dk1>
        <a:srgbClr val="EF5C44"/>
      </a:dk1>
      <a:lt1>
        <a:srgbClr val="387995"/>
      </a:lt1>
      <a:dk2>
        <a:srgbClr val="33BF4B"/>
      </a:dk2>
      <a:lt2>
        <a:srgbClr val="F2B84C"/>
      </a:lt2>
      <a:accent1>
        <a:srgbClr val="FFFFD6"/>
      </a:accent1>
      <a:accent2>
        <a:srgbClr val="F6B598"/>
      </a:accent2>
      <a:accent3>
        <a:srgbClr val="292E3D"/>
      </a:accent3>
      <a:accent4>
        <a:srgbClr val="DD4D3E"/>
      </a:accent4>
      <a:accent5>
        <a:srgbClr val="434343"/>
      </a:accent5>
      <a:accent6>
        <a:srgbClr val="41A9AD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