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3" r:id="rId20"/>
    <p:sldId id="276" r:id="rId21"/>
    <p:sldId id="277" r:id="rId22"/>
  </p:sldIdLst>
  <p:sldSz cx="9144000" cy="5143500" type="screen16x9"/>
  <p:notesSz cx="6858000" cy="9144000"/>
  <p:embeddedFontLst>
    <p:embeddedFont>
      <p:font typeface="HY견고딕" pitchFamily="18" charset="-127"/>
      <p:regular r:id="rId23"/>
    </p:embeddedFont>
    <p:embeddedFont>
      <p:font typeface="Arial Black" pitchFamily="34" charset="0"/>
      <p:bold r:id="rId24"/>
    </p:embeddedFont>
    <p:embeddedFont>
      <p:font typeface="메이플스토리" pitchFamily="2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15190A-5F2F-494E-8EC3-F86C6823BBF7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475B131-704F-4AC3-AA89-EB6D4CE291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9177" y="2156252"/>
            <a:ext cx="5405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메이플스토리" pitchFamily="2" charset="-127"/>
                <a:ea typeface="메이플스토리" pitchFamily="2" charset="-127"/>
              </a:rPr>
              <a:t>접근 지정자 보충 설명</a:t>
            </a:r>
            <a:endParaRPr lang="ko-KR" altLang="en-US" sz="4800" b="1" dirty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3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64283" y="1469072"/>
            <a:ext cx="6415434" cy="2205357"/>
            <a:chOff x="1364283" y="1379552"/>
            <a:chExt cx="6415434" cy="220535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283" y="2067694"/>
              <a:ext cx="6415434" cy="1517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91005" y="1379552"/>
              <a:ext cx="5161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‘cube’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변수도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public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권한으로 변경해보겠습니다</a:t>
              </a: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615480" y="2609850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28850" y="1866714"/>
            <a:ext cx="4686300" cy="1410072"/>
            <a:chOff x="2195736" y="1851670"/>
            <a:chExt cx="4686300" cy="141007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499742"/>
              <a:ext cx="46863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794911" y="1851670"/>
              <a:ext cx="3554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latin typeface="메이플스토리" pitchFamily="2" charset="-127"/>
                  <a:ea typeface="메이플스토리" pitchFamily="2" charset="-127"/>
                </a:rPr>
                <a:t>역시나 에디터 상에 나타났습니다</a:t>
              </a:r>
              <a:endParaRPr lang="ko-KR" altLang="en-US" sz="20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42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37828" y="1323910"/>
            <a:ext cx="7668344" cy="2495680"/>
            <a:chOff x="611560" y="1379552"/>
            <a:chExt cx="7668344" cy="2495680"/>
          </a:xfrm>
        </p:grpSpPr>
        <p:grpSp>
          <p:nvGrpSpPr>
            <p:cNvPr id="8" name="그룹 7"/>
            <p:cNvGrpSpPr/>
            <p:nvPr/>
          </p:nvGrpSpPr>
          <p:grpSpPr>
            <a:xfrm>
              <a:off x="611560" y="2067694"/>
              <a:ext cx="7668344" cy="1807538"/>
              <a:chOff x="611560" y="2067694"/>
              <a:chExt cx="7668344" cy="1807538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560" y="2067694"/>
                <a:ext cx="7668344" cy="1807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" name="직선 화살표 연결선 3"/>
              <p:cNvCxnSpPr/>
              <p:nvPr/>
            </p:nvCxnSpPr>
            <p:spPr>
              <a:xfrm>
                <a:off x="1322115" y="2952413"/>
                <a:ext cx="4608512" cy="24835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873458" y="1379552"/>
              <a:ext cx="3397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드래그 앤 </a:t>
              </a:r>
              <a:r>
                <a:rPr lang="ko-KR" altLang="en-US" sz="2000" dirty="0" err="1" smtClean="0">
                  <a:latin typeface="메이플스토리" pitchFamily="2" charset="-127"/>
                  <a:ea typeface="메이플스토리" pitchFamily="2" charset="-127"/>
                </a:rPr>
                <a:t>드롭으로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 삽입해주세요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30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21700" y="1491630"/>
            <a:ext cx="5700600" cy="2017762"/>
            <a:chOff x="1721700" y="1491630"/>
            <a:chExt cx="5700600" cy="2017762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113" y="2499742"/>
              <a:ext cx="277177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21700" y="1491630"/>
              <a:ext cx="5700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역시나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‘cube’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변수를 초기화 해줄 필요가 없어졌습니다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78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39652" y="1330434"/>
            <a:ext cx="6264696" cy="2482633"/>
            <a:chOff x="1388380" y="1145362"/>
            <a:chExt cx="6264696" cy="2482633"/>
          </a:xfrm>
        </p:grpSpPr>
        <p:grpSp>
          <p:nvGrpSpPr>
            <p:cNvPr id="2" name="그룹 1"/>
            <p:cNvGrpSpPr/>
            <p:nvPr/>
          </p:nvGrpSpPr>
          <p:grpSpPr>
            <a:xfrm>
              <a:off x="1388380" y="1923678"/>
              <a:ext cx="6264696" cy="1704317"/>
              <a:chOff x="1331640" y="1635646"/>
              <a:chExt cx="6264696" cy="170431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1635646"/>
                <a:ext cx="3024336" cy="16858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7695" y="1635646"/>
                <a:ext cx="3058641" cy="1704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3787170" y="1145362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잘 움직이네요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2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43533" y="1731809"/>
            <a:ext cx="4256935" cy="1679883"/>
            <a:chOff x="2443533" y="1523568"/>
            <a:chExt cx="4256935" cy="1679883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2355726"/>
              <a:ext cx="144780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43533" y="1523568"/>
              <a:ext cx="4256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‘Control’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스크립트를 새로 만들어봅시다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90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5990" y="1312458"/>
            <a:ext cx="4652020" cy="2518585"/>
            <a:chOff x="2239318" y="1731809"/>
            <a:chExt cx="4652020" cy="251858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63" y="2211710"/>
              <a:ext cx="463867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665068" y="1731809"/>
              <a:ext cx="3813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빈 객체를 만든 후 이름을 지정합니다</a:t>
              </a:r>
            </a:p>
          </p:txBody>
        </p:sp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318" y="3219822"/>
              <a:ext cx="4652020" cy="1030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2671740" y="3723878"/>
            <a:ext cx="7481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0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64203" y="1154435"/>
            <a:ext cx="6615594" cy="2834630"/>
            <a:chOff x="1264203" y="1275606"/>
            <a:chExt cx="6615594" cy="283463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9325" y="1995686"/>
              <a:ext cx="47053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264203" y="1275606"/>
              <a:ext cx="6615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</a:t>
              </a:r>
              <a:r>
                <a:rPr lang="en-US" altLang="ko-KR" sz="2000" dirty="0" err="1" smtClean="0">
                  <a:latin typeface="메이플스토리" pitchFamily="2" charset="-127"/>
                  <a:ea typeface="메이플스토리" pitchFamily="2" charset="-127"/>
                </a:rPr>
                <a:t>ControlTower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오브젝트에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‘Control’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스크립트를 달아줍니다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7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36092" y="588400"/>
            <a:ext cx="8071817" cy="3966700"/>
            <a:chOff x="536092" y="803488"/>
            <a:chExt cx="8071817" cy="3966700"/>
          </a:xfrm>
        </p:grpSpPr>
        <p:sp>
          <p:nvSpPr>
            <p:cNvPr id="2" name="TextBox 1"/>
            <p:cNvSpPr txBox="1"/>
            <p:nvPr/>
          </p:nvSpPr>
          <p:spPr>
            <a:xfrm>
              <a:off x="2111711" y="803488"/>
              <a:ext cx="4920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Control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스크립트는 아래와 같이 작성해줍니다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92" y="1419622"/>
              <a:ext cx="8071817" cy="3350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>
            <a:off x="5148064" y="294649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99792" y="4045818"/>
            <a:ext cx="50405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0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07605" y="1257406"/>
            <a:ext cx="7128791" cy="2628689"/>
            <a:chOff x="1007605" y="1307544"/>
            <a:chExt cx="7128791" cy="2628689"/>
          </a:xfrm>
        </p:grpSpPr>
        <p:grpSp>
          <p:nvGrpSpPr>
            <p:cNvPr id="3" name="그룹 2"/>
            <p:cNvGrpSpPr/>
            <p:nvPr/>
          </p:nvGrpSpPr>
          <p:grpSpPr>
            <a:xfrm>
              <a:off x="1007605" y="1995686"/>
              <a:ext cx="7128791" cy="1940547"/>
              <a:chOff x="683569" y="1995686"/>
              <a:chExt cx="7128791" cy="1940547"/>
            </a:xfrm>
          </p:grpSpPr>
          <p:pic>
            <p:nvPicPr>
              <p:cNvPr id="1638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976" y="1995686"/>
                <a:ext cx="3456384" cy="1921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9" y="1995686"/>
                <a:ext cx="3456384" cy="1940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670404" y="1307544"/>
              <a:ext cx="5803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느리게 가다가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C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키를 누르는 순간 엄청난 속도가 됩니다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…</a:t>
              </a:r>
              <a:endParaRPr lang="ko-KR" altLang="en-US" sz="20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86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556088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메이플스토리" pitchFamily="2" charset="-127"/>
                <a:ea typeface="메이플스토리" pitchFamily="2" charset="-127"/>
              </a:rPr>
              <a:t>Private</a:t>
            </a:r>
            <a:r>
              <a:rPr lang="en-US" altLang="ko-KR" dirty="0" smtClean="0">
                <a:latin typeface="메이플스토리" pitchFamily="2" charset="-127"/>
                <a:ea typeface="메이플스토리" pitchFamily="2" charset="-127"/>
              </a:rPr>
              <a:t> : </a:t>
            </a:r>
            <a:r>
              <a:rPr lang="ko-KR" altLang="en-US" dirty="0" err="1" smtClean="0">
                <a:latin typeface="메이플스토리" pitchFamily="2" charset="-127"/>
                <a:ea typeface="메이플스토리" pitchFamily="2" charset="-127"/>
              </a:rPr>
              <a:t>자료형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 앞에 아무런 권한을 기입하지 않았을 때</a:t>
            </a:r>
            <a:r>
              <a:rPr lang="en-US" altLang="ko-KR" dirty="0">
                <a:latin typeface="메이플스토리" pitchFamily="2" charset="-127"/>
                <a:ea typeface="메이플스토리" pitchFamily="2" charset="-127"/>
              </a:rPr>
              <a:t> 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기본으로 설정되는 접근 지정자로써</a:t>
            </a:r>
            <a:r>
              <a:rPr lang="en-US" altLang="ko-KR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외부 참조로부터 캡슐화되어 있어 참조가 불가능한 상태</a:t>
            </a:r>
            <a:endParaRPr lang="en-US" altLang="ko-KR" dirty="0" smtClean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dirty="0">
              <a:latin typeface="메이플스토리" pitchFamily="2" charset="-127"/>
              <a:ea typeface="메이플스토리" pitchFamily="2" charset="-127"/>
            </a:endParaRPr>
          </a:p>
          <a:p>
            <a:endParaRPr lang="en-US" altLang="ko-KR" dirty="0" smtClean="0">
              <a:latin typeface="메이플스토리" pitchFamily="2" charset="-127"/>
              <a:ea typeface="메이플스토리" pitchFamily="2" charset="-127"/>
            </a:endParaRPr>
          </a:p>
          <a:p>
            <a:r>
              <a:rPr lang="en-US" altLang="ko-KR" b="1" dirty="0" smtClean="0">
                <a:latin typeface="메이플스토리" pitchFamily="2" charset="-127"/>
                <a:ea typeface="메이플스토리" pitchFamily="2" charset="-127"/>
              </a:rPr>
              <a:t>Public</a:t>
            </a:r>
            <a:r>
              <a:rPr lang="en-US" altLang="ko-KR" dirty="0" smtClean="0">
                <a:latin typeface="메이플스토리" pitchFamily="2" charset="-127"/>
                <a:ea typeface="메이플스토리" pitchFamily="2" charset="-127"/>
              </a:rPr>
              <a:t> : </a:t>
            </a:r>
            <a:r>
              <a:rPr lang="ko-KR" altLang="en-US" dirty="0" err="1" smtClean="0">
                <a:latin typeface="메이플스토리" pitchFamily="2" charset="-127"/>
                <a:ea typeface="메이플스토리" pitchFamily="2" charset="-127"/>
              </a:rPr>
              <a:t>유니티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 에디터 상에서 편집이 가능하며</a:t>
            </a:r>
            <a:r>
              <a:rPr lang="en-US" altLang="ko-KR" dirty="0" smtClean="0">
                <a:latin typeface="메이플스토리" pitchFamily="2" charset="-127"/>
                <a:ea typeface="메이플스토리" pitchFamily="2" charset="-127"/>
              </a:rPr>
              <a:t>, </a:t>
            </a:r>
            <a:r>
              <a:rPr lang="ko-KR" altLang="en-US" dirty="0" smtClean="0">
                <a:latin typeface="메이플스토리" pitchFamily="2" charset="-127"/>
                <a:ea typeface="메이플스토리" pitchFamily="2" charset="-127"/>
              </a:rPr>
              <a:t>외부 참조가 가능한 상태</a:t>
            </a:r>
          </a:p>
        </p:txBody>
      </p:sp>
    </p:spTree>
    <p:extLst>
      <p:ext uri="{BB962C8B-B14F-4D97-AF65-F5344CB8AC3E}">
        <p14:creationId xmlns:p14="http://schemas.microsoft.com/office/powerpoint/2010/main" val="19431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2444" y="825556"/>
            <a:ext cx="6419112" cy="3492388"/>
            <a:chOff x="1362444" y="879562"/>
            <a:chExt cx="6419112" cy="3492388"/>
          </a:xfrm>
        </p:grpSpPr>
        <p:grpSp>
          <p:nvGrpSpPr>
            <p:cNvPr id="27" name="그룹 26"/>
            <p:cNvGrpSpPr/>
            <p:nvPr/>
          </p:nvGrpSpPr>
          <p:grpSpPr>
            <a:xfrm>
              <a:off x="1362444" y="1807025"/>
              <a:ext cx="6419112" cy="2564925"/>
              <a:chOff x="1362444" y="1807025"/>
              <a:chExt cx="6419112" cy="2564925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474865" y="2162199"/>
                <a:ext cx="1872208" cy="178844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362444" y="1807025"/>
                <a:ext cx="2097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메이플스토리" pitchFamily="2" charset="-127"/>
                    <a:ea typeface="메이플스토리" pitchFamily="2" charset="-127"/>
                  </a:rPr>
                  <a:t>Cube(</a:t>
                </a:r>
                <a:r>
                  <a:rPr lang="en-US" altLang="ko-KR" sz="1600" dirty="0" err="1" smtClean="0">
                    <a:latin typeface="메이플스토리" pitchFamily="2" charset="-127"/>
                    <a:ea typeface="메이플스토리" pitchFamily="2" charset="-127"/>
                  </a:rPr>
                  <a:t>GameObject</a:t>
                </a:r>
                <a:r>
                  <a:rPr lang="en-US" altLang="ko-KR" sz="1600" dirty="0" smtClean="0">
                    <a:latin typeface="메이플스토리" pitchFamily="2" charset="-127"/>
                    <a:ea typeface="메이플스토리" pitchFamily="2" charset="-127"/>
                  </a:rPr>
                  <a:t>)</a:t>
                </a:r>
                <a:endParaRPr lang="ko-KR" altLang="en-US" sz="16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953768" y="2654501"/>
                <a:ext cx="914400" cy="914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11281" y="2309677"/>
                <a:ext cx="999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>
                    <a:latin typeface="메이플스토리" pitchFamily="2" charset="-127"/>
                    <a:ea typeface="메이플스토리" pitchFamily="2" charset="-127"/>
                  </a:rPr>
                  <a:t>Move.cs</a:t>
                </a:r>
                <a:endParaRPr lang="ko-KR" altLang="en-US" sz="16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64746" y="2640536"/>
                <a:ext cx="492443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…</a:t>
                </a:r>
                <a:endParaRPr lang="ko-KR" altLang="en-US" sz="20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64747" y="3244431"/>
                <a:ext cx="492443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…</a:t>
                </a:r>
                <a:endParaRPr lang="ko-KR" altLang="en-US" sz="20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98272" y="2949687"/>
                <a:ext cx="14253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0070C0"/>
                    </a:solidFill>
                    <a:latin typeface="메이플스토리" pitchFamily="2" charset="-127"/>
                    <a:ea typeface="메이플스토리" pitchFamily="2" charset="-127"/>
                  </a:rPr>
                  <a:t>public float speed</a:t>
                </a:r>
                <a:endParaRPr lang="ko-KR" altLang="en-US" sz="1100" dirty="0" smtClean="0">
                  <a:solidFill>
                    <a:srgbClr val="0070C0"/>
                  </a:solidFill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5357448" y="2241548"/>
                <a:ext cx="1872208" cy="213040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05548" y="1902994"/>
                <a:ext cx="2976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>
                    <a:latin typeface="메이플스토리" pitchFamily="2" charset="-127"/>
                    <a:ea typeface="메이플스토리" pitchFamily="2" charset="-127"/>
                  </a:rPr>
                  <a:t>ControlTower</a:t>
                </a:r>
                <a:r>
                  <a:rPr lang="en-US" altLang="ko-KR" sz="1600" dirty="0" smtClean="0">
                    <a:latin typeface="메이플스토리" pitchFamily="2" charset="-127"/>
                    <a:ea typeface="메이플스토리" pitchFamily="2" charset="-127"/>
                  </a:rPr>
                  <a:t>(</a:t>
                </a:r>
                <a:r>
                  <a:rPr lang="en-US" altLang="ko-KR" sz="1600" dirty="0" err="1" smtClean="0">
                    <a:latin typeface="메이플스토리" pitchFamily="2" charset="-127"/>
                    <a:ea typeface="메이플스토리" pitchFamily="2" charset="-127"/>
                  </a:rPr>
                  <a:t>GameObject</a:t>
                </a:r>
                <a:r>
                  <a:rPr lang="en-US" altLang="ko-KR" sz="1600" dirty="0" smtClean="0">
                    <a:latin typeface="메이플스토리" pitchFamily="2" charset="-127"/>
                    <a:ea typeface="메이플스토리" pitchFamily="2" charset="-127"/>
                  </a:rPr>
                  <a:t>)</a:t>
                </a:r>
                <a:endParaRPr lang="ko-KR" altLang="en-US" sz="16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836351" y="2733849"/>
                <a:ext cx="914400" cy="138607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77420" y="2381331"/>
                <a:ext cx="1232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>
                    <a:latin typeface="메이플스토리" pitchFamily="2" charset="-127"/>
                    <a:ea typeface="메이플스토리" pitchFamily="2" charset="-127"/>
                  </a:rPr>
                  <a:t>Control.cs</a:t>
                </a:r>
                <a:endParaRPr lang="ko-KR" altLang="en-US" sz="16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47329" y="2719885"/>
                <a:ext cx="492443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…</a:t>
                </a:r>
                <a:endParaRPr lang="ko-KR" altLang="en-US" sz="20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47330" y="3323780"/>
                <a:ext cx="492443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…</a:t>
                </a:r>
                <a:endParaRPr lang="ko-KR" altLang="en-US" sz="2000" dirty="0" smtClean="0"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39126" y="3056422"/>
                <a:ext cx="7088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C00000"/>
                    </a:solidFill>
                    <a:latin typeface="메이플스토리" pitchFamily="2" charset="-127"/>
                    <a:ea typeface="메이플스토리" pitchFamily="2" charset="-127"/>
                  </a:rPr>
                  <a:t>Move m</a:t>
                </a:r>
                <a:endParaRPr lang="ko-KR" altLang="en-US" sz="1100" dirty="0" smtClean="0">
                  <a:solidFill>
                    <a:srgbClr val="C00000"/>
                  </a:solidFill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cxnSp>
            <p:nvCxnSpPr>
              <p:cNvPr id="13" name="직선 화살표 연결선 12"/>
              <p:cNvCxnSpPr/>
              <p:nvPr/>
            </p:nvCxnSpPr>
            <p:spPr>
              <a:xfrm flipH="1" flipV="1">
                <a:off x="2843016" y="2478954"/>
                <a:ext cx="2993335" cy="70827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1994" y="2535746"/>
                <a:ext cx="4812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FF0000"/>
                    </a:solidFill>
                    <a:latin typeface="메이플스토리" pitchFamily="2" charset="-127"/>
                    <a:ea typeface="메이플스토리" pitchFamily="2" charset="-127"/>
                  </a:rPr>
                  <a:t>참조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68710" y="3689034"/>
                <a:ext cx="105670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err="1" smtClean="0">
                    <a:solidFill>
                      <a:srgbClr val="C00000"/>
                    </a:solidFill>
                    <a:latin typeface="메이플스토리" pitchFamily="2" charset="-127"/>
                    <a:ea typeface="메이플스토리" pitchFamily="2" charset="-127"/>
                  </a:rPr>
                  <a:t>m.speed</a:t>
                </a:r>
                <a:r>
                  <a:rPr lang="en-US" altLang="ko-KR" sz="1100" dirty="0" smtClean="0">
                    <a:solidFill>
                      <a:srgbClr val="C00000"/>
                    </a:solidFill>
                    <a:latin typeface="메이플스토리" pitchFamily="2" charset="-127"/>
                    <a:ea typeface="메이플스토리" pitchFamily="2" charset="-127"/>
                  </a:rPr>
                  <a:t> = 1f;</a:t>
                </a:r>
              </a:p>
              <a:p>
                <a:r>
                  <a:rPr lang="en-US" altLang="ko-KR" sz="1100" dirty="0" smtClean="0">
                    <a:solidFill>
                      <a:srgbClr val="00B050"/>
                    </a:solidFill>
                    <a:latin typeface="메이플스토리" pitchFamily="2" charset="-127"/>
                    <a:ea typeface="메이플스토리" pitchFamily="2" charset="-127"/>
                  </a:rPr>
                  <a:t>//</a:t>
                </a:r>
                <a:r>
                  <a:rPr lang="ko-KR" altLang="en-US" sz="1100" dirty="0" smtClean="0">
                    <a:solidFill>
                      <a:srgbClr val="00B050"/>
                    </a:solidFill>
                    <a:latin typeface="메이플스토리" pitchFamily="2" charset="-127"/>
                    <a:ea typeface="메이플스토리" pitchFamily="2" charset="-127"/>
                  </a:rPr>
                  <a:t>조작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929563" y="879562"/>
              <a:ext cx="3284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대략적인 그림은 이렇게 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635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3" y="2094697"/>
            <a:ext cx="5904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메이플스토리" pitchFamily="2" charset="-127"/>
                <a:ea typeface="메이플스토리" pitchFamily="2" charset="-127"/>
              </a:rPr>
              <a:t>혹시나 궁금하신 것이 있는 분은 언제든지 연락주세요</a:t>
            </a:r>
            <a:r>
              <a:rPr lang="en-US" altLang="ko-KR" sz="2800" dirty="0" smtClean="0">
                <a:latin typeface="메이플스토리" pitchFamily="2" charset="-127"/>
                <a:ea typeface="메이플스토리" pitchFamily="2" charset="-127"/>
              </a:rPr>
              <a:t>~</a:t>
            </a:r>
            <a:endParaRPr lang="ko-KR" altLang="en-US" sz="2800" dirty="0" smtClean="0">
              <a:latin typeface="메이플스토리" pitchFamily="2" charset="-127"/>
              <a:ea typeface="메이플스토리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93912" y="591530"/>
            <a:ext cx="6156176" cy="3960440"/>
            <a:chOff x="1493912" y="699542"/>
            <a:chExt cx="6156176" cy="39604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912" y="1298386"/>
              <a:ext cx="6156176" cy="336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016814" y="699542"/>
              <a:ext cx="5474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‘Cube’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 오브젝트에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‘Move’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스크립트가 달려있습니다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2188528" y="4523586"/>
              <a:ext cx="2880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004048" y="4523586"/>
              <a:ext cx="28803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1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98208" y="200002"/>
            <a:ext cx="7747584" cy="4743496"/>
            <a:chOff x="698208" y="200002"/>
            <a:chExt cx="7747584" cy="4743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240" y="200002"/>
              <a:ext cx="4968552" cy="4743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698208" y="1349524"/>
              <a:ext cx="2520280" cy="2444452"/>
              <a:chOff x="352808" y="1419622"/>
              <a:chExt cx="2520280" cy="244445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52808" y="3156188"/>
                <a:ext cx="2520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메이플스토리" pitchFamily="2" charset="-127"/>
                    <a:ea typeface="메이플스토리" pitchFamily="2" charset="-127"/>
                  </a:rPr>
                  <a:t>현재 </a:t>
                </a:r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‘speed’ </a:t>
                </a:r>
                <a:r>
                  <a:rPr lang="ko-KR" altLang="en-US" sz="2000" dirty="0" smtClean="0">
                    <a:latin typeface="메이플스토리" pitchFamily="2" charset="-127"/>
                    <a:ea typeface="메이플스토리" pitchFamily="2" charset="-127"/>
                  </a:rPr>
                  <a:t>변수는 은닉화 되어있습니다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2808" y="1419622"/>
                <a:ext cx="2520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메이플스토리" pitchFamily="2" charset="-127"/>
                    <a:ea typeface="메이플스토리" pitchFamily="2" charset="-127"/>
                  </a:rPr>
                  <a:t>‘speed’ </a:t>
                </a:r>
                <a:r>
                  <a:rPr lang="ko-KR" altLang="en-US" sz="2000" dirty="0" smtClean="0">
                    <a:latin typeface="메이플스토리" pitchFamily="2" charset="-127"/>
                    <a:ea typeface="메이플스토리" pitchFamily="2" charset="-127"/>
                  </a:rPr>
                  <a:t>변수는 </a:t>
                </a:r>
                <a:r>
                  <a:rPr lang="ko-KR" altLang="en-US" sz="2000" dirty="0" err="1" smtClean="0">
                    <a:latin typeface="메이플스토리" pitchFamily="2" charset="-127"/>
                    <a:ea typeface="메이플스토리" pitchFamily="2" charset="-127"/>
                  </a:rPr>
                  <a:t>큐브의</a:t>
                </a:r>
                <a:r>
                  <a:rPr lang="ko-KR" altLang="en-US" sz="2000" dirty="0" smtClean="0">
                    <a:latin typeface="메이플스토리" pitchFamily="2" charset="-127"/>
                    <a:ea typeface="메이플스토리" pitchFamily="2" charset="-127"/>
                  </a:rPr>
                  <a:t> 이동속도를 조절합니다</a:t>
                </a:r>
              </a:p>
            </p:txBody>
          </p:sp>
        </p:grpSp>
      </p:grpSp>
      <p:cxnSp>
        <p:nvCxnSpPr>
          <p:cNvPr id="14" name="직선 연결선 13"/>
          <p:cNvCxnSpPr/>
          <p:nvPr/>
        </p:nvCxnSpPr>
        <p:spPr>
          <a:xfrm>
            <a:off x="3779912" y="1177474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59932" y="1703467"/>
            <a:ext cx="7560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9554" y="339502"/>
            <a:ext cx="8204892" cy="4464496"/>
            <a:chOff x="323528" y="339502"/>
            <a:chExt cx="8204892" cy="4464496"/>
          </a:xfrm>
        </p:grpSpPr>
        <p:grpSp>
          <p:nvGrpSpPr>
            <p:cNvPr id="7" name="그룹 6"/>
            <p:cNvGrpSpPr/>
            <p:nvPr/>
          </p:nvGrpSpPr>
          <p:grpSpPr>
            <a:xfrm>
              <a:off x="3635896" y="339502"/>
              <a:ext cx="4892524" cy="4464496"/>
              <a:chOff x="3635896" y="339502"/>
              <a:chExt cx="4892524" cy="4464496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39502"/>
                <a:ext cx="4892524" cy="4464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3917397" y="1157714"/>
                <a:ext cx="36004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23528" y="2217807"/>
              <a:ext cx="3096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이 때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, public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권한으로 변경해보겠습니다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1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90868" y="1901163"/>
            <a:ext cx="6162264" cy="1341175"/>
            <a:chOff x="1490868" y="1595576"/>
            <a:chExt cx="6162264" cy="134117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850" y="2355726"/>
              <a:ext cx="46863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90868" y="1595576"/>
              <a:ext cx="61622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에디터 상에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Speed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변수가 나타난 것을 확인할 수 있습니다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9800" y="1855358"/>
            <a:ext cx="4724400" cy="1432784"/>
            <a:chOff x="2209800" y="1772897"/>
            <a:chExt cx="4724400" cy="1432784"/>
          </a:xfrm>
        </p:grpSpPr>
        <p:sp>
          <p:nvSpPr>
            <p:cNvPr id="4" name="TextBox 3"/>
            <p:cNvSpPr txBox="1"/>
            <p:nvPr/>
          </p:nvSpPr>
          <p:spPr>
            <a:xfrm>
              <a:off x="2514386" y="1772897"/>
              <a:ext cx="4115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Speed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변수를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0.1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로 지정해주겠습니다</a:t>
              </a: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596081"/>
              <a:ext cx="47244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44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020708" y="1772897"/>
            <a:ext cx="7102585" cy="1597706"/>
            <a:chOff x="1020708" y="1491630"/>
            <a:chExt cx="7102585" cy="159770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499" y="2283718"/>
              <a:ext cx="5975002" cy="805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20708" y="1491630"/>
              <a:ext cx="7102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더 이상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Start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함수에서 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speed </a:t>
              </a:r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변수를 초기화 해줄 필요가 없겠군요</a:t>
              </a:r>
              <a:r>
                <a:rPr lang="en-US" altLang="ko-KR" sz="2000" dirty="0" smtClean="0">
                  <a:latin typeface="메이플스토리" pitchFamily="2" charset="-127"/>
                  <a:ea typeface="메이플스토리" pitchFamily="2" charset="-127"/>
                </a:rPr>
                <a:t>..</a:t>
              </a:r>
              <a:endParaRPr lang="ko-KR" altLang="en-US" sz="2000" dirty="0" smtClean="0">
                <a:latin typeface="메이플스토리" pitchFamily="2" charset="-127"/>
                <a:ea typeface="메이플스토리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6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39652" y="1330434"/>
            <a:ext cx="6264696" cy="2482633"/>
            <a:chOff x="1388380" y="1145362"/>
            <a:chExt cx="6264696" cy="2482633"/>
          </a:xfrm>
        </p:grpSpPr>
        <p:grpSp>
          <p:nvGrpSpPr>
            <p:cNvPr id="2" name="그룹 1"/>
            <p:cNvGrpSpPr/>
            <p:nvPr/>
          </p:nvGrpSpPr>
          <p:grpSpPr>
            <a:xfrm>
              <a:off x="1388380" y="1923678"/>
              <a:ext cx="6264696" cy="1704317"/>
              <a:chOff x="1331640" y="1635646"/>
              <a:chExt cx="6264696" cy="1704317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1635646"/>
                <a:ext cx="3024336" cy="16858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7695" y="1635646"/>
                <a:ext cx="3058641" cy="1704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3787170" y="1145362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메이플스토리" pitchFamily="2" charset="-127"/>
                  <a:ea typeface="메이플스토리" pitchFamily="2" charset="-127"/>
                </a:rPr>
                <a:t>잘 움직이네요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655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메이플스토리" pitchFamily="2" charset="-127"/>
            <a:ea typeface="메이플스토리" pitchFamily="2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59</TotalTime>
  <Words>189</Words>
  <Application>Microsoft Office PowerPoint</Application>
  <PresentationFormat>화면 슬라이드 쇼(16:9)</PresentationFormat>
  <Paragraphs>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Arial</vt:lpstr>
      <vt:lpstr>HY견고딕</vt:lpstr>
      <vt:lpstr>돋움</vt:lpstr>
      <vt:lpstr>Arial Black</vt:lpstr>
      <vt:lpstr>메이플스토리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김기승</dc:creator>
  <cp:lastModifiedBy>김기승</cp:lastModifiedBy>
  <cp:revision>32</cp:revision>
  <dcterms:created xsi:type="dcterms:W3CDTF">2019-07-03T07:46:05Z</dcterms:created>
  <dcterms:modified xsi:type="dcterms:W3CDTF">2019-07-10T08:32:58Z</dcterms:modified>
</cp:coreProperties>
</file>