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Y견고딕" pitchFamily="18" charset="-127"/>
      <p:regular r:id="rId12"/>
    </p:embeddedFont>
    <p:embeddedFont>
      <p:font typeface="Arial Black" pitchFamily="34" charset="0"/>
      <p:bold r:id="rId13"/>
    </p:embeddedFont>
    <p:embeddedFont>
      <p:font typeface="메이플스토리" pitchFamily="2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DD2083C-9D37-44A3-AC44-2E9E4BF5818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215C457-7967-4E72-95DF-4FA6E365D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298" y="2217807"/>
            <a:ext cx="484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메이플스토리" pitchFamily="2" charset="-127"/>
                <a:ea typeface="메이플스토리" pitchFamily="2" charset="-127"/>
              </a:rPr>
              <a:t>접근 지정자</a:t>
            </a:r>
            <a:r>
              <a:rPr lang="en-US" altLang="ko-KR" sz="4000" b="1" dirty="0" smtClean="0"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ko-KR" altLang="en-US" sz="4000" b="1" dirty="0" smtClean="0">
                <a:latin typeface="메이플스토리" pitchFamily="2" charset="-127"/>
                <a:ea typeface="메이플스토리" pitchFamily="2" charset="-127"/>
              </a:rPr>
              <a:t>보충 설명</a:t>
            </a:r>
            <a:r>
              <a:rPr lang="en-US" altLang="ko-KR" sz="4000" b="1" dirty="0" smtClean="0">
                <a:latin typeface="메이플스토리" pitchFamily="2" charset="-127"/>
                <a:ea typeface="메이플스토리" pitchFamily="2" charset="-127"/>
              </a:rPr>
              <a:t>2</a:t>
            </a:r>
            <a:endParaRPr lang="ko-KR" altLang="en-US" sz="4000" b="1" dirty="0"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5627" y="2310140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메이플스토리" pitchFamily="2" charset="-127"/>
                <a:ea typeface="메이플스토리" pitchFamily="2" charset="-127"/>
              </a:rPr>
              <a:t>더 궁금한 점이 있으시면 연락주세요</a:t>
            </a:r>
            <a:r>
              <a:rPr lang="en-US" altLang="ko-KR" sz="2800" dirty="0" smtClean="0">
                <a:latin typeface="메이플스토리" pitchFamily="2" charset="-127"/>
                <a:ea typeface="메이플스토리" pitchFamily="2" charset="-127"/>
              </a:rPr>
              <a:t>~</a:t>
            </a:r>
            <a:endParaRPr lang="ko-KR" altLang="en-US" sz="2800" dirty="0" smtClean="0"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7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52625" y="676654"/>
            <a:ext cx="5238750" cy="3790193"/>
            <a:chOff x="1952625" y="675147"/>
            <a:chExt cx="5238750" cy="3790193"/>
          </a:xfrm>
        </p:grpSpPr>
        <p:sp>
          <p:nvSpPr>
            <p:cNvPr id="2" name="TextBox 1"/>
            <p:cNvSpPr txBox="1"/>
            <p:nvPr/>
          </p:nvSpPr>
          <p:spPr>
            <a:xfrm>
              <a:off x="3230126" y="675147"/>
              <a:ext cx="2683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Scene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에는 </a:t>
              </a:r>
              <a:r>
                <a:rPr lang="ko-KR" altLang="en-US" sz="1400" dirty="0" err="1" smtClean="0">
                  <a:latin typeface="메이플스토리" pitchFamily="2" charset="-127"/>
                  <a:ea typeface="메이플스토리" pitchFamily="2" charset="-127"/>
                </a:rPr>
                <a:t>큐브가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 올려져 있습니다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5" y="1131590"/>
              <a:ext cx="5238750" cy="333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4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47900" y="1232515"/>
            <a:ext cx="4648200" cy="2678471"/>
            <a:chOff x="2247900" y="1237277"/>
            <a:chExt cx="4648200" cy="2678471"/>
          </a:xfrm>
        </p:grpSpPr>
        <p:sp>
          <p:nvSpPr>
            <p:cNvPr id="2" name="TextBox 1"/>
            <p:cNvSpPr txBox="1"/>
            <p:nvPr/>
          </p:nvSpPr>
          <p:spPr>
            <a:xfrm>
              <a:off x="2294518" y="1237277"/>
              <a:ext cx="4554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또한 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Hierarchy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에는 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Control 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이라는 무형 오브젝트가 </a:t>
              </a:r>
              <a:r>
                <a:rPr lang="ko-KR" altLang="en-US" sz="1400" dirty="0" err="1" smtClean="0">
                  <a:latin typeface="메이플스토리" pitchFamily="2" charset="-127"/>
                  <a:ea typeface="메이플스토리" pitchFamily="2" charset="-127"/>
                </a:rPr>
                <a:t>있구요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601967"/>
              <a:ext cx="457200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008046" y="3055521"/>
              <a:ext cx="2765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Move 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라는 스크립트가 달려있습니다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3363298"/>
              <a:ext cx="4648200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31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23730" y="877187"/>
            <a:ext cx="6096541" cy="3389126"/>
            <a:chOff x="1523730" y="1116526"/>
            <a:chExt cx="6096541" cy="3389126"/>
          </a:xfrm>
        </p:grpSpPr>
        <p:sp>
          <p:nvSpPr>
            <p:cNvPr id="2" name="TextBox 1"/>
            <p:cNvSpPr txBox="1"/>
            <p:nvPr/>
          </p:nvSpPr>
          <p:spPr>
            <a:xfrm>
              <a:off x="3195598" y="1116526"/>
              <a:ext cx="275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Control 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스크립트를 살펴보겠습니다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831" y="1568012"/>
              <a:ext cx="4482338" cy="2458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523730" y="4197875"/>
              <a:ext cx="6096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Cube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변수는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public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권한이기 때문에 값을 외부에서 넣어준다면 움직일 수 있겠네요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!</a:t>
              </a:r>
              <a:endParaRPr lang="ko-KR" altLang="en-US" sz="1400" dirty="0" smtClean="0">
                <a:solidFill>
                  <a:srgbClr val="FF0000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39952" y="2242190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메이플스토리" pitchFamily="2" charset="-127"/>
                <a:ea typeface="메이플스토리" pitchFamily="2" charset="-127"/>
              </a:rPr>
              <a:t>// Cube</a:t>
            </a:r>
            <a:r>
              <a:rPr lang="ko-KR" altLang="en-US" sz="1400" dirty="0" smtClean="0">
                <a:solidFill>
                  <a:srgbClr val="00B050"/>
                </a:solidFill>
                <a:latin typeface="메이플스토리" pitchFamily="2" charset="-127"/>
                <a:ea typeface="메이플스토리" pitchFamily="2" charset="-127"/>
              </a:rPr>
              <a:t>를 초기화 하지 않기에 적어두는 조건 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4994" y="2559686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메이플스토리" pitchFamily="2" charset="-127"/>
                <a:ea typeface="메이플스토리" pitchFamily="2" charset="-127"/>
              </a:rPr>
              <a:t>//</a:t>
            </a:r>
            <a:r>
              <a:rPr lang="ko-KR" altLang="en-US" sz="1400" dirty="0" smtClean="0">
                <a:solidFill>
                  <a:srgbClr val="00B050"/>
                </a:solidFill>
                <a:latin typeface="메이플스토리" pitchFamily="2" charset="-127"/>
                <a:ea typeface="메이플스토리" pitchFamily="2" charset="-127"/>
              </a:rPr>
              <a:t>위 방향키를 누르면 이동</a:t>
            </a:r>
          </a:p>
        </p:txBody>
      </p:sp>
    </p:spTree>
    <p:extLst>
      <p:ext uri="{BB962C8B-B14F-4D97-AF65-F5344CB8AC3E}">
        <p14:creationId xmlns:p14="http://schemas.microsoft.com/office/powerpoint/2010/main" val="22760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32152" y="933245"/>
            <a:ext cx="5679696" cy="3277011"/>
            <a:chOff x="1732152" y="1059582"/>
            <a:chExt cx="5679696" cy="3277011"/>
          </a:xfrm>
        </p:grpSpPr>
        <p:sp>
          <p:nvSpPr>
            <p:cNvPr id="2" name="TextBox 1"/>
            <p:cNvSpPr txBox="1"/>
            <p:nvPr/>
          </p:nvSpPr>
          <p:spPr>
            <a:xfrm>
              <a:off x="1732152" y="1059582"/>
              <a:ext cx="56796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메이플스토리" pitchFamily="2" charset="-127"/>
                  <a:ea typeface="메이플스토리" pitchFamily="2" charset="-127"/>
                </a:rPr>
                <a:t>계속해서 </a:t>
              </a:r>
              <a:r>
                <a:rPr lang="ko-KR" altLang="en-US" sz="1400" dirty="0" err="1" smtClean="0">
                  <a:latin typeface="메이플스토리" pitchFamily="2" charset="-127"/>
                  <a:ea typeface="메이플스토리" pitchFamily="2" charset="-127"/>
                </a:rPr>
                <a:t>큐브를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 클릭하면 </a:t>
              </a:r>
              <a:r>
                <a:rPr lang="en-US" altLang="ko-KR" sz="1400" dirty="0" err="1" smtClean="0">
                  <a:latin typeface="메이플스토리" pitchFamily="2" charset="-127"/>
                  <a:ea typeface="메이플스토리" pitchFamily="2" charset="-127"/>
                </a:rPr>
                <a:t>OnMouseDown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 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함수를 통해 </a:t>
              </a:r>
              <a:r>
                <a:rPr lang="ko-KR" altLang="en-US" sz="1400" dirty="0" err="1" smtClean="0">
                  <a:latin typeface="메이플스토리" pitchFamily="2" charset="-127"/>
                  <a:ea typeface="메이플스토리" pitchFamily="2" charset="-127"/>
                </a:rPr>
                <a:t>큐브가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 생성이 됩니다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133" y="1563638"/>
              <a:ext cx="4913734" cy="2772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6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88790" y="1768798"/>
            <a:ext cx="5766420" cy="1605905"/>
            <a:chOff x="1979712" y="1491630"/>
            <a:chExt cx="5766420" cy="1605905"/>
          </a:xfrm>
        </p:grpSpPr>
        <p:sp>
          <p:nvSpPr>
            <p:cNvPr id="2" name="TextBox 1"/>
            <p:cNvSpPr txBox="1"/>
            <p:nvPr/>
          </p:nvSpPr>
          <p:spPr>
            <a:xfrm>
              <a:off x="2339988" y="1491630"/>
              <a:ext cx="5045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생성되는 </a:t>
              </a:r>
              <a:r>
                <a:rPr lang="ko-KR" altLang="en-US" sz="1400" dirty="0" err="1" smtClean="0">
                  <a:latin typeface="메이플스토리" pitchFamily="2" charset="-127"/>
                  <a:ea typeface="메이플스토리" pitchFamily="2" charset="-127"/>
                </a:rPr>
                <a:t>큐브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 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Prefab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에는 </a:t>
              </a:r>
              <a:r>
                <a:rPr lang="en-US" altLang="ko-KR" sz="1400" dirty="0" err="1" smtClean="0">
                  <a:latin typeface="메이플스토리" pitchFamily="2" charset="-127"/>
                  <a:ea typeface="메이플스토리" pitchFamily="2" charset="-127"/>
                </a:rPr>
                <a:t>CloneCube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라는 스크립트가 달려있네요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979712" y="2211710"/>
              <a:ext cx="5766420" cy="885825"/>
              <a:chOff x="1979712" y="2211710"/>
              <a:chExt cx="5766420" cy="885825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2211710"/>
                <a:ext cx="781050" cy="885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2464122"/>
                <a:ext cx="46863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387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08669" y="925029"/>
            <a:ext cx="7726662" cy="3293441"/>
            <a:chOff x="708669" y="1242270"/>
            <a:chExt cx="7726662" cy="3293441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9" y="1574818"/>
              <a:ext cx="5184576" cy="232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94519" y="1242270"/>
              <a:ext cx="3012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메이플스토리" pitchFamily="2" charset="-127"/>
                  <a:ea typeface="메이플스토리" pitchFamily="2" charset="-127"/>
                </a:rPr>
                <a:t>CloneCube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 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스크립트를 살펴보겠습니다</a:t>
              </a:r>
              <a:endParaRPr lang="ko-KR" altLang="en-US" sz="14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4131" y="1907075"/>
              <a:ext cx="2218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//</a:t>
              </a:r>
              <a:r>
                <a:rPr lang="ko-KR" altLang="en-US" sz="14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스크립트를 </a:t>
              </a:r>
              <a:r>
                <a:rPr lang="ko-KR" altLang="en-US" sz="1400" dirty="0" err="1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자료형으로</a:t>
              </a:r>
              <a:r>
                <a:rPr lang="ko-KR" altLang="en-US" sz="14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 선언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14888" y="2468645"/>
              <a:ext cx="2419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//Control</a:t>
              </a:r>
              <a:r>
                <a:rPr lang="ko-KR" altLang="en-US" sz="12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을 찾아서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Move</a:t>
              </a:r>
              <a:r>
                <a:rPr lang="ko-KR" altLang="en-US" sz="12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를 담아줌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2960" y="3230271"/>
              <a:ext cx="2602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//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클릭될 경우</a:t>
              </a:r>
              <a:r>
                <a:rPr lang="en-US" altLang="ko-KR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, 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현재 </a:t>
              </a:r>
              <a:r>
                <a:rPr lang="ko-KR" altLang="en-US" sz="1100" dirty="0" err="1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큐브의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 </a:t>
              </a:r>
              <a:r>
                <a:rPr lang="en-US" altLang="ko-KR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Transform 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정보를 </a:t>
              </a:r>
              <a:r>
                <a:rPr lang="en-US" altLang="ko-KR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Move 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스크립트에 삽입한다</a:t>
              </a:r>
              <a:r>
                <a:rPr lang="en-US" altLang="ko-KR" sz="1100" dirty="0" smtClean="0">
                  <a:solidFill>
                    <a:srgbClr val="00B050"/>
                  </a:solidFill>
                  <a:latin typeface="메이플스토리" pitchFamily="2" charset="-127"/>
                  <a:ea typeface="메이플스토리" pitchFamily="2" charset="-127"/>
                </a:rPr>
                <a:t>!</a:t>
              </a:r>
              <a:endParaRPr lang="ko-KR" altLang="en-US" sz="1100" dirty="0" smtClean="0">
                <a:solidFill>
                  <a:srgbClr val="00B050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1196" y="4227934"/>
              <a:ext cx="7281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이러면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,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 복사된 </a:t>
              </a:r>
              <a:r>
                <a:rPr lang="ko-KR" altLang="en-US" sz="1400" dirty="0" err="1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큐브가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 클릭될 경우에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Move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스크립트에 해당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Transform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정보를 넘겨줄 수 있겠네요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!</a:t>
              </a:r>
              <a:endParaRPr lang="ko-KR" altLang="en-US" sz="1400" dirty="0" smtClean="0">
                <a:solidFill>
                  <a:srgbClr val="FF0000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3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11201" y="1016893"/>
            <a:ext cx="7121599" cy="3109714"/>
            <a:chOff x="1011201" y="1059582"/>
            <a:chExt cx="7121599" cy="310971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201" y="1635646"/>
              <a:ext cx="3400425" cy="2533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625" y="1645171"/>
              <a:ext cx="3305175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95337" y="1059582"/>
              <a:ext cx="39533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따라서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, </a:t>
              </a:r>
              <a:r>
                <a:rPr lang="ko-KR" altLang="en-US" sz="1400" dirty="0" smtClean="0">
                  <a:latin typeface="메이플스토리" pitchFamily="2" charset="-127"/>
                  <a:ea typeface="메이플스토리" pitchFamily="2" charset="-127"/>
                </a:rPr>
                <a:t>클릭된 오브젝트를 움직일 수 있게 되는 것이죠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.</a:t>
              </a:r>
              <a:endParaRPr lang="ko-KR" altLang="en-US" sz="14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0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763315" y="174839"/>
            <a:ext cx="7617371" cy="4793822"/>
            <a:chOff x="827584" y="253683"/>
            <a:chExt cx="7617371" cy="4793822"/>
          </a:xfrm>
        </p:grpSpPr>
        <p:sp>
          <p:nvSpPr>
            <p:cNvPr id="2" name="TextBox 1"/>
            <p:cNvSpPr txBox="1"/>
            <p:nvPr/>
          </p:nvSpPr>
          <p:spPr>
            <a:xfrm>
              <a:off x="975944" y="568544"/>
              <a:ext cx="2307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메이플스토리" pitchFamily="2" charset="-127"/>
                  <a:ea typeface="메이플스토리" pitchFamily="2" charset="-127"/>
                </a:rPr>
                <a:t>그림으로 표현하면 이렇습니다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827584" y="1606292"/>
              <a:ext cx="2376264" cy="2664296"/>
            </a:xfrm>
            <a:prstGeom prst="round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5944" y="1298515"/>
              <a:ext cx="207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Control(</a:t>
              </a:r>
              <a:r>
                <a:rPr lang="en-US" altLang="ko-KR" sz="1400" dirty="0" err="1" smtClean="0">
                  <a:latin typeface="메이플스토리" pitchFamily="2" charset="-127"/>
                  <a:ea typeface="메이플스토리" pitchFamily="2" charset="-127"/>
                </a:rPr>
                <a:t>GameObject</a:t>
              </a:r>
              <a:r>
                <a:rPr lang="en-US" altLang="ko-KR" sz="1400" dirty="0" smtClean="0">
                  <a:latin typeface="메이플스토리" pitchFamily="2" charset="-127"/>
                  <a:ea typeface="메이플스토리" pitchFamily="2" charset="-127"/>
                </a:rPr>
                <a:t>)</a:t>
              </a:r>
              <a:endParaRPr lang="ko-KR" altLang="en-US" sz="14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5616" y="2074158"/>
              <a:ext cx="1800200" cy="19442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67548" y="1707654"/>
              <a:ext cx="896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Move</a:t>
              </a:r>
              <a:r>
                <a:rPr lang="en-US" altLang="ko-KR" sz="1400" dirty="0" err="1" smtClean="0">
                  <a:latin typeface="메이플스토리" pitchFamily="2" charset="-127"/>
                  <a:ea typeface="메이플스토리" pitchFamily="2" charset="-127"/>
                </a:rPr>
                <a:t>.cs</a:t>
              </a:r>
              <a:endParaRPr lang="ko-KR" altLang="en-US" sz="14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4286" y="2139702"/>
              <a:ext cx="1782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public </a:t>
              </a:r>
              <a:r>
                <a:rPr lang="en-US" altLang="ko-KR" sz="1100" dirty="0" smtClean="0">
                  <a:solidFill>
                    <a:srgbClr val="92D050"/>
                  </a:solidFill>
                  <a:latin typeface="메이플스토리" pitchFamily="2" charset="-127"/>
                  <a:ea typeface="메이플스토리" pitchFamily="2" charset="-127"/>
                </a:rPr>
                <a:t>Transform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 Cube;</a:t>
              </a:r>
              <a:endParaRPr lang="ko-KR" altLang="en-US" sz="11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5661" y="2395602"/>
              <a:ext cx="400110" cy="254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…</a:t>
              </a:r>
              <a:endParaRPr lang="ko-KR" altLang="en-US" sz="14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5661" y="3651870"/>
              <a:ext cx="400110" cy="254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…</a:t>
              </a:r>
              <a:endParaRPr lang="ko-KR" altLang="en-US" sz="14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0698" y="3003798"/>
              <a:ext cx="17700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[</a:t>
              </a:r>
              <a:r>
                <a:rPr lang="ko-KR" altLang="en-US" sz="1050" dirty="0" err="1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큐브에</a:t>
              </a:r>
              <a:r>
                <a:rPr lang="ko-KR" altLang="en-US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 값이 있으면 움직인다</a:t>
              </a:r>
              <a:r>
                <a:rPr lang="en-US" altLang="ko-KR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]</a:t>
              </a:r>
              <a:endParaRPr lang="ko-KR" altLang="en-US" sz="1050" dirty="0" smtClean="0">
                <a:solidFill>
                  <a:srgbClr val="FFC000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44008" y="817136"/>
              <a:ext cx="3754668" cy="15515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3823" y="555526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Cube0(</a:t>
              </a:r>
              <a:r>
                <a:rPr lang="en-US" altLang="ko-KR" sz="1100" dirty="0" err="1" smtClean="0">
                  <a:latin typeface="메이플스토리" pitchFamily="2" charset="-127"/>
                  <a:ea typeface="메이플스토리" pitchFamily="2" charset="-127"/>
                </a:rPr>
                <a:t>GameObject</a:t>
              </a:r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)</a:t>
              </a:r>
              <a:endParaRPr lang="ko-KR" altLang="en-US" sz="11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26266" y="1129800"/>
              <a:ext cx="3522409" cy="9720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8991" y="876321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>
                  <a:latin typeface="메이플스토리" pitchFamily="2" charset="-127"/>
                  <a:ea typeface="메이플스토리" pitchFamily="2" charset="-127"/>
                </a:rPr>
                <a:t>CloneCube.cs</a:t>
              </a:r>
              <a:endParaRPr lang="ko-KR" altLang="en-US" sz="11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4259" y="1137931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Move</a:t>
              </a:r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m;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06261" y="1315742"/>
              <a:ext cx="400110" cy="254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…</a:t>
              </a:r>
              <a:endParaRPr lang="ko-KR" altLang="en-US" sz="14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4259" y="1495340"/>
              <a:ext cx="3597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private 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void </a:t>
              </a:r>
              <a:r>
                <a:rPr lang="en-US" altLang="ko-KR" sz="900" dirty="0" err="1">
                  <a:solidFill>
                    <a:srgbClr val="00B0F0"/>
                  </a:solidFill>
                  <a:latin typeface="메이플스토리" pitchFamily="2" charset="-127"/>
                  <a:ea typeface="메이플스토리" pitchFamily="2" charset="-127"/>
                </a:rPr>
                <a:t>OnMouseDown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()</a:t>
              </a:r>
            </a:p>
            <a:p>
              <a:r>
                <a:rPr lang="ko-KR" altLang="en-US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    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{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        </a:t>
              </a:r>
              <a:r>
                <a:rPr lang="en-US" altLang="ko-KR" sz="900" dirty="0" err="1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m.Cube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 = </a:t>
              </a:r>
              <a:r>
                <a:rPr lang="en-US" altLang="ko-KR" sz="900" dirty="0" err="1">
                  <a:solidFill>
                    <a:srgbClr val="00B0F0"/>
                  </a:solidFill>
                  <a:latin typeface="메이플스토리" pitchFamily="2" charset="-127"/>
                  <a:ea typeface="메이플스토리" pitchFamily="2" charset="-127"/>
                </a:rPr>
                <a:t>this</a:t>
              </a:r>
              <a:r>
                <a:rPr lang="en-US" altLang="ko-KR" sz="900" dirty="0" err="1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.gameObject.GetComponent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&lt;</a:t>
              </a:r>
              <a:r>
                <a:rPr lang="en-US" altLang="ko-KR" sz="900" dirty="0">
                  <a:solidFill>
                    <a:srgbClr val="92D050"/>
                  </a:solidFill>
                  <a:latin typeface="메이플스토리" pitchFamily="2" charset="-127"/>
                  <a:ea typeface="메이플스토리" pitchFamily="2" charset="-127"/>
                </a:rPr>
                <a:t>Transform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&gt;();</a:t>
              </a:r>
            </a:p>
            <a:p>
              <a:r>
                <a:rPr lang="ko-KR" altLang="en-US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    </a:t>
              </a:r>
              <a:r>
                <a:rPr lang="en-US" altLang="ko-KR" sz="900" dirty="0">
                  <a:solidFill>
                    <a:schemeClr val="bg1"/>
                  </a:solidFill>
                  <a:latin typeface="메이플스토리" pitchFamily="2" charset="-127"/>
                  <a:ea typeface="메이플스토리" pitchFamily="2" charset="-127"/>
                </a:rPr>
                <a:t>}</a:t>
              </a:r>
              <a:endParaRPr lang="ko-KR" altLang="en-US" sz="9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881144" y="1912630"/>
              <a:ext cx="2092424" cy="3468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678640" y="2800207"/>
              <a:ext cx="3754668" cy="7076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28455" y="2538597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Cube1(</a:t>
              </a:r>
              <a:r>
                <a:rPr lang="en-US" altLang="ko-KR" sz="1100" dirty="0" err="1" smtClean="0">
                  <a:latin typeface="메이플스토리" pitchFamily="2" charset="-127"/>
                  <a:ea typeface="메이플스토리" pitchFamily="2" charset="-127"/>
                </a:rPr>
                <a:t>GameObject</a:t>
              </a:r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)</a:t>
              </a:r>
              <a:endParaRPr lang="ko-KR" altLang="en-US" sz="11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0898" y="3112871"/>
              <a:ext cx="3522409" cy="2678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3623" y="2859392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>
                  <a:latin typeface="메이플스토리" pitchFamily="2" charset="-127"/>
                  <a:ea typeface="메이플스토리" pitchFamily="2" charset="-127"/>
                </a:rPr>
                <a:t>CloneCube.cs</a:t>
              </a:r>
              <a:endParaRPr lang="ko-KR" altLang="en-US" sz="11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4690287" y="3913480"/>
              <a:ext cx="3754668" cy="7076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40102" y="3651870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Cube2(</a:t>
              </a:r>
              <a:r>
                <a:rPr lang="en-US" altLang="ko-KR" sz="1100" dirty="0" err="1" smtClean="0">
                  <a:latin typeface="메이플스토리" pitchFamily="2" charset="-127"/>
                  <a:ea typeface="메이플스토리" pitchFamily="2" charset="-127"/>
                </a:rPr>
                <a:t>GameObject</a:t>
              </a:r>
              <a:r>
                <a:rPr lang="en-US" altLang="ko-KR" sz="1100" dirty="0" smtClean="0">
                  <a:latin typeface="메이플스토리" pitchFamily="2" charset="-127"/>
                  <a:ea typeface="메이플스토리" pitchFamily="2" charset="-127"/>
                </a:rPr>
                <a:t>)</a:t>
              </a:r>
              <a:endParaRPr lang="ko-KR" altLang="en-US" sz="11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72545" y="4226144"/>
              <a:ext cx="3522409" cy="2678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25270" y="3972665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>
                  <a:latin typeface="메이플스토리" pitchFamily="2" charset="-127"/>
                  <a:ea typeface="메이플스토리" pitchFamily="2" charset="-127"/>
                </a:rPr>
                <a:t>CloneCube.cs</a:t>
              </a:r>
              <a:endParaRPr lang="ko-KR" altLang="en-US" sz="11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33046" y="4724340"/>
              <a:ext cx="492443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2000" b="1" dirty="0" smtClean="0">
                  <a:latin typeface="메이플스토리" pitchFamily="2" charset="-127"/>
                  <a:ea typeface="메이플스토리" pitchFamily="2" charset="-127"/>
                </a:rPr>
                <a:t>…</a:t>
              </a:r>
              <a:endParaRPr lang="ko-KR" altLang="en-US" sz="2000" b="1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1563" y="3129692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[</a:t>
              </a:r>
              <a:r>
                <a:rPr lang="ko-KR" altLang="en-US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위와 동일한 내용</a:t>
              </a:r>
              <a:r>
                <a:rPr lang="en-US" altLang="ko-KR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]</a:t>
              </a:r>
              <a:endParaRPr lang="ko-KR" altLang="en-US" sz="1050" dirty="0" smtClean="0">
                <a:solidFill>
                  <a:srgbClr val="FFC000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0371" y="1818505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  <a:latin typeface="메이플스토리" pitchFamily="2" charset="-127"/>
                  <a:ea typeface="메이플스토리" pitchFamily="2" charset="-127"/>
                </a:rPr>
                <a:t>삽입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6931" y="4227934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[</a:t>
              </a:r>
              <a:r>
                <a:rPr lang="ko-KR" altLang="en-US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위와 동일한 내용</a:t>
              </a:r>
              <a:r>
                <a:rPr lang="en-US" altLang="ko-KR" sz="1050" dirty="0" smtClean="0">
                  <a:solidFill>
                    <a:srgbClr val="FFC000"/>
                  </a:solidFill>
                  <a:latin typeface="메이플스토리" pitchFamily="2" charset="-127"/>
                  <a:ea typeface="메이플스토리" pitchFamily="2" charset="-127"/>
                </a:rPr>
                <a:t>]</a:t>
              </a:r>
              <a:endParaRPr lang="ko-KR" altLang="en-US" sz="1050" dirty="0" smtClean="0">
                <a:solidFill>
                  <a:srgbClr val="FFC000"/>
                </a:solidFill>
                <a:latin typeface="메이플스토리" pitchFamily="2" charset="-127"/>
                <a:ea typeface="메이플스토리" pitchFamily="2" charset="-127"/>
              </a:endParaRPr>
            </a:p>
          </p:txBody>
        </p:sp>
        <p:sp>
          <p:nvSpPr>
            <p:cNvPr id="49" name="아래쪽 화살표 48"/>
            <p:cNvSpPr/>
            <p:nvPr/>
          </p:nvSpPr>
          <p:spPr>
            <a:xfrm>
              <a:off x="4760898" y="253683"/>
              <a:ext cx="568539" cy="667624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메이플스토리" pitchFamily="2" charset="-127"/>
                  <a:ea typeface="메이플스토리" pitchFamily="2" charset="-127"/>
                </a:rPr>
                <a:t>클릭</a:t>
              </a:r>
              <a:endParaRPr lang="ko-KR" altLang="en-US" sz="1100" dirty="0"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9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메이플스토리" pitchFamily="2" charset="-127"/>
            <a:ea typeface="메이플스토리" pitchFamily="2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</TotalTime>
  <Words>182</Words>
  <Application>Microsoft Office PowerPoint</Application>
  <PresentationFormat>화면 슬라이드 쇼(16:9)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HY견고딕</vt:lpstr>
      <vt:lpstr>돋움</vt:lpstr>
      <vt:lpstr>Arial Black</vt:lpstr>
      <vt:lpstr>메이플스토리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김기승</dc:creator>
  <cp:lastModifiedBy>김기승</cp:lastModifiedBy>
  <cp:revision>49</cp:revision>
  <dcterms:created xsi:type="dcterms:W3CDTF">2019-07-10T07:11:24Z</dcterms:created>
  <dcterms:modified xsi:type="dcterms:W3CDTF">2019-07-10T08:33:10Z</dcterms:modified>
</cp:coreProperties>
</file>