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68" r:id="rId1"/>
  </p:sldMasterIdLst>
  <p:notesMasterIdLst>
    <p:notesMasterId r:id="rId9"/>
  </p:notesMasterIdLst>
  <p:handoutMasterIdLst>
    <p:handoutMasterId r:id="rId10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6858000" cy="9144000"/>
  <p:embeddedFontLst>
    <p:embeddedFont>
      <p:font typeface="맑은 고딕" pitchFamily="50" charset="-127"/>
      <p:regular r:id="rId11"/>
      <p:bold r:id="rId12"/>
    </p:embeddedFont>
    <p:embeddedFont>
      <p:font typeface="KoPubWorld돋움체 Medium" pitchFamily="2" charset="-127"/>
      <p:regular r:id="rId13"/>
    </p:embeddedFont>
    <p:embeddedFont>
      <p:font typeface="HY견고딕" pitchFamily="18" charset="-127"/>
      <p:regular r:id="rId14"/>
    </p:embeddedFont>
    <p:embeddedFont>
      <p:font typeface="KoPubWorld돋움체 Bold" pitchFamily="2" charset="-127"/>
      <p:bold r:id="rId15"/>
    </p:embeddedFont>
    <p:embeddedFont>
      <p:font typeface="Arial Black" pitchFamily="34" charset="0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handoutMaster" Target="handoutMasters/handout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7C38F8-6907-46AD-AFDF-E9B1D72D66BD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C2D0D3-6277-4C19-9813-57E8DC092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479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1BD07A-A1C1-4F67-922A-4EA4B57918B8}" type="datetimeFigureOut">
              <a:rPr lang="ko-KR" altLang="en-US" smtClean="0"/>
              <a:t>2020-07-28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D698E-4E59-4611-BD46-A9EA591CCEB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421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698E-4E59-4611-BD46-A9EA591CCEB0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862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698E-4E59-4611-BD46-A9EA591CCEB0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862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698E-4E59-4611-BD46-A9EA591CCEB0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862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698E-4E59-4611-BD46-A9EA591CCEB0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862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698E-4E59-4611-BD46-A9EA591CCEB0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862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698E-4E59-4611-BD46-A9EA591CCEB0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862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539552" y="5301183"/>
            <a:ext cx="8064896" cy="698649"/>
          </a:xfrm>
        </p:spPr>
        <p:txBody>
          <a:bodyPr anchor="ctr">
            <a:normAutofit/>
          </a:bodyPr>
          <a:lstStyle>
            <a:lvl1pPr algn="ctr">
              <a:defRPr sz="1500" b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0" name="그림 개체 틀 9"/>
          <p:cNvSpPr>
            <a:spLocks noGrp="1"/>
          </p:cNvSpPr>
          <p:nvPr>
            <p:ph type="pic" sz="quarter" idx="14"/>
          </p:nvPr>
        </p:nvSpPr>
        <p:spPr>
          <a:xfrm>
            <a:off x="539552" y="908720"/>
            <a:ext cx="8064698" cy="4176712"/>
          </a:xfrm>
        </p:spPr>
        <p:txBody>
          <a:bodyPr>
            <a:normAutofit/>
          </a:bodyPr>
          <a:lstStyle>
            <a:lvl1pPr>
              <a:defRPr lang="ko-KR" altLang="en-US" sz="1500" b="0" kern="1200">
                <a:solidFill>
                  <a:schemeClr val="tx1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2" name="슬라이드 번호 개체 틀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3D229-8D20-40F1-A548-86C48BF850B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D48B0D58-DA99-4913-B096-A82258C22125}" type="datetimeFigureOut">
              <a:rPr lang="ko-KR" altLang="en-US" smtClean="0"/>
              <a:t>2020-07-28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C:\Users\user\Desktop\다운로드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65150"/>
            <a:ext cx="864095" cy="31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3D229-8D20-40F1-A548-86C48BF850B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5243" y="3136613"/>
            <a:ext cx="721351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Asset Store</a:t>
            </a:r>
            <a:r>
              <a:rPr lang="ko-KR" altLang="en-US" sz="3200" dirty="0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를 통한 </a:t>
            </a:r>
            <a:r>
              <a:rPr lang="en-US" altLang="ko-KR" sz="3200" dirty="0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Unity Chan </a:t>
            </a:r>
            <a:r>
              <a:rPr lang="ko-KR" altLang="en-US" sz="3200" dirty="0" err="1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내려받기</a:t>
            </a:r>
            <a:endParaRPr lang="ko-KR" altLang="en-US" sz="3200" dirty="0">
              <a:latin typeface="KoPubWorld돋움체 Bold" pitchFamily="2" charset="-127"/>
              <a:ea typeface="KoPubWorld돋움체 Bold" pitchFamily="2" charset="-127"/>
              <a:cs typeface="KoPubWorld돋움체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749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Window 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Asset Store</a:t>
            </a:r>
            <a:r>
              <a:rPr lang="ko-KR" altLang="en-US" dirty="0" smtClean="0"/>
              <a:t>를 클릭하여 </a:t>
            </a:r>
            <a:r>
              <a:rPr lang="en-US" altLang="ko-KR" dirty="0" smtClean="0"/>
              <a:t>Asset Store </a:t>
            </a:r>
            <a:r>
              <a:rPr lang="ko-KR" altLang="en-US" dirty="0" smtClean="0"/>
              <a:t>탭을 열어줍니다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783D229-8D20-40F1-A548-86C48BF850B0}" type="slidenum">
              <a:rPr lang="ko-KR" altLang="en-US" smtClean="0"/>
              <a:t>2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215" y="980728"/>
            <a:ext cx="6007571" cy="415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연결선 3"/>
          <p:cNvCxnSpPr/>
          <p:nvPr/>
        </p:nvCxnSpPr>
        <p:spPr>
          <a:xfrm>
            <a:off x="1889042" y="2167540"/>
            <a:ext cx="72008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95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63" y="1556792"/>
            <a:ext cx="8305874" cy="3124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Asset Store </a:t>
            </a:r>
            <a:r>
              <a:rPr lang="ko-KR" altLang="en-US" dirty="0" smtClean="0"/>
              <a:t>탭이 열리면 </a:t>
            </a:r>
            <a:r>
              <a:rPr lang="en-US" altLang="ko-KR" dirty="0" smtClean="0"/>
              <a:t>Unity Chan</a:t>
            </a:r>
            <a:r>
              <a:rPr lang="ko-KR" altLang="en-US" dirty="0" smtClean="0"/>
              <a:t>을 검색하여 </a:t>
            </a:r>
            <a:r>
              <a:rPr lang="en-US" altLang="ko-KR" dirty="0" smtClean="0"/>
              <a:t>“Unity-Chan! Model”</a:t>
            </a:r>
            <a:r>
              <a:rPr lang="ko-KR" altLang="en-US" dirty="0" smtClean="0"/>
              <a:t>을 클릭해줍니다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>
                <a:solidFill>
                  <a:srgbClr val="C00000"/>
                </a:solidFill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Unity Chan</a:t>
            </a:r>
            <a:r>
              <a:rPr lang="en-US" altLang="ko-KR" dirty="0" smtClean="0">
                <a:solidFill>
                  <a:srgbClr val="C00000"/>
                </a:solidFill>
              </a:rPr>
              <a:t> : </a:t>
            </a:r>
            <a:r>
              <a:rPr lang="en-US" altLang="ko-KR" dirty="0" smtClean="0">
                <a:solidFill>
                  <a:srgbClr val="C00000"/>
                </a:solidFill>
              </a:rPr>
              <a:t>Unity</a:t>
            </a:r>
            <a:r>
              <a:rPr lang="ko-KR" altLang="en-US" dirty="0" smtClean="0">
                <a:solidFill>
                  <a:srgbClr val="C00000"/>
                </a:solidFill>
              </a:rPr>
              <a:t>에서 공식적으로 제공하는 무료 캐릭터이다</a:t>
            </a:r>
            <a:r>
              <a:rPr lang="en-US" altLang="ko-KR" dirty="0" smtClean="0">
                <a:solidFill>
                  <a:srgbClr val="C00000"/>
                </a:solidFill>
              </a:rPr>
              <a:t>.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783D229-8D20-40F1-A548-86C48BF850B0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187624" y="2636912"/>
            <a:ext cx="1440160" cy="18722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2699792" y="2518249"/>
            <a:ext cx="720080" cy="0"/>
          </a:xfrm>
          <a:prstGeom prst="line">
            <a:avLst/>
          </a:prstGeom>
          <a:ln w="25400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95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1700808"/>
            <a:ext cx="7797800" cy="282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Download </a:t>
            </a:r>
            <a:r>
              <a:rPr lang="ko-KR" altLang="en-US" dirty="0" smtClean="0"/>
              <a:t>버튼을 클릭해줍니다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783D229-8D20-40F1-A548-86C48BF850B0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873224" y="3587874"/>
            <a:ext cx="2448272" cy="2880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30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Downloading </a:t>
            </a:r>
            <a:r>
              <a:rPr lang="ko-KR" altLang="en-US" dirty="0" smtClean="0"/>
              <a:t>다음</a:t>
            </a:r>
            <a:r>
              <a:rPr lang="ko-KR" altLang="en-US" dirty="0"/>
              <a:t>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Import </a:t>
            </a:r>
            <a:r>
              <a:rPr lang="ko-KR" altLang="en-US" dirty="0" smtClean="0"/>
              <a:t>버튼으로 바뀌면 클릭해줍니다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783D229-8D20-40F1-A548-86C48BF850B0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1772816"/>
            <a:ext cx="38481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>
            <a:off x="4572000" y="2636912"/>
            <a:ext cx="0" cy="864096"/>
          </a:xfrm>
          <a:prstGeom prst="straightConnector1">
            <a:avLst/>
          </a:prstGeom>
          <a:ln w="25400"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50000">
                  <a:schemeClr val="tx2">
                    <a:lumMod val="75000"/>
                  </a:schemeClr>
                </a:gs>
                <a:gs pos="100000">
                  <a:schemeClr val="tx2">
                    <a:lumMod val="50000"/>
                  </a:schemeClr>
                </a:gs>
              </a:gsLst>
              <a:lin ang="5400000" scaled="0"/>
            </a:gra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3" y="3861048"/>
            <a:ext cx="37623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952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모두 체크해주고 </a:t>
            </a:r>
            <a:r>
              <a:rPr lang="en-US" altLang="ko-KR" dirty="0" smtClean="0"/>
              <a:t>Import </a:t>
            </a:r>
            <a:r>
              <a:rPr lang="ko-KR" altLang="en-US" dirty="0" smtClean="0"/>
              <a:t>버튼을 클릭해줍니다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783D229-8D20-40F1-A548-86C48BF850B0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442" y="874036"/>
            <a:ext cx="2725116" cy="4512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461496" y="5172876"/>
            <a:ext cx="365120" cy="1825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971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“unity-</a:t>
            </a:r>
            <a:r>
              <a:rPr lang="en-US" altLang="ko-KR" dirty="0" err="1" smtClean="0"/>
              <a:t>chan</a:t>
            </a:r>
            <a:r>
              <a:rPr lang="en-US" altLang="ko-KR" dirty="0" smtClean="0"/>
              <a:t>!” </a:t>
            </a:r>
            <a:r>
              <a:rPr lang="ko-KR" altLang="en-US" dirty="0" smtClean="0"/>
              <a:t>폴더가 추가되면 완료된 것입니다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783D229-8D20-40F1-A548-86C48BF850B0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374" y="2796927"/>
            <a:ext cx="3431253" cy="1264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814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>
    <a:spDef>
      <a:spPr>
        <a:noFill/>
        <a:ln w="254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C00000"/>
          </a:solidFill>
          <a:tailEnd type="triangle" w="med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500" dirty="0" smtClean="0">
            <a:solidFill>
              <a:schemeClr val="tx1">
                <a:lumMod val="75000"/>
                <a:lumOff val="25000"/>
              </a:schemeClr>
            </a:solidFill>
            <a:latin typeface="KoPubWorld돋움체 Medium" pitchFamily="2" charset="-127"/>
            <a:ea typeface="KoPubWorld돋움체 Medium" pitchFamily="2" charset="-127"/>
            <a:cs typeface="KoPubWorld돋움체 Medium" pitchFamily="2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171</TotalTime>
  <Words>81</Words>
  <Application>Microsoft Office PowerPoint</Application>
  <PresentationFormat>화면 슬라이드 쇼(4:3)</PresentationFormat>
  <Paragraphs>20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굴림</vt:lpstr>
      <vt:lpstr>Arial</vt:lpstr>
      <vt:lpstr>맑은 고딕</vt:lpstr>
      <vt:lpstr>KoPubWorld돋움체 Medium</vt:lpstr>
      <vt:lpstr>HY견고딕</vt:lpstr>
      <vt:lpstr>KoPubWorld돋움체 Bold</vt:lpstr>
      <vt:lpstr>Arial Black</vt:lpstr>
      <vt:lpstr>돋움</vt:lpstr>
      <vt:lpstr>필수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Giseung</cp:lastModifiedBy>
  <cp:revision>21</cp:revision>
  <dcterms:created xsi:type="dcterms:W3CDTF">2020-07-07T09:08:28Z</dcterms:created>
  <dcterms:modified xsi:type="dcterms:W3CDTF">2020-07-28T08:20:33Z</dcterms:modified>
</cp:coreProperties>
</file>