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HY견고딕" pitchFamily="18" charset="-127"/>
      <p:regular r:id="rId11"/>
    </p:embeddedFont>
    <p:embeddedFont>
      <p:font typeface="KoPubWorld돋움체 Medium" pitchFamily="2" charset="-127"/>
      <p:regular r:id="rId12"/>
    </p:embeddedFont>
    <p:embeddedFont>
      <p:font typeface="Arial Black" pitchFamily="34" charset="0"/>
      <p:bold r:id="rId13"/>
    </p:embeddedFont>
    <p:embeddedFont>
      <p:font typeface="KoPubWorld돋움체 Bold" pitchFamily="2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38F8-6907-46AD-AFDF-E9B1D72D66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D0D3-6277-4C19-9813-57E8DC09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7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D07A-A1C1-4F67-922A-4EA4B57918B8}" type="datetimeFigureOut">
              <a:rPr lang="ko-KR" altLang="en-US" smtClean="0"/>
              <a:t>2020-07-08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698E-4E59-4611-BD46-A9EA591CC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42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 anchor="ctr">
            <a:normAutofit/>
          </a:bodyPr>
          <a:lstStyle>
            <a:lvl1pPr algn="ctr">
              <a:defRPr sz="1500" b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539552" y="908720"/>
            <a:ext cx="8064698" cy="4176712"/>
          </a:xfrm>
        </p:spPr>
        <p:txBody>
          <a:bodyPr>
            <a:normAutofit/>
          </a:bodyPr>
          <a:lstStyle>
            <a:lvl1pPr>
              <a:defRPr lang="ko-KR" altLang="en-US" sz="1500" b="0" kern="1200">
                <a:solidFill>
                  <a:schemeClr val="tx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48B0D58-DA99-4913-B096-A82258C22125}" type="datetimeFigureOut">
              <a:rPr lang="ko-KR" altLang="en-US" smtClean="0"/>
              <a:t>2020-07-08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150"/>
            <a:ext cx="864095" cy="3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8636" y="3136613"/>
            <a:ext cx="256672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과제 </a:t>
            </a:r>
            <a:r>
              <a:rPr lang="ko-KR" altLang="en-US" sz="3200" dirty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제출 방법</a:t>
            </a:r>
            <a:endParaRPr lang="ko-KR" altLang="en-US" sz="3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저장 위치</a:t>
            </a:r>
            <a:r>
              <a:rPr lang="ko-KR" altLang="en-US" dirty="0" smtClean="0"/>
              <a:t>를 지정해주고 프로젝트를 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14" y="1412776"/>
            <a:ext cx="6448772" cy="368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에디터에서 </a:t>
            </a:r>
            <a:r>
              <a:rPr lang="ko-KR" altLang="en-US" dirty="0" smtClean="0"/>
              <a:t>과제를 수행합니다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196752"/>
            <a:ext cx="6984776" cy="411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7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프로젝트 폴더를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압축</a:t>
            </a:r>
            <a:r>
              <a:rPr lang="ko-KR" altLang="en-US" dirty="0" smtClean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362200" y="1609836"/>
            <a:ext cx="4419600" cy="589980"/>
            <a:chOff x="2362200" y="1542876"/>
            <a:chExt cx="4419600" cy="5899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1894731"/>
              <a:ext cx="44196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2944" y="1542876"/>
              <a:ext cx="211455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2252663" y="3095939"/>
            <a:ext cx="4638675" cy="802068"/>
            <a:chOff x="1979712" y="2914964"/>
            <a:chExt cx="4638675" cy="80206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507482"/>
              <a:ext cx="46386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3212976"/>
              <a:ext cx="44196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456" y="2914964"/>
              <a:ext cx="2114550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아래쪽 화살표 5"/>
          <p:cNvSpPr/>
          <p:nvPr/>
        </p:nvSpPr>
        <p:spPr>
          <a:xfrm>
            <a:off x="4420444" y="2420888"/>
            <a:ext cx="303113" cy="576064"/>
          </a:xfrm>
          <a:prstGeom prst="down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KakaoTalk</a:t>
            </a:r>
            <a:r>
              <a:rPr lang="ko-KR" altLang="en-US" dirty="0" smtClean="0"/>
              <a:t>으로 파일을 보내주세요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700808"/>
            <a:ext cx="46386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609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4420444" y="2420888"/>
            <a:ext cx="303113" cy="576064"/>
          </a:xfrm>
          <a:prstGeom prst="down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500" dirty="0" smtClean="0">
            <a:solidFill>
              <a:schemeClr val="tx1">
                <a:lumMod val="75000"/>
                <a:lumOff val="25000"/>
              </a:schemeClr>
            </a:solidFill>
            <a:latin typeface="KoPubWorld돋움체 Medium" pitchFamily="2" charset="-127"/>
            <a:ea typeface="KoPubWorld돋움체 Medium" pitchFamily="2" charset="-127"/>
            <a:cs typeface="KoPubWorld돋움체 Medium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164</TotalTime>
  <Words>30</Words>
  <Application>Microsoft Office PowerPoint</Application>
  <PresentationFormat>화면 슬라이드 쇼(4:3)</PresentationFormat>
  <Paragraphs>13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맑은 고딕</vt:lpstr>
      <vt:lpstr>HY견고딕</vt:lpstr>
      <vt:lpstr>KoPubWorld돋움체 Medium</vt:lpstr>
      <vt:lpstr>Arial Black</vt:lpstr>
      <vt:lpstr>KoPubWorld돋움체 Bold</vt:lpstr>
      <vt:lpstr>돋움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2020-07-07T09:08:28Z</dcterms:created>
  <dcterms:modified xsi:type="dcterms:W3CDTF">2020-07-08T09:08:16Z</dcterms:modified>
</cp:coreProperties>
</file>