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9"/>
  </p:notesMasterIdLst>
  <p:handoutMasterIdLst>
    <p:handoutMasterId r:id="rId10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embeddedFontLst>
    <p:embeddedFont>
      <p:font typeface="KoPubWorld돋움체 Bold" pitchFamily="2" charset="-127"/>
      <p:bold r:id="rId11"/>
    </p:embeddedFont>
    <p:embeddedFont>
      <p:font typeface="맑은 고딕" pitchFamily="50" charset="-127"/>
      <p:regular r:id="rId12"/>
      <p:bold r:id="rId13"/>
    </p:embeddedFont>
    <p:embeddedFont>
      <p:font typeface="KoPubWorld돋움체 Medium" pitchFamily="2" charset="-127"/>
      <p:regular r:id="rId14"/>
    </p:embeddedFont>
    <p:embeddedFont>
      <p:font typeface="HY견고딕" pitchFamily="18" charset="-127"/>
      <p:regular r:id="rId15"/>
    </p:embeddedFont>
    <p:embeddedFont>
      <p:font typeface="Arial Black" pitchFamily="34" charset="0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C38F8-6907-46AD-AFDF-E9B1D72D66BD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2D0D3-6277-4C19-9813-57E8DC092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47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BD07A-A1C1-4F67-922A-4EA4B57918B8}" type="datetimeFigureOut">
              <a:rPr lang="ko-KR" altLang="en-US" smtClean="0"/>
              <a:t>2020-07-08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698E-4E59-4611-BD46-A9EA591CCE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42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D698E-4E59-4611-BD46-A9EA591CCEB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86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539552" y="5301183"/>
            <a:ext cx="8064896" cy="698649"/>
          </a:xfrm>
        </p:spPr>
        <p:txBody>
          <a:bodyPr anchor="ctr">
            <a:normAutofit/>
          </a:bodyPr>
          <a:lstStyle>
            <a:lvl1pPr algn="ctr">
              <a:defRPr sz="1500" b="0"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539552" y="908720"/>
            <a:ext cx="8064698" cy="4176712"/>
          </a:xfrm>
        </p:spPr>
        <p:txBody>
          <a:bodyPr>
            <a:normAutofit/>
          </a:bodyPr>
          <a:lstStyle>
            <a:lvl1pPr>
              <a:defRPr lang="ko-KR" altLang="en-US" sz="1500" b="0" kern="1200">
                <a:solidFill>
                  <a:schemeClr val="tx1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2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D229-8D20-40F1-A548-86C48BF850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48B0D58-DA99-4913-B096-A82258C22125}" type="datetimeFigureOut">
              <a:rPr lang="ko-KR" altLang="en-US" smtClean="0"/>
              <a:t>2020-07-08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user\Desktop\다운로드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5150"/>
            <a:ext cx="864095" cy="31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D229-8D20-40F1-A548-86C48BF850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1874" y="3136613"/>
            <a:ext cx="42402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Unity </a:t>
            </a:r>
            <a:r>
              <a:rPr lang="ko-KR" altLang="en-US" sz="3200" dirty="0" err="1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스터디</a:t>
            </a:r>
            <a:r>
              <a:rPr lang="ko-KR" altLang="en-US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 </a:t>
            </a:r>
            <a:r>
              <a:rPr lang="en-US" altLang="ko-KR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1</a:t>
            </a:r>
            <a:r>
              <a:rPr lang="ko-KR" altLang="en-US" sz="3200" dirty="0" smtClean="0"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주차 과제</a:t>
            </a:r>
            <a:endParaRPr lang="ko-KR" altLang="en-US" sz="3200" dirty="0"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4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각각 색이 다른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21" y="1340768"/>
            <a:ext cx="6830359" cy="380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95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물론 중력의 영향을 </a:t>
            </a:r>
            <a:r>
              <a:rPr lang="ko-KR" altLang="en-US" dirty="0" smtClean="0"/>
              <a:t>받습니다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38" y="1196752"/>
            <a:ext cx="7002524" cy="390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7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Q </a:t>
            </a:r>
            <a:r>
              <a:rPr lang="ko-KR" altLang="en-US" dirty="0"/>
              <a:t>버튼을 </a:t>
            </a:r>
            <a:r>
              <a:rPr lang="ko-KR" altLang="en-US" dirty="0" smtClean="0"/>
              <a:t>누르는 동안은 </a:t>
            </a:r>
            <a:r>
              <a:rPr lang="ko-KR" altLang="en-US" dirty="0"/>
              <a:t>빨간색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를 </a:t>
            </a:r>
            <a:r>
              <a:rPr lang="ko-KR" altLang="en-US" dirty="0"/>
              <a:t>방향키로 움직일 수 있게 </a:t>
            </a:r>
            <a:r>
              <a:rPr lang="ko-KR" altLang="en-US" dirty="0" smtClean="0"/>
              <a:t>하고</a:t>
            </a:r>
            <a:endParaRPr lang="en-US" altLang="ko-KR" dirty="0" smtClean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26" y="1196752"/>
            <a:ext cx="7145949" cy="400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5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 </a:t>
            </a:r>
            <a:r>
              <a:rPr lang="ko-KR" altLang="en-US" dirty="0"/>
              <a:t>버튼을 누르는 동안은</a:t>
            </a:r>
            <a:r>
              <a:rPr lang="ko-KR" altLang="en-US" dirty="0" smtClean="0"/>
              <a:t> </a:t>
            </a:r>
            <a:r>
              <a:rPr lang="ko-KR" altLang="en-US" dirty="0"/>
              <a:t>초록색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를 </a:t>
            </a:r>
            <a:r>
              <a:rPr lang="ko-KR" altLang="en-US" dirty="0"/>
              <a:t>방향키로 움직일 수 있게 하고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76" y="1340768"/>
            <a:ext cx="6840848" cy="382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4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 </a:t>
            </a:r>
            <a:r>
              <a:rPr lang="ko-KR" altLang="en-US" dirty="0"/>
              <a:t>버튼을 누르는 동안은</a:t>
            </a:r>
            <a:r>
              <a:rPr lang="ko-KR" altLang="en-US" dirty="0" smtClean="0"/>
              <a:t> </a:t>
            </a:r>
            <a:r>
              <a:rPr lang="ko-KR" altLang="en-US" dirty="0"/>
              <a:t>파란색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를 </a:t>
            </a:r>
            <a:r>
              <a:rPr lang="ko-KR" altLang="en-US" dirty="0"/>
              <a:t>방향키로 움직일 수 있게 </a:t>
            </a:r>
            <a:r>
              <a:rPr lang="ko-KR" altLang="en-US" dirty="0" smtClean="0"/>
              <a:t>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95" y="1268760"/>
            <a:ext cx="6982810" cy="3850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0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결과적으로 세 </a:t>
            </a:r>
            <a:r>
              <a:rPr lang="en-US" altLang="ko-KR" dirty="0" smtClean="0"/>
              <a:t>Cube</a:t>
            </a:r>
            <a:r>
              <a:rPr lang="ko-KR" altLang="en-US" dirty="0" smtClean="0"/>
              <a:t>가 </a:t>
            </a:r>
            <a:r>
              <a:rPr lang="ko-KR" altLang="en-US" dirty="0"/>
              <a:t>자유롭게 움직일 수 있도록 </a:t>
            </a:r>
            <a:r>
              <a:rPr lang="ko-KR" altLang="en-US" dirty="0" smtClean="0"/>
              <a:t>구현하세요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(Q,W,E </a:t>
            </a:r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중 아무런 키도 누르고 있지 않으면 방향키로 움직일 수 없습니다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783D229-8D20-40F1-A548-86C48BF850B0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08" y="1196752"/>
            <a:ext cx="7060384" cy="3922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9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500" dirty="0" smtClean="0">
            <a:solidFill>
              <a:schemeClr val="tx1">
                <a:lumMod val="75000"/>
                <a:lumOff val="25000"/>
              </a:schemeClr>
            </a:solidFill>
            <a:latin typeface="KoPubWorld돋움체 Medium" pitchFamily="2" charset="-127"/>
            <a:ea typeface="KoPubWorld돋움체 Medium" pitchFamily="2" charset="-127"/>
            <a:cs typeface="KoPubWorld돋움체 Medium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159</TotalTime>
  <Words>91</Words>
  <Application>Microsoft Office PowerPoint</Application>
  <PresentationFormat>화면 슬라이드 쇼(4:3)</PresentationFormat>
  <Paragraphs>20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KoPubWorld돋움체 Bold</vt:lpstr>
      <vt:lpstr>맑은 고딕</vt:lpstr>
      <vt:lpstr>KoPubWorld돋움체 Medium</vt:lpstr>
      <vt:lpstr>HY견고딕</vt:lpstr>
      <vt:lpstr>Arial Black</vt:lpstr>
      <vt:lpstr>돋움</vt:lpstr>
      <vt:lpstr>필수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2020-07-07T09:08:28Z</dcterms:created>
  <dcterms:modified xsi:type="dcterms:W3CDTF">2020-07-08T08:52:44Z</dcterms:modified>
</cp:coreProperties>
</file>