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embeddedFontLst>
    <p:embeddedFont>
      <p:font typeface="KoPubWorld돋움체 Medium" pitchFamily="2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HY견고딕" pitchFamily="18" charset="-127"/>
      <p:regular r:id="rId16"/>
    </p:embeddedFont>
    <p:embeddedFont>
      <p:font typeface="KoPubWorld돋움체 Bold" pitchFamily="2" charset="-127"/>
      <p:bold r:id="rId17"/>
    </p:embeddedFont>
    <p:embeddedFont>
      <p:font typeface="Arial Black" pitchFamily="34" charset="0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874" y="3136613"/>
            <a:ext cx="4240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</a:t>
            </a:r>
            <a:r>
              <a:rPr lang="ko-KR" altLang="en-US" sz="3200" dirty="0" err="1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스터디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</a:t>
            </a:r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2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주차 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과제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5" y="1196752"/>
            <a:ext cx="7109010" cy="39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1196753"/>
            <a:ext cx="7086959" cy="39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방향키 입력을 통해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r>
              <a:rPr lang="ko-KR" altLang="en-US" dirty="0" smtClean="0"/>
              <a:t>할 수 있게 하고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Rigidbody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추가해줍니다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1196753"/>
            <a:ext cx="7086959" cy="39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또 다른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여기서 생성한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Cube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에는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Rigidbody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컴포넌트를 추가하지 않습니다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iseung\Desktop\Mov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1196754"/>
            <a:ext cx="7086959" cy="39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새로 생성한 </a:t>
            </a:r>
            <a:r>
              <a:rPr lang="ko-KR" altLang="en-US" dirty="0" err="1" smtClean="0"/>
              <a:t>큐브가</a:t>
            </a:r>
            <a:r>
              <a:rPr lang="ko-KR" altLang="en-US" dirty="0" smtClean="0"/>
              <a:t> 프레임마다 </a:t>
            </a:r>
            <a:r>
              <a:rPr lang="ko-KR" altLang="en-US" dirty="0" smtClean="0">
                <a:solidFill>
                  <a:srgbClr val="FF0000"/>
                </a:solidFill>
              </a:rPr>
              <a:t>쳐다볼 수 있도록</a:t>
            </a:r>
            <a:r>
              <a:rPr lang="ko-KR" altLang="en-US" dirty="0" smtClean="0"/>
              <a:t>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9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1195944"/>
            <a:ext cx="7086959" cy="39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Sphere</a:t>
            </a:r>
            <a:r>
              <a:rPr lang="ko-KR" altLang="en-US" dirty="0" smtClean="0"/>
              <a:t>를 생성해서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앞을 향해 전진</a:t>
            </a:r>
            <a:r>
              <a:rPr lang="ko-KR" altLang="en-US" dirty="0" smtClean="0"/>
              <a:t>하는 스크립트를 적용해주세요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후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Prefab</a:t>
            </a:r>
            <a:r>
              <a:rPr lang="ko-KR" altLang="en-US" dirty="0" smtClean="0"/>
              <a:t>으로 저장해줍니다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Giseung\Desktop\FireBulle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7" y="1195946"/>
            <a:ext cx="7086958" cy="39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108014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Sphere</a:t>
            </a:r>
            <a:r>
              <a:rPr lang="ko-KR" altLang="en-US" dirty="0" smtClean="0"/>
              <a:t>를 매 초 생성하여 </a:t>
            </a:r>
            <a:r>
              <a:rPr lang="en-US" altLang="ko-KR" dirty="0" smtClean="0">
                <a:solidFill>
                  <a:srgbClr val="FF0000"/>
                </a:solidFill>
              </a:rPr>
              <a:t>Cube</a:t>
            </a:r>
            <a:r>
              <a:rPr lang="ko-KR" altLang="en-US" dirty="0" smtClean="0">
                <a:solidFill>
                  <a:srgbClr val="FF0000"/>
                </a:solidFill>
              </a:rPr>
              <a:t>를 향해 날아오도록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(Sphere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에는 앞을 향해 날아가는 스크립트가 적용되어 있으므로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빨간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큐브의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위치와 회전 각도만 정해서 생성하면 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발사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딜레이는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Time.deltaTime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을 활용하여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1f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이상이면 발사해주세요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Giseung\Desktop\Death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7" y="1195945"/>
            <a:ext cx="7086958" cy="39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Sphere</a:t>
            </a:r>
            <a:r>
              <a:rPr lang="ko-KR" altLang="en-US" dirty="0" smtClean="0"/>
              <a:t>에 닿으면 </a:t>
            </a:r>
            <a:r>
              <a:rPr lang="ko-KR" altLang="en-US" dirty="0" smtClean="0">
                <a:solidFill>
                  <a:srgbClr val="FF0000"/>
                </a:solidFill>
              </a:rPr>
              <a:t>제거</a:t>
            </a:r>
            <a:r>
              <a:rPr lang="ko-KR" altLang="en-US" dirty="0" smtClean="0"/>
              <a:t>되도록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최종 결과물입니다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64591" y="893224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슬라이드 쇼로 보면 사진이 움직입니다</a:t>
            </a:r>
            <a:r>
              <a:rPr lang="en-US" altLang="ko-KR" sz="1200" dirty="0" smtClean="0">
                <a:solidFill>
                  <a:srgbClr val="7030A0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200" dirty="0" smtClean="0">
              <a:solidFill>
                <a:srgbClr val="7030A0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pic>
        <p:nvPicPr>
          <p:cNvPr id="11" name="Picture 4" descr="C:\Users\Giseung\Desktop\Gam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1195946"/>
            <a:ext cx="7086958" cy="39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7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221</TotalTime>
  <Words>157</Words>
  <Application>Microsoft Office PowerPoint</Application>
  <PresentationFormat>화면 슬라이드 쇼(4:3)</PresentationFormat>
  <Paragraphs>33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KoPubWorld돋움체 Medium</vt:lpstr>
      <vt:lpstr>돋움</vt:lpstr>
      <vt:lpstr>맑은 고딕</vt:lpstr>
      <vt:lpstr>HY견고딕</vt:lpstr>
      <vt:lpstr>KoPubWorld돋움체 Bold</vt:lpstr>
      <vt:lpstr>Arial Black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Giseung</cp:lastModifiedBy>
  <cp:revision>21</cp:revision>
  <dcterms:created xsi:type="dcterms:W3CDTF">2020-07-07T09:08:28Z</dcterms:created>
  <dcterms:modified xsi:type="dcterms:W3CDTF">2020-07-16T10:26:04Z</dcterms:modified>
</cp:coreProperties>
</file>