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embeddedFontLst>
    <p:embeddedFont>
      <p:font typeface="Arial Black" pitchFamily="34" charset="0"/>
      <p:bold r:id="rId12"/>
    </p:embeddedFont>
    <p:embeddedFont>
      <p:font typeface="KoPubWorld돋움체 Bold" pitchFamily="2" charset="-127"/>
      <p:bold r:id="rId13"/>
    </p:embeddedFont>
    <p:embeddedFont>
      <p:font typeface="맑은 고딕" pitchFamily="50" charset="-127"/>
      <p:regular r:id="rId14"/>
      <p:bold r:id="rId15"/>
    </p:embeddedFont>
    <p:embeddedFont>
      <p:font typeface="KoPubWorld돋움체 Medium" pitchFamily="2" charset="-127"/>
      <p:regular r:id="rId16"/>
    </p:embeddedFont>
    <p:embeddedFont>
      <p:font typeface="HY견고딕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2020-07-24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2020-07-24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874" y="3136613"/>
            <a:ext cx="42402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</a:t>
            </a:r>
            <a:r>
              <a:rPr lang="ko-KR" altLang="en-US" sz="3200" dirty="0" err="1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스터디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</a:t>
            </a:r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3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주차 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과제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" name="Picture 2" descr="C:\Users\Giseung\Desktop\캡처_2020_07_24_15_25_27_1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127454"/>
            <a:ext cx="7416824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iseung\Desktop\Mo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9" y="1127454"/>
            <a:ext cx="7416824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움직일 수 있도록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9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iseung\Desktop\Nam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9" y="1127454"/>
            <a:ext cx="7416824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/>
          <a:lstStyle/>
          <a:p>
            <a:r>
              <a:rPr lang="ko-KR" altLang="en-US" dirty="0" smtClean="0"/>
              <a:t>이름을 입력하는 </a:t>
            </a:r>
            <a:r>
              <a:rPr lang="en-US" altLang="ko-KR" dirty="0" err="1" smtClean="0">
                <a:solidFill>
                  <a:srgbClr val="FF0000"/>
                </a:solidFill>
              </a:rPr>
              <a:t>InputField</a:t>
            </a:r>
            <a:r>
              <a:rPr lang="ko-KR" altLang="en-US" dirty="0" smtClean="0">
                <a:solidFill>
                  <a:srgbClr val="FF0000"/>
                </a:solidFill>
              </a:rPr>
              <a:t>를 생성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입력이 종료되면</a:t>
            </a:r>
            <a:r>
              <a:rPr lang="ko-KR" altLang="en-US" dirty="0" smtClean="0"/>
              <a:t> 이름을 표시하는 </a:t>
            </a:r>
            <a:r>
              <a:rPr lang="en-US" altLang="ko-KR" dirty="0" smtClean="0">
                <a:solidFill>
                  <a:srgbClr val="FF0000"/>
                </a:solidFill>
              </a:rPr>
              <a:t>Text</a:t>
            </a:r>
            <a:r>
              <a:rPr lang="ko-KR" altLang="en-US" dirty="0" smtClean="0">
                <a:solidFill>
                  <a:srgbClr val="FF0000"/>
                </a:solidFill>
              </a:rPr>
              <a:t>를 갱신</a:t>
            </a:r>
            <a:r>
              <a:rPr lang="ko-KR" altLang="en-US" dirty="0" smtClean="0"/>
              <a:t>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0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iseung\Desktop\Colo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6" y="1127454"/>
            <a:ext cx="7416824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RGB</a:t>
            </a:r>
            <a:r>
              <a:rPr lang="ko-KR" altLang="en-US" dirty="0" smtClean="0"/>
              <a:t>값을 조절하는 </a:t>
            </a:r>
            <a:r>
              <a:rPr lang="en-US" altLang="ko-KR" dirty="0" smtClean="0">
                <a:solidFill>
                  <a:srgbClr val="FF0000"/>
                </a:solidFill>
              </a:rPr>
              <a:t>Slider</a:t>
            </a:r>
            <a:r>
              <a:rPr lang="ko-KR" altLang="en-US" dirty="0" smtClean="0"/>
              <a:t>를 생성하여 </a:t>
            </a:r>
            <a:r>
              <a:rPr lang="en-US" altLang="ko-KR" dirty="0" smtClean="0">
                <a:solidFill>
                  <a:srgbClr val="FF0000"/>
                </a:solidFill>
              </a:rPr>
              <a:t>Cube</a:t>
            </a:r>
            <a:r>
              <a:rPr lang="ko-KR" altLang="en-US" dirty="0" smtClean="0">
                <a:solidFill>
                  <a:srgbClr val="FF0000"/>
                </a:solidFill>
              </a:rPr>
              <a:t>의 색을 변경</a:t>
            </a:r>
            <a:r>
              <a:rPr lang="ko-KR" altLang="en-US" dirty="0" smtClean="0"/>
              <a:t>할 수 있도록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7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iseung\Desktop\Scal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6" y="1127454"/>
            <a:ext cx="7416823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/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크기를 조절하는 </a:t>
            </a:r>
            <a:r>
              <a:rPr lang="en-US" altLang="ko-KR" dirty="0" smtClean="0">
                <a:solidFill>
                  <a:srgbClr val="FF0000"/>
                </a:solidFill>
              </a:rPr>
              <a:t>Button</a:t>
            </a:r>
            <a:r>
              <a:rPr lang="ko-KR" altLang="en-US" dirty="0" smtClean="0"/>
              <a:t>을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3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Giseung\Desktop\Prese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7" y="1127454"/>
            <a:ext cx="7416821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크기</a:t>
            </a:r>
            <a:r>
              <a:rPr lang="ko-KR" altLang="en-US" dirty="0" smtClean="0"/>
              <a:t>를 저장한 버튼을 </a:t>
            </a:r>
            <a:r>
              <a:rPr lang="en-US" altLang="ko-KR" dirty="0" smtClean="0">
                <a:solidFill>
                  <a:srgbClr val="FF0000"/>
                </a:solidFill>
              </a:rPr>
              <a:t>Scroll View</a:t>
            </a:r>
            <a:r>
              <a:rPr lang="ko-KR" altLang="en-US" dirty="0" smtClean="0"/>
              <a:t>에 생성할 수 있도록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생성된 버튼을 클릭</a:t>
            </a:r>
            <a:r>
              <a:rPr lang="ko-KR" altLang="en-US" dirty="0" smtClean="0"/>
              <a:t>하면 저장된 </a:t>
            </a:r>
            <a:r>
              <a:rPr lang="ko-KR" altLang="en-US" dirty="0" err="1" smtClean="0">
                <a:solidFill>
                  <a:srgbClr val="FF0000"/>
                </a:solidFill>
              </a:rPr>
              <a:t>프리셋에</a:t>
            </a:r>
            <a:r>
              <a:rPr lang="ko-KR" altLang="en-US" dirty="0" smtClean="0">
                <a:solidFill>
                  <a:srgbClr val="FF0000"/>
                </a:solidFill>
              </a:rPr>
              <a:t> 따라 변경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6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iseung\Desktop\Fina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7" y="1127454"/>
            <a:ext cx="7416821" cy="41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/>
          <a:lstStyle/>
          <a:p>
            <a:r>
              <a:rPr lang="ko-KR" altLang="en-US" dirty="0" smtClean="0"/>
              <a:t>최종 결과물입니다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327</TotalTime>
  <Words>136</Words>
  <Application>Microsoft Office PowerPoint</Application>
  <PresentationFormat>화면 슬라이드 쇼(4:3)</PresentationFormat>
  <Paragraphs>29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Arial Black</vt:lpstr>
      <vt:lpstr>돋움</vt:lpstr>
      <vt:lpstr>KoPubWorld돋움체 Bold</vt:lpstr>
      <vt:lpstr>맑은 고딕</vt:lpstr>
      <vt:lpstr>KoPubWorld돋움체 Medium</vt:lpstr>
      <vt:lpstr>HY견고딕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Giseung</cp:lastModifiedBy>
  <cp:revision>29</cp:revision>
  <dcterms:created xsi:type="dcterms:W3CDTF">2020-07-07T09:08:28Z</dcterms:created>
  <dcterms:modified xsi:type="dcterms:W3CDTF">2020-07-24T08:07:47Z</dcterms:modified>
</cp:coreProperties>
</file>