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9" r:id="rId3"/>
    <p:sldId id="271" r:id="rId4"/>
    <p:sldId id="270" r:id="rId5"/>
    <p:sldId id="272" r:id="rId6"/>
    <p:sldId id="273" r:id="rId7"/>
    <p:sldId id="274" r:id="rId8"/>
    <p:sldId id="275" r:id="rId9"/>
  </p:sldIdLst>
  <p:sldSz cx="9144000" cy="6858000" type="screen4x3"/>
  <p:notesSz cx="6858000" cy="9144000"/>
  <p:embeddedFontLst>
    <p:embeddedFont>
      <p:font typeface="KoPubWorld돋움체 Bold" pitchFamily="2" charset="-127"/>
      <p:bold r:id="rId12"/>
    </p:embeddedFont>
    <p:embeddedFont>
      <p:font typeface="KoPubWorld돋움체 Medium" pitchFamily="2" charset="-127"/>
      <p:regular r:id="rId13"/>
    </p:embeddedFont>
    <p:embeddedFont>
      <p:font typeface="맑은 고딕" pitchFamily="50" charset="-127"/>
      <p:regular r:id="rId14"/>
      <p:bold r:id="rId15"/>
    </p:embeddedFont>
    <p:embeddedFont>
      <p:font typeface="HY견고딕" pitchFamily="18" charset="-127"/>
      <p:regular r:id="rId16"/>
    </p:embeddedFont>
    <p:embeddedFont>
      <p:font typeface="Arial Black" pitchFamily="34" charset="0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38F8-6907-46AD-AFDF-E9B1D72D66B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D0D3-6277-4C19-9813-57E8DC09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7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D07A-A1C1-4F67-922A-4EA4B57918B8}" type="datetimeFigureOut">
              <a:rPr lang="ko-KR" altLang="en-US" smtClean="0"/>
              <a:t>2020-08-05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698E-4E59-4611-BD46-A9EA591CC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42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 anchor="ctr">
            <a:normAutofit/>
          </a:bodyPr>
          <a:lstStyle>
            <a:lvl1pPr algn="ctr">
              <a:defRPr sz="1500" b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539552" y="908720"/>
            <a:ext cx="8064698" cy="4176712"/>
          </a:xfrm>
        </p:spPr>
        <p:txBody>
          <a:bodyPr>
            <a:normAutofit/>
          </a:bodyPr>
          <a:lstStyle>
            <a:lvl1pPr>
              <a:defRPr lang="ko-KR" altLang="en-US" sz="1500" b="0" kern="1200">
                <a:solidFill>
                  <a:schemeClr val="tx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48B0D58-DA99-4913-B096-A82258C22125}" type="datetimeFigureOut">
              <a:rPr lang="ko-KR" altLang="en-US" smtClean="0"/>
              <a:t>2020-08-05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150"/>
            <a:ext cx="864095" cy="3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874" y="3136613"/>
            <a:ext cx="42402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 </a:t>
            </a:r>
            <a:r>
              <a:rPr lang="ko-KR" altLang="en-US" sz="3200" dirty="0" err="1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스터디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</a:t>
            </a:r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5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주차 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과제</a:t>
            </a:r>
            <a:endParaRPr lang="ko-KR" altLang="en-US" sz="3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Capsule</a:t>
            </a:r>
            <a:r>
              <a:rPr lang="ko-KR" altLang="en-US" dirty="0" smtClean="0"/>
              <a:t>을 생성해줍니다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C:\Users\user\Desktop\캡처_2020_08_05_18_32_03_4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6" y="1268761"/>
            <a:ext cx="7013549" cy="389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Mo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6" y="1268762"/>
            <a:ext cx="7013549" cy="389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오른쪽 마우스</a:t>
            </a:r>
            <a:r>
              <a:rPr lang="ko-KR" altLang="en-US" dirty="0" smtClean="0"/>
              <a:t>를 클릭한 지점으로 </a:t>
            </a:r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r>
              <a:rPr lang="ko-KR" altLang="en-US" dirty="0" smtClean="0"/>
              <a:t>할 수 있도록 구현합니다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4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Shoo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6" y="1268763"/>
            <a:ext cx="7013549" cy="389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상하좌우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rgbClr val="FF0000"/>
                </a:solidFill>
              </a:rPr>
              <a:t>무작위 발사 지연 시간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FF0000"/>
                </a:solidFill>
              </a:rPr>
              <a:t>무작위 속도</a:t>
            </a:r>
            <a:r>
              <a:rPr lang="ko-KR" altLang="en-US" dirty="0" smtClean="0"/>
              <a:t>를 지닌 총알을 </a:t>
            </a:r>
            <a:r>
              <a:rPr lang="en-US" altLang="ko-KR" dirty="0" smtClean="0">
                <a:solidFill>
                  <a:srgbClr val="FF0000"/>
                </a:solidFill>
              </a:rPr>
              <a:t>Capsul</a:t>
            </a:r>
            <a:r>
              <a:rPr lang="en-US" altLang="ko-KR" dirty="0" smtClean="0">
                <a:solidFill>
                  <a:srgbClr val="FF0000"/>
                </a:solidFill>
              </a:rPr>
              <a:t>e</a:t>
            </a:r>
            <a:r>
              <a:rPr lang="ko-KR" altLang="en-US" dirty="0" smtClean="0">
                <a:solidFill>
                  <a:srgbClr val="FF0000"/>
                </a:solidFill>
              </a:rPr>
              <a:t>을 향해</a:t>
            </a:r>
            <a:r>
              <a:rPr lang="ko-KR" altLang="en-US" dirty="0" smtClean="0"/>
              <a:t> 발사하도록 합니다</a:t>
            </a:r>
            <a:r>
              <a:rPr lang="en-US" altLang="ko-KR" dirty="0" smtClean="0"/>
              <a:t>.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총알은 생성되고 나서 </a:t>
            </a:r>
            <a:r>
              <a:rPr lang="en-US" altLang="ko-KR" sz="1000" dirty="0" smtClean="0">
                <a:solidFill>
                  <a:srgbClr val="00B050"/>
                </a:solidFill>
              </a:rPr>
              <a:t>1</a:t>
            </a:r>
            <a:r>
              <a:rPr lang="en-US" altLang="ko-KR" sz="1000" dirty="0" smtClean="0">
                <a:solidFill>
                  <a:srgbClr val="00B050"/>
                </a:solidFill>
              </a:rPr>
              <a:t>0</a:t>
            </a:r>
            <a:r>
              <a:rPr lang="ko-KR" altLang="en-US" sz="1000" dirty="0" smtClean="0">
                <a:solidFill>
                  <a:srgbClr val="00B050"/>
                </a:solidFill>
              </a:rPr>
              <a:t>초 뒤 제거되도록 합니다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.)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5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Tim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7" y="1268763"/>
            <a:ext cx="7013548" cy="389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버틴 시간</a:t>
            </a:r>
            <a:r>
              <a:rPr lang="ko-KR" altLang="en-US" dirty="0" smtClean="0"/>
              <a:t>을 왼쪽 상단을 출력할 수 있도록 합니다</a:t>
            </a:r>
            <a:r>
              <a:rPr lang="en-US" altLang="ko-KR" dirty="0" smtClean="0"/>
              <a:t>.</a:t>
            </a:r>
            <a:endParaRPr lang="en-US" altLang="ko-KR" sz="100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HP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6" y="1268763"/>
            <a:ext cx="7013549" cy="389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총알과 충돌할 때마다 체력을 감소시키고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하트의 개수를 감소</a:t>
            </a:r>
            <a:r>
              <a:rPr lang="ko-KR" altLang="en-US" dirty="0" smtClean="0"/>
              <a:t>하세요</a:t>
            </a:r>
            <a:r>
              <a:rPr lang="en-US" altLang="ko-KR" dirty="0" smtClean="0"/>
              <a:t>.</a:t>
            </a:r>
            <a:endParaRPr lang="en-US" altLang="ko-KR" sz="100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3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시작 장면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종료 장면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각각 생성한 후</a:t>
            </a:r>
            <a:r>
              <a:rPr lang="en-US" altLang="ko-KR" dirty="0"/>
              <a:t>, </a:t>
            </a:r>
            <a:r>
              <a:rPr lang="ko-KR" altLang="en-US" dirty="0"/>
              <a:t>위의 그림과 같은 장면 전환을 구성하세요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장면에서 </a:t>
            </a:r>
            <a:r>
              <a:rPr lang="ko-KR" altLang="en-US" dirty="0" smtClean="0">
                <a:solidFill>
                  <a:srgbClr val="FF0000"/>
                </a:solidFill>
              </a:rPr>
              <a:t>버틴 시간</a:t>
            </a:r>
            <a:r>
              <a:rPr lang="ko-KR" altLang="en-US" dirty="0" smtClean="0"/>
              <a:t>을 종료 장면에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ko-KR" altLang="en-US" dirty="0" smtClean="0"/>
              <a:t>할 수 있도록 하세요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146" name="Picture 2" descr="C:\Users\user\Desktop\캡처_2020_08_05_20_02_59_2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272915" cy="18190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캡처_2020_08_05_20_03_18_1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57" y="1340768"/>
            <a:ext cx="3272916" cy="18190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캡처_2020_08_05_20_03_22_84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220" y="3291230"/>
            <a:ext cx="3272916" cy="18190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2555776" y="2564904"/>
            <a:ext cx="1440160" cy="172819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843808" y="2250313"/>
            <a:ext cx="1656184" cy="1705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580112" y="3212976"/>
            <a:ext cx="720080" cy="3600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943377">
            <a:off x="5348246" y="3446057"/>
            <a:ext cx="1311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체력이 </a:t>
            </a:r>
            <a:r>
              <a:rPr lang="en-US" altLang="ko-KR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0 </a:t>
            </a:r>
            <a:r>
              <a:rPr lang="ko-KR" altLang="en-US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이하가 되면</a:t>
            </a:r>
            <a:endParaRPr lang="ko-KR" altLang="en-US" sz="1050" dirty="0" smtClean="0">
              <a:solidFill>
                <a:schemeClr val="tx2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2999929">
            <a:off x="2521483" y="3530233"/>
            <a:ext cx="1508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‘</a:t>
            </a:r>
            <a:r>
              <a:rPr lang="ko-KR" altLang="en-US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처음으로</a:t>
            </a:r>
            <a:r>
              <a:rPr lang="en-US" altLang="ko-KR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’ </a:t>
            </a:r>
            <a:r>
              <a:rPr lang="ko-KR" altLang="en-US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버튼을 누르면</a:t>
            </a:r>
            <a:endParaRPr lang="ko-KR" altLang="en-US" sz="1050" dirty="0" smtClean="0">
              <a:solidFill>
                <a:schemeClr val="tx2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21251837">
            <a:off x="2935280" y="2325931"/>
            <a:ext cx="1508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‘</a:t>
            </a:r>
            <a:r>
              <a:rPr lang="ko-KR" altLang="en-US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시작하기</a:t>
            </a:r>
            <a:r>
              <a:rPr lang="en-US" altLang="ko-KR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’ </a:t>
            </a:r>
            <a:r>
              <a:rPr lang="ko-KR" altLang="en-US" sz="1050" dirty="0" smtClean="0">
                <a:solidFill>
                  <a:schemeClr val="tx2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버튼을 누르면</a:t>
            </a:r>
            <a:endParaRPr lang="ko-KR" altLang="en-US" sz="1050" dirty="0" smtClean="0">
              <a:solidFill>
                <a:schemeClr val="tx2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1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Gam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6" y="1268764"/>
            <a:ext cx="7013549" cy="389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최종 결과물입니다</a:t>
            </a:r>
            <a:r>
              <a:rPr lang="en-US" altLang="ko-KR" dirty="0" smtClean="0"/>
              <a:t>.</a:t>
            </a:r>
            <a:endParaRPr lang="en-US" altLang="ko-KR" sz="100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500" dirty="0" smtClean="0">
            <a:solidFill>
              <a:schemeClr val="tx1">
                <a:lumMod val="75000"/>
                <a:lumOff val="25000"/>
              </a:schemeClr>
            </a:solidFill>
            <a:latin typeface="KoPubWorld돋움체 Medium" pitchFamily="2" charset="-127"/>
            <a:ea typeface="KoPubWorld돋움체 Medium" pitchFamily="2" charset="-127"/>
            <a:cs typeface="KoPubWorld돋움체 Medium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570</TotalTime>
  <Words>156</Words>
  <Application>Microsoft Office PowerPoint</Application>
  <PresentationFormat>화면 슬라이드 쇼(4:3)</PresentationFormat>
  <Paragraphs>32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KoPubWorld돋움체 Bold</vt:lpstr>
      <vt:lpstr>돋움</vt:lpstr>
      <vt:lpstr>KoPubWorld돋움체 Medium</vt:lpstr>
      <vt:lpstr>맑은 고딕</vt:lpstr>
      <vt:lpstr>HY견고딕</vt:lpstr>
      <vt:lpstr>Arial Black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</cp:revision>
  <dcterms:created xsi:type="dcterms:W3CDTF">2020-07-07T09:08:28Z</dcterms:created>
  <dcterms:modified xsi:type="dcterms:W3CDTF">2020-08-05T11:16:48Z</dcterms:modified>
</cp:coreProperties>
</file>