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</p:sldIdLst>
  <p:sldSz cx="9144000" cy="6858000" type="screen4x3"/>
  <p:notesSz cx="6858000" cy="9144000"/>
  <p:embeddedFontLst>
    <p:embeddedFont>
      <p:font typeface="맑은 고딕" pitchFamily="50" charset="-127"/>
      <p:regular r:id="rId25"/>
      <p:bold r:id="rId26"/>
    </p:embeddedFont>
    <p:embeddedFont>
      <p:font typeface="HY견고딕" pitchFamily="18" charset="-127"/>
      <p:regular r:id="rId27"/>
    </p:embeddedFont>
    <p:embeddedFont>
      <p:font typeface="Arial Black" pitchFamily="34" charset="0"/>
      <p:bold r:id="rId28"/>
    </p:embeddedFont>
    <p:embeddedFont>
      <p:font typeface="KoPubWorld돋움체 Bold" pitchFamily="2" charset="-127"/>
      <p:bold r:id="rId29"/>
    </p:embeddedFont>
    <p:embeddedFont>
      <p:font typeface="KoPubWorld돋움체 Medium" pitchFamily="2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C38F8-6907-46AD-AFDF-E9B1D72D66BD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2D0D3-6277-4C19-9813-57E8DC09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7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D07A-A1C1-4F67-922A-4EA4B57918B8}" type="datetimeFigureOut">
              <a:rPr lang="ko-KR" altLang="en-US" smtClean="0"/>
              <a:t>2020-07-07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698E-4E59-4611-BD46-A9EA591CC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42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 anchor="ctr">
            <a:normAutofit/>
          </a:bodyPr>
          <a:lstStyle>
            <a:lvl1pPr algn="ctr">
              <a:defRPr sz="1500" b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539552" y="908720"/>
            <a:ext cx="8064698" cy="4176712"/>
          </a:xfrm>
        </p:spPr>
        <p:txBody>
          <a:bodyPr>
            <a:normAutofit/>
          </a:bodyPr>
          <a:lstStyle>
            <a:lvl1pPr>
              <a:defRPr lang="ko-KR" altLang="en-US" sz="1500" b="0" kern="1200">
                <a:solidFill>
                  <a:schemeClr val="tx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48B0D58-DA99-4913-B096-A82258C22125}" type="datetimeFigureOut">
              <a:rPr lang="ko-KR" altLang="en-US" smtClean="0"/>
              <a:t>2020-07-07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user\Desktop\다운로드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150"/>
            <a:ext cx="864095" cy="3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2111" y="3136613"/>
            <a:ext cx="26997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Unity 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설치하기</a:t>
            </a:r>
            <a:endParaRPr lang="ko-KR" altLang="en-US" sz="32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4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Unity ID</a:t>
            </a:r>
            <a:r>
              <a:rPr lang="ko-KR" altLang="en-US" dirty="0" smtClean="0"/>
              <a:t>가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만들어줍니다</a:t>
            </a:r>
            <a:r>
              <a:rPr lang="en-US" altLang="ko-KR" dirty="0" smtClean="0"/>
              <a:t>. (Google </a:t>
            </a:r>
            <a:r>
              <a:rPr lang="ko-KR" altLang="en-US" dirty="0" smtClean="0"/>
              <a:t>계정</a:t>
            </a:r>
            <a:r>
              <a:rPr lang="en-US" altLang="ko-KR" dirty="0" smtClean="0"/>
              <a:t>, Facebook </a:t>
            </a:r>
            <a:r>
              <a:rPr lang="ko-KR" altLang="en-US" dirty="0" smtClean="0"/>
              <a:t>계정 연동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138574"/>
            <a:ext cx="5544616" cy="390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로그인 한 뒤에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환경 설정 </a:t>
            </a:r>
            <a:r>
              <a:rPr lang="ko-KR" altLang="en-US" dirty="0" smtClean="0"/>
              <a:t>버튼을 눌러줍니다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85138"/>
            <a:ext cx="6480720" cy="39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Unity </a:t>
            </a:r>
            <a:r>
              <a:rPr lang="ko-KR" altLang="en-US" dirty="0" smtClean="0"/>
              <a:t>에디터 설치 위치를 지정해주고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저장 버튼</a:t>
            </a:r>
            <a:r>
              <a:rPr lang="ko-KR" altLang="en-US" dirty="0" smtClean="0"/>
              <a:t>을 클릭합니다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위치에 다양한 버전의 </a:t>
            </a:r>
            <a:r>
              <a:rPr lang="en-US" altLang="ko-KR" dirty="0" smtClean="0"/>
              <a:t>Unity </a:t>
            </a:r>
            <a:r>
              <a:rPr lang="ko-KR" altLang="en-US" dirty="0" smtClean="0"/>
              <a:t>에디터를 설치하므로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공간의 여유가 있는 것이 좋습니다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62" y="1124744"/>
            <a:ext cx="623327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라이선스 관리</a:t>
            </a:r>
            <a:r>
              <a:rPr lang="ko-KR" altLang="en-US" dirty="0" smtClean="0"/>
              <a:t> 탭으로 가서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새 라이선스 활성화 </a:t>
            </a:r>
            <a:r>
              <a:rPr lang="ko-KR" altLang="en-US" dirty="0" smtClean="0"/>
              <a:t>버튼을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24" y="1268760"/>
            <a:ext cx="5940152" cy="364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다음과 같이 설정해주고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완료</a:t>
            </a:r>
            <a:r>
              <a:rPr lang="ko-KR" altLang="en-US" dirty="0" smtClean="0"/>
              <a:t> 버튼을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83D229-8D20-40F1-A548-86C48BF850B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12" y="1268760"/>
            <a:ext cx="6156176" cy="37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5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다음과 같이 뜨면 라이선스가 등록된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83D229-8D20-40F1-A548-86C48BF850B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55" y="1342899"/>
            <a:ext cx="6104091" cy="374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4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설치</a:t>
            </a:r>
            <a:r>
              <a:rPr lang="ko-KR" altLang="en-US" dirty="0" smtClean="0"/>
              <a:t> 탭에서 </a:t>
            </a:r>
            <a:r>
              <a:rPr lang="en-US" altLang="ko-KR" dirty="0" smtClean="0"/>
              <a:t>Unity </a:t>
            </a:r>
            <a:r>
              <a:rPr lang="ko-KR" altLang="en-US" dirty="0" smtClean="0"/>
              <a:t>버전을 설치하기 위해서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추가</a:t>
            </a:r>
            <a:r>
              <a:rPr lang="ko-KR" altLang="en-US" dirty="0" smtClean="0"/>
              <a:t> 버튼을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83D229-8D20-40F1-A548-86C48BF850B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2" y="1192801"/>
            <a:ext cx="6390456" cy="391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7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Unity 2019.4.0 </a:t>
            </a:r>
            <a:r>
              <a:rPr lang="ko-KR" altLang="en-US" dirty="0" smtClean="0"/>
              <a:t>버전을 다운받기 위해서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Unity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다운로드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</a:rPr>
              <a:t>아카이브</a:t>
            </a:r>
            <a:r>
              <a:rPr lang="ko-KR" altLang="en-US" dirty="0" smtClean="0"/>
              <a:t> 페이지로 이동합니다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83D229-8D20-40F1-A548-86C48BF850B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5" y="1209658"/>
            <a:ext cx="6197611" cy="380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6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Unity 2019.4.0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Unity 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버튼을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83D229-8D20-40F1-A548-86C48BF850B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844824"/>
            <a:ext cx="7704856" cy="222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6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INSTALL </a:t>
            </a:r>
            <a:r>
              <a:rPr lang="ko-KR" altLang="en-US" dirty="0" smtClean="0"/>
              <a:t>버튼을 클릭합니다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(Microsoft Visual Studio</a:t>
            </a:r>
            <a:r>
              <a:rPr lang="ko-KR" altLang="en-US" dirty="0" smtClean="0"/>
              <a:t>가 설치되어 있지 않다면 체크하시면 됩니다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83D229-8D20-40F1-A548-86C48BF850B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00" y="1196752"/>
            <a:ext cx="6372200" cy="390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47564" y="1880828"/>
            <a:ext cx="7848872" cy="3096344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Unity</a:t>
            </a:r>
            <a:r>
              <a:rPr lang="ko-KR" altLang="en-US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란</a:t>
            </a:r>
            <a:r>
              <a:rPr lang="en-US" altLang="ko-KR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?</a:t>
            </a:r>
          </a:p>
          <a:p>
            <a:pPr algn="just"/>
            <a:r>
              <a:rPr lang="en-US" altLang="ko-KR" dirty="0"/>
              <a:t>2D</a:t>
            </a:r>
            <a:r>
              <a:rPr lang="ko-KR" altLang="en-US" dirty="0"/>
              <a:t>와 더불어 </a:t>
            </a:r>
            <a:r>
              <a:rPr lang="en-US" altLang="ko-KR" dirty="0"/>
              <a:t>3D </a:t>
            </a:r>
            <a:r>
              <a:rPr lang="ko-KR" altLang="en-US" dirty="0"/>
              <a:t>비디오 게임</a:t>
            </a:r>
            <a:r>
              <a:rPr lang="en-US" altLang="ko-KR" dirty="0"/>
              <a:t>, </a:t>
            </a:r>
            <a:r>
              <a:rPr lang="ko-KR" altLang="en-US" dirty="0"/>
              <a:t>건축 시각화</a:t>
            </a:r>
            <a:r>
              <a:rPr lang="en-US" altLang="ko-KR" dirty="0"/>
              <a:t>, </a:t>
            </a:r>
            <a:r>
              <a:rPr lang="ko-KR" altLang="en-US" dirty="0"/>
              <a:t>애니메이션과 같은 </a:t>
            </a:r>
            <a:r>
              <a:rPr lang="ko-KR" altLang="en-US" dirty="0" smtClean="0"/>
              <a:t>상호작용적인</a:t>
            </a:r>
            <a:r>
              <a:rPr lang="ko-KR" altLang="en-US" dirty="0"/>
              <a:t> </a:t>
            </a:r>
            <a:r>
              <a:rPr lang="ko-KR" altLang="en-US" dirty="0"/>
              <a:t>콘텐츠를</a:t>
            </a:r>
            <a:r>
              <a:rPr lang="ko-KR" altLang="en-US" dirty="0"/>
              <a:t> </a:t>
            </a:r>
            <a:r>
              <a:rPr lang="ko-KR" altLang="en-US" dirty="0" smtClean="0"/>
              <a:t>제작하는 데에 </a:t>
            </a:r>
            <a:r>
              <a:rPr lang="ko-KR" altLang="en-US" dirty="0"/>
              <a:t>사용되는 </a:t>
            </a:r>
            <a:r>
              <a:rPr lang="ko-KR" altLang="en-US" dirty="0" smtClean="0"/>
              <a:t>게임엔진</a:t>
            </a:r>
            <a:r>
              <a:rPr lang="en-US" altLang="ko-KR" dirty="0" smtClean="0"/>
              <a:t> (</a:t>
            </a:r>
            <a:r>
              <a:rPr lang="ko-KR" altLang="en-US" dirty="0"/>
              <a:t>쉽게 말해 그냥 게임 만드는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Unity Hub</a:t>
            </a:r>
            <a:r>
              <a:rPr lang="ko-KR" altLang="en-US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란</a:t>
            </a:r>
            <a:r>
              <a:rPr lang="en-US" altLang="ko-KR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?</a:t>
            </a:r>
            <a:endParaRPr lang="en-US" altLang="ko-KR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dirty="0" smtClean="0"/>
              <a:t>- </a:t>
            </a:r>
            <a:r>
              <a:rPr lang="ko-KR" altLang="en-US" dirty="0" smtClean="0"/>
              <a:t>다양한 버전의 </a:t>
            </a:r>
            <a:r>
              <a:rPr lang="en-US" altLang="ko-KR" dirty="0" smtClean="0"/>
              <a:t>Unity </a:t>
            </a:r>
            <a:r>
              <a:rPr lang="ko-KR" altLang="en-US" dirty="0" smtClean="0"/>
              <a:t>에디터를 설치 및 관리하는 프로그램</a:t>
            </a:r>
            <a:endParaRPr lang="en-US" altLang="ko-KR" dirty="0" smtClean="0"/>
          </a:p>
          <a:p>
            <a:pPr algn="just">
              <a:spcAft>
                <a:spcPts val="0"/>
              </a:spcAft>
            </a:pPr>
            <a:r>
              <a:rPr lang="en-US" altLang="ko-KR" dirty="0" smtClean="0"/>
              <a:t>- </a:t>
            </a:r>
            <a:r>
              <a:rPr lang="ko-KR" altLang="en-US" dirty="0" smtClean="0"/>
              <a:t>프로젝트의 버전을 인식하거나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업그레이드하는 역할도 수행</a:t>
            </a:r>
            <a:endParaRPr lang="en-US" altLang="ko-KR" dirty="0" smtClean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모두 설치 될 때까지 기다립니다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83D229-8D20-40F1-A548-86C48BF850B0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956061" y="1916832"/>
            <a:ext cx="5231879" cy="1924050"/>
            <a:chOff x="1956061" y="1916832"/>
            <a:chExt cx="5231879" cy="1924050"/>
          </a:xfrm>
        </p:grpSpPr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6061" y="1916832"/>
              <a:ext cx="2133600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765" y="1916832"/>
              <a:ext cx="216217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오른쪽 화살표 4"/>
            <p:cNvSpPr/>
            <p:nvPr/>
          </p:nvSpPr>
          <p:spPr>
            <a:xfrm>
              <a:off x="4211960" y="2757884"/>
              <a:ext cx="720080" cy="241945"/>
            </a:xfrm>
            <a:prstGeom prst="rightArrow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모든 설정이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83D229-8D20-40F1-A548-86C48BF850B0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42" y="1193792"/>
            <a:ext cx="6444716" cy="396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3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공식 사이트 </a:t>
            </a:r>
            <a:r>
              <a:rPr lang="en-US" altLang="ko-KR" u="sng" dirty="0"/>
              <a:t>https://unity.com/kr</a:t>
            </a:r>
            <a:r>
              <a:rPr lang="ko-KR" altLang="en-US" dirty="0"/>
              <a:t>로 </a:t>
            </a:r>
            <a:r>
              <a:rPr lang="ko-KR" altLang="en-US" dirty="0" smtClean="0"/>
              <a:t>접속합니다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시작하기</a:t>
            </a:r>
            <a:r>
              <a:rPr lang="ko-KR" altLang="en-US" dirty="0" smtClean="0"/>
              <a:t> 버튼 클릭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46" y="1141250"/>
            <a:ext cx="6372708" cy="392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개인</a:t>
            </a:r>
            <a:r>
              <a:rPr lang="ko-KR" altLang="en-US" dirty="0" smtClean="0"/>
              <a:t> 탭에서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작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하기</a:t>
            </a:r>
            <a:r>
              <a:rPr lang="ko-KR" altLang="en-US" dirty="0" smtClean="0"/>
              <a:t> 버튼 클릭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60" y="1091526"/>
            <a:ext cx="7092280" cy="420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시작하기</a:t>
            </a:r>
            <a:r>
              <a:rPr lang="ko-KR" altLang="en-US" dirty="0" smtClean="0"/>
              <a:t> 버튼 클릭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72" y="1268760"/>
            <a:ext cx="6876256" cy="397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동의 및 다운로드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r>
              <a:rPr lang="ko-KR" altLang="en-US" dirty="0" smtClean="0"/>
              <a:t>→ </a:t>
            </a:r>
            <a:r>
              <a:rPr lang="en-US" altLang="ko-KR" dirty="0" smtClean="0"/>
              <a:t>‘UnityHubSetup.exe’ </a:t>
            </a:r>
            <a:r>
              <a:rPr lang="ko-KR" altLang="en-US" dirty="0" smtClean="0"/>
              <a:t>프로그램이 다운로드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52" y="1184017"/>
            <a:ext cx="3375496" cy="410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‘UnityHubSetup.exe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프로그램을 실행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설치 폴더를 지정하고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설치</a:t>
            </a:r>
            <a:r>
              <a:rPr lang="ko-KR" altLang="en-US" dirty="0" smtClean="0"/>
              <a:t> 버튼을 클릭합니다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340768"/>
            <a:ext cx="55054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Unity Hub </a:t>
            </a:r>
            <a:r>
              <a:rPr lang="ko-KR" altLang="en-US" dirty="0" smtClean="0"/>
              <a:t>설치가 완료되면 프로그램을 실행합니다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424856"/>
            <a:ext cx="54959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Unity Hub</a:t>
            </a:r>
            <a:r>
              <a:rPr lang="ko-KR" altLang="en-US" dirty="0" smtClean="0"/>
              <a:t>가 실행되고 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화면으로 이동합니다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92" y="1362207"/>
            <a:ext cx="6030416" cy="36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500" dirty="0" smtClean="0">
            <a:solidFill>
              <a:schemeClr val="tx1">
                <a:lumMod val="75000"/>
                <a:lumOff val="25000"/>
              </a:schemeClr>
            </a:solidFill>
            <a:latin typeface="KoPubWorld돋움체 Medium" pitchFamily="2" charset="-127"/>
            <a:ea typeface="KoPubWorld돋움체 Medium" pitchFamily="2" charset="-127"/>
            <a:cs typeface="KoPubWorld돋움체 Medium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151</TotalTime>
  <Words>240</Words>
  <Application>Microsoft Office PowerPoint</Application>
  <PresentationFormat>화면 슬라이드 쇼(4:3)</PresentationFormat>
  <Paragraphs>55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굴림</vt:lpstr>
      <vt:lpstr>Arial</vt:lpstr>
      <vt:lpstr>맑은 고딕</vt:lpstr>
      <vt:lpstr>HY견고딕</vt:lpstr>
      <vt:lpstr>Arial Black</vt:lpstr>
      <vt:lpstr>KoPubWorld돋움체 Bold</vt:lpstr>
      <vt:lpstr>KoPubWorld돋움체 Medium</vt:lpstr>
      <vt:lpstr>돋움</vt:lpstr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2020-07-07T09:08:28Z</dcterms:created>
  <dcterms:modified xsi:type="dcterms:W3CDTF">2020-07-07T11:39:55Z</dcterms:modified>
</cp:coreProperties>
</file>