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2F00B-05F8-4997-BF4F-DCEF90F16B48}" v="217" dt="2024-02-15T18:28:44.742"/>
    <p1510:client id="{BA3CB71E-C101-4DAE-80BB-E91A68A7FA39}" v="30" dt="2024-02-16T14:55:57.072"/>
    <p1510:client id="{D227A198-12D8-4549-A28D-5317B74A80F7}" v="18" dt="2024-02-15T17:44: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Þorvarður Kári Ólafsson - THS" userId="S::thorvardur.kari.olafsson@skra.is::0877d521-f134-454a-97cb-a7dcf67cf0fe" providerId="AD" clId="Web-{D2F33250-BD13-48F9-A086-93F938B88603}"/>
    <pc:docChg chg="modSld">
      <pc:chgData name="Þorvarður Kári Ólafsson - THS" userId="S::thorvardur.kari.olafsson@skra.is::0877d521-f134-454a-97cb-a7dcf67cf0fe" providerId="AD" clId="Web-{D2F33250-BD13-48F9-A086-93F938B88603}" dt="2023-10-12T13:56:32.981" v="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D2F33250-BD13-48F9-A086-93F938B88603}" dt="2023-10-12T13:56:32.981" v="5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D2F33250-BD13-48F9-A086-93F938B88603}" dt="2023-10-12T13:56:32.981" v="5" actId="20577"/>
          <ac:spMkLst>
            <pc:docMk/>
            <pc:sldMk cId="702910380" sldId="258"/>
            <ac:spMk id="31" creationId="{6A879761-80AE-1C6B-E5F9-9907775F7D7F}"/>
          </ac:spMkLst>
        </pc:spChg>
      </pc:sldChg>
    </pc:docChg>
  </pc:docChgLst>
  <pc:docChgLst>
    <pc:chgData name="Gísli Ragnar Axelsson - THS" userId="S::gisli.r.axelsson@skra.is::dee8e82e-1660-4855-90fe-cd34e6e24969" providerId="AD" clId="Web-{9DA09E07-CB4E-4054-8571-9C4D53507188}"/>
    <pc:docChg chg="modSld">
      <pc:chgData name="Gísli Ragnar Axelsson - THS" userId="S::gisli.r.axelsson@skra.is::dee8e82e-1660-4855-90fe-cd34e6e24969" providerId="AD" clId="Web-{9DA09E07-CB4E-4054-8571-9C4D53507188}" dt="2023-10-12T01:01:45.605" v="262" actId="20577"/>
      <pc:docMkLst>
        <pc:docMk/>
      </pc:docMkLst>
      <pc:sldChg chg="addSp delSp modSp">
        <pc:chgData name="Gísli Ragnar Axelsson - THS" userId="S::gisli.r.axelsson@skra.is::dee8e82e-1660-4855-90fe-cd34e6e24969" providerId="AD" clId="Web-{9DA09E07-CB4E-4054-8571-9C4D53507188}" dt="2023-10-12T01:01:45.605" v="262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9DA09E07-CB4E-4054-8571-9C4D53507188}" dt="2023-10-12T01:01:45.605" v="262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1.269" v="258" actId="1076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4.551" v="259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9:57.660" v="257" actId="1076"/>
          <ac:spMkLst>
            <pc:docMk/>
            <pc:sldMk cId="594702377" sldId="257"/>
            <ac:spMk id="6" creationId="{2C84D7DE-909F-D248-291A-A3EF1611AD21}"/>
          </ac:spMkLst>
        </pc:spChg>
        <pc:spChg chg="add del mod">
          <ac:chgData name="Gísli Ragnar Axelsson - THS" userId="S::gisli.r.axelsson@skra.is::dee8e82e-1660-4855-90fe-cd34e6e24969" providerId="AD" clId="Web-{9DA09E07-CB4E-4054-8571-9C4D53507188}" dt="2023-10-12T00:47:43.038" v="202"/>
          <ac:spMkLst>
            <pc:docMk/>
            <pc:sldMk cId="594702377" sldId="257"/>
            <ac:spMk id="8" creationId="{2886F3A1-F2C4-8EB2-229F-58359394779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7:35.212" v="232" actId="1076"/>
          <ac:spMkLst>
            <pc:docMk/>
            <pc:sldMk cId="594702377" sldId="257"/>
            <ac:spMk id="9" creationId="{A37A59D9-D216-27F5-9527-AB7319342AB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50.480" v="132" actId="20577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8.275" v="233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3.228" v="231" actId="1076"/>
          <ac:spMkLst>
            <pc:docMk/>
            <pc:sldMk cId="594702377" sldId="257"/>
            <ac:spMk id="12" creationId="{970F33A3-709E-E3F6-98F9-F44D9D6C314D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35.840" v="128" actId="20577"/>
          <ac:spMkLst>
            <pc:docMk/>
            <pc:sldMk cId="594702377" sldId="257"/>
            <ac:spMk id="13" creationId="{50BBEEDF-8928-965C-2457-2FBF2CA483EC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9.669" v="252" actId="1076"/>
          <ac:spMkLst>
            <pc:docMk/>
            <pc:sldMk cId="594702377" sldId="257"/>
            <ac:spMk id="14" creationId="{498A25D5-5262-AA23-099E-0710E32BCD30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8.122" v="251" actId="1076"/>
          <ac:spMkLst>
            <pc:docMk/>
            <pc:sldMk cId="594702377" sldId="257"/>
            <ac:spMk id="15" creationId="{E887E40C-11F6-3186-AD94-4AD9B01E1FB7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08.887" v="244" actId="14100"/>
          <ac:spMkLst>
            <pc:docMk/>
            <pc:sldMk cId="594702377" sldId="257"/>
            <ac:spMk id="16" creationId="{28F89217-EB62-BB22-A1FE-1CCDC5447303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52.687" v="256" actId="20577"/>
          <ac:spMkLst>
            <pc:docMk/>
            <pc:sldMk cId="594702377" sldId="257"/>
            <ac:spMk id="17" creationId="{BE1BB604-CEC4-01CF-16AC-B6C628038509}"/>
          </ac:spMkLst>
        </pc:spChg>
        <pc:spChg chg="del mod">
          <ac:chgData name="Gísli Ragnar Axelsson - THS" userId="S::gisli.r.axelsson@skra.is::dee8e82e-1660-4855-90fe-cd34e6e24969" providerId="AD" clId="Web-{9DA09E07-CB4E-4054-8571-9C4D53507188}" dt="2023-10-11T23:57:10.433" v="120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8:26.013" v="250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16.840" v="137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33.169" v="148" actId="20577"/>
          <ac:spMkLst>
            <pc:docMk/>
            <pc:sldMk cId="594702377" sldId="257"/>
            <ac:spMk id="30" creationId="{AEC08EEC-5919-4AEB-FEDF-52399C1FAB89}"/>
          </ac:spMkLst>
        </pc:spChg>
        <pc:picChg chg="add del mod">
          <ac:chgData name="Gísli Ragnar Axelsson - THS" userId="S::gisli.r.axelsson@skra.is::dee8e82e-1660-4855-90fe-cd34e6e24969" providerId="AD" clId="Web-{9DA09E07-CB4E-4054-8571-9C4D53507188}" dt="2023-10-11T23:00:48.134" v="10"/>
          <ac:picMkLst>
            <pc:docMk/>
            <pc:sldMk cId="594702377" sldId="257"/>
            <ac:picMk id="7" creationId="{2467566A-3692-AB27-6ECA-8DEFAA448616}"/>
          </ac:picMkLst>
        </pc:picChg>
        <pc:picChg chg="add mod">
          <ac:chgData name="Gísli Ragnar Axelsson - THS" userId="S::gisli.r.axelsson@skra.is::dee8e82e-1660-4855-90fe-cd34e6e24969" providerId="AD" clId="Web-{9DA09E07-CB4E-4054-8571-9C4D53507188}" dt="2023-10-11T23:47:52.733" v="43" actId="1076"/>
          <ac:picMkLst>
            <pc:docMk/>
            <pc:sldMk cId="594702377" sldId="257"/>
            <ac:picMk id="7" creationId="{89071D81-C684-6FBF-480C-D0F968493C59}"/>
          </ac:picMkLst>
        </pc:picChg>
        <pc:picChg chg="add del mod">
          <ac:chgData name="Gísli Ragnar Axelsson - THS" userId="S::gisli.r.axelsson@skra.is::dee8e82e-1660-4855-90fe-cd34e6e24969" providerId="AD" clId="Web-{9DA09E07-CB4E-4054-8571-9C4D53507188}" dt="2023-10-11T23:43:42.540" v="17"/>
          <ac:picMkLst>
            <pc:docMk/>
            <pc:sldMk cId="594702377" sldId="257"/>
            <ac:picMk id="8" creationId="{B9D292C3-7CA3-50D6-4917-C1B97C66E955}"/>
          </ac:picMkLst>
        </pc:picChg>
      </pc:sldChg>
      <pc:sldChg chg="modSp">
        <pc:chgData name="Gísli Ragnar Axelsson - THS" userId="S::gisli.r.axelsson@skra.is::dee8e82e-1660-4855-90fe-cd34e6e24969" providerId="AD" clId="Web-{9DA09E07-CB4E-4054-8571-9C4D53507188}" dt="2023-10-12T00:00:53.271" v="165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9DA09E07-CB4E-4054-8571-9C4D53507188}" dt="2023-10-12T00:00:53.271" v="165" actId="20577"/>
          <ac:spMkLst>
            <pc:docMk/>
            <pc:sldMk cId="702910380" sldId="258"/>
            <ac:spMk id="2" creationId="{B5AF609B-4E51-F0CD-3743-572E8B5E1031}"/>
          </ac:spMkLst>
        </pc:spChg>
      </pc:sldChg>
    </pc:docChg>
  </pc:docChgLst>
  <pc:docChgLst>
    <pc:chgData name="Gísli Ragnar Axelsson - THS" userId="S::gisli.r.axelsson@skra.is::dee8e82e-1660-4855-90fe-cd34e6e24969" providerId="AD" clId="Web-{DE337AF1-DD07-485A-B30E-3D7E178698D6}"/>
    <pc:docChg chg="modSld">
      <pc:chgData name="Gísli Ragnar Axelsson - THS" userId="S::gisli.r.axelsson@skra.is::dee8e82e-1660-4855-90fe-cd34e6e24969" providerId="AD" clId="Web-{DE337AF1-DD07-485A-B30E-3D7E178698D6}" dt="2023-11-03T15:14:58.922" v="145" actId="1076"/>
      <pc:docMkLst>
        <pc:docMk/>
      </pc:docMkLst>
      <pc:sldChg chg="addSp modSp">
        <pc:chgData name="Gísli Ragnar Axelsson - THS" userId="S::gisli.r.axelsson@skra.is::dee8e82e-1660-4855-90fe-cd34e6e24969" providerId="AD" clId="Web-{DE337AF1-DD07-485A-B30E-3D7E178698D6}" dt="2023-11-03T15:14:58.922" v="145" actId="1076"/>
        <pc:sldMkLst>
          <pc:docMk/>
          <pc:sldMk cId="594702377" sldId="257"/>
        </pc:sldMkLst>
        <pc:spChg chg="add mod">
          <ac:chgData name="Gísli Ragnar Axelsson - THS" userId="S::gisli.r.axelsson@skra.is::dee8e82e-1660-4855-90fe-cd34e6e24969" providerId="AD" clId="Web-{DE337AF1-DD07-485A-B30E-3D7E178698D6}" dt="2023-11-03T15:14:41.796" v="141" actId="1076"/>
          <ac:spMkLst>
            <pc:docMk/>
            <pc:sldMk cId="594702377" sldId="257"/>
            <ac:spMk id="8" creationId="{35F29CC0-CF6A-C2F1-C6F7-17FEA5A208C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4.250" v="144" actId="1076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8.922" v="145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0.875" v="143" actId="1076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35.343" v="139" actId="14100"/>
          <ac:spMkLst>
            <pc:docMk/>
            <pc:sldMk cId="594702377" sldId="257"/>
            <ac:spMk id="16" creationId="{28F89217-EB62-BB22-A1FE-1CCDC5447303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09:12.675" v="133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DE337AF1-DD07-485A-B30E-3D7E178698D6}" dt="2023-11-03T15:00:52.047" v="16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04.594" v="11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3.080" v="27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7.111" v="28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1.770" v="43" actId="20577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6.286" v="45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01.565" v="33" actId="14100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3:30.209" v="65" actId="20577"/>
          <ac:spMkLst>
            <pc:docMk/>
            <pc:sldMk cId="702910380" sldId="258"/>
            <ac:spMk id="9" creationId="{E7FB0780-A5C8-C190-ED90-04632BAFAF4A}"/>
          </ac:spMkLst>
        </pc:spChg>
        <pc:spChg chg="add mod">
          <ac:chgData name="Gísli Ragnar Axelsson - THS" userId="S::gisli.r.axelsson@skra.is::dee8e82e-1660-4855-90fe-cd34e6e24969" providerId="AD" clId="Web-{DE337AF1-DD07-485A-B30E-3D7E178698D6}" dt="2023-11-03T15:07:03.451" v="110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4:13.679" v="72" actId="14100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41.609" v="117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48.580" v="130" actId="14100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15.434" v="104" actId="14100"/>
          <ac:spMkLst>
            <pc:docMk/>
            <pc:sldMk cId="702910380" sldId="258"/>
            <ac:spMk id="19" creationId="{D6E27B7C-4C3F-B1DC-39DB-974F8AB8FAA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13.233" v="11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28.512" v="108" actId="14100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23.999" v="114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9:12.675" v="133" actId="20577"/>
          <ac:spMkLst>
            <pc:docMk/>
            <pc:sldMk cId="702910380" sldId="258"/>
            <ac:spMk id="27" creationId="{B688A81F-82B6-257B-DB0C-B7F1560F7089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7:20.014" v="113"/>
          <ac:spMkLst>
            <pc:docMk/>
            <pc:sldMk cId="702910380" sldId="258"/>
            <ac:spMk id="29" creationId="{D9FA3DD0-B5F6-138F-35D4-85596880F330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19.938" v="12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33.329" v="128" actId="20577"/>
          <ac:spMkLst>
            <pc:docMk/>
            <pc:sldMk cId="702910380" sldId="258"/>
            <ac:spMk id="31" creationId="{6A879761-80AE-1C6B-E5F9-9907775F7D7F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8:16.673" v="120"/>
          <ac:spMkLst>
            <pc:docMk/>
            <pc:sldMk cId="702910380" sldId="258"/>
            <ac:spMk id="32" creationId="{AD779610-09D8-20D8-506F-DA81670F2E9B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13:17.434" v="137" actId="1076"/>
        <pc:sldMkLst>
          <pc:docMk/>
          <pc:sldMk cId="1721280786" sldId="259"/>
        </pc:sldMkLst>
        <pc:picChg chg="add mod">
          <ac:chgData name="Gísli Ragnar Axelsson - THS" userId="S::gisli.r.axelsson@skra.is::dee8e82e-1660-4855-90fe-cd34e6e24969" providerId="AD" clId="Web-{DE337AF1-DD07-485A-B30E-3D7E178698D6}" dt="2023-11-03T15:13:17.434" v="137" actId="1076"/>
          <ac:picMkLst>
            <pc:docMk/>
            <pc:sldMk cId="1721280786" sldId="259"/>
            <ac:picMk id="8" creationId="{A721FDB9-0806-9C2D-D4EA-CFE061FE7AC7}"/>
          </ac:picMkLst>
        </pc:picChg>
        <pc:picChg chg="del">
          <ac:chgData name="Gísli Ragnar Axelsson - THS" userId="S::gisli.r.axelsson@skra.is::dee8e82e-1660-4855-90fe-cd34e6e24969" providerId="AD" clId="Web-{DE337AF1-DD07-485A-B30E-3D7E178698D6}" dt="2023-11-03T15:11:30.367" v="134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898CE9BC-A116-4A5F-9DD9-B997639A82D5}"/>
    <pc:docChg chg="modSld">
      <pc:chgData name="Gísli Ragnar Axelsson - THS" userId="S::gisli.r.axelsson@skra.is::dee8e82e-1660-4855-90fe-cd34e6e24969" providerId="AD" clId="Web-{898CE9BC-A116-4A5F-9DD9-B997639A82D5}" dt="2023-10-27T10:44:04.091" v="23" actId="1076"/>
      <pc:docMkLst>
        <pc:docMk/>
      </pc:docMkLst>
      <pc:sldChg chg="addSp delSp modSp">
        <pc:chgData name="Gísli Ragnar Axelsson - THS" userId="S::gisli.r.axelsson@skra.is::dee8e82e-1660-4855-90fe-cd34e6e24969" providerId="AD" clId="Web-{898CE9BC-A116-4A5F-9DD9-B997639A82D5}" dt="2023-10-27T10:44:04.091" v="23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898CE9BC-A116-4A5F-9DD9-B997639A82D5}" dt="2023-10-27T10:38:59.113" v="1" actId="20577"/>
          <ac:spMkLst>
            <pc:docMk/>
            <pc:sldMk cId="1721280786" sldId="259"/>
            <ac:spMk id="3" creationId="{1094505D-11A2-05B6-DA77-A1CA400A175C}"/>
          </ac:spMkLst>
        </pc:spChg>
        <pc:picChg chg="add del mod">
          <ac:chgData name="Gísli Ragnar Axelsson - THS" userId="S::gisli.r.axelsson@skra.is::dee8e82e-1660-4855-90fe-cd34e6e24969" providerId="AD" clId="Web-{898CE9BC-A116-4A5F-9DD9-B997639A82D5}" dt="2023-10-27T10:43:43.169" v="21"/>
          <ac:picMkLst>
            <pc:docMk/>
            <pc:sldMk cId="1721280786" sldId="259"/>
            <ac:picMk id="8" creationId="{BF9BF9AF-AF5E-586D-FC0F-985B7A4F3B45}"/>
          </ac:picMkLst>
        </pc:picChg>
        <pc:picChg chg="add mod">
          <ac:chgData name="Gísli Ragnar Axelsson - THS" userId="S::gisli.r.axelsson@skra.is::dee8e82e-1660-4855-90fe-cd34e6e24969" providerId="AD" clId="Web-{898CE9BC-A116-4A5F-9DD9-B997639A82D5}" dt="2023-10-27T10:44:04.091" v="23" actId="1076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5122F00B-05F8-4997-BF4F-DCEF90F16B48}"/>
    <pc:docChg chg="modSld">
      <pc:chgData name="Gísli Ragnar Axelsson - THS" userId="S::gisli.r.axelsson@skra.is::dee8e82e-1660-4855-90fe-cd34e6e24969" providerId="AD" clId="Web-{5122F00B-05F8-4997-BF4F-DCEF90F16B48}" dt="2024-02-15T18:28:44.008" v="199" actId="20577"/>
      <pc:docMkLst>
        <pc:docMk/>
      </pc:docMkLst>
      <pc:sldChg chg="modSp">
        <pc:chgData name="Gísli Ragnar Axelsson - THS" userId="S::gisli.r.axelsson@skra.is::dee8e82e-1660-4855-90fe-cd34e6e24969" providerId="AD" clId="Web-{5122F00B-05F8-4997-BF4F-DCEF90F16B48}" dt="2024-02-15T18:27:50.256" v="19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5122F00B-05F8-4997-BF4F-DCEF90F16B48}" dt="2024-02-15T18:25:55.988" v="19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7:50.256" v="198" actId="20577"/>
          <ac:spMkLst>
            <pc:docMk/>
            <pc:sldMk cId="594702377" sldId="257"/>
            <ac:spMk id="19" creationId="{6B40A2B4-3239-6078-A527-49A309F1150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3:16.960" v="70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4:57.862" v="172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7:55:56.730" v="109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122F00B-05F8-4997-BF4F-DCEF90F16B48}" dt="2024-02-15T17:55:56.730" v="109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5:11.338" v="73" actId="20577"/>
          <ac:spMkLst>
            <pc:docMk/>
            <pc:sldMk cId="702910380" sldId="258"/>
            <ac:spMk id="16" creationId="{4598BB56-A569-9EB2-8A4A-E2D81BB50753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8:28:44.008" v="199" actId="20577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5122F00B-05F8-4997-BF4F-DCEF90F16B48}" dt="2024-02-15T18:18:56.573" v="147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7.964" v="168" actId="20577"/>
          <ac:spMkLst>
            <pc:docMk/>
            <pc:sldMk cId="1721280786" sldId="259"/>
            <ac:spMk id="18" creationId="{299C6E63-E459-30AB-03E5-3959986903A0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17.526" v="156" actId="20577"/>
          <ac:spMkLst>
            <pc:docMk/>
            <pc:sldMk cId="1721280786" sldId="259"/>
            <ac:spMk id="19" creationId="{98325924-59D3-EA74-1D9C-FD26D6825043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01.713" v="152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0.901" v="162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4.933" v="163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8:44.008" v="199" actId="20577"/>
          <ac:spMkLst>
            <pc:docMk/>
            <pc:sldMk cId="1721280786" sldId="259"/>
            <ac:spMk id="25" creationId="{C5E0EF4A-751F-81DC-A7ED-47742865096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977E0009-1718-4532-954C-FE4F7E83D698}"/>
    <pc:docChg chg="modSld">
      <pc:chgData name="Þorvarður Kári Ólafsson - THS" userId="S::thorvardur.kari.olafsson@skra.is::0877d521-f134-454a-97cb-a7dcf67cf0fe" providerId="AD" clId="Web-{977E0009-1718-4532-954C-FE4F7E83D698}" dt="2023-10-12T13:13:13.236" v="19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977E0009-1718-4532-954C-FE4F7E83D698}" dt="2023-10-12T13:13:13.236" v="198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3:13.236" v="198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02:03.767" v="96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2:49:17.542" v="2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01.662" v="16" actId="20577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03.767" v="96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15.288" v="23" actId="14100"/>
          <ac:spMkLst>
            <pc:docMk/>
            <pc:sldMk cId="594702377" sldId="257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5:26.506" v="53" actId="20577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22.843" v="92" actId="14100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5.101" v="47" actId="14100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8:14.361" v="65" actId="14100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37.230" v="87" actId="14100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51.372" v="89" actId="14100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49" v="79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7.960" v="48" actId="14100"/>
          <ac:spMkLst>
            <pc:docMk/>
            <pc:sldMk cId="594702377" sldId="257"/>
            <ac:spMk id="16" creationId="{28F89217-EB62-BB22-A1FE-1CCDC544730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96" v="81" actId="1076"/>
          <ac:spMkLst>
            <pc:docMk/>
            <pc:sldMk cId="594702377" sldId="257"/>
            <ac:spMk id="17" creationId="{BE1BB604-CEC4-01CF-16AC-B6C6280385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18" v="78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44.438" v="94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44.778" v="88" actId="14100"/>
          <ac:spMkLst>
            <pc:docMk/>
            <pc:sldMk cId="594702377" sldId="257"/>
            <ac:spMk id="30" creationId="{AEC08EEC-5919-4AEB-FEDF-52399C1FAB89}"/>
          </ac:spMkLst>
        </pc:spChg>
        <pc:picChg chg="ord">
          <ac:chgData name="Þorvarður Kári Ólafsson - THS" userId="S::thorvardur.kari.olafsson@skra.is::0877d521-f134-454a-97cb-a7dcf67cf0fe" providerId="AD" clId="Web-{977E0009-1718-4532-954C-FE4F7E83D698}" dt="2023-10-12T13:01:54.720" v="95"/>
          <ac:picMkLst>
            <pc:docMk/>
            <pc:sldMk cId="594702377" sldId="257"/>
            <ac:picMk id="7" creationId="{89071D81-C684-6FBF-480C-D0F968493C59}"/>
          </ac:picMkLst>
        </pc:picChg>
      </pc:sldChg>
      <pc:sldChg chg="addSp delSp modSp">
        <pc:chgData name="Þorvarður Kári Ólafsson - THS" userId="S::thorvardur.kari.olafsson@skra.is::0877d521-f134-454a-97cb-a7dcf67cf0fe" providerId="AD" clId="Web-{977E0009-1718-4532-954C-FE4F7E83D698}" dt="2023-10-12T13:12:18.044" v="190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2:05.872" v="185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25.488" v="99" actId="20577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32.913" v="101" actId="20577"/>
          <ac:spMkLst>
            <pc:docMk/>
            <pc:sldMk cId="702910380" sldId="258"/>
            <ac:spMk id="5" creationId="{F59CB400-22DB-8E5A-7A97-547D471DD857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3:53.431" v="119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4:09.807" v="123" actId="14100"/>
          <ac:spMkLst>
            <pc:docMk/>
            <pc:sldMk cId="702910380" sldId="258"/>
            <ac:spMk id="12" creationId="{970F33A3-709E-E3F6-98F9-F44D9D6C314D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4:51.967" v="134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6:19.723" v="148" actId="14100"/>
          <ac:spMkLst>
            <pc:docMk/>
            <pc:sldMk cId="702910380" sldId="258"/>
            <ac:spMk id="14" creationId="{890D504E-07D2-A1B8-B5DC-721AFCF6096B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6:02.253" v="14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18.044" v="190" actId="20577"/>
          <ac:spMkLst>
            <pc:docMk/>
            <pc:sldMk cId="702910380" sldId="258"/>
            <ac:spMk id="16" creationId="{4598BB56-A569-9EB2-8A4A-E2D81BB50753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01" v="120" actId="1076"/>
          <ac:spMkLst>
            <pc:docMk/>
            <pc:sldMk cId="702910380" sldId="258"/>
            <ac:spMk id="19" creationId="{D6E27B7C-4C3F-B1DC-39DB-974F8AB8FAA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17" v="121" actId="1076"/>
          <ac:spMkLst>
            <pc:docMk/>
            <pc:sldMk cId="702910380" sldId="258"/>
            <ac:spMk id="21" creationId="{FE31BFEC-70C9-5669-627E-D5DA20F21922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48" v="122" actId="1076"/>
          <ac:spMkLst>
            <pc:docMk/>
            <pc:sldMk cId="702910380" sldId="258"/>
            <ac:spMk id="23" creationId="{BC171744-1C56-2348-E338-DA7577B8BF0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47.658" v="145" actId="20577"/>
          <ac:spMkLst>
            <pc:docMk/>
            <pc:sldMk cId="702910380" sldId="258"/>
            <ac:spMk id="25" creationId="{2467794E-9637-2050-E1C1-F6F9CB29235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3.641" v="143" actId="14100"/>
          <ac:spMkLst>
            <pc:docMk/>
            <pc:sldMk cId="702910380" sldId="258"/>
            <ac:spMk id="27" creationId="{B688A81F-82B6-257B-DB0C-B7F1560F708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9.986" v="144" actId="14100"/>
          <ac:spMkLst>
            <pc:docMk/>
            <pc:sldMk cId="702910380" sldId="258"/>
            <ac:spMk id="29" creationId="{D9FA3DD0-B5F6-138F-35D4-85596880F330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68" v="152" actId="1076"/>
          <ac:spMkLst>
            <pc:docMk/>
            <pc:sldMk cId="702910380" sldId="258"/>
            <ac:spMk id="30" creationId="{C45F6451-BFC6-CB5F-EB6B-12A5AE34F54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83" v="153" actId="1076"/>
          <ac:spMkLst>
            <pc:docMk/>
            <pc:sldMk cId="702910380" sldId="258"/>
            <ac:spMk id="31" creationId="{6A879761-80AE-1C6B-E5F9-9907775F7D7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615" v="154" actId="1076"/>
          <ac:spMkLst>
            <pc:docMk/>
            <pc:sldMk cId="702910380" sldId="258"/>
            <ac:spMk id="32" creationId="{AD779610-09D8-20D8-506F-DA81670F2E9B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12:50.547" v="197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09:43.253" v="172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2.339" v="156" actId="20577"/>
          <ac:spMkLst>
            <pc:docMk/>
            <pc:sldMk cId="1721280786" sldId="259"/>
            <ac:spMk id="5" creationId="{9A960872-C57D-E09C-A7EF-F7CAFF72E3D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6.789" v="157" actId="20577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27.029" v="192" actId="20577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33.869" v="162" actId="20577"/>
          <ac:spMkLst>
            <pc:docMk/>
            <pc:sldMk cId="1721280786" sldId="259"/>
            <ac:spMk id="15" creationId="{A1EBA8E7-E8F8-18E6-5A1C-B673F203F15B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29.087" v="161" actId="20577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33.733" v="194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4.153" v="166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9.590" v="167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44.843" v="196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0:52.023" v="181" actId="20577"/>
          <ac:spMkLst>
            <pc:docMk/>
            <pc:sldMk cId="1721280786" sldId="259"/>
            <ac:spMk id="25" creationId="{C5E0EF4A-751F-81DC-A7ED-47742865096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1:45.902" v="184" actId="20577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50.547" v="197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AE62E43A-9D30-4382-91EE-71F3678F2E9B}"/>
    <pc:docChg chg="modSld">
      <pc:chgData name="Þorvarður Kári Ólafsson - THS" userId="S::thorvardur.kari.olafsson@skra.is::0877d521-f134-454a-97cb-a7dcf67cf0fe" providerId="AD" clId="Web-{AE62E43A-9D30-4382-91EE-71F3678F2E9B}" dt="2023-10-16T08:55:07.780" v="4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AE62E43A-9D30-4382-91EE-71F3678F2E9B}" dt="2023-10-16T08:51:17.281" v="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1:17.281" v="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modSp">
        <pc:chgData name="Þorvarður Kári Ólafsson - THS" userId="S::thorvardur.kari.olafsson@skra.is::0877d521-f134-454a-97cb-a7dcf67cf0fe" providerId="AD" clId="Web-{AE62E43A-9D30-4382-91EE-71F3678F2E9B}" dt="2023-10-16T08:54:54.545" v="3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4:54.545" v="39" actId="20577"/>
          <ac:spMkLst>
            <pc:docMk/>
            <pc:sldMk cId="702910380" sldId="258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AE62E43A-9D30-4382-91EE-71F3678F2E9B}" dt="2023-10-16T08:53:49.400" v="36" actId="14100"/>
          <ac:spMkLst>
            <pc:docMk/>
            <pc:sldMk cId="702910380" sldId="258"/>
            <ac:spMk id="10" creationId="{AC5CF1DE-854F-3EC8-C9DB-E2F1CFEBE4B6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1:55.549" v="2" actId="20577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2:10.737" v="5" actId="20577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3:30.242" v="32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modSp">
        <pc:chgData name="Þorvarður Kári Ólafsson - THS" userId="S::thorvardur.kari.olafsson@skra.is::0877d521-f134-454a-97cb-a7dcf67cf0fe" providerId="AD" clId="Web-{AE62E43A-9D30-4382-91EE-71F3678F2E9B}" dt="2023-10-16T08:55:07.780" v="48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5:07.780" v="48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F8996CD9-6160-4ACD-A38E-7CB696CEE0DA}"/>
    <pc:docChg chg="modSld">
      <pc:chgData name="Þorvarður Kári Ólafsson - THS" userId="S::thorvardur.kari.olafsson@skra.is::0877d521-f134-454a-97cb-a7dcf67cf0fe" providerId="AD" clId="Web-{F8996CD9-6160-4ACD-A38E-7CB696CEE0DA}" dt="2023-10-12T14:35:26.088" v="11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F8996CD9-6160-4ACD-A38E-7CB696CEE0DA}" dt="2023-10-12T14:29:13.842" v="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23:39.472" v="7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2:30.460" v="5" actId="14100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9:13.842" v="9" actId="20577"/>
          <ac:spMkLst>
            <pc:docMk/>
            <pc:sldMk cId="702910380" sldId="258"/>
            <ac:spMk id="30" creationId="{C45F6451-BFC6-CB5F-EB6B-12A5AE34F54B}"/>
          </ac:spMkLst>
        </pc:spChg>
      </pc:sldChg>
      <pc:sldChg chg="modSp">
        <pc:chgData name="Þorvarður Kári Ólafsson - THS" userId="S::thorvardur.kari.olafsson@skra.is::0877d521-f134-454a-97cb-a7dcf67cf0fe" providerId="AD" clId="Web-{F8996CD9-6160-4ACD-A38E-7CB696CEE0DA}" dt="2023-10-12T14:35:26.088" v="11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35:26.088" v="11" actId="20577"/>
          <ac:spMkLst>
            <pc:docMk/>
            <pc:sldMk cId="1721280786" sldId="259"/>
            <ac:spMk id="7" creationId="{52262AAA-0B91-F533-FE47-6FD5E5AE1184}"/>
          </ac:spMkLst>
        </pc:spChg>
      </pc:sldChg>
    </pc:docChg>
  </pc:docChgLst>
  <pc:docChgLst>
    <pc:chgData name="Gísli Ragnar Axelsson - THS" userId="S::gisli.r.axelsson@skra.is::dee8e82e-1660-4855-90fe-cd34e6e24969" providerId="AD" clId="Web-{308BF7E9-2A71-462E-9262-DF2675DA5602}"/>
    <pc:docChg chg="modSld">
      <pc:chgData name="Gísli Ragnar Axelsson - THS" userId="S::gisli.r.axelsson@skra.is::dee8e82e-1660-4855-90fe-cd34e6e24969" providerId="AD" clId="Web-{308BF7E9-2A71-462E-9262-DF2675DA5602}" dt="2023-10-11T15:04:27.952" v="34" actId="20577"/>
      <pc:docMkLst>
        <pc:docMk/>
      </pc:docMkLst>
      <pc:sldChg chg="delSp modSp">
        <pc:chgData name="Gísli Ragnar Axelsson - THS" userId="S::gisli.r.axelsson@skra.is::dee8e82e-1660-4855-90fe-cd34e6e24969" providerId="AD" clId="Web-{308BF7E9-2A71-462E-9262-DF2675DA5602}" dt="2023-10-11T15:03:01.508" v="30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308BF7E9-2A71-462E-9262-DF2675DA5602}" dt="2023-10-11T15:03:01.508" v="30" actId="20577"/>
          <ac:spMkLst>
            <pc:docMk/>
            <pc:sldMk cId="594702377" sldId="257"/>
            <ac:spMk id="3" creationId="{A094A752-A537-FFB6-DF61-8E5CED17320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1.375" v="17"/>
          <ac:spMkLst>
            <pc:docMk/>
            <pc:sldMk cId="594702377" sldId="257"/>
            <ac:spMk id="7" creationId="{61A6D914-CE51-0599-3F45-35F0CE7766B4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09.750" v="16"/>
          <ac:spMkLst>
            <pc:docMk/>
            <pc:sldMk cId="594702377" sldId="257"/>
            <ac:spMk id="8" creationId="{0EF80E06-1E8B-AD6A-4D4A-5D8511D6006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3.344" v="18"/>
          <ac:spMkLst>
            <pc:docMk/>
            <pc:sldMk cId="594702377" sldId="257"/>
            <ac:spMk id="9" creationId="{E7FB0780-A5C8-C190-ED90-04632BAFAF4A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1:21.188" v="19" actId="20577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32.584" v="28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28.583" v="27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308BF7E9-2A71-462E-9262-DF2675DA5602}" dt="2023-10-11T15:04:27.952" v="34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308BF7E9-2A71-462E-9262-DF2675DA5602}" dt="2023-10-11T15:04:27.952" v="34" actId="20577"/>
          <ac:spMkLst>
            <pc:docMk/>
            <pc:sldMk cId="702910380" sldId="258"/>
            <ac:spMk id="8" creationId="{0EF80E06-1E8B-AD6A-4D4A-5D8511D60069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1561D1CC-DDAB-411A-90E9-EC0D5B17A3E7}"/>
    <pc:docChg chg="modSld">
      <pc:chgData name="Þorvarður Kári Ólafsson - THS" userId="S::thorvardur.kari.olafsson@skra.is::0877d521-f134-454a-97cb-a7dcf67cf0fe" providerId="AD" clId="Web-{1561D1CC-DDAB-411A-90E9-EC0D5B17A3E7}" dt="2023-10-12T13:57:40.791" v="3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1561D1CC-DDAB-411A-90E9-EC0D5B17A3E7}" dt="2023-10-12T13:57:40.791" v="3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1561D1CC-DDAB-411A-90E9-EC0D5B17A3E7}" dt="2023-10-12T13:57:40.791" v="3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0.962" v="0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3.696" v="1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33.728" v="2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E6D8E64E-8894-4B64-819E-48E404BAC6C5}"/>
    <pc:docChg chg="addSld modSld">
      <pc:chgData name="Þorvarður Kári Ólafsson - THS" userId="S::thorvardur.kari.olafsson@skra.is::0877d521-f134-454a-97cb-a7dcf67cf0fe" providerId="AD" clId="Web-{E6D8E64E-8894-4B64-819E-48E404BAC6C5}" dt="2023-10-11T14:51:37.963" v="1219" actId="20577"/>
      <pc:docMkLst>
        <pc:docMk/>
      </pc:docMkLst>
      <pc:sldChg chg="modSp new">
        <pc:chgData name="Þorvarður Kári Ólafsson - THS" userId="S::thorvardur.kari.olafsson@skra.is::0877d521-f134-454a-97cb-a7dcf67cf0fe" providerId="AD" clId="Web-{E6D8E64E-8894-4B64-819E-48E404BAC6C5}" dt="2023-10-11T14:11:29.678" v="489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1:19.428" v="479" actId="20577"/>
          <ac:spMkLst>
            <pc:docMk/>
            <pc:sldMk cId="667050790" sldId="256"/>
            <ac:spMk id="2" creationId="{D06A7D0A-C4BB-A209-DFCD-8040A0E334B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1:29.678" v="489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1.979" v="1218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6:32.105" v="61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1.979" v="1218" actId="20577"/>
          <ac:spMkLst>
            <pc:docMk/>
            <pc:sldMk cId="594702377" sldId="257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65" v="1158" actId="14100"/>
          <ac:spMkLst>
            <pc:docMk/>
            <pc:sldMk cId="594702377" sldId="257"/>
            <ac:spMk id="4" creationId="{0C2E8215-A6F6-D7D2-BCD8-ED2D0AD6B48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81" v="1159" actId="14100"/>
          <ac:spMkLst>
            <pc:docMk/>
            <pc:sldMk cId="594702377" sldId="257"/>
            <ac:spMk id="5" creationId="{F59CB400-22DB-8E5A-7A97-547D471DD857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96" v="1160" actId="14100"/>
          <ac:spMkLst>
            <pc:docMk/>
            <pc:sldMk cId="594702377" sldId="257"/>
            <ac:spMk id="6" creationId="{2C84D7DE-909F-D248-291A-A3EF1611AD2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12" v="1161" actId="14100"/>
          <ac:spMkLst>
            <pc:docMk/>
            <pc:sldMk cId="594702377" sldId="257"/>
            <ac:spMk id="7" creationId="{61A6D914-CE51-0599-3F45-35F0CE7766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28" v="1162" actId="14100"/>
          <ac:spMkLst>
            <pc:docMk/>
            <pc:sldMk cId="594702377" sldId="257"/>
            <ac:spMk id="8" creationId="{0EF80E06-1E8B-AD6A-4D4A-5D8511D6006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43" v="1163" actId="14100"/>
          <ac:spMkLst>
            <pc:docMk/>
            <pc:sldMk cId="594702377" sldId="257"/>
            <ac:spMk id="9" creationId="{E7FB0780-A5C8-C190-ED90-04632BAFAF4A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3:48:54.839" v="161"/>
          <ac:spMkLst>
            <pc:docMk/>
            <pc:sldMk cId="594702377" sldId="257"/>
            <ac:spMk id="10" creationId="{8F51F279-A115-F66D-1915-82EB65CAA40F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59" v="1164" actId="14100"/>
          <ac:spMkLst>
            <pc:docMk/>
            <pc:sldMk cId="594702377" sldId="257"/>
            <ac:spMk id="11" creationId="{829E7DA8-BC30-E387-1AE2-E9913114648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7.500" v="1187" actId="20577"/>
          <ac:spMkLst>
            <pc:docMk/>
            <pc:sldMk cId="594702377" sldId="257"/>
            <ac:spMk id="12" creationId="{970F33A3-709E-E3F6-98F9-F44D9D6C314D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5.504" v="569"/>
          <ac:spMkLst>
            <pc:docMk/>
            <pc:sldMk cId="594702377" sldId="257"/>
            <ac:spMk id="13" creationId="{B712C535-D219-E7AA-B9B4-A12A527B1D1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8.145" v="570"/>
          <ac:spMkLst>
            <pc:docMk/>
            <pc:sldMk cId="594702377" sldId="257"/>
            <ac:spMk id="14" creationId="{890D504E-07D2-A1B8-B5DC-721AFCF6096B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1.254" v="572"/>
          <ac:spMkLst>
            <pc:docMk/>
            <pc:sldMk cId="594702377" sldId="257"/>
            <ac:spMk id="15" creationId="{7C6D77B1-1B89-3F8A-11DF-59C510BDB84C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0.145" v="571"/>
          <ac:spMkLst>
            <pc:docMk/>
            <pc:sldMk cId="594702377" sldId="257"/>
            <ac:spMk id="16" creationId="{4598BB56-A569-9EB2-8A4A-E2D81BB50753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5.614" v="574"/>
          <ac:spMkLst>
            <pc:docMk/>
            <pc:sldMk cId="594702377" sldId="257"/>
            <ac:spMk id="17" creationId="{DE83E3AC-0704-EEDC-729D-42FEBCB214A1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3.145" v="573"/>
          <ac:spMkLst>
            <pc:docMk/>
            <pc:sldMk cId="594702377" sldId="257"/>
            <ac:spMk id="18" creationId="{A43ECCF1-15D7-ACEE-D574-F3875EEDB7C5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3"/>
          <ac:spMkLst>
            <pc:docMk/>
            <pc:sldMk cId="594702377" sldId="257"/>
            <ac:spMk id="19" creationId="{AA4D0DA9-9C37-61DB-0797-1525625A9219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2"/>
          <ac:spMkLst>
            <pc:docMk/>
            <pc:sldMk cId="594702377" sldId="257"/>
            <ac:spMk id="20" creationId="{9530C655-FC53-2B7F-6F40-6E3FA3E27A5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8:25.279" v="1176" actId="1076"/>
          <ac:spMkLst>
            <pc:docMk/>
            <pc:sldMk cId="594702377" sldId="257"/>
            <ac:spMk id="22" creationId="{6CC02A64-7579-3ED2-CC6D-BE2AE1E48B3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2.563" v="1186" actId="20577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49.890" v="1184"/>
          <ac:spMkLst>
            <pc:docMk/>
            <pc:sldMk cId="594702377" sldId="257"/>
            <ac:spMk id="26" creationId="{D23F4590-D704-A7FC-F380-E9385E8ED847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51.093" v="1185"/>
          <ac:spMkLst>
            <pc:docMk/>
            <pc:sldMk cId="594702377" sldId="257"/>
            <ac:spMk id="28" creationId="{25B46DFD-90A8-1548-18A0-0052947211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30" v="1198" actId="1076"/>
          <ac:spMkLst>
            <pc:docMk/>
            <pc:sldMk cId="594702377" sldId="257"/>
            <ac:spMk id="29" creationId="{5860F2C2-3520-5576-70EC-008F9C4247F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62" v="1199" actId="1076"/>
          <ac:spMkLst>
            <pc:docMk/>
            <pc:sldMk cId="594702377" sldId="257"/>
            <ac:spMk id="30" creationId="{AEC08EEC-5919-4AEB-FEDF-52399C1FAB89}"/>
          </ac:spMkLst>
        </pc:spChg>
      </pc:sldChg>
      <pc:sldChg chg="modSp add replId">
        <pc:chgData name="Þorvarður Kári Ólafsson - THS" userId="S::thorvardur.kari.olafsson@skra.is::0877d521-f134-454a-97cb-a7dcf67cf0fe" providerId="AD" clId="Web-{E6D8E64E-8894-4B64-819E-48E404BAC6C5}" dt="2023-10-11T14:21:34.672" v="65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7:22.311" v="631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9:37.351" v="63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65" v="576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96" v="577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28" v="578" actId="1076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59" v="579" actId="1076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06" v="580" actId="1076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53" v="581" actId="1076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84" v="582" actId="1076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15" v="583" actId="1076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46" v="584" actId="1076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62" v="585" actId="1076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78" v="586" actId="107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09" v="587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25" v="588" actId="1076"/>
          <ac:spMkLst>
            <pc:docMk/>
            <pc:sldMk cId="702910380" sldId="258"/>
            <ac:spMk id="17" creationId="{DE83E3AC-0704-EEDC-729D-42FEBCB214A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21:34.672" v="659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7.963" v="1219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41:48.752" v="1032" actId="1076"/>
          <ac:spMkLst>
            <pc:docMk/>
            <pc:sldMk cId="1721280786" sldId="259"/>
            <ac:spMk id="2" creationId="{FF9EF49D-EAA1-6950-57E2-D9568B395680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7.963" v="1219" actId="20577"/>
          <ac:spMkLst>
            <pc:docMk/>
            <pc:sldMk cId="1721280786" sldId="259"/>
            <ac:spMk id="3" creationId="{1094505D-11A2-05B6-DA77-A1CA400A175C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47" v="949" actId="1076"/>
          <ac:spMkLst>
            <pc:docMk/>
            <pc:sldMk cId="1721280786" sldId="259"/>
            <ac:spMk id="4" creationId="{E99BEB38-34BF-010F-6615-5B91F2FC0BD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63" v="950" actId="1076"/>
          <ac:spMkLst>
            <pc:docMk/>
            <pc:sldMk cId="1721280786" sldId="259"/>
            <ac:spMk id="5" creationId="{9A960872-C57D-E09C-A7EF-F7CAFF72E3D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78" v="951" actId="1076"/>
          <ac:spMkLst>
            <pc:docMk/>
            <pc:sldMk cId="1721280786" sldId="259"/>
            <ac:spMk id="6" creationId="{26E30813-C358-8AF2-7341-2B6A4970872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610" v="952" actId="1076"/>
          <ac:spMkLst>
            <pc:docMk/>
            <pc:sldMk cId="1721280786" sldId="259"/>
            <ac:spMk id="7" creationId="{52262AAA-0B91-F533-FE47-6FD5E5AE118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25:53.501" v="754"/>
          <ac:spMkLst>
            <pc:docMk/>
            <pc:sldMk cId="1721280786" sldId="259"/>
            <ac:spMk id="8" creationId="{FCA1FD9E-49BA-B693-5C53-9076443CF9B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8"/>
          <ac:spMkLst>
            <pc:docMk/>
            <pc:sldMk cId="1721280786" sldId="259"/>
            <ac:spMk id="9" creationId="{68A4A178-0A95-40E8-6ECF-0781586CF70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7"/>
          <ac:spMkLst>
            <pc:docMk/>
            <pc:sldMk cId="1721280786" sldId="259"/>
            <ac:spMk id="10" creationId="{57B43FFC-FEF6-1097-34FB-D7EF1EE0765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6"/>
          <ac:spMkLst>
            <pc:docMk/>
            <pc:sldMk cId="1721280786" sldId="259"/>
            <ac:spMk id="11" creationId="{82A19EB6-21E0-00D1-0864-F1FCD07B44F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5"/>
          <ac:spMkLst>
            <pc:docMk/>
            <pc:sldMk cId="1721280786" sldId="259"/>
            <ac:spMk id="12" creationId="{7E3089FD-3633-A557-2EA7-F6A41526BDE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488" v="985" actId="1076"/>
          <ac:spMkLst>
            <pc:docMk/>
            <pc:sldMk cId="1721280786" sldId="259"/>
            <ac:spMk id="13" creationId="{9EB408C1-6348-10E6-AAFF-B7A48C40E92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20" v="986" actId="1076"/>
          <ac:spMkLst>
            <pc:docMk/>
            <pc:sldMk cId="1721280786" sldId="259"/>
            <ac:spMk id="14" creationId="{C01A2D53-88EC-96AB-C8FE-9695D5EF2DB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35" v="987" actId="1076"/>
          <ac:spMkLst>
            <pc:docMk/>
            <pc:sldMk cId="1721280786" sldId="259"/>
            <ac:spMk id="15" creationId="{A1EBA8E7-E8F8-18E6-5A1C-B673F203F15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51" v="988" actId="1076"/>
          <ac:spMkLst>
            <pc:docMk/>
            <pc:sldMk cId="1721280786" sldId="259"/>
            <ac:spMk id="16" creationId="{302DEA0C-81C2-6316-5D56-828E73ED443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82" v="989" actId="1076"/>
          <ac:spMkLst>
            <pc:docMk/>
            <pc:sldMk cId="1721280786" sldId="259"/>
            <ac:spMk id="17" creationId="{A63C3790-8640-DD3D-67B0-DA7CA0DC5C1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755" v="990" actId="1076"/>
          <ac:spMkLst>
            <pc:docMk/>
            <pc:sldMk cId="1721280786" sldId="259"/>
            <ac:spMk id="18" creationId="{299C6E63-E459-30AB-03E5-3959986903A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43.713" v="1005" actId="20577"/>
          <ac:spMkLst>
            <pc:docMk/>
            <pc:sldMk cId="1721280786" sldId="259"/>
            <ac:spMk id="19" creationId="{98325924-59D3-EA74-1D9C-FD26D682504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56.245" v="1007" actId="20577"/>
          <ac:spMkLst>
            <pc:docMk/>
            <pc:sldMk cId="1721280786" sldId="259"/>
            <ac:spMk id="20" creationId="{CECBCA64-3EF8-DD00-74F9-0A8056C41B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0:05.839" v="1009" actId="20577"/>
          <ac:spMkLst>
            <pc:docMk/>
            <pc:sldMk cId="1721280786" sldId="259"/>
            <ac:spMk id="21" creationId="{BD15A6EC-DB4F-ACF2-F169-A34E2F9B6C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848" v="994" actId="1076"/>
          <ac:spMkLst>
            <pc:docMk/>
            <pc:sldMk cId="1721280786" sldId="259"/>
            <ac:spMk id="22" creationId="{FC3B5221-AEEA-632A-4FC1-A10FBFDBDCB5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6.014" v="1074" actId="20577"/>
          <ac:spMkLst>
            <pc:docMk/>
            <pc:sldMk cId="1721280786" sldId="259"/>
            <ac:spMk id="23" creationId="{E29BBEE9-A785-0012-B3B1-287368A12F9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3:28.743" v="1061" actId="1076"/>
          <ac:spMkLst>
            <pc:docMk/>
            <pc:sldMk cId="1721280786" sldId="259"/>
            <ac:spMk id="24" creationId="{FBBA037A-188D-E7EC-7CDA-BE3F59533D3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00.933" v="1067" actId="20577"/>
          <ac:spMkLst>
            <pc:docMk/>
            <pc:sldMk cId="1721280786" sldId="259"/>
            <ac:spMk id="25" creationId="{C5E0EF4A-751F-81DC-A7ED-47742865096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18.559" v="1068" actId="20577"/>
          <ac:spMkLst>
            <pc:docMk/>
            <pc:sldMk cId="1721280786" sldId="259"/>
            <ac:spMk id="26" creationId="{64E2F143-7E5E-C573-96E9-B7F2A35B87E6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2.326" v="1071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83F34318-B811-4A23-9EA9-0C890FCD7209}"/>
    <pc:docChg chg="modSld">
      <pc:chgData name="Þorvarður Kári Ólafsson - THS" userId="S::thorvardur.kari.olafsson@skra.is::0877d521-f134-454a-97cb-a7dcf67cf0fe" providerId="AD" clId="Web-{83F34318-B811-4A23-9EA9-0C890FCD7209}" dt="2023-10-12T11:31:56.736" v="2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83F34318-B811-4A23-9EA9-0C890FCD7209}" dt="2023-10-12T11:31:41.658" v="15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41.658" v="15" actId="20577"/>
          <ac:spMkLst>
            <pc:docMk/>
            <pc:sldMk cId="594702377" sldId="257"/>
            <ac:spMk id="3" creationId="{A094A752-A537-FFB6-DF61-8E5CED173209}"/>
          </ac:spMkLst>
        </pc:spChg>
      </pc:sldChg>
      <pc:sldChg chg="modSp">
        <pc:chgData name="Þorvarður Kári Ólafsson - THS" userId="S::thorvardur.kari.olafsson@skra.is::0877d521-f134-454a-97cb-a7dcf67cf0fe" providerId="AD" clId="Web-{83F34318-B811-4A23-9EA9-0C890FCD7209}" dt="2023-10-12T11:31:56.736" v="25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56.736" v="25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09EBFE83-FD1F-8AB3-399E-A9FE6A274AFA}"/>
    <pc:docChg chg="modSld">
      <pc:chgData name="Þorvarður Kári Ólafsson - THS" userId="S::thorvardur.kari.olafsson@skra.is::0877d521-f134-454a-97cb-a7dcf67cf0fe" providerId="AD" clId="Web-{09EBFE83-FD1F-8AB3-399E-A9FE6A274AFA}" dt="2024-01-18T14:37:01.788" v="102" actId="14100"/>
      <pc:docMkLst>
        <pc:docMk/>
      </pc:docMkLst>
      <pc:sldChg chg="modSp">
        <pc:chgData name="Þorvarður Kári Ólafsson - THS" userId="S::thorvardur.kari.olafsson@skra.is::0877d521-f134-454a-97cb-a7dcf67cf0fe" providerId="AD" clId="Web-{09EBFE83-FD1F-8AB3-399E-A9FE6A274AFA}" dt="2024-01-18T14:35:05.316" v="10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35:05.316" v="10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09EBFE83-FD1F-8AB3-399E-A9FE6A274AFA}" dt="2024-01-18T14:34:22.487" v="93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21:01.479" v="0" actId="20577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22.487" v="93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3:40.579" v="8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12.455" v="88" actId="20577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08.776" v="76" actId="20577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11.058" v="77" actId="20577"/>
          <ac:spMkLst>
            <pc:docMk/>
            <pc:sldMk cId="702910380" sldId="258"/>
            <ac:spMk id="31" creationId="{6A879761-80AE-1C6B-E5F9-9907775F7D7F}"/>
          </ac:spMkLst>
        </pc:spChg>
      </pc:sldChg>
      <pc:sldChg chg="addSp delSp modSp">
        <pc:chgData name="Þorvarður Kári Ólafsson - THS" userId="S::thorvardur.kari.olafsson@skra.is::0877d521-f134-454a-97cb-a7dcf67cf0fe" providerId="AD" clId="Web-{09EBFE83-FD1F-8AB3-399E-A9FE6A274AFA}" dt="2024-01-18T14:37:01.788" v="102" actId="14100"/>
        <pc:sldMkLst>
          <pc:docMk/>
          <pc:sldMk cId="1721280786" sldId="259"/>
        </pc:sldMkLst>
        <pc:spChg chg="add del">
          <ac:chgData name="Þorvarður Kári Ólafsson - THS" userId="S::thorvardur.kari.olafsson@skra.is::0877d521-f134-454a-97cb-a7dcf67cf0fe" providerId="AD" clId="Web-{09EBFE83-FD1F-8AB3-399E-A9FE6A274AFA}" dt="2024-01-18T14:33:49.158" v="84"/>
          <ac:spMkLst>
            <pc:docMk/>
            <pc:sldMk cId="1721280786" sldId="259"/>
            <ac:spMk id="9" creationId="{59448E7E-8A3C-B67A-D9E0-B6C00FDA254E}"/>
          </ac:spMkLst>
        </pc:spChg>
        <pc:picChg chg="mod">
          <ac:chgData name="Þorvarður Kári Ólafsson - THS" userId="S::thorvardur.kari.olafsson@skra.is::0877d521-f134-454a-97cb-a7dcf67cf0fe" providerId="AD" clId="Web-{09EBFE83-FD1F-8AB3-399E-A9FE6A274AFA}" dt="2024-01-18T14:37:01.788" v="102" actId="14100"/>
          <ac:picMkLst>
            <pc:docMk/>
            <pc:sldMk cId="1721280786" sldId="259"/>
            <ac:picMk id="8" creationId="{A721FDB9-0806-9C2D-D4EA-CFE061FE7AC7}"/>
          </ac:picMkLst>
        </pc:picChg>
      </pc:sldChg>
    </pc:docChg>
  </pc:docChgLst>
  <pc:docChgLst>
    <pc:chgData name="Gísli Ragnar Axelsson - THS" userId="S::gisli.r.axelsson@skra.is::dee8e82e-1660-4855-90fe-cd34e6e24969" providerId="AD" clId="Web-{55054EB4-0939-4646-95AB-25D7E53023BA}"/>
    <pc:docChg chg="modSld">
      <pc:chgData name="Gísli Ragnar Axelsson - THS" userId="S::gisli.r.axelsson@skra.is::dee8e82e-1660-4855-90fe-cd34e6e24969" providerId="AD" clId="Web-{55054EB4-0939-4646-95AB-25D7E53023BA}" dt="2023-10-26T12:48:44.820" v="0" actId="20577"/>
      <pc:docMkLst>
        <pc:docMk/>
      </pc:docMkLst>
      <pc:sldChg chg="modSp">
        <pc:chgData name="Gísli Ragnar Axelsson - THS" userId="S::gisli.r.axelsson@skra.is::dee8e82e-1660-4855-90fe-cd34e6e24969" providerId="AD" clId="Web-{55054EB4-0939-4646-95AB-25D7E53023BA}" dt="2023-10-26T12:48:44.820" v="0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5054EB4-0939-4646-95AB-25D7E53023BA}" dt="2023-10-26T12:48:44.820" v="0" actId="20577"/>
          <ac:spMkLst>
            <pc:docMk/>
            <pc:sldMk cId="702910380" sldId="258"/>
            <ac:spMk id="9" creationId="{E7FB0780-A5C8-C190-ED90-04632BAFAF4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4333ED13-6958-4BEE-A84D-EE9300C9AA8A}"/>
    <pc:docChg chg="modSld">
      <pc:chgData name="Þorvarður Kári Ólafsson - THS" userId="S::thorvardur.kari.olafsson@skra.is::0877d521-f134-454a-97cb-a7dcf67cf0fe" providerId="AD" clId="Web-{4333ED13-6958-4BEE-A84D-EE9300C9AA8A}" dt="2023-10-12T12:21:54.576" v="5" actId="1076"/>
      <pc:docMkLst>
        <pc:docMk/>
      </pc:docMkLst>
      <pc:sldChg chg="modSp">
        <pc:chgData name="Þorvarður Kári Ólafsson - THS" userId="S::thorvardur.kari.olafsson@skra.is::0877d521-f134-454a-97cb-a7dcf67cf0fe" providerId="AD" clId="Web-{4333ED13-6958-4BEE-A84D-EE9300C9AA8A}" dt="2023-10-12T12:21:54.576" v="5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4333ED13-6958-4BEE-A84D-EE9300C9AA8A}" dt="2023-10-12T12:21:54.576" v="5" actId="1076"/>
          <ac:spMkLst>
            <pc:docMk/>
            <pc:sldMk cId="594702377" sldId="257"/>
            <ac:spMk id="3" creationId="{A094A752-A537-FFB6-DF61-8E5CED173209}"/>
          </ac:spMkLst>
        </pc:spChg>
      </pc:sldChg>
    </pc:docChg>
  </pc:docChgLst>
  <pc:docChgLst>
    <pc:chgData name="Gísli Ragnar Axelsson - THS" userId="S::gisli.r.axelsson@skra.is::dee8e82e-1660-4855-90fe-cd34e6e24969" providerId="AD" clId="Web-{89A20802-FB69-40AC-8B01-EA4920242C08}"/>
    <pc:docChg chg="modSld">
      <pc:chgData name="Gísli Ragnar Axelsson - THS" userId="S::gisli.r.axelsson@skra.is::dee8e82e-1660-4855-90fe-cd34e6e24969" providerId="AD" clId="Web-{89A20802-FB69-40AC-8B01-EA4920242C08}" dt="2023-11-20T15:42:54.224" v="99"/>
      <pc:docMkLst>
        <pc:docMk/>
      </pc:docMkLst>
      <pc:sldChg chg="addSp delSp modSp">
        <pc:chgData name="Gísli Ragnar Axelsson - THS" userId="S::gisli.r.axelsson@skra.is::dee8e82e-1660-4855-90fe-cd34e6e24969" providerId="AD" clId="Web-{89A20802-FB69-40AC-8B01-EA4920242C08}" dt="2023-11-20T15:42:54.224" v="99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89A20802-FB69-40AC-8B01-EA4920242C08}" dt="2023-11-20T14:25:02.007" v="36" actId="20577"/>
          <ac:spMkLst>
            <pc:docMk/>
            <pc:sldMk cId="594702377" sldId="257"/>
            <ac:spMk id="3" creationId="{A094A752-A537-FFB6-DF61-8E5CED17320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30.500" v="90"/>
          <ac:spMkLst>
            <pc:docMk/>
            <pc:sldMk cId="594702377" sldId="257"/>
            <ac:spMk id="7" creationId="{04A93A3A-8248-95B1-AC36-B5BBE0F78E26}"/>
          </ac:spMkLst>
        </pc:spChg>
        <pc:spChg chg="del mod">
          <ac:chgData name="Gísli Ragnar Axelsson - THS" userId="S::gisli.r.axelsson@skra.is::dee8e82e-1660-4855-90fe-cd34e6e24969" providerId="AD" clId="Web-{89A20802-FB69-40AC-8B01-EA4920242C08}" dt="2023-11-20T14:25:11.648" v="39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18.476" v="40" actId="1076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2.445" v="43" actId="1076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7.008" v="44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23.054" v="41" actId="1076"/>
          <ac:spMkLst>
            <pc:docMk/>
            <pc:sldMk cId="594702377" sldId="257"/>
            <ac:spMk id="17" creationId="{BE1BB604-CEC4-01CF-16AC-B6C628038509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5:28.554" v="42" actId="1076"/>
          <ac:spMkLst>
            <pc:docMk/>
            <pc:sldMk cId="594702377" sldId="257"/>
            <ac:spMk id="18" creationId="{D8B85993-CB8B-A4AE-1848-EA0B206DF604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6:27.119" v="50" actId="14100"/>
          <ac:spMkLst>
            <pc:docMk/>
            <pc:sldMk cId="594702377" sldId="257"/>
            <ac:spMk id="19" creationId="{6B40A2B4-3239-6078-A527-49A309F1150C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39:29.055" v="77"/>
          <ac:spMkLst>
            <pc:docMk/>
            <pc:sldMk cId="594702377" sldId="257"/>
            <ac:spMk id="21" creationId="{80F82733-7A62-625B-32F7-11ABFCF08899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40.914" v="45" actId="1076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8.047" v="89"/>
          <ac:spMkLst>
            <pc:docMk/>
            <pc:sldMk cId="594702377" sldId="257"/>
            <ac:spMk id="25" creationId="{AA4625AB-7CF5-815C-B24A-3ABF446F00C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3.062" v="87"/>
          <ac:spMkLst>
            <pc:docMk/>
            <pc:sldMk cId="594702377" sldId="257"/>
            <ac:spMk id="28" creationId="{B6B4A81E-DD68-5B44-A55B-7FA5458FFEFB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05.134" v="46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10.712" v="47" actId="1076"/>
          <ac:spMkLst>
            <pc:docMk/>
            <pc:sldMk cId="594702377" sldId="257"/>
            <ac:spMk id="30" creationId="{AEC08EEC-5919-4AEB-FEDF-52399C1FAB89}"/>
          </ac:spMkLst>
        </pc:spChg>
        <pc:picChg chg="del mod">
          <ac:chgData name="Gísli Ragnar Axelsson - THS" userId="S::gisli.r.axelsson@skra.is::dee8e82e-1660-4855-90fe-cd34e6e24969" providerId="AD" clId="Web-{89A20802-FB69-40AC-8B01-EA4920242C08}" dt="2023-11-20T14:26:51.947" v="53"/>
          <ac:picMkLst>
            <pc:docMk/>
            <pc:sldMk cId="594702377" sldId="257"/>
            <ac:picMk id="7" creationId="{89071D81-C684-6FBF-480C-D0F968493C59}"/>
          </ac:picMkLst>
        </pc:picChg>
        <pc:picChg chg="add mod">
          <ac:chgData name="Gísli Ragnar Axelsson - THS" userId="S::gisli.r.axelsson@skra.is::dee8e82e-1660-4855-90fe-cd34e6e24969" providerId="AD" clId="Web-{89A20802-FB69-40AC-8B01-EA4920242C08}" dt="2023-11-20T14:27:03.307" v="55" actId="1076"/>
          <ac:picMkLst>
            <pc:docMk/>
            <pc:sldMk cId="594702377" sldId="257"/>
            <ac:picMk id="20" creationId="{6248B559-5895-92F6-F0F6-50998427743D}"/>
          </ac:picMkLst>
        </pc:picChg>
        <pc:inkChg chg="add del">
          <ac:chgData name="Gísli Ragnar Axelsson - THS" userId="S::gisli.r.axelsson@skra.is::dee8e82e-1660-4855-90fe-cd34e6e24969" providerId="AD" clId="Web-{89A20802-FB69-40AC-8B01-EA4920242C08}" dt="2023-11-20T15:38:43.708" v="68"/>
          <ac:inkMkLst>
            <pc:docMk/>
            <pc:sldMk cId="594702377" sldId="257"/>
            <ac:inkMk id="10" creationId="{E47FD89A-1AF1-C17F-A1B5-10A00CEB8A51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20.480" v="57"/>
          <ac:inkMkLst>
            <pc:docMk/>
            <pc:sldMk cId="594702377" sldId="257"/>
            <ac:inkMk id="21" creationId="{26E94C27-7BCA-1E4C-7F6D-70A46935C55B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16.710" v="73"/>
          <ac:inkMkLst>
            <pc:docMk/>
            <pc:sldMk cId="594702377" sldId="257"/>
            <ac:inkMk id="22" creationId="{26A5E4B3-085C-5056-E221-74FC26F967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7.949" v="61"/>
          <ac:inkMkLst>
            <pc:docMk/>
            <pc:sldMk cId="594702377" sldId="257"/>
            <ac:inkMk id="22" creationId="{740321F4-BA91-9DBB-A418-B946853B9158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3.965" v="60"/>
          <ac:inkMkLst>
            <pc:docMk/>
            <pc:sldMk cId="594702377" sldId="257"/>
            <ac:inkMk id="23" creationId="{273F6823-1FDE-B835-0EE1-C95E5E1635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26.429" v="76"/>
          <ac:inkMkLst>
            <pc:docMk/>
            <pc:sldMk cId="594702377" sldId="257"/>
            <ac:inkMk id="23" creationId="{28E9080F-E2B3-0F35-3548-F5F4120108C0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56.434" v="63"/>
          <ac:inkMkLst>
            <pc:docMk/>
            <pc:sldMk cId="594702377" sldId="257"/>
            <ac:inkMk id="25" creationId="{FC0F1BCB-D004-CF15-9553-B6BB1F9329C0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4:28:01.247" v="64"/>
          <ac:inkMkLst>
            <pc:docMk/>
            <pc:sldMk cId="594702377" sldId="257"/>
            <ac:inkMk id="26" creationId="{66BCF9BC-8B85-141A-0EA5-E172B4E90C2A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0:13.386" v="81"/>
          <ac:inkMkLst>
            <pc:docMk/>
            <pc:sldMk cId="594702377" sldId="257"/>
            <ac:inkMk id="27" creationId="{73201609-8215-08B5-E3FC-7464742814D4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1:43.126" v="92"/>
          <ac:inkMkLst>
            <pc:docMk/>
            <pc:sldMk cId="594702377" sldId="257"/>
            <ac:inkMk id="31" creationId="{8E6E18E3-234C-8512-6967-0A9CD8AA5ED2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06.799" v="93"/>
          <ac:inkMkLst>
            <pc:docMk/>
            <pc:sldMk cId="594702377" sldId="257"/>
            <ac:inkMk id="32" creationId="{DBE81427-AE4E-4934-824F-F7855C27005C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17.691" v="94"/>
          <ac:inkMkLst>
            <pc:docMk/>
            <pc:sldMk cId="594702377" sldId="257"/>
            <ac:inkMk id="33" creationId="{CBB627F9-8CC9-98CB-EB2E-24E2C49CDA85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7.505" v="98"/>
          <ac:inkMkLst>
            <pc:docMk/>
            <pc:sldMk cId="594702377" sldId="257"/>
            <ac:inkMk id="34" creationId="{0AF76E3B-2C74-A3EA-F391-1DD4C328A353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4.552" v="97"/>
          <ac:inkMkLst>
            <pc:docMk/>
            <pc:sldMk cId="594702377" sldId="257"/>
            <ac:inkMk id="35" creationId="{77C34448-1BA7-8F0F-C360-C1DAEA04D5B7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54.224" v="99"/>
          <ac:inkMkLst>
            <pc:docMk/>
            <pc:sldMk cId="594702377" sldId="257"/>
            <ac:inkMk id="36" creationId="{ECA33022-85EC-F1C0-FD08-5E8D60E0F728}"/>
          </ac:inkMkLst>
        </pc:inkChg>
      </pc:sldChg>
    </pc:docChg>
  </pc:docChgLst>
  <pc:docChgLst>
    <pc:chgData name="Gísli Ragnar Axelsson - THS" userId="S::gisli.r.axelsson@skra.is::dee8e82e-1660-4855-90fe-cd34e6e24969" providerId="AD" clId="Web-{BA3CB71E-C101-4DAE-80BB-E91A68A7FA39}"/>
    <pc:docChg chg="modSld">
      <pc:chgData name="Gísli Ragnar Axelsson - THS" userId="S::gisli.r.axelsson@skra.is::dee8e82e-1660-4855-90fe-cd34e6e24969" providerId="AD" clId="Web-{BA3CB71E-C101-4DAE-80BB-E91A68A7FA39}" dt="2024-02-16T14:55:57.072" v="29" actId="1076"/>
      <pc:docMkLst>
        <pc:docMk/>
      </pc:docMkLst>
      <pc:sldChg chg="modSp">
        <pc:chgData name="Gísli Ragnar Axelsson - THS" userId="S::gisli.r.axelsson@skra.is::dee8e82e-1660-4855-90fe-cd34e6e24969" providerId="AD" clId="Web-{BA3CB71E-C101-4DAE-80BB-E91A68A7FA39}" dt="2024-02-16T14:55:57.072" v="29" actId="1076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BA3CB71E-C101-4DAE-80BB-E91A68A7FA39}" dt="2024-02-16T14:54:17.335" v="14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57.072" v="29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52.584" v="9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08.397" v="12" actId="14100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2:47.004" v="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14.364" v="6" actId="1076"/>
          <ac:spMkLst>
            <pc:docMk/>
            <pc:sldMk cId="702910380" sldId="258"/>
            <ac:spMk id="31" creationId="{6A879761-80AE-1C6B-E5F9-9907775F7D7F}"/>
          </ac:spMkLst>
        </pc:spChg>
      </pc:sldChg>
      <pc:sldChg chg="modSp">
        <pc:chgData name="Gísli Ragnar Axelsson - THS" userId="S::gisli.r.axelsson@skra.is::dee8e82e-1660-4855-90fe-cd34e6e24969" providerId="AD" clId="Web-{BA3CB71E-C101-4DAE-80BB-E91A68A7FA39}" dt="2024-02-16T14:55:44.963" v="28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BA3CB71E-C101-4DAE-80BB-E91A68A7FA39}" dt="2024-02-16T14:54:58.211" v="19" actId="1076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52.680" v="18" actId="1076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15.571" v="22" actId="1076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09.618" v="21" actId="1076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8.868" v="25" actId="1076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5.290" v="24" actId="1076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44.963" v="28" actId="1076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39.900" v="27" actId="1076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Gísli Ragnar Axelsson - THS" userId="S::gisli.r.axelsson@skra.is::dee8e82e-1660-4855-90fe-cd34e6e24969" providerId="AD" clId="Web-{D227A198-12D8-4549-A28D-5317B74A80F7}"/>
    <pc:docChg chg="modSld">
      <pc:chgData name="Gísli Ragnar Axelsson - THS" userId="S::gisli.r.axelsson@skra.is::dee8e82e-1660-4855-90fe-cd34e6e24969" providerId="AD" clId="Web-{D227A198-12D8-4549-A28D-5317B74A80F7}" dt="2024-02-15T17:44:17" v="18" actId="20577"/>
      <pc:docMkLst>
        <pc:docMk/>
      </pc:docMkLst>
      <pc:sldChg chg="modSp">
        <pc:chgData name="Gísli Ragnar Axelsson - THS" userId="S::gisli.r.axelsson@skra.is::dee8e82e-1660-4855-90fe-cd34e6e24969" providerId="AD" clId="Web-{D227A198-12D8-4549-A28D-5317B74A80F7}" dt="2024-02-15T17:44:17" v="1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D227A198-12D8-4549-A28D-5317B74A80F7}" dt="2024-02-15T17:34:29.163" v="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227A198-12D8-4549-A28D-5317B74A80F7}" dt="2024-02-15T17:44:17" v="18" actId="20577"/>
          <ac:spMkLst>
            <pc:docMk/>
            <pc:sldMk cId="594702377" sldId="257"/>
            <ac:spMk id="30" creationId="{AEC08EEC-5919-4AEB-FEDF-52399C1FAB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8T14:19:42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4651 8764 16383 0 0,'0'4'0'0'0,"0"5"0"0"0,0 6 0 0 0,0 8 0 0 0,0 4 0 0 0,4 2 0 0 0,2 8 0 0 0,-1 2 0 0 0,-1 7 0 0 0,-1 7 0 0 0,3 7 0 0 0,1 11 0 0 0,-2 0 0 0 0,-1 5 0 0 0,3 1 0 0 0,0-7 0 0 0,3-8 0 0 0,0-11 0 0 0,-2-9 0 0 0,-2-9 0 0 0,-2 0 0 0 0,-2 1 0 0 0,-2 7 0 0 0,1 14 0 0 0,-2 1 0 0 0,1 7 0 0 0,-1-2 0 0 0,1-8 0 0 0,0-17 0 0 0,0-23 0 0 0,0-18 0 0 0,-1-11 0 0 0,1-17 0 0 0,0-5 0 0 0,0-1 0 0 0,-8 6 0 0 0,-7 37 0 0 0,-5 55 0 0 0,-7 54 0 0 0,1 45 0 0 0,5 24 0 0 0,6 2 0 0 0,5-27 0 0 0,5-44 0 0 0,3-45 0 0 0,6-42 0 0 0,2-35 0 0 0,1-18 0 0 0,-2-18 0 0 0,3-14 0 0 0,0-8 0 0 0,3 2 0 0 0,-1 5 0 0 0,-2 8 0 0 0,-2 9 0 0 0,-2 8 0 0 0,2 9 0 0 0,4 26 0 0 0,5 25 0 0 0,3 29 0 0 0,8 22 0 0 0,-2 9 0 0 0,1 8 0 0 0,-2 3 0 0 0,-3-5 0 0 0,-2-11 0 0 0,-3-15 0 0 0,-5-14 0 0 0,-4-11 0 0 0,2-14 0 0 0,-2-18 0 0 0,-1-23 0 0 0,-1-22 0 0 0,6-16 0 0 0,2-4 0 0 0,-1 5 0 0 0,-3 2 0 0 0,-2 1 0 0 0,-3 6 0 0 0,-1 1 0 0 0,-2-4 0 0 0,0 2 0 0 0,-4-13 0 0 0,-2-12 0 0 0,-8-16 0 0 0,-2-13 0 0 0,-1-10 0 0 0,1-8 0 0 0,4 8 0 0 0,-1 14 0 0 0,3 15 0 0 0,2 8 0 0 0,3 9 0 0 0,3-2 0 0 0,1-6 0 0 0,0-21 0 0 0,2-14 0 0 0,-1-10 0 0 0,1-6 0 0 0,-1 9 0 0 0,0 20 0 0 0,1 21 0 0 0,-5 19 0 0 0,-2 14 0 0 0,1 6 0 0 0,-3-1 0 0 0,-1-10 0 0 0,2-15 0 0 0,2-6 0 0 0,2 1 0 0 0,1 2 0 0 0,1 8 0 0 0,1 8 0 0 0,0 8 0 0 0,1 6 0 0 0,-1 5 0 0 0,0 2 0 0 0,0-7 0 0 0,1-2 0 0 0,-1-8 0 0 0,0-5 0 0 0,0 1 0 0 0,0 4 0 0 0,0 5 0 0 0,0 5 0 0 0,0-1 0 0 0,0 1 0 0 0,0-2 0 0 0,0 0 0 0 0,0-3 0 0 0,0-2 0 0 0,0 0 0 0 0,0 2 0 0 0,0 5 0 0 0,0 2 0 0 0,0 2 0 0 0,0-2 0 0 0,0-1 0 0 0,0-6 0 0 0,0-3 0 0 0,0-2 0 0 0,0 14 0 0 0,0 36 0 0 0,0 50 0 0 0,0 50 0 0 0,0 37 0 0 0,0 21 0 0 0,0 3 0 0 0,0-15 0 0 0,0-30 0 0 0,0-32 0 0 0,0-28 0 0 0,0-20 0 0 0,0-15 0 0 0,0 5 0 0 0,0 4 0 0 0,0 8 0 0 0,0 16 0 0 0,0 14 0 0 0,0 6 0 0 0,0 2 0 0 0,0-11 0 0 0,0-12 0 0 0,0-14 0 0 0,0-11 0 0 0,0-3 0 0 0,0 1 0 0 0,0-2 0 0 0,-4 6 0 0 0,-6 5 0 0 0,-1 2 0 0 0,-2 3 0 0 0,0-4 0 0 0,-1-1 0 0 0,-2 0 0 0 0,1-3 0 0 0,3 3 0 0 0,4 3 0 0 0,3 5 0 0 0,-1 11 0 0 0,0 11 0 0 0,1 12 0 0 0,1 9 0 0 0,2 9 0 0 0,1-6 0 0 0,0-7 0 0 0,1-14 0 0 0,0-17 0 0 0,1-15 0 0 0,-1-10 0 0 0,0-7 0 0 0,0-5 0 0 0,0 3 0 0 0,0 4 0 0 0,0 10 0 0 0,0 6 0 0 0,0 0 0 0 0,0-1 0 0 0,0-3 0 0 0,4-5 0 0 0,2-4 0 0 0,3-5 0 0 0,5-6 0 0 0,4-3 0 0 0,6 0 0 0 0,5-1 0 0 0,0 3 0 0 0,0-4 0 0 0,-1 0 0 0 0,-2-3 0 0 0,0-4 0 0 0,-1-3 0 0 0,3-4 0 0 0,2-1 0 0 0,3-10 0 0 0,-4-12 0 0 0,-2-10 0 0 0,-2-9 0 0 0,-6-5 0 0 0,-1 0 0 0 0,-4 4 0 0 0,-4 0 0 0 0,-5 3 0 0 0,-2 4 0 0 0,-2 3 0 0 0,-1 11 0 0 0,3 13 0 0 0,2 16 0 0 0,8 9 0 0 0,1 7 0 0 0,-1 2 0 0 0,1 1 0 0 0,2-5 0 0 0,3-6 0 0 0,2-6 0 0 0,2-6 0 0 0,0-3 0 0 0,1-2 0 0 0,1-2 0 0 0,-1 0 0 0 0,-3-5 0 0 0,-2-4 0 0 0,-4-6 0 0 0,-5-3 0 0 0,-8-3 0 0 0,-4-2 0 0 0,-2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5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0 24575,'-5'0'0,"-5"4"0,-5 2 0,-5 4 0,-3 4 0,-3 5 0,0 3 0,0 2 0,-5-3 0,-1 4 0,0 2 0,2-4 0,6-2 0,2-4 0,5 0 0,2-4 0,2 1 0,5-3-8191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2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687 1 24575,'-11'1'0,"0"0"0,0 1 0,0 1 0,1 0 0,-1 0 0,1 1 0,-1 1 0,1-1 0,-19 13 0,-5 6 0,-39 33 0,38-25 0,1 2 0,3 1 0,0 1 0,2 2 0,2 0 0,-26 49 0,18-22 0,4 2 0,2 0 0,-24 87 0,39-95 0,2 2 0,4-1 0,-2 66 0,-2 8 0,2 12 0,9 146 0,3-130 0,1-122 0,2 0 0,1-1 0,3 0 0,0-1 0,3 1 0,1-2 0,23 47 0,-28-69 0,-1 0 0,2-1 0,0-1 0,1 1 0,20 20 0,63 50 0,-87-78 0,35 26 0,80 46 0,-38-27 0,-73-45-85,1-1 0,0 0-1,0 0 1,0-1 0,0 0-1,1-1 1,-1 0 0,1-1-1,-1-1 1,1 1 0,-1-2-1,1 0 1,-1 0 0,1-1-1,20-6 1,-10 2-6741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3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24575,'-3'1'0,"1"-1"0,-1 1 0,1 0 0,-1-1 0,1 1 0,-1 1 0,1-1 0,-1 0 0,1 1 0,0-1 0,0 1 0,0-1 0,0 1 0,-3 4 0,-30 34 0,23-24 0,-28 28 0,3 3 0,2 0 0,2 2 0,2 2 0,-29 64 0,41-58 0,2 1 0,3 0 0,2 1 0,-4 62 0,-7 37 0,15-91 0,3 0 0,6 123 0,2-67 0,-5-36 0,5 92 0,2-146 0,2 1 0,2-1 0,24 62 0,5 16 0,-26-72 0,2-2 0,1 0 0,2-1 0,23 35 0,94 129 0,30 47 0,-140-211 0,54 58 0,-52-65 0,-1 2 0,33 51 0,-32-44 0,1-2 0,3-1 0,0 0 0,56 46 0,-53-50 0,13 25 0,-39-46 0,1 0 0,0 0 0,0-1 0,1 0 0,18 15 0,-9-10 0,-1 1 0,0 0 0,-1 2 0,-1 0 0,0 0 0,16 28 0,-28-41 0,-2 0 0,1 0 0,0 1 0,-1-1 0,1 1 0,-1-1 0,-1 0 0,1 1 0,0 0 0,-1-1 0,0 1 0,0-1 0,-1 1 0,1-1 0,-1 1 0,0-1 0,0 1 0,-2 4 0,-4 12 0,-2-1 0,-15 30 0,15-31 0,-128 204 0,50-89 0,-14 43 0,72-121 0,-29 86 0,43-103 0,-8 31 0,-19 95 0,26-95 0,2-4 0,3 1 0,3 0 0,0 115 0,6-48 0,5 113 0,1-228 0,1 0 0,1 0 0,0 0 0,1-1 0,1 0 0,19 31 0,-5-8 0,-16-30 0,1 1 0,1-1 0,0 0 0,1 0 0,0-1 0,0-1 0,1 1 0,1-1 0,-1-1 0,15 9 0,16 7 0,72 30 0,14 9 0,-110-54-1365,-2-3-5461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5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1932 1 24575,'-12'2'0,"-1"0"0,1 1 0,0 0 0,-22 10 0,23-9 0,-82 34 0,-90 49 0,115-48 0,2 3 0,2 2 0,-72 66 0,94-72 0,2 1 0,2 2 0,-59 85 0,27-5 0,-10 11 0,-28 42 0,-15 34 0,72-127 0,-70 153 0,66-85 0,39-100 0,-2-2 0,-25 49 0,18-43 0,3 2 0,1 0 0,-24 115 0,3-11 0,30-111 0,2 1 0,-3 51 0,10-74 0,-43 244 0,34-213 0,2-1 0,3 2 0,1 91 0,5-124 0,-1-1 0,-8 34 0,-3 38 0,1 18 0,6-76 0,-1 49 0,6 1547 0,3-738 0,-1-877 0,1 1 0,8 32 0,2 34 0,1 64 0,1 32 0,-2-18 0,1 1 0,-14-137 0,0 24 0,2 0 0,14 95 0,-7-87 0,-2 1 0,-4-1 0,-5 72 0,1-13 0,2-52 0,15 110 0,2 17 0,-9-67 0,23 104 0,-11-41 0,-14-137 0,0 0 0,22 96 0,3-21 0,10 37 0,24 59 0,8 25 0,21 7 0,-73-198 0,10 35 0,-10 17 0,-16-72 0,2 0 0,16 46 0,15 59 0,-7-20 0,-17-80 0,2 13 0,2-2 0,3 0 0,43 79 0,-47-106 0,1-1 0,1-1 0,1 0 0,1-2 0,2 0 0,0-1 0,47 33 0,-3 3 0,-57-47 0,2 0 0,0-1 0,0 0 0,1 0 0,23 12 0,-17-12 0,-1 1 0,22 17 0,-28-18 0,1-1 0,0 0 0,1-1 0,-1-1 0,21 8 0,-12-7 0,3 1 0,1 0 0,-1-2 0,1 0 0,1-2 0,-1-1 0,52 1 0,-76-5-57,1 0 0,-1-1 1,0 1-1,0 0 0,1-1 0,-1 0 0,0 1 0,0-1 0,0 0 0,0 0 0,0 0 1,0 0-1,0-1 0,0 1 0,0 0 0,-1-1 0,1 1 0,0-1 0,-1 0 1,1 0-1,-1 1 0,0-1 0,2-3 0,3-11-6769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5:0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24575,'-1'4'0,"-1"-1"0,1 1 0,-1-1 0,1 0 0,-1 1 0,0-1 0,0 0 0,0 0 0,0 0 0,-5 3 0,-9 15 0,-8 28 0,2 0 0,2 1 0,-24 99 0,35-117 0,2 1 0,2 0 0,1 0 0,0 38 0,2-37 0,-9 60 0,5-60 0,-1 58 0,7-52 0,1 13 0,-2-1 0,-13 84 0,6-74 0,3 0 0,2 1 0,7 62 0,-2-5 0,-3-39 0,3 91 0,10-103 0,-8-50 0,0 0 0,1 27 0,-4-32 0,0 0 0,2 1 0,-1-1 0,2 0 0,0-1 0,1 1 0,0-1 0,1 1 0,0-2 0,9 14 0,9 10 0,58 64 0,-69-85-96,2 3 172,0-1 0,34 28 0,-43-41-191,1 1 0,0-1 0,0 0 0,0-1-1,0 1 1,0-1 0,1-1 0,0 1 0,-1-2-1,1 1 1,0-1 0,9 1 0,4-1-6711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0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42 236 24575,'0'-4'0,"0"-6"0,0-6 0,0-4 0,0-3 0,0-2 0,-4 3 0,-2 2 0,0-2 0,2 1 0,-4 2 0,1 1 0,0 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3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 24575,'0'4'0,"0"6"0,0 6 0,-4 0 0,-6-3 0,-6 1 0,-4-2 0,1 1 0,0-1 0,3-4-8191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9:4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169 259 24575,'0'-4'0,"-4"-6"0,-2-5 0,-4-1 0,0-1 0,1-3 0,-1 3 0,0-1 0,-2 3 0,0 0 0,-1 2 0,1 0 0,-1-4 0,1-2 0,-2 2 0,2 0 0,3 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21" Type="http://schemas.openxmlformats.org/officeDocument/2006/relationships/customXml" Target="../ink/ink8.xml"/><Relationship Id="rId12" Type="http://schemas.openxmlformats.org/officeDocument/2006/relationships/image" Target="../media/image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customXml" Target="../ink/ink1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24" Type="http://schemas.openxmlformats.org/officeDocument/2006/relationships/image" Target="../media/image10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2.png"/><Relationship Id="rId19" Type="http://schemas.openxmlformats.org/officeDocument/2006/relationships/customXml" Target="../ink/ink7.xml"/><Relationship Id="rId9" Type="http://schemas.openxmlformats.org/officeDocument/2006/relationships/customXml" Target="../ink/ink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D06A7D0A-C4BB-A209-DFCD-8040A0E33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cards</a:t>
            </a:r>
            <a:r>
              <a:rPr lang="is-IS">
                <a:cs typeface="Calibri Light"/>
              </a:rPr>
              <a:t>:</a:t>
            </a:r>
            <a:br>
              <a:rPr lang="is-IS">
                <a:cs typeface="Calibri Light"/>
              </a:rPr>
            </a:br>
            <a:r>
              <a:rPr lang="is-IS">
                <a:cs typeface="Calibri Light"/>
              </a:rPr>
              <a:t>ICAO Digital </a:t>
            </a:r>
            <a:r>
              <a:rPr lang="is-IS" err="1">
                <a:cs typeface="Calibri Light"/>
              </a:rPr>
              <a:t>Barcodes</a:t>
            </a:r>
            <a:r>
              <a:rPr lang="is-IS">
                <a:cs typeface="Calibri Light"/>
              </a:rPr>
              <a:t> (IDB)</a:t>
            </a:r>
            <a:endParaRPr lang="is-IS"/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DA1404C3-5E25-FE6A-749F-D6142FA4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>
                <a:cs typeface="Calibri"/>
              </a:rPr>
              <a:t>18 </a:t>
            </a:r>
            <a:r>
              <a:rPr lang="is-IS" err="1">
                <a:cs typeface="Calibri"/>
              </a:rPr>
              <a:t>January</a:t>
            </a:r>
            <a:r>
              <a:rPr lang="is-IS">
                <a:cs typeface="Calibri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67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92"/>
            <a:ext cx="11020300" cy="934199"/>
          </a:xfrm>
        </p:spPr>
        <p:txBody>
          <a:bodyPr>
            <a:normAutofit fontScale="90000"/>
          </a:bodyPr>
          <a:lstStyle/>
          <a:p>
            <a:r>
              <a:rPr lang="is-IS" dirty="0" err="1">
                <a:cs typeface="Calibri Light"/>
              </a:rPr>
              <a:t>Icelandic</a:t>
            </a:r>
            <a:r>
              <a:rPr lang="is-IS" dirty="0">
                <a:cs typeface="Calibri Light"/>
              </a:rPr>
              <a:t> ID-</a:t>
            </a:r>
            <a:r>
              <a:rPr lang="is-IS" dirty="0" err="1">
                <a:cs typeface="Calibri Light"/>
              </a:rPr>
              <a:t>card</a:t>
            </a:r>
            <a:r>
              <a:rPr lang="is-IS" dirty="0">
                <a:cs typeface="Calibri Light"/>
              </a:rPr>
              <a:t>: </a:t>
            </a:r>
            <a:r>
              <a:rPr lang="is-IS" b="1" dirty="0">
                <a:cs typeface="Calibri Light"/>
              </a:rPr>
              <a:t>Small</a:t>
            </a:r>
            <a:r>
              <a:rPr lang="is-IS" dirty="0">
                <a:cs typeface="Calibri Light"/>
              </a:rPr>
              <a:t> CAN </a:t>
            </a:r>
            <a:r>
              <a:rPr lang="is-IS" dirty="0" err="1">
                <a:cs typeface="Calibri Light"/>
              </a:rPr>
              <a:t>barcode</a:t>
            </a:r>
            <a:r>
              <a:rPr lang="is-IS" dirty="0">
                <a:cs typeface="Calibri Light"/>
              </a:rPr>
              <a:t> on </a:t>
            </a:r>
            <a:r>
              <a:rPr lang="is-IS" dirty="0" err="1">
                <a:cs typeface="Calibri Light"/>
              </a:rPr>
              <a:t>card</a:t>
            </a:r>
            <a:r>
              <a:rPr lang="is-IS" dirty="0">
                <a:cs typeface="Calibri Light"/>
              </a:rPr>
              <a:t> </a:t>
            </a:r>
            <a:r>
              <a:rPr lang="is-IS" b="1" dirty="0" err="1">
                <a:cs typeface="Calibri Light"/>
              </a:rPr>
              <a:t>front</a:t>
            </a:r>
            <a:endParaRPr lang="is-IS" b="1" dirty="0">
              <a:cs typeface="Calibri Light"/>
            </a:endParaRP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61" y="1102623"/>
            <a:ext cx="10515600" cy="52933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Identifier+flag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Header</a:t>
            </a:r>
            <a:r>
              <a:rPr lang="is-IS" dirty="0">
                <a:cs typeface="Calibri" panose="020F0502020204030204"/>
              </a:rPr>
              <a:t>:</a:t>
            </a:r>
            <a:endParaRPr lang="is-IS" dirty="0"/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Message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Zone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Payload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to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be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encoded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Base32</a:t>
            </a: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and</a:t>
            </a:r>
            <a:r>
              <a:rPr lang="is-IS" dirty="0">
                <a:cs typeface="Calibri" panose="020F0502020204030204"/>
              </a:rPr>
              <a:t> de-</a:t>
            </a:r>
            <a:r>
              <a:rPr lang="is-IS" dirty="0" err="1">
                <a:cs typeface="Calibri" panose="020F0502020204030204"/>
              </a:rPr>
              <a:t>padding</a:t>
            </a:r>
            <a:r>
              <a:rPr lang="is-IS" dirty="0">
                <a:cs typeface="Calibri" panose="020F0502020204030204"/>
              </a:rPr>
              <a:t>: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(6x6mm 600dpi):             </a:t>
            </a:r>
            <a:r>
              <a:rPr lang="is-IS" dirty="0">
                <a:solidFill>
                  <a:srgbClr val="FF0000"/>
                </a:solidFill>
                <a:cs typeface="Calibri" panose="020F0502020204030204"/>
              </a:rPr>
              <a:t> 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2758740" y="1307974"/>
            <a:ext cx="1365848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116951" y="1307970"/>
            <a:ext cx="1365848" cy="6066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Barcode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flag</a:t>
            </a:r>
            <a:r>
              <a:rPr lang="is-IS" sz="1400" dirty="0">
                <a:cs typeface="Calibri"/>
              </a:rPr>
              <a:t> (1)</a:t>
            </a:r>
          </a:p>
          <a:p>
            <a:pPr algn="ctr"/>
            <a:r>
              <a:rPr lang="is-IS" dirty="0">
                <a:cs typeface="Calibri" panose="020F0502020204030204"/>
              </a:rPr>
              <a:t>“C“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2832401" y="2112303"/>
            <a:ext cx="1227149" cy="6066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C40 ("ISL")</a:t>
            </a:r>
          </a:p>
        </p:txBody>
      </p:sp>
      <p:sp>
        <p:nvSpPr>
          <p:cNvPr id="11" name="Rétthyrningur 10">
            <a:extLst>
              <a:ext uri="{FF2B5EF4-FFF2-40B4-BE49-F238E27FC236}">
                <a16:creationId xmlns:a16="http://schemas.microsoft.com/office/drawing/2014/main" id="{829E7DA8-BC30-E387-1AE2-E9913114648A}"/>
              </a:ext>
            </a:extLst>
          </p:cNvPr>
          <p:cNvSpPr/>
          <p:nvPr/>
        </p:nvSpPr>
        <p:spPr>
          <a:xfrm>
            <a:off x="4798348" y="2949444"/>
            <a:ext cx="907950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6604847" y="2949439"/>
            <a:ext cx="4740890" cy="599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CAN value (4)</a:t>
            </a:r>
          </a:p>
          <a:p>
            <a:pPr algn="ctr"/>
            <a:r>
              <a:rPr lang="is-IS" dirty="0">
                <a:cs typeface="Calibri" panose="020F0502020204030204"/>
              </a:rPr>
              <a:t>C40 (</a:t>
            </a:r>
            <a:r>
              <a:rPr lang="is-IS" dirty="0" err="1">
                <a:cs typeface="Calibri" panose="020F0502020204030204"/>
              </a:rPr>
              <a:t>Card</a:t>
            </a:r>
            <a:r>
              <a:rPr lang="is-IS" dirty="0">
                <a:cs typeface="Calibri" panose="020F0502020204030204"/>
              </a:rPr>
              <a:t> Access </a:t>
            </a:r>
            <a:r>
              <a:rPr lang="is-IS" dirty="0" err="1">
                <a:cs typeface="Calibri" panose="020F0502020204030204"/>
              </a:rPr>
              <a:t>Number</a:t>
            </a:r>
            <a:r>
              <a:rPr lang="is-IS" dirty="0">
                <a:cs typeface="Calibri" panose="020F0502020204030204"/>
              </a:rPr>
              <a:t>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39F8E643-EE63-D880-0215-A6A955044294}"/>
              </a:ext>
            </a:extLst>
          </p:cNvPr>
          <p:cNvSpPr/>
          <p:nvPr/>
        </p:nvSpPr>
        <p:spPr>
          <a:xfrm>
            <a:off x="8416655" y="3815672"/>
            <a:ext cx="1176855" cy="8135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>
                <a:cs typeface="Calibri"/>
              </a:rPr>
              <a:t>MSG </a:t>
            </a:r>
            <a:r>
              <a:rPr lang="is-IS" sz="1400" err="1">
                <a:cs typeface="Calibri"/>
              </a:rPr>
              <a:t>Zone</a:t>
            </a:r>
            <a:r>
              <a:rPr lang="is-IS" sz="1400">
                <a:cs typeface="Calibri"/>
              </a:rPr>
              <a:t> (4)</a:t>
            </a:r>
            <a:r>
              <a:rPr lang="is-IS">
                <a:cs typeface="Calibri"/>
              </a:rPr>
              <a:t> C40(CAN)</a:t>
            </a:r>
          </a:p>
        </p:txBody>
      </p:sp>
      <p:sp>
        <p:nvSpPr>
          <p:cNvPr id="29" name="Rétthyrningur 28">
            <a:extLst>
              <a:ext uri="{FF2B5EF4-FFF2-40B4-BE49-F238E27FC236}">
                <a16:creationId xmlns:a16="http://schemas.microsoft.com/office/drawing/2014/main" id="{5860F2C2-3520-5576-70EC-008F9C4247F2}"/>
              </a:ext>
            </a:extLst>
          </p:cNvPr>
          <p:cNvSpPr/>
          <p:nvPr/>
        </p:nvSpPr>
        <p:spPr>
          <a:xfrm>
            <a:off x="3712451" y="5741104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>
                <a:cs typeface="Calibri"/>
              </a:rPr>
              <a:t>IDB1(4chars)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AEC08EEC-5919-4AEB-FEDF-52399C1FAB89}"/>
              </a:ext>
            </a:extLst>
          </p:cNvPr>
          <p:cNvSpPr/>
          <p:nvPr/>
        </p:nvSpPr>
        <p:spPr>
          <a:xfrm>
            <a:off x="3769750" y="4797263"/>
            <a:ext cx="5892040" cy="811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Encoded</a:t>
            </a:r>
            <a:r>
              <a:rPr lang="is-IS" dirty="0">
                <a:cs typeface="Calibri"/>
              </a:rPr>
              <a:t> </a:t>
            </a:r>
            <a:r>
              <a:rPr lang="is-IS" dirty="0" err="1">
                <a:cs typeface="Calibri"/>
              </a:rPr>
              <a:t>Payload</a:t>
            </a:r>
            <a:r>
              <a:rPr lang="is-IS" dirty="0">
                <a:cs typeface="Calibri"/>
              </a:rPr>
              <a:t> (</a:t>
            </a:r>
            <a:r>
              <a:rPr lang="is-IS" dirty="0">
                <a:ea typeface="+mn-lt"/>
                <a:cs typeface="+mn-lt"/>
              </a:rPr>
              <a:t>∼</a:t>
            </a:r>
            <a:r>
              <a:rPr lang="is-IS" dirty="0">
                <a:cs typeface="Calibri"/>
              </a:rPr>
              <a:t>16 </a:t>
            </a:r>
            <a:r>
              <a:rPr lang="is-IS" dirty="0" err="1">
                <a:cs typeface="Calibri"/>
              </a:rPr>
              <a:t>characters</a:t>
            </a:r>
            <a:r>
              <a:rPr lang="is-IS" dirty="0">
                <a:cs typeface="Calibri"/>
              </a:rPr>
              <a:t>)</a:t>
            </a:r>
          </a:p>
        </p:txBody>
      </p:sp>
      <p:sp>
        <p:nvSpPr>
          <p:cNvPr id="9" name="Rétthyrningur 21">
            <a:extLst>
              <a:ext uri="{FF2B5EF4-FFF2-40B4-BE49-F238E27FC236}">
                <a16:creationId xmlns:a16="http://schemas.microsoft.com/office/drawing/2014/main" id="{A37A59D9-D216-27F5-9527-AB7319342ABE}"/>
              </a:ext>
            </a:extLst>
          </p:cNvPr>
          <p:cNvSpPr/>
          <p:nvPr/>
        </p:nvSpPr>
        <p:spPr>
          <a:xfrm>
            <a:off x="5681026" y="2948798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3" name="Rétthyrningur 5">
            <a:extLst>
              <a:ext uri="{FF2B5EF4-FFF2-40B4-BE49-F238E27FC236}">
                <a16:creationId xmlns:a16="http://schemas.microsoft.com/office/drawing/2014/main" id="{50BBEEDF-8928-965C-2457-2FBF2CA483EC}"/>
              </a:ext>
            </a:extLst>
          </p:cNvPr>
          <p:cNvSpPr/>
          <p:nvPr/>
        </p:nvSpPr>
        <p:spPr>
          <a:xfrm>
            <a:off x="3708321" y="3855331"/>
            <a:ext cx="1323770" cy="8022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Header</a:t>
            </a:r>
            <a:r>
              <a:rPr lang="is-IS" sz="1400">
                <a:cs typeface="Calibri"/>
              </a:rPr>
              <a:t> (2)</a:t>
            </a:r>
          </a:p>
          <a:p>
            <a:pPr algn="ctr"/>
            <a:r>
              <a:rPr lang="is-IS">
                <a:cs typeface="Calibri"/>
              </a:rPr>
              <a:t>C40 ("ISL")</a:t>
            </a:r>
            <a:endParaRPr lang="is-IS"/>
          </a:p>
        </p:txBody>
      </p:sp>
      <p:sp>
        <p:nvSpPr>
          <p:cNvPr id="14" name="Rétthyrningur 10">
            <a:extLst>
              <a:ext uri="{FF2B5EF4-FFF2-40B4-BE49-F238E27FC236}">
                <a16:creationId xmlns:a16="http://schemas.microsoft.com/office/drawing/2014/main" id="{498A25D5-5262-AA23-099E-0710E32BCD30}"/>
              </a:ext>
            </a:extLst>
          </p:cNvPr>
          <p:cNvSpPr/>
          <p:nvPr/>
        </p:nvSpPr>
        <p:spPr>
          <a:xfrm>
            <a:off x="6517678" y="3816316"/>
            <a:ext cx="1119556" cy="806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5" name="Rétthyrningur 21">
            <a:extLst>
              <a:ext uri="{FF2B5EF4-FFF2-40B4-BE49-F238E27FC236}">
                <a16:creationId xmlns:a16="http://schemas.microsoft.com/office/drawing/2014/main" id="{E887E40C-11F6-3186-AD94-4AD9B01E1FB7}"/>
              </a:ext>
            </a:extLst>
          </p:cNvPr>
          <p:cNvSpPr/>
          <p:nvPr/>
        </p:nvSpPr>
        <p:spPr>
          <a:xfrm>
            <a:off x="7649377" y="3807010"/>
            <a:ext cx="771384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6" name="Rétthyrningur 21">
            <a:extLst>
              <a:ext uri="{FF2B5EF4-FFF2-40B4-BE49-F238E27FC236}">
                <a16:creationId xmlns:a16="http://schemas.microsoft.com/office/drawing/2014/main" id="{28F89217-EB62-BB22-A1FE-1CCDC5447303}"/>
              </a:ext>
            </a:extLst>
          </p:cNvPr>
          <p:cNvSpPr/>
          <p:nvPr/>
        </p:nvSpPr>
        <p:spPr>
          <a:xfrm>
            <a:off x="2829848" y="2948798"/>
            <a:ext cx="1000320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</a:t>
            </a:r>
            <a:endParaRPr lang="is-IS" dirty="0"/>
          </a:p>
        </p:txBody>
      </p:sp>
      <p:sp>
        <p:nvSpPr>
          <p:cNvPr id="17" name="Rétthyrningur 21">
            <a:extLst>
              <a:ext uri="{FF2B5EF4-FFF2-40B4-BE49-F238E27FC236}">
                <a16:creationId xmlns:a16="http://schemas.microsoft.com/office/drawing/2014/main" id="{BE1BB604-CEC4-01CF-16AC-B6C628038509}"/>
              </a:ext>
            </a:extLst>
          </p:cNvPr>
          <p:cNvSpPr/>
          <p:nvPr/>
        </p:nvSpPr>
        <p:spPr>
          <a:xfrm>
            <a:off x="5032379" y="3824329"/>
            <a:ext cx="759574" cy="8048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Msg</a:t>
            </a:r>
            <a:r>
              <a:rPr lang="is-IS" sz="1400">
                <a:cs typeface="Calibri" panose="020F0502020204030204"/>
              </a:rPr>
              <a:t> </a:t>
            </a:r>
            <a:r>
              <a:rPr lang="is-IS" sz="1400" err="1">
                <a:cs typeface="Calibri" panose="020F0502020204030204"/>
              </a:rPr>
              <a:t>zone</a:t>
            </a:r>
            <a:r>
              <a:rPr lang="is-IS" sz="1400">
                <a:cs typeface="Calibri" panose="020F0502020204030204"/>
              </a:rPr>
              <a:t> tag(1)</a:t>
            </a:r>
            <a:endParaRPr lang="en-US" sz="1400">
              <a:cs typeface="Calibri"/>
            </a:endParaRPr>
          </a:p>
          <a:p>
            <a:pPr algn="ctr"/>
            <a:r>
              <a:rPr lang="is-IS">
                <a:cs typeface="Calibri"/>
              </a:rPr>
              <a:t>0x61</a:t>
            </a:r>
          </a:p>
        </p:txBody>
      </p:sp>
      <p:sp>
        <p:nvSpPr>
          <p:cNvPr id="8" name="Rétthyrningur 21">
            <a:extLst>
              <a:ext uri="{FF2B5EF4-FFF2-40B4-BE49-F238E27FC236}">
                <a16:creationId xmlns:a16="http://schemas.microsoft.com/office/drawing/2014/main" id="{35F29CC0-CF6A-C2F1-C6F7-17FEA5A208C1}"/>
              </a:ext>
            </a:extLst>
          </p:cNvPr>
          <p:cNvSpPr/>
          <p:nvPr/>
        </p:nvSpPr>
        <p:spPr>
          <a:xfrm>
            <a:off x="3830454" y="2948797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8" name="Rétthyrningur 21">
            <a:extLst>
              <a:ext uri="{FF2B5EF4-FFF2-40B4-BE49-F238E27FC236}">
                <a16:creationId xmlns:a16="http://schemas.microsoft.com/office/drawing/2014/main" id="{D8B85993-CB8B-A4AE-1848-EA0B206DF604}"/>
              </a:ext>
            </a:extLst>
          </p:cNvPr>
          <p:cNvSpPr/>
          <p:nvPr/>
        </p:nvSpPr>
        <p:spPr>
          <a:xfrm>
            <a:off x="5796331" y="3815669"/>
            <a:ext cx="719430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9" name="Rétthyrningur 29">
            <a:extLst>
              <a:ext uri="{FF2B5EF4-FFF2-40B4-BE49-F238E27FC236}">
                <a16:creationId xmlns:a16="http://schemas.microsoft.com/office/drawing/2014/main" id="{6B40A2B4-3239-6078-A527-49A309F1150C}"/>
              </a:ext>
            </a:extLst>
          </p:cNvPr>
          <p:cNvSpPr/>
          <p:nvPr/>
        </p:nvSpPr>
        <p:spPr>
          <a:xfrm>
            <a:off x="5129227" y="5741103"/>
            <a:ext cx="4532563" cy="802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Encoded</a:t>
            </a:r>
            <a:r>
              <a:rPr lang="is-IS" dirty="0">
                <a:cs typeface="Calibri"/>
              </a:rPr>
              <a:t> </a:t>
            </a:r>
            <a:r>
              <a:rPr lang="is-IS" dirty="0" err="1">
                <a:cs typeface="Calibri"/>
              </a:rPr>
              <a:t>Payload</a:t>
            </a:r>
            <a:r>
              <a:rPr lang="is-IS" dirty="0">
                <a:cs typeface="Calibri"/>
              </a:rPr>
              <a:t> (</a:t>
            </a:r>
            <a:r>
              <a:rPr lang="is-IS" dirty="0">
                <a:ea typeface="+mn-lt"/>
                <a:cs typeface="+mn-lt"/>
              </a:rPr>
              <a:t>∼</a:t>
            </a:r>
            <a:r>
              <a:rPr lang="is-IS" dirty="0">
                <a:cs typeface="Calibri"/>
              </a:rPr>
              <a:t>16 </a:t>
            </a:r>
            <a:r>
              <a:rPr lang="is-IS" dirty="0" err="1">
                <a:cs typeface="Calibri"/>
              </a:rPr>
              <a:t>characters</a:t>
            </a:r>
            <a:r>
              <a:rPr lang="is-IS" dirty="0">
                <a:cs typeface="Calibri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14:cNvPr>
              <p14:cNvContentPartPr/>
              <p14:nvPr/>
            </p14:nvContentPartPr>
            <p14:xfrm>
              <a:off x="612946" y="2212159"/>
              <a:ext cx="311886" cy="138253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993" y="2149186"/>
                <a:ext cx="437432" cy="150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14:cNvPr>
              <p14:cNvContentPartPr/>
              <p14:nvPr/>
            </p14:nvContentPartPr>
            <p14:xfrm>
              <a:off x="538848" y="2285856"/>
              <a:ext cx="264960" cy="906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9848" y="2277216"/>
                <a:ext cx="28260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14:cNvPr>
              <p14:cNvContentPartPr/>
              <p14:nvPr/>
            </p14:nvContentPartPr>
            <p14:xfrm>
              <a:off x="373248" y="2725056"/>
              <a:ext cx="429480" cy="2138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608" y="2716056"/>
                <a:ext cx="447120" cy="21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14:cNvPr>
              <p14:cNvContentPartPr/>
              <p14:nvPr/>
            </p14:nvContentPartPr>
            <p14:xfrm>
              <a:off x="100008" y="1654776"/>
              <a:ext cx="695880" cy="416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008" y="1646136"/>
                <a:ext cx="713520" cy="41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14:cNvPr>
              <p14:cNvContentPartPr/>
              <p14:nvPr/>
            </p14:nvContentPartPr>
            <p14:xfrm>
              <a:off x="674568" y="4864536"/>
              <a:ext cx="146880" cy="85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568" y="4855536"/>
                <a:ext cx="1645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3D00E0-5E70-D92E-71DD-9FFA855E8CCC}"/>
                  </a:ext>
                </a:extLst>
              </p14:cNvPr>
              <p14:cNvContentPartPr/>
              <p14:nvPr/>
            </p14:nvContentPartPr>
            <p14:xfrm>
              <a:off x="798768" y="5620896"/>
              <a:ext cx="15480" cy="8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3D00E0-5E70-D92E-71DD-9FFA855E8CC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9768" y="5612256"/>
                <a:ext cx="331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FAC6D2-9A3B-C358-29AC-D8251E9D1E28}"/>
                  </a:ext>
                </a:extLst>
              </p14:cNvPr>
              <p14:cNvContentPartPr/>
              <p14:nvPr/>
            </p14:nvContentPartPr>
            <p14:xfrm>
              <a:off x="795528" y="56140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FAC6D2-9A3B-C358-29AC-D8251E9D1E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6528" y="56054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CCC7F3E-FEFF-6912-DCAC-36AB1B6EA553}"/>
                  </a:ext>
                </a:extLst>
              </p14:cNvPr>
              <p14:cNvContentPartPr/>
              <p14:nvPr/>
            </p14:nvContentPartPr>
            <p14:xfrm>
              <a:off x="757728" y="5732856"/>
              <a:ext cx="38160" cy="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CCC7F3E-FEFF-6912-DCAC-36AB1B6EA5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9088" y="5724216"/>
                <a:ext cx="5580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F100C08-274F-D486-C137-4CF839573DB9}"/>
              </a:ext>
            </a:extLst>
          </p:cNvPr>
          <p:cNvGrpSpPr/>
          <p:nvPr/>
        </p:nvGrpSpPr>
        <p:grpSpPr>
          <a:xfrm>
            <a:off x="578088" y="5713056"/>
            <a:ext cx="135360" cy="234000"/>
            <a:chOff x="578088" y="5713056"/>
            <a:chExt cx="1353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89DE0B-2CB4-6A44-36A8-36FFB79879C3}"/>
                    </a:ext>
                  </a:extLst>
                </p14:cNvPr>
                <p14:cNvContentPartPr/>
                <p14:nvPr/>
              </p14:nvContentPartPr>
              <p14:xfrm>
                <a:off x="643248" y="5713056"/>
                <a:ext cx="60840" cy="9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89DE0B-2CB4-6A44-36A8-36FFB79879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4608" y="5704416"/>
                  <a:ext cx="78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F85BAC-747B-AF2A-2042-8050E82DEE0F}"/>
                    </a:ext>
                  </a:extLst>
                </p14:cNvPr>
                <p14:cNvContentPartPr/>
                <p14:nvPr/>
              </p14:nvContentPartPr>
              <p14:xfrm>
                <a:off x="578088" y="5843016"/>
                <a:ext cx="135360" cy="10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F85BAC-747B-AF2A-2042-8050E82DEE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448" y="5834016"/>
                  <a:ext cx="153000" cy="12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47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382030"/>
            <a:ext cx="11244200" cy="12496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err="1">
                <a:cs typeface="Calibri Light"/>
              </a:rPr>
              <a:t>Large</a:t>
            </a:r>
            <a:r>
              <a:rPr lang="is-IS">
                <a:cs typeface="Calibri Light"/>
              </a:rPr>
              <a:t>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reverse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94" y="860125"/>
            <a:ext cx="10614561" cy="5791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Front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Header</a:t>
            </a:r>
            <a:r>
              <a:rPr lang="is-IS" dirty="0">
                <a:cs typeface="Calibri"/>
              </a:rPr>
              <a:t>:</a:t>
            </a:r>
          </a:p>
          <a:p>
            <a:pPr marL="0" indent="0">
              <a:buNone/>
            </a:pPr>
            <a:endParaRPr lang="is-IS" dirty="0">
              <a:cs typeface="Calibri"/>
            </a:endParaRPr>
          </a:p>
          <a:p>
            <a:pPr marL="0" indent="0">
              <a:buNone/>
            </a:pPr>
            <a:r>
              <a:rPr lang="is-IS" dirty="0">
                <a:cs typeface="Calibri"/>
              </a:rPr>
              <a:t>MRZ </a:t>
            </a:r>
            <a:r>
              <a:rPr lang="is-IS" dirty="0" err="1">
                <a:cs typeface="Calibri" panose="020F0502020204030204"/>
              </a:rPr>
              <a:t>message</a:t>
            </a:r>
            <a:r>
              <a:rPr lang="is-IS" dirty="0">
                <a:cs typeface="Calibri" panose="020F0502020204030204"/>
              </a:rPr>
              <a:t>:</a:t>
            </a:r>
            <a:endParaRPr lang="is-IS" dirty="0"/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Signature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zone</a:t>
            </a:r>
            <a:r>
              <a:rPr lang="is-IS" dirty="0">
                <a:cs typeface="Calibri" panose="020F0502020204030204"/>
              </a:rPr>
              <a:t>: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3245573" y="866178"/>
            <a:ext cx="1365848" cy="5131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620081" y="857516"/>
            <a:ext cx="1365848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flag</a:t>
            </a:r>
            <a:r>
              <a:rPr lang="is-IS" sz="1400">
                <a:cs typeface="Calibri"/>
              </a:rPr>
              <a:t> (1)</a:t>
            </a:r>
          </a:p>
          <a:p>
            <a:pPr algn="ctr"/>
            <a:r>
              <a:rPr lang="is-IS">
                <a:cs typeface="Calibri" panose="020F0502020204030204"/>
              </a:rPr>
              <a:t>"D"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3240998" y="1463650"/>
            <a:ext cx="1092679" cy="8044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 ("ISL")(c40)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61A6D914-CE51-0599-3F45-35F0CE7766B4}"/>
              </a:ext>
            </a:extLst>
          </p:cNvPr>
          <p:cNvSpPr/>
          <p:nvPr/>
        </p:nvSpPr>
        <p:spPr>
          <a:xfrm>
            <a:off x="4333677" y="1462412"/>
            <a:ext cx="1590984" cy="806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 </a:t>
            </a:r>
            <a:r>
              <a:rPr lang="is-IS" sz="1400" err="1">
                <a:cs typeface="Calibri"/>
              </a:rPr>
              <a:t>alg</a:t>
            </a:r>
            <a:r>
              <a:rPr lang="is-IS" sz="1400">
                <a:cs typeface="Calibri"/>
              </a:rPr>
              <a:t>(1)</a:t>
            </a:r>
          </a:p>
          <a:p>
            <a:pPr algn="ctr"/>
            <a:r>
              <a:rPr lang="is-IS" sz="1200">
                <a:cs typeface="Calibri" panose="020F0502020204030204"/>
              </a:rPr>
              <a:t>0x01, 0x02 </a:t>
            </a:r>
            <a:r>
              <a:rPr lang="is-IS" sz="1200" err="1">
                <a:cs typeface="Calibri" panose="020F0502020204030204"/>
              </a:rPr>
              <a:t>or</a:t>
            </a:r>
            <a:r>
              <a:rPr lang="is-IS" sz="1200">
                <a:cs typeface="Calibri" panose="020F0502020204030204"/>
              </a:rPr>
              <a:t> 0x03</a:t>
            </a:r>
          </a:p>
        </p:txBody>
      </p:sp>
      <p:sp>
        <p:nvSpPr>
          <p:cNvPr id="8" name="Rétthyrningur 7">
            <a:extLst>
              <a:ext uri="{FF2B5EF4-FFF2-40B4-BE49-F238E27FC236}">
                <a16:creationId xmlns:a16="http://schemas.microsoft.com/office/drawing/2014/main" id="{0EF80E06-1E8B-AD6A-4D4A-5D8511D60069}"/>
              </a:ext>
            </a:extLst>
          </p:cNvPr>
          <p:cNvSpPr/>
          <p:nvPr/>
        </p:nvSpPr>
        <p:spPr>
          <a:xfrm>
            <a:off x="5923426" y="1465739"/>
            <a:ext cx="1901893" cy="8033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Certificate</a:t>
            </a:r>
            <a:r>
              <a:rPr lang="is-IS" sz="1400">
                <a:cs typeface="Calibri"/>
              </a:rPr>
              <a:t> ref (5)</a:t>
            </a:r>
          </a:p>
          <a:p>
            <a:pPr algn="ctr"/>
            <a:r>
              <a:rPr lang="is-IS">
                <a:cs typeface="Calibri" panose="020F0502020204030204"/>
              </a:rPr>
              <a:t>(sha1 </a:t>
            </a:r>
            <a:r>
              <a:rPr lang="is-IS" err="1">
                <a:cs typeface="Calibri" panose="020F0502020204030204"/>
              </a:rPr>
              <a:t>end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9" name="Rétthyrningur 8">
            <a:extLst>
              <a:ext uri="{FF2B5EF4-FFF2-40B4-BE49-F238E27FC236}">
                <a16:creationId xmlns:a16="http://schemas.microsoft.com/office/drawing/2014/main" id="{E7FB0780-A5C8-C190-ED90-04632BAFAF4A}"/>
              </a:ext>
            </a:extLst>
          </p:cNvPr>
          <p:cNvSpPr/>
          <p:nvPr/>
        </p:nvSpPr>
        <p:spPr>
          <a:xfrm>
            <a:off x="7825321" y="1463652"/>
            <a:ext cx="1712211" cy="807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Sign.date</a:t>
            </a:r>
            <a:r>
              <a:rPr lang="is-IS" sz="1400">
                <a:cs typeface="Calibri"/>
              </a:rPr>
              <a:t> (4)</a:t>
            </a:r>
          </a:p>
          <a:p>
            <a:pPr algn="ctr"/>
            <a:r>
              <a:rPr lang="is-IS" err="1">
                <a:cs typeface="Calibri" panose="020F0502020204030204"/>
              </a:rPr>
              <a:t>Date</a:t>
            </a:r>
            <a:r>
              <a:rPr lang="is-IS">
                <a:cs typeface="Calibri" panose="020F0502020204030204"/>
              </a:rPr>
              <a:t> (</a:t>
            </a:r>
            <a:r>
              <a:rPr lang="is-IS" err="1">
                <a:cs typeface="Calibri" panose="020F0502020204030204"/>
              </a:rPr>
              <a:t>encoded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7381702" y="2509537"/>
            <a:ext cx="3993052" cy="1045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(90)</a:t>
            </a:r>
          </a:p>
          <a:p>
            <a:pPr algn="ctr"/>
            <a:r>
              <a:rPr lang="is-IS" dirty="0">
                <a:cs typeface="Calibri" panose="020F0502020204030204"/>
              </a:rPr>
              <a:t>C40 ("IDISLIS1234567X121212 1239   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121212XF291011XISL           3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AEVARSDOTTIR  THURIDUR OESP    ")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890D504E-07D2-A1B8-B5DC-721AFCF6096B}"/>
              </a:ext>
            </a:extLst>
          </p:cNvPr>
          <p:cNvSpPr/>
          <p:nvPr/>
        </p:nvSpPr>
        <p:spPr>
          <a:xfrm>
            <a:off x="5476370" y="3975603"/>
            <a:ext cx="5947636" cy="60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Full </a:t>
            </a:r>
            <a:r>
              <a:rPr lang="is-IS" sz="1400" dirty="0" err="1">
                <a:cs typeface="Calibri"/>
              </a:rPr>
              <a:t>name</a:t>
            </a:r>
            <a:r>
              <a:rPr lang="is-IS" sz="1400" dirty="0">
                <a:cs typeface="Calibri"/>
              </a:rPr>
              <a:t> (1-44)</a:t>
            </a:r>
          </a:p>
          <a:p>
            <a:pPr algn="ctr"/>
            <a:r>
              <a:rPr lang="is-IS" dirty="0">
                <a:cs typeface="Calibri" panose="020F0502020204030204"/>
              </a:rPr>
              <a:t>"Þuríður Ösp Ævarsdóttir"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4598BB56-A569-9EB2-8A4A-E2D81BB50753}"/>
              </a:ext>
            </a:extLst>
          </p:cNvPr>
          <p:cNvSpPr/>
          <p:nvPr/>
        </p:nvSpPr>
        <p:spPr>
          <a:xfrm>
            <a:off x="5482353" y="4960540"/>
            <a:ext cx="5941653" cy="59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Tiny</a:t>
            </a:r>
            <a:r>
              <a:rPr lang="is-IS" sz="1400" dirty="0">
                <a:cs typeface="Calibri"/>
              </a:rPr>
              <a:t> </a:t>
            </a:r>
            <a:r>
              <a:rPr lang="is-IS" sz="1400" dirty="0" err="1">
                <a:cs typeface="Calibri"/>
              </a:rPr>
              <a:t>Facial</a:t>
            </a:r>
            <a:r>
              <a:rPr lang="is-IS" sz="1400" dirty="0">
                <a:cs typeface="Calibri"/>
              </a:rPr>
              <a:t> (&lt;1024)</a:t>
            </a:r>
            <a:endParaRPr lang="is-IS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Jpeg2000 (B/</a:t>
            </a:r>
            <a:r>
              <a:rPr lang="is-IS" dirty="0" err="1">
                <a:cs typeface="Calibri"/>
              </a:rPr>
              <a:t>W+shrink+compress</a:t>
            </a:r>
            <a:r>
              <a:rPr lang="is-IS" dirty="0">
                <a:cs typeface="Calibri"/>
              </a:rPr>
              <a:t>)</a:t>
            </a:r>
            <a:endParaRPr lang="is-IS" dirty="0"/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DE83E3AC-0704-EEDC-729D-42FEBCB214A1}"/>
              </a:ext>
            </a:extLst>
          </p:cNvPr>
          <p:cNvSpPr/>
          <p:nvPr/>
        </p:nvSpPr>
        <p:spPr>
          <a:xfrm>
            <a:off x="3245945" y="6075234"/>
            <a:ext cx="1419249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Signature</a:t>
            </a:r>
            <a:r>
              <a:rPr lang="is-IS" sz="1400" dirty="0">
                <a:cs typeface="Calibri"/>
              </a:rPr>
              <a:t> Tag (1)</a:t>
            </a:r>
          </a:p>
          <a:p>
            <a:pPr algn="ctr"/>
            <a:r>
              <a:rPr lang="is-IS" dirty="0">
                <a:cs typeface="Calibri" panose="020F0502020204030204"/>
              </a:rPr>
              <a:t>0x7F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A43ECCF1-15D7-ACEE-D574-F3875EEDB7C5}"/>
              </a:ext>
            </a:extLst>
          </p:cNvPr>
          <p:cNvSpPr/>
          <p:nvPr/>
        </p:nvSpPr>
        <p:spPr>
          <a:xfrm>
            <a:off x="5324475" y="6075234"/>
            <a:ext cx="6099758" cy="517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  (&lt;73)</a:t>
            </a:r>
            <a:endParaRPr lang="is-IS">
              <a:cs typeface="Calibri"/>
            </a:endParaRPr>
          </a:p>
          <a:p>
            <a:pPr algn="ctr"/>
            <a:r>
              <a:rPr lang="is-IS">
                <a:cs typeface="Calibri"/>
              </a:rPr>
              <a:t>(DER </a:t>
            </a:r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– </a:t>
            </a:r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on </a:t>
            </a:r>
            <a:r>
              <a:rPr lang="is-IS" err="1">
                <a:cs typeface="Calibri"/>
              </a:rPr>
              <a:t>Header+All</a:t>
            </a:r>
            <a:r>
              <a:rPr lang="is-IS">
                <a:cs typeface="Calibri"/>
              </a:rPr>
              <a:t> </a:t>
            </a:r>
            <a:r>
              <a:rPr lang="is-IS" err="1">
                <a:cs typeface="Calibri"/>
              </a:rPr>
              <a:t>Messages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D6E27B7C-4C3F-B1DC-39DB-974F8AB8FAAF}"/>
              </a:ext>
            </a:extLst>
          </p:cNvPr>
          <p:cNvSpPr/>
          <p:nvPr/>
        </p:nvSpPr>
        <p:spPr>
          <a:xfrm>
            <a:off x="5218455" y="2508661"/>
            <a:ext cx="947533" cy="10474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tag (1)</a:t>
            </a:r>
          </a:p>
          <a:p>
            <a:pPr algn="ctr"/>
            <a:r>
              <a:rPr lang="is-IS" dirty="0">
                <a:cs typeface="Calibri" panose="020F0502020204030204"/>
              </a:rPr>
              <a:t>0x07</a:t>
            </a:r>
          </a:p>
        </p:txBody>
      </p:sp>
      <p:sp>
        <p:nvSpPr>
          <p:cNvPr id="21" name="Rétthyrningur 21">
            <a:extLst>
              <a:ext uri="{FF2B5EF4-FFF2-40B4-BE49-F238E27FC236}">
                <a16:creationId xmlns:a16="http://schemas.microsoft.com/office/drawing/2014/main" id="{FE31BFEC-70C9-5669-627E-D5DA20F21922}"/>
              </a:ext>
            </a:extLst>
          </p:cNvPr>
          <p:cNvSpPr/>
          <p:nvPr/>
        </p:nvSpPr>
        <p:spPr>
          <a:xfrm>
            <a:off x="4172627" y="2504304"/>
            <a:ext cx="1057431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Msg</a:t>
            </a:r>
            <a:r>
              <a:rPr lang="is-IS" sz="1400" dirty="0">
                <a:cs typeface="Calibri" panose="020F0502020204030204"/>
              </a:rPr>
              <a:t>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</a:p>
        </p:txBody>
      </p:sp>
      <p:sp>
        <p:nvSpPr>
          <p:cNvPr id="23" name="Rétthyrningur 21">
            <a:extLst>
              <a:ext uri="{FF2B5EF4-FFF2-40B4-BE49-F238E27FC236}">
                <a16:creationId xmlns:a16="http://schemas.microsoft.com/office/drawing/2014/main" id="{BC171744-1C56-2348-E338-DA7577B8BF0B}"/>
              </a:ext>
            </a:extLst>
          </p:cNvPr>
          <p:cNvSpPr/>
          <p:nvPr/>
        </p:nvSpPr>
        <p:spPr>
          <a:xfrm>
            <a:off x="3193049" y="2504304"/>
            <a:ext cx="981765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 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 ("T")</a:t>
            </a:r>
            <a:endParaRPr lang="is-IS" dirty="0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2467794E-9637-2050-E1C1-F6F9CB292359}"/>
              </a:ext>
            </a:extLst>
          </p:cNvPr>
          <p:cNvSpPr/>
          <p:nvPr/>
        </p:nvSpPr>
        <p:spPr>
          <a:xfrm>
            <a:off x="3193049" y="3980628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0xAA</a:t>
            </a:r>
          </a:p>
        </p:txBody>
      </p:sp>
      <p:sp>
        <p:nvSpPr>
          <p:cNvPr id="27" name="Rétthyrningur 21">
            <a:extLst>
              <a:ext uri="{FF2B5EF4-FFF2-40B4-BE49-F238E27FC236}">
                <a16:creationId xmlns:a16="http://schemas.microsoft.com/office/drawing/2014/main" id="{B688A81F-82B6-257B-DB0C-B7F1560F7089}"/>
              </a:ext>
            </a:extLst>
          </p:cNvPr>
          <p:cNvSpPr/>
          <p:nvPr/>
        </p:nvSpPr>
        <p:spPr>
          <a:xfrm>
            <a:off x="4567861" y="3975603"/>
            <a:ext cx="90294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200" dirty="0">
                <a:cs typeface="Calibri" panose="020F0502020204030204"/>
              </a:rPr>
              <a:t>1-4</a:t>
            </a:r>
            <a:r>
              <a:rPr lang="is-IS" sz="1400" dirty="0">
                <a:cs typeface="Calibri" panose="020F0502020204030204"/>
              </a:rPr>
              <a:t>4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C45F6451-BFC6-CB5F-EB6B-12A5AE34F54B}"/>
              </a:ext>
            </a:extLst>
          </p:cNvPr>
          <p:cNvSpPr/>
          <p:nvPr/>
        </p:nvSpPr>
        <p:spPr>
          <a:xfrm>
            <a:off x="3193049" y="4956639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0xAB</a:t>
            </a:r>
          </a:p>
        </p:txBody>
      </p:sp>
      <p:sp>
        <p:nvSpPr>
          <p:cNvPr id="31" name="Rétthyrningur 21">
            <a:extLst>
              <a:ext uri="{FF2B5EF4-FFF2-40B4-BE49-F238E27FC236}">
                <a16:creationId xmlns:a16="http://schemas.microsoft.com/office/drawing/2014/main" id="{6A879761-80AE-1C6B-E5F9-9907775F7D7F}"/>
              </a:ext>
            </a:extLst>
          </p:cNvPr>
          <p:cNvSpPr/>
          <p:nvPr/>
        </p:nvSpPr>
        <p:spPr>
          <a:xfrm>
            <a:off x="4573713" y="4958963"/>
            <a:ext cx="91713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  <a:endParaRPr lang="is-IS" dirty="0">
              <a:ea typeface="Calibri"/>
              <a:cs typeface="Calibri"/>
            </a:endParaRPr>
          </a:p>
        </p:txBody>
      </p:sp>
      <p:sp>
        <p:nvSpPr>
          <p:cNvPr id="10" name="Rétthyrningur 21">
            <a:extLst>
              <a:ext uri="{FF2B5EF4-FFF2-40B4-BE49-F238E27FC236}">
                <a16:creationId xmlns:a16="http://schemas.microsoft.com/office/drawing/2014/main" id="{AC5CF1DE-854F-3EC8-C9DB-E2F1CFEBE4B6}"/>
              </a:ext>
            </a:extLst>
          </p:cNvPr>
          <p:cNvSpPr/>
          <p:nvPr/>
        </p:nvSpPr>
        <p:spPr>
          <a:xfrm>
            <a:off x="4666617" y="6077479"/>
            <a:ext cx="658909" cy="510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&lt;73</a:t>
            </a:r>
            <a:endParaRPr lang="is-IS" err="1"/>
          </a:p>
        </p:txBody>
      </p:sp>
      <p:sp>
        <p:nvSpPr>
          <p:cNvPr id="11" name="Rétthyrningur 21">
            <a:extLst>
              <a:ext uri="{FF2B5EF4-FFF2-40B4-BE49-F238E27FC236}">
                <a16:creationId xmlns:a16="http://schemas.microsoft.com/office/drawing/2014/main" id="{3934FD2B-D05A-CC5A-62CC-0A0015B1B2FF}"/>
              </a:ext>
            </a:extLst>
          </p:cNvPr>
          <p:cNvSpPr/>
          <p:nvPr/>
        </p:nvSpPr>
        <p:spPr>
          <a:xfrm>
            <a:off x="6171640" y="2514199"/>
            <a:ext cx="1215769" cy="1035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cs typeface="Calibri" panose="020F0502020204030204"/>
              </a:rPr>
              <a:t>MRZ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0x3C (60) </a:t>
            </a:r>
            <a:r>
              <a:rPr lang="is-IS" sz="1400" dirty="0" err="1">
                <a:cs typeface="Calibri" panose="020F0502020204030204"/>
              </a:rPr>
              <a:t>or</a:t>
            </a:r>
            <a:r>
              <a:rPr lang="is-IS" sz="1400" dirty="0">
                <a:cs typeface="Calibri" panose="020F0502020204030204"/>
              </a:rPr>
              <a:t> 0x5A (90)</a:t>
            </a:r>
          </a:p>
        </p:txBody>
      </p:sp>
    </p:spTree>
    <p:extLst>
      <p:ext uri="{BB962C8B-B14F-4D97-AF65-F5344CB8AC3E}">
        <p14:creationId xmlns:p14="http://schemas.microsoft.com/office/powerpoint/2010/main" val="7029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FF9EF49D-EAA1-6950-57E2-D9568B39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88"/>
            <a:ext cx="10515600" cy="929719"/>
          </a:xfrm>
        </p:spPr>
        <p:txBody>
          <a:bodyPr/>
          <a:lstStyle/>
          <a:p>
            <a:r>
              <a:rPr lang="is-IS" err="1">
                <a:cs typeface="Calibri Light"/>
              </a:rPr>
              <a:t>Final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encoding</a:t>
            </a:r>
            <a:r>
              <a:rPr lang="is-IS">
                <a:cs typeface="Calibri Light"/>
              </a:rPr>
              <a:t> of large barcode 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1094505D-11A2-05B6-DA77-A1CA400A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98"/>
            <a:ext cx="10515600" cy="5410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Encoded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for </a:t>
            </a:r>
            <a:r>
              <a:rPr lang="is-IS" dirty="0" err="1">
                <a:cs typeface="Calibri" panose="020F0502020204030204"/>
              </a:rPr>
              <a:t>signing</a:t>
            </a:r>
            <a:r>
              <a:rPr lang="is-IS" dirty="0">
                <a:cs typeface="Calibri" panose="020F0502020204030204"/>
              </a:rPr>
              <a:t> (&lt;1129):</a:t>
            </a: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Signed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r>
              <a:rPr lang="is-IS" dirty="0">
                <a:cs typeface="Calibri" panose="020F0502020204030204"/>
              </a:rPr>
              <a:t>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(&lt;1204):</a:t>
            </a:r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ZLIB </a:t>
            </a:r>
            <a:r>
              <a:rPr lang="is-IS" dirty="0" err="1">
                <a:cs typeface="Calibri" panose="020F0502020204030204"/>
              </a:rPr>
              <a:t>compressed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level9 (</a:t>
            </a:r>
            <a:r>
              <a:rPr lang="is-IS" sz="1800" dirty="0">
                <a:cs typeface="Calibri" panose="020F0502020204030204"/>
              </a:rPr>
              <a:t>∼</a:t>
            </a:r>
            <a:r>
              <a:rPr lang="is-IS" dirty="0">
                <a:cs typeface="Calibri" panose="020F0502020204030204"/>
              </a:rPr>
              <a:t>1196 </a:t>
            </a:r>
            <a:r>
              <a:rPr lang="is-IS" dirty="0" err="1">
                <a:cs typeface="Calibri" panose="020F0502020204030204"/>
              </a:rPr>
              <a:t>hex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bytes</a:t>
            </a:r>
            <a:r>
              <a:rPr lang="is-IS" dirty="0">
                <a:cs typeface="Calibri" panose="020F0502020204030204"/>
              </a:rPr>
              <a:t>):</a:t>
            </a:r>
            <a:endParaRPr lang="is-IS" dirty="0"/>
          </a:p>
          <a:p>
            <a:pPr marL="0" indent="0">
              <a:buNone/>
            </a:pPr>
            <a:r>
              <a:rPr lang="is-IS" sz="2400" dirty="0">
                <a:cs typeface="Calibri" panose="020F0502020204030204"/>
              </a:rPr>
              <a:t>Base32 </a:t>
            </a:r>
            <a:r>
              <a:rPr lang="is-IS" sz="2400" dirty="0" err="1">
                <a:cs typeface="Calibri" panose="020F0502020204030204"/>
              </a:rPr>
              <a:t>encoded</a:t>
            </a:r>
            <a:r>
              <a:rPr lang="is-IS" sz="2400" dirty="0">
                <a:cs typeface="Calibri" panose="020F0502020204030204"/>
              </a:rPr>
              <a:t> (8/5)</a:t>
            </a:r>
            <a:br>
              <a:rPr lang="is-IS" sz="2400" dirty="0">
                <a:cs typeface="Calibri" panose="020F0502020204030204"/>
              </a:rPr>
            </a:br>
            <a:r>
              <a:rPr lang="is-IS" sz="2400" dirty="0">
                <a:cs typeface="Calibri" panose="020F0502020204030204"/>
              </a:rPr>
              <a:t>+de-</a:t>
            </a:r>
            <a:r>
              <a:rPr lang="is-IS" sz="2400" dirty="0" err="1">
                <a:cs typeface="Calibri" panose="020F0502020204030204"/>
              </a:rPr>
              <a:t>padding</a:t>
            </a:r>
            <a:r>
              <a:rPr lang="is-IS" sz="2400" dirty="0">
                <a:cs typeface="Calibri" panose="020F0502020204030204"/>
              </a:rPr>
              <a:t> (&lt;1866 </a:t>
            </a:r>
            <a:r>
              <a:rPr lang="is-IS" sz="2400" dirty="0" err="1">
                <a:cs typeface="Calibri" panose="020F0502020204030204"/>
              </a:rPr>
              <a:t>chars</a:t>
            </a:r>
            <a:r>
              <a:rPr lang="is-IS" sz="2400" dirty="0">
                <a:cs typeface="Calibri" panose="020F0502020204030204"/>
              </a:rPr>
              <a:t>):</a:t>
            </a: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Base32:           </a:t>
            </a:r>
            <a:endParaRPr lang="is-IS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E99BEB38-34BF-010F-6615-5B91F2FC0BD0}"/>
              </a:ext>
            </a:extLst>
          </p:cNvPr>
          <p:cNvSpPr/>
          <p:nvPr/>
        </p:nvSpPr>
        <p:spPr>
          <a:xfrm>
            <a:off x="4552231" y="1245937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 panose="020F0502020204030204"/>
              </a:rPr>
              <a:t>Header</a:t>
            </a:r>
            <a:r>
              <a:rPr lang="is-IS" dirty="0">
                <a:cs typeface="Calibri" panose="020F0502020204030204"/>
              </a:rPr>
              <a:t> (16)</a:t>
            </a:r>
            <a:endParaRPr lang="is-IS" dirty="0"/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9A960872-C57D-E09C-A7EF-F7CAFF72E3D3}"/>
              </a:ext>
            </a:extLst>
          </p:cNvPr>
          <p:cNvSpPr/>
          <p:nvPr/>
        </p:nvSpPr>
        <p:spPr>
          <a:xfrm>
            <a:off x="5967373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6E30813-C358-8AF2-7341-2B6A4970872A}"/>
              </a:ext>
            </a:extLst>
          </p:cNvPr>
          <p:cNvSpPr/>
          <p:nvPr/>
        </p:nvSpPr>
        <p:spPr>
          <a:xfrm>
            <a:off x="7291396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FullName</a:t>
            </a:r>
            <a:br>
              <a:rPr lang="is-IS" dirty="0">
                <a:cs typeface="Calibri"/>
              </a:rPr>
            </a:br>
            <a:r>
              <a:rPr lang="is-IS" dirty="0" err="1">
                <a:cs typeface="Calibri"/>
              </a:rPr>
              <a:t>message</a:t>
            </a:r>
            <a:r>
              <a:rPr lang="is-IS" dirty="0">
                <a:cs typeface="Calibri"/>
              </a:rPr>
              <a:t> (47)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52262AAA-0B91-F533-FE47-6FD5E5AE1184}"/>
              </a:ext>
            </a:extLst>
          </p:cNvPr>
          <p:cNvSpPr/>
          <p:nvPr/>
        </p:nvSpPr>
        <p:spPr>
          <a:xfrm>
            <a:off x="8611686" y="125120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3" name="Rétthyrningur 12">
            <a:extLst>
              <a:ext uri="{FF2B5EF4-FFF2-40B4-BE49-F238E27FC236}">
                <a16:creationId xmlns:a16="http://schemas.microsoft.com/office/drawing/2014/main" id="{9EB408C1-6348-10E6-AAFF-B7A48C40E923}"/>
              </a:ext>
            </a:extLst>
          </p:cNvPr>
          <p:cNvSpPr/>
          <p:nvPr/>
        </p:nvSpPr>
        <p:spPr>
          <a:xfrm>
            <a:off x="9924136" y="2101950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Signature</a:t>
            </a:r>
            <a:r>
              <a:rPr lang="is-IS" dirty="0">
                <a:cs typeface="Calibri"/>
              </a:rPr>
              <a:t> </a:t>
            </a:r>
            <a:r>
              <a:rPr lang="is-IS" dirty="0" err="1">
                <a:cs typeface="Calibri"/>
              </a:rPr>
              <a:t>zone</a:t>
            </a:r>
            <a:br>
              <a:rPr lang="is-IS" dirty="0">
                <a:cs typeface="Calibri"/>
              </a:rPr>
            </a:br>
            <a:r>
              <a:rPr lang="is-IS" dirty="0">
                <a:cs typeface="Calibri"/>
              </a:rPr>
              <a:t>(&lt;75)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C01A2D53-88EC-96AB-C8FE-9695D5EF2DB2}"/>
              </a:ext>
            </a:extLst>
          </p:cNvPr>
          <p:cNvSpPr/>
          <p:nvPr/>
        </p:nvSpPr>
        <p:spPr>
          <a:xfrm>
            <a:off x="4552231" y="2116793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15" name="Rétthyrningur 14">
            <a:extLst>
              <a:ext uri="{FF2B5EF4-FFF2-40B4-BE49-F238E27FC236}">
                <a16:creationId xmlns:a16="http://schemas.microsoft.com/office/drawing/2014/main" id="{A1EBA8E7-E8F8-18E6-5A1C-B673F203F15B}"/>
              </a:ext>
            </a:extLst>
          </p:cNvPr>
          <p:cNvSpPr/>
          <p:nvPr/>
        </p:nvSpPr>
        <p:spPr>
          <a:xfrm>
            <a:off x="596737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302DEA0C-81C2-6316-5D56-828E73ED4438}"/>
              </a:ext>
            </a:extLst>
          </p:cNvPr>
          <p:cNvSpPr/>
          <p:nvPr/>
        </p:nvSpPr>
        <p:spPr>
          <a:xfrm>
            <a:off x="728766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A63C3790-8640-DD3D-67B0-DA7CA0DC5C1A}"/>
              </a:ext>
            </a:extLst>
          </p:cNvPr>
          <p:cNvSpPr/>
          <p:nvPr/>
        </p:nvSpPr>
        <p:spPr>
          <a:xfrm>
            <a:off x="8603846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TinyFacial</a:t>
            </a:r>
            <a:r>
              <a:rPr lang="is-IS" dirty="0">
                <a:cs typeface="Calibri"/>
              </a:rPr>
              <a:t> </a:t>
            </a:r>
            <a:r>
              <a:rPr lang="is-IS" dirty="0" err="1">
                <a:cs typeface="Calibri"/>
              </a:rPr>
              <a:t>message</a:t>
            </a:r>
            <a:r>
              <a:rPr lang="is-IS" dirty="0">
                <a:cs typeface="Calibri"/>
              </a:rPr>
              <a:t> (&lt;1005)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299C6E63-E459-30AB-03E5-3959986903A0}"/>
              </a:ext>
            </a:extLst>
          </p:cNvPr>
          <p:cNvSpPr/>
          <p:nvPr/>
        </p:nvSpPr>
        <p:spPr>
          <a:xfrm>
            <a:off x="9915918" y="299754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zone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98325924-59D3-EA74-1D9C-FD26D6825043}"/>
              </a:ext>
            </a:extLst>
          </p:cNvPr>
          <p:cNvSpPr/>
          <p:nvPr/>
        </p:nvSpPr>
        <p:spPr>
          <a:xfrm>
            <a:off x="4552231" y="299754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 panose="020F0502020204030204"/>
              </a:rPr>
              <a:t> </a:t>
            </a:r>
            <a:endParaRPr lang="is-IS" sz="1600">
              <a:cs typeface="Calibri" panose="020F0502020204030204"/>
            </a:endParaRPr>
          </a:p>
        </p:txBody>
      </p:sp>
      <p:sp>
        <p:nvSpPr>
          <p:cNvPr id="20" name="Rétthyrningur 19">
            <a:extLst>
              <a:ext uri="{FF2B5EF4-FFF2-40B4-BE49-F238E27FC236}">
                <a16:creationId xmlns:a16="http://schemas.microsoft.com/office/drawing/2014/main" id="{CECBCA64-3EF8-DD00-74F9-0A8056C41BDD}"/>
              </a:ext>
            </a:extLst>
          </p:cNvPr>
          <p:cNvSpPr/>
          <p:nvPr/>
        </p:nvSpPr>
        <p:spPr>
          <a:xfrm>
            <a:off x="5967373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1" name="Rétthyrningur 20">
            <a:extLst>
              <a:ext uri="{FF2B5EF4-FFF2-40B4-BE49-F238E27FC236}">
                <a16:creationId xmlns:a16="http://schemas.microsoft.com/office/drawing/2014/main" id="{BD15A6EC-DB4F-ACF2-F169-A34E2F9B6CB4}"/>
              </a:ext>
            </a:extLst>
          </p:cNvPr>
          <p:cNvSpPr/>
          <p:nvPr/>
        </p:nvSpPr>
        <p:spPr>
          <a:xfrm>
            <a:off x="7287663" y="299754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FullName</a:t>
            </a:r>
            <a:br>
              <a:rPr lang="is-IS" dirty="0">
                <a:cs typeface="Calibri"/>
              </a:rPr>
            </a:br>
            <a:r>
              <a:rPr lang="is-IS" dirty="0" err="1">
                <a:cs typeface="Calibri"/>
              </a:rPr>
              <a:t>message</a:t>
            </a:r>
            <a:endParaRPr lang="is-IS" dirty="0">
              <a:cs typeface="Calibri"/>
            </a:endParaRPr>
          </a:p>
        </p:txBody>
      </p:sp>
      <p:sp>
        <p:nvSpPr>
          <p:cNvPr id="22" name="Rétthyrningur 21">
            <a:extLst>
              <a:ext uri="{FF2B5EF4-FFF2-40B4-BE49-F238E27FC236}">
                <a16:creationId xmlns:a16="http://schemas.microsoft.com/office/drawing/2014/main" id="{FC3B5221-AEEA-632A-4FC1-A10FBFDBDCB5}"/>
              </a:ext>
            </a:extLst>
          </p:cNvPr>
          <p:cNvSpPr/>
          <p:nvPr/>
        </p:nvSpPr>
        <p:spPr>
          <a:xfrm>
            <a:off x="8603846" y="299754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TinyFacial</a:t>
            </a:r>
            <a:r>
              <a:rPr lang="is-IS" dirty="0">
                <a:cs typeface="Calibri"/>
              </a:rPr>
              <a:t> </a:t>
            </a:r>
            <a:r>
              <a:rPr lang="is-IS" dirty="0" err="1">
                <a:cs typeface="Calibri"/>
              </a:rPr>
              <a:t>message</a:t>
            </a:r>
            <a:endParaRPr lang="is-IS" dirty="0">
              <a:cs typeface="Calibri"/>
            </a:endParaRPr>
          </a:p>
        </p:txBody>
      </p:sp>
      <p:sp>
        <p:nvSpPr>
          <p:cNvPr id="23" name="Rétthyrningur 22">
            <a:extLst>
              <a:ext uri="{FF2B5EF4-FFF2-40B4-BE49-F238E27FC236}">
                <a16:creationId xmlns:a16="http://schemas.microsoft.com/office/drawing/2014/main" id="{E29BBEE9-A785-0012-B3B1-287368A12F93}"/>
              </a:ext>
            </a:extLst>
          </p:cNvPr>
          <p:cNvSpPr/>
          <p:nvPr/>
        </p:nvSpPr>
        <p:spPr>
          <a:xfrm>
            <a:off x="9911405" y="3901650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(&lt;120)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FBBA037A-188D-E7EC-7CDA-BE3F59533D34}"/>
              </a:ext>
            </a:extLst>
          </p:cNvPr>
          <p:cNvSpPr/>
          <p:nvPr/>
        </p:nvSpPr>
        <p:spPr>
          <a:xfrm>
            <a:off x="4552231" y="390798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C5E0EF4A-751F-81DC-A7ED-47742865096A}"/>
              </a:ext>
            </a:extLst>
          </p:cNvPr>
          <p:cNvSpPr/>
          <p:nvPr/>
        </p:nvSpPr>
        <p:spPr>
          <a:xfrm>
            <a:off x="5967373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(69)</a:t>
            </a:r>
          </a:p>
        </p:txBody>
      </p:sp>
      <p:sp>
        <p:nvSpPr>
          <p:cNvPr id="26" name="Rétthyrningur 25">
            <a:extLst>
              <a:ext uri="{FF2B5EF4-FFF2-40B4-BE49-F238E27FC236}">
                <a16:creationId xmlns:a16="http://schemas.microsoft.com/office/drawing/2014/main" id="{64E2F143-7E5E-C573-96E9-B7F2A35B87E6}"/>
              </a:ext>
            </a:extLst>
          </p:cNvPr>
          <p:cNvSpPr/>
          <p:nvPr/>
        </p:nvSpPr>
        <p:spPr>
          <a:xfrm>
            <a:off x="7276531" y="3901649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FullName</a:t>
            </a:r>
            <a:br>
              <a:rPr lang="is-IS" dirty="0">
                <a:cs typeface="Calibri"/>
              </a:rPr>
            </a:br>
            <a:r>
              <a:rPr lang="is-IS" dirty="0" err="1">
                <a:cs typeface="Calibri"/>
              </a:rPr>
              <a:t>message</a:t>
            </a:r>
            <a:r>
              <a:rPr lang="is-IS" dirty="0">
                <a:cs typeface="Calibri"/>
              </a:rPr>
              <a:t> (53)</a:t>
            </a:r>
          </a:p>
        </p:txBody>
      </p:sp>
      <p:sp>
        <p:nvSpPr>
          <p:cNvPr id="27" name="Rétthyrningur 26">
            <a:extLst>
              <a:ext uri="{FF2B5EF4-FFF2-40B4-BE49-F238E27FC236}">
                <a16:creationId xmlns:a16="http://schemas.microsoft.com/office/drawing/2014/main" id="{A4CA2893-6674-15AF-C6DA-1D554055C468}"/>
              </a:ext>
            </a:extLst>
          </p:cNvPr>
          <p:cNvSpPr/>
          <p:nvPr/>
        </p:nvSpPr>
        <p:spPr>
          <a:xfrm>
            <a:off x="8591115" y="3901649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dirty="0" err="1">
                <a:cs typeface="Calibri"/>
              </a:rPr>
              <a:t>TinyFacial</a:t>
            </a:r>
            <a:r>
              <a:rPr lang="is-IS" dirty="0">
                <a:cs typeface="Calibri"/>
              </a:rPr>
              <a:t> </a:t>
            </a:r>
            <a:r>
              <a:rPr lang="is-IS" dirty="0" err="1">
                <a:cs typeface="Calibri"/>
              </a:rPr>
              <a:t>message</a:t>
            </a:r>
            <a:r>
              <a:rPr lang="is-IS" dirty="0">
                <a:cs typeface="Calibri"/>
              </a:rPr>
              <a:t> (&lt;1608)</a:t>
            </a:r>
          </a:p>
        </p:txBody>
      </p:sp>
      <p:pic>
        <p:nvPicPr>
          <p:cNvPr id="8" name="Picture 7" descr="A close-up of a qr code&#10;&#10;Description automatically generated">
            <a:extLst>
              <a:ext uri="{FF2B5EF4-FFF2-40B4-BE49-F238E27FC236}">
                <a16:creationId xmlns:a16="http://schemas.microsoft.com/office/drawing/2014/main" id="{A721FDB9-0806-9C2D-D4EA-CFE061FE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8" y="5034539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60e0e-9e99-48ed-85cf-ed56398403cb">
      <Terms xmlns="http://schemas.microsoft.com/office/infopath/2007/PartnerControls"/>
    </lcf76f155ced4ddcb4097134ff3c332f>
    <TaxCatchAll xmlns="61150db6-8d68-41c5-bc78-090ddac52e03" xsi:nil="true"/>
    <Endurgera xmlns="99860e0e-9e99-48ed-85cf-ed56398403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9C98AAC6EAC46BA8E7D896C85123F" ma:contentTypeVersion="14" ma:contentTypeDescription="Create a new document." ma:contentTypeScope="" ma:versionID="a53733a194f6e2a5aed512577a8804e9">
  <xsd:schema xmlns:xsd="http://www.w3.org/2001/XMLSchema" xmlns:xs="http://www.w3.org/2001/XMLSchema" xmlns:p="http://schemas.microsoft.com/office/2006/metadata/properties" xmlns:ns2="99860e0e-9e99-48ed-85cf-ed56398403cb" xmlns:ns3="61150db6-8d68-41c5-bc78-090ddac52e03" targetNamespace="http://schemas.microsoft.com/office/2006/metadata/properties" ma:root="true" ma:fieldsID="794a6dd5cb43b092d54517ff433ddc7e" ns2:_="" ns3:_="">
    <xsd:import namespace="99860e0e-9e99-48ed-85cf-ed56398403cb"/>
    <xsd:import namespace="61150db6-8d68-41c5-bc78-090ddac52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Endurge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60e0e-9e99-48ed-85cf-ed5639840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4970455-bdf1-4299-8c3c-b3ce243de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Endurgera" ma:index="21" nillable="true" ma:displayName="Endurgera" ma:format="Dropdown" ma:internalName="Endurgera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50db6-8d68-41c5-bc78-090ddac52e0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b722bba-6e36-420b-8340-96354be7afb3}" ma:internalName="TaxCatchAll" ma:showField="CatchAllData" ma:web="61150db6-8d68-41c5-bc78-090ddac52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AADC97-C5F4-4E1D-88C0-E963035DF0B9}">
  <ds:schemaRefs>
    <ds:schemaRef ds:uri="61150db6-8d68-41c5-bc78-090ddac52e03"/>
    <ds:schemaRef ds:uri="99860e0e-9e99-48ed-85cf-ed56398403c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693929-EF3E-4E55-B135-6A9381F4C993}">
  <ds:schemaRefs>
    <ds:schemaRef ds:uri="61150db6-8d68-41c5-bc78-090ddac52e03"/>
    <ds:schemaRef ds:uri="99860e0e-9e99-48ed-85cf-ed56398403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1DED10-8377-45AE-B301-3DFD21C71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508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Icelandic ID-cards: ICAO Digital Barcodes (IDB)</vt:lpstr>
      <vt:lpstr>Icelandic ID-card: Small CAN barcode on card front</vt:lpstr>
      <vt:lpstr>Icelandic ID-card: Large barcode on card reverse</vt:lpstr>
      <vt:lpstr>Final encoding of large barcode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Gísli Ragnar Axelsson - THS</cp:lastModifiedBy>
  <cp:revision>36</cp:revision>
  <dcterms:created xsi:type="dcterms:W3CDTF">2013-07-15T20:26:40Z</dcterms:created>
  <dcterms:modified xsi:type="dcterms:W3CDTF">2024-03-05T14:18:03Z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0x0101000229C98AAC6EAC46BA8E7D896C85123F</vt:lpwstr>
  </property>
  <property fmtid="{D5CDD505-2E9C-101B-9397-08002B2CF9AE}" pid="3" name="MediaServiceImageTags">
    <vt:lpwstr/>
  </property>
</Properties>
</file>