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f520b8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f520b8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87750" y="396725"/>
            <a:ext cx="1428300" cy="3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Query 입력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4287150" y="969775"/>
            <a:ext cx="2029500" cy="10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09151" y="1259551"/>
            <a:ext cx="18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Query가 Local DB에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저장되어 있는가?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257650" y="1841175"/>
            <a:ext cx="2029500" cy="10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12401" y="2179076"/>
            <a:ext cx="18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30분 초과?</a:t>
            </a:r>
            <a:endParaRPr sz="1000"/>
          </a:p>
        </p:txBody>
      </p:sp>
      <p:cxnSp>
        <p:nvCxnSpPr>
          <p:cNvPr id="59" name="Google Shape;59;p13"/>
          <p:cNvCxnSpPr>
            <a:stCxn id="54" idx="2"/>
            <a:endCxn id="55" idx="0"/>
          </p:cNvCxnSpPr>
          <p:nvPr/>
        </p:nvCxnSpPr>
        <p:spPr>
          <a:xfrm>
            <a:off x="5301900" y="723125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1"/>
            <a:endCxn id="57" idx="0"/>
          </p:cNvCxnSpPr>
          <p:nvPr/>
        </p:nvCxnSpPr>
        <p:spPr>
          <a:xfrm flipH="1">
            <a:off x="3272550" y="1508575"/>
            <a:ext cx="1014600" cy="33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200250" y="1211821"/>
            <a:ext cx="5193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Yes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4490700" y="2573875"/>
            <a:ext cx="16224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Network 요청</a:t>
            </a:r>
            <a:endParaRPr sz="1000"/>
          </a:p>
        </p:txBody>
      </p:sp>
      <p:cxnSp>
        <p:nvCxnSpPr>
          <p:cNvPr id="63" name="Google Shape;63;p13"/>
          <p:cNvCxnSpPr>
            <a:stCxn id="57" idx="2"/>
            <a:endCxn id="62" idx="1"/>
          </p:cNvCxnSpPr>
          <p:nvPr/>
        </p:nvCxnSpPr>
        <p:spPr>
          <a:xfrm rot="-5400000">
            <a:off x="3804900" y="2232975"/>
            <a:ext cx="153300" cy="1218300"/>
          </a:xfrm>
          <a:prstGeom prst="bentConnector4">
            <a:avLst>
              <a:gd fmla="val -155333" name="adj1"/>
              <a:gd fmla="val 9164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5" idx="2"/>
            <a:endCxn id="62" idx="0"/>
          </p:cNvCxnSpPr>
          <p:nvPr/>
        </p:nvCxnSpPr>
        <p:spPr>
          <a:xfrm flipH="1" rot="-5400000">
            <a:off x="5038950" y="2310325"/>
            <a:ext cx="526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5301900" y="2128225"/>
            <a:ext cx="51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3272550" y="2899975"/>
            <a:ext cx="448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Yes</a:t>
            </a:r>
            <a:endParaRPr sz="1000"/>
          </a:p>
        </p:txBody>
      </p:sp>
      <p:cxnSp>
        <p:nvCxnSpPr>
          <p:cNvPr id="67" name="Google Shape;67;p13"/>
          <p:cNvCxnSpPr>
            <a:stCxn id="55" idx="2"/>
            <a:endCxn id="62" idx="0"/>
          </p:cNvCxnSpPr>
          <p:nvPr/>
        </p:nvCxnSpPr>
        <p:spPr>
          <a:xfrm>
            <a:off x="5301900" y="2047375"/>
            <a:ext cx="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4491000" y="3392450"/>
            <a:ext cx="16224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화면 업데이트</a:t>
            </a:r>
            <a:endParaRPr sz="1000"/>
          </a:p>
        </p:txBody>
      </p:sp>
      <p:cxnSp>
        <p:nvCxnSpPr>
          <p:cNvPr id="69" name="Google Shape;69;p13"/>
          <p:cNvCxnSpPr>
            <a:stCxn id="62" idx="2"/>
            <a:endCxn id="68" idx="0"/>
          </p:cNvCxnSpPr>
          <p:nvPr/>
        </p:nvCxnSpPr>
        <p:spPr>
          <a:xfrm>
            <a:off x="5301900" y="2956975"/>
            <a:ext cx="3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7" idx="1"/>
            <a:endCxn id="68" idx="1"/>
          </p:cNvCxnSpPr>
          <p:nvPr/>
        </p:nvCxnSpPr>
        <p:spPr>
          <a:xfrm>
            <a:off x="2257650" y="2379975"/>
            <a:ext cx="2233500" cy="1203900"/>
          </a:xfrm>
          <a:prstGeom prst="bentConnector3">
            <a:avLst>
              <a:gd fmla="val -106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1605300" y="2379975"/>
            <a:ext cx="448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123925" y="867575"/>
            <a:ext cx="16500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MediaViewController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1874600" y="526750"/>
            <a:ext cx="0" cy="43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70069" y="395050"/>
            <a:ext cx="557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124D"/>
                </a:solidFill>
              </a:rPr>
              <a:t>UI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966288" y="867575"/>
            <a:ext cx="16500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MediaReactor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256158" y="395050"/>
            <a:ext cx="128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124D"/>
                </a:solidFill>
              </a:rPr>
              <a:t>Presentation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23925" y="1515750"/>
            <a:ext cx="1650000" cy="4362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MediaViewControlle+Reactor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850625" y="867575"/>
            <a:ext cx="18357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MediumRepositoryType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943475" y="1540350"/>
            <a:ext cx="16500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MediumRepository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938475" y="867575"/>
            <a:ext cx="21741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MediumRemoteSourceType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938475" y="1515750"/>
            <a:ext cx="21741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MediumRemoteSource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938475" y="2234975"/>
            <a:ext cx="21741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KakaoRemoteSource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944014" y="2898592"/>
            <a:ext cx="2174100" cy="320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Naver</a:t>
            </a:r>
            <a:r>
              <a:rPr lang="ko" sz="1200">
                <a:solidFill>
                  <a:srgbClr val="FFFFFF"/>
                </a:solidFill>
              </a:rPr>
              <a:t>RemoteSource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3738925" y="526750"/>
            <a:ext cx="0" cy="44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2400" y="562950"/>
            <a:ext cx="0" cy="43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4354098" y="395050"/>
            <a:ext cx="128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124D"/>
                </a:solidFill>
              </a:rPr>
              <a:t>Domain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659583" y="395050"/>
            <a:ext cx="128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124D"/>
                </a:solidFill>
              </a:rPr>
              <a:t>Data</a:t>
            </a:r>
            <a:endParaRPr>
              <a:solidFill>
                <a:srgbClr val="20124D"/>
              </a:solidFill>
            </a:endParaRPr>
          </a:p>
        </p:txBody>
      </p:sp>
      <p:cxnSp>
        <p:nvCxnSpPr>
          <p:cNvPr id="92" name="Google Shape;92;p14"/>
          <p:cNvCxnSpPr>
            <a:stCxn id="85" idx="3"/>
            <a:endCxn id="84" idx="3"/>
          </p:cNvCxnSpPr>
          <p:nvPr/>
        </p:nvCxnSpPr>
        <p:spPr>
          <a:xfrm flipH="1" rot="10800000">
            <a:off x="8112575" y="1027500"/>
            <a:ext cx="600" cy="648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8118200" y="715138"/>
            <a:ext cx="87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implement</a:t>
            </a:r>
            <a:endParaRPr sz="1000"/>
          </a:p>
        </p:txBody>
      </p:sp>
      <p:sp>
        <p:nvSpPr>
          <p:cNvPr id="94" name="Google Shape;94;p14"/>
          <p:cNvSpPr txBox="1"/>
          <p:nvPr/>
        </p:nvSpPr>
        <p:spPr>
          <a:xfrm>
            <a:off x="5020075" y="1835838"/>
            <a:ext cx="87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implement</a:t>
            </a:r>
            <a:endParaRPr sz="1000"/>
          </a:p>
        </p:txBody>
      </p:sp>
      <p:cxnSp>
        <p:nvCxnSpPr>
          <p:cNvPr id="95" name="Google Shape;95;p14"/>
          <p:cNvCxnSpPr>
            <a:stCxn id="83" idx="3"/>
            <a:endCxn id="82" idx="3"/>
          </p:cNvCxnSpPr>
          <p:nvPr/>
        </p:nvCxnSpPr>
        <p:spPr>
          <a:xfrm flipH="1" rot="10800000">
            <a:off x="5593475" y="1027500"/>
            <a:ext cx="93000" cy="672900"/>
          </a:xfrm>
          <a:prstGeom prst="bentConnector3">
            <a:avLst>
              <a:gd fmla="val 17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81" idx="3"/>
            <a:endCxn id="79" idx="2"/>
          </p:cNvCxnSpPr>
          <p:nvPr/>
        </p:nvCxnSpPr>
        <p:spPr>
          <a:xfrm flipH="1" rot="10800000">
            <a:off x="1773925" y="1187550"/>
            <a:ext cx="1017300" cy="54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79" idx="3"/>
            <a:endCxn id="82" idx="1"/>
          </p:cNvCxnSpPr>
          <p:nvPr/>
        </p:nvCxnSpPr>
        <p:spPr>
          <a:xfrm>
            <a:off x="3616288" y="1027625"/>
            <a:ext cx="2343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82" idx="3"/>
            <a:endCxn id="84" idx="1"/>
          </p:cNvCxnSpPr>
          <p:nvPr/>
        </p:nvCxnSpPr>
        <p:spPr>
          <a:xfrm>
            <a:off x="5686325" y="1027625"/>
            <a:ext cx="252300" cy="6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85" idx="2"/>
            <a:endCxn id="86" idx="3"/>
          </p:cNvCxnSpPr>
          <p:nvPr/>
        </p:nvCxnSpPr>
        <p:spPr>
          <a:xfrm flipH="1" rot="-5400000">
            <a:off x="7289525" y="1571850"/>
            <a:ext cx="559200" cy="1087200"/>
          </a:xfrm>
          <a:prstGeom prst="bentConnector4">
            <a:avLst>
              <a:gd fmla="val 35687" name="adj1"/>
              <a:gd fmla="val 1218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85" idx="2"/>
            <a:endCxn id="87" idx="3"/>
          </p:cNvCxnSpPr>
          <p:nvPr/>
        </p:nvCxnSpPr>
        <p:spPr>
          <a:xfrm flipH="1" rot="-5400000">
            <a:off x="6960425" y="1900950"/>
            <a:ext cx="1222800" cy="1092600"/>
          </a:xfrm>
          <a:prstGeom prst="bentConnector4">
            <a:avLst>
              <a:gd fmla="val 17104" name="adj1"/>
              <a:gd fmla="val 1217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8112575" y="1733850"/>
            <a:ext cx="1170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</a:t>
            </a:r>
            <a:r>
              <a:rPr lang="ko" sz="1000"/>
              <a:t>etrives data</a:t>
            </a:r>
            <a:endParaRPr sz="1000"/>
          </a:p>
        </p:txBody>
      </p:sp>
      <p:sp>
        <p:nvSpPr>
          <p:cNvPr id="102" name="Google Shape;102;p14"/>
          <p:cNvSpPr txBox="1"/>
          <p:nvPr/>
        </p:nvSpPr>
        <p:spPr>
          <a:xfrm>
            <a:off x="2341950" y="1733850"/>
            <a:ext cx="516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bind</a:t>
            </a:r>
            <a:endParaRPr sz="1000"/>
          </a:p>
        </p:txBody>
      </p:sp>
      <p:cxnSp>
        <p:nvCxnSpPr>
          <p:cNvPr id="103" name="Google Shape;103;p14"/>
          <p:cNvCxnSpPr>
            <a:stCxn id="76" idx="2"/>
            <a:endCxn id="81" idx="0"/>
          </p:cNvCxnSpPr>
          <p:nvPr/>
        </p:nvCxnSpPr>
        <p:spPr>
          <a:xfrm>
            <a:off x="948925" y="1187675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