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542025" y="187550"/>
            <a:ext cx="1428300" cy="32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Query 입력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241425" y="760600"/>
            <a:ext cx="2029500" cy="1077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463426" y="1050376"/>
            <a:ext cx="1807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Query가 Local DB에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저장되어 있는가?</a:t>
            </a:r>
            <a:endParaRPr sz="1200"/>
          </a:p>
        </p:txBody>
      </p:sp>
      <p:sp>
        <p:nvSpPr>
          <p:cNvPr id="57" name="Google Shape;57;p13"/>
          <p:cNvSpPr/>
          <p:nvPr/>
        </p:nvSpPr>
        <p:spPr>
          <a:xfrm>
            <a:off x="1211925" y="1632000"/>
            <a:ext cx="2029500" cy="1077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766676" y="1969901"/>
            <a:ext cx="1807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30분 초과?</a:t>
            </a:r>
            <a:endParaRPr/>
          </a:p>
        </p:txBody>
      </p:sp>
      <p:cxnSp>
        <p:nvCxnSpPr>
          <p:cNvPr id="59" name="Google Shape;59;p13"/>
          <p:cNvCxnSpPr>
            <a:stCxn id="54" idx="2"/>
            <a:endCxn id="55" idx="0"/>
          </p:cNvCxnSpPr>
          <p:nvPr/>
        </p:nvCxnSpPr>
        <p:spPr>
          <a:xfrm>
            <a:off x="4256175" y="513950"/>
            <a:ext cx="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5" idx="1"/>
            <a:endCxn id="57" idx="0"/>
          </p:cNvCxnSpPr>
          <p:nvPr/>
        </p:nvCxnSpPr>
        <p:spPr>
          <a:xfrm flipH="1">
            <a:off x="2226825" y="1299400"/>
            <a:ext cx="1014600" cy="332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2084825" y="923325"/>
            <a:ext cx="51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Yes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241425" y="3376100"/>
            <a:ext cx="2029500" cy="4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Network 요청</a:t>
            </a:r>
            <a:endParaRPr/>
          </a:p>
        </p:txBody>
      </p:sp>
      <p:cxnSp>
        <p:nvCxnSpPr>
          <p:cNvPr id="63" name="Google Shape;63;p13"/>
          <p:cNvCxnSpPr>
            <a:stCxn id="57" idx="2"/>
            <a:endCxn id="62" idx="0"/>
          </p:cNvCxnSpPr>
          <p:nvPr/>
        </p:nvCxnSpPr>
        <p:spPr>
          <a:xfrm flipH="1" rot="-5400000">
            <a:off x="2908125" y="2028150"/>
            <a:ext cx="666600" cy="20295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>
            <a:stCxn id="55" idx="2"/>
            <a:endCxn id="62" idx="0"/>
          </p:cNvCxnSpPr>
          <p:nvPr/>
        </p:nvCxnSpPr>
        <p:spPr>
          <a:xfrm flipH="1" rot="-5400000">
            <a:off x="3487575" y="2606800"/>
            <a:ext cx="15378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4256175" y="1919050"/>
            <a:ext cx="51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720175" y="2767000"/>
            <a:ext cx="519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Yes</a:t>
            </a:r>
            <a:endParaRPr/>
          </a:p>
        </p:txBody>
      </p:sp>
      <p:cxnSp>
        <p:nvCxnSpPr>
          <p:cNvPr id="67" name="Google Shape;67;p13"/>
          <p:cNvCxnSpPr>
            <a:endCxn id="62" idx="0"/>
          </p:cNvCxnSpPr>
          <p:nvPr/>
        </p:nvCxnSpPr>
        <p:spPr>
          <a:xfrm>
            <a:off x="4256175" y="1832300"/>
            <a:ext cx="0" cy="15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