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87750" y="396725"/>
            <a:ext cx="1428300" cy="3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Query 입력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4287150" y="969775"/>
            <a:ext cx="2029500" cy="1077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509151" y="1259551"/>
            <a:ext cx="1807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Query가 Local DB에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저장되어 있는가?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257650" y="1841175"/>
            <a:ext cx="2029500" cy="1077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12401" y="2179076"/>
            <a:ext cx="1807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30분 초과?</a:t>
            </a:r>
            <a:endParaRPr sz="1000"/>
          </a:p>
        </p:txBody>
      </p:sp>
      <p:cxnSp>
        <p:nvCxnSpPr>
          <p:cNvPr id="59" name="Google Shape;59;p13"/>
          <p:cNvCxnSpPr>
            <a:stCxn id="54" idx="2"/>
            <a:endCxn id="55" idx="0"/>
          </p:cNvCxnSpPr>
          <p:nvPr/>
        </p:nvCxnSpPr>
        <p:spPr>
          <a:xfrm>
            <a:off x="5301900" y="723125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5" idx="1"/>
            <a:endCxn id="57" idx="0"/>
          </p:cNvCxnSpPr>
          <p:nvPr/>
        </p:nvCxnSpPr>
        <p:spPr>
          <a:xfrm flipH="1">
            <a:off x="3272550" y="1508575"/>
            <a:ext cx="1014600" cy="33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200250" y="1211821"/>
            <a:ext cx="5193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Yes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4490700" y="2573875"/>
            <a:ext cx="16224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Network 요청</a:t>
            </a:r>
            <a:endParaRPr sz="1000"/>
          </a:p>
        </p:txBody>
      </p:sp>
      <p:cxnSp>
        <p:nvCxnSpPr>
          <p:cNvPr id="63" name="Google Shape;63;p13"/>
          <p:cNvCxnSpPr>
            <a:stCxn id="57" idx="2"/>
            <a:endCxn id="62" idx="1"/>
          </p:cNvCxnSpPr>
          <p:nvPr/>
        </p:nvCxnSpPr>
        <p:spPr>
          <a:xfrm rot="-5400000">
            <a:off x="3804900" y="2232975"/>
            <a:ext cx="153300" cy="1218300"/>
          </a:xfrm>
          <a:prstGeom prst="bentConnector4">
            <a:avLst>
              <a:gd fmla="val -155333" name="adj1"/>
              <a:gd fmla="val 9164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55" idx="2"/>
            <a:endCxn id="62" idx="0"/>
          </p:cNvCxnSpPr>
          <p:nvPr/>
        </p:nvCxnSpPr>
        <p:spPr>
          <a:xfrm flipH="1" rot="-5400000">
            <a:off x="5038950" y="2310325"/>
            <a:ext cx="526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5301900" y="2128225"/>
            <a:ext cx="51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3272550" y="2899975"/>
            <a:ext cx="448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Yes</a:t>
            </a:r>
            <a:endParaRPr sz="1000"/>
          </a:p>
        </p:txBody>
      </p:sp>
      <p:cxnSp>
        <p:nvCxnSpPr>
          <p:cNvPr id="67" name="Google Shape;67;p13"/>
          <p:cNvCxnSpPr>
            <a:stCxn id="55" idx="2"/>
            <a:endCxn id="62" idx="0"/>
          </p:cNvCxnSpPr>
          <p:nvPr/>
        </p:nvCxnSpPr>
        <p:spPr>
          <a:xfrm>
            <a:off x="5301900" y="2047375"/>
            <a:ext cx="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4491000" y="3392450"/>
            <a:ext cx="16224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화면 업데이트</a:t>
            </a:r>
            <a:endParaRPr sz="1000"/>
          </a:p>
        </p:txBody>
      </p:sp>
      <p:cxnSp>
        <p:nvCxnSpPr>
          <p:cNvPr id="69" name="Google Shape;69;p13"/>
          <p:cNvCxnSpPr>
            <a:stCxn id="62" idx="2"/>
            <a:endCxn id="68" idx="0"/>
          </p:cNvCxnSpPr>
          <p:nvPr/>
        </p:nvCxnSpPr>
        <p:spPr>
          <a:xfrm>
            <a:off x="5301900" y="2956975"/>
            <a:ext cx="3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7" idx="1"/>
            <a:endCxn id="68" idx="1"/>
          </p:cNvCxnSpPr>
          <p:nvPr/>
        </p:nvCxnSpPr>
        <p:spPr>
          <a:xfrm>
            <a:off x="2257650" y="2379975"/>
            <a:ext cx="2233500" cy="1203900"/>
          </a:xfrm>
          <a:prstGeom prst="bentConnector3">
            <a:avLst>
              <a:gd fmla="val -106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1605300" y="2379975"/>
            <a:ext cx="448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