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2BCEC-ABF1-83D2-0830-694925739CFB}" v="2" dt="2022-10-31T14:10:46.526"/>
    <p1510:client id="{AB8D8279-5A70-41EF-8108-838A90F2E689}" v="353" dt="2022-10-31T14:08:48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기성" userId="S::2217110195@office.kopo.ac.kr::e8b6e9bb-27e4-4be8-bdd8-9fbcd27c5a74" providerId="AD" clId="Web-{8A52BCEC-ABF1-83D2-0830-694925739CFB}"/>
    <pc:docChg chg="modSld">
      <pc:chgData name="남기성" userId="S::2217110195@office.kopo.ac.kr::e8b6e9bb-27e4-4be8-bdd8-9fbcd27c5a74" providerId="AD" clId="Web-{8A52BCEC-ABF1-83D2-0830-694925739CFB}" dt="2022-10-31T14:10:46.526" v="1" actId="1076"/>
      <pc:docMkLst>
        <pc:docMk/>
      </pc:docMkLst>
      <pc:sldChg chg="modSp">
        <pc:chgData name="남기성" userId="S::2217110195@office.kopo.ac.kr::e8b6e9bb-27e4-4be8-bdd8-9fbcd27c5a74" providerId="AD" clId="Web-{8A52BCEC-ABF1-83D2-0830-694925739CFB}" dt="2022-10-31T14:10:41.041" v="0" actId="1076"/>
        <pc:sldMkLst>
          <pc:docMk/>
          <pc:sldMk cId="195597772" sldId="257"/>
        </pc:sldMkLst>
        <pc:picChg chg="mod">
          <ac:chgData name="남기성" userId="S::2217110195@office.kopo.ac.kr::e8b6e9bb-27e4-4be8-bdd8-9fbcd27c5a74" providerId="AD" clId="Web-{8A52BCEC-ABF1-83D2-0830-694925739CFB}" dt="2022-10-31T14:10:41.041" v="0" actId="1076"/>
          <ac:picMkLst>
            <pc:docMk/>
            <pc:sldMk cId="195597772" sldId="257"/>
            <ac:picMk id="4" creationId="{27E471AC-E724-0303-9FE9-B48904A2A902}"/>
          </ac:picMkLst>
        </pc:picChg>
      </pc:sldChg>
      <pc:sldChg chg="modSp">
        <pc:chgData name="남기성" userId="S::2217110195@office.kopo.ac.kr::e8b6e9bb-27e4-4be8-bdd8-9fbcd27c5a74" providerId="AD" clId="Web-{8A52BCEC-ABF1-83D2-0830-694925739CFB}" dt="2022-10-31T14:10:46.526" v="1" actId="1076"/>
        <pc:sldMkLst>
          <pc:docMk/>
          <pc:sldMk cId="3553628999" sldId="258"/>
        </pc:sldMkLst>
        <pc:picChg chg="mod">
          <ac:chgData name="남기성" userId="S::2217110195@office.kopo.ac.kr::e8b6e9bb-27e4-4be8-bdd8-9fbcd27c5a74" providerId="AD" clId="Web-{8A52BCEC-ABF1-83D2-0830-694925739CFB}" dt="2022-10-31T14:10:46.526" v="1" actId="1076"/>
          <ac:picMkLst>
            <pc:docMk/>
            <pc:sldMk cId="3553628999" sldId="258"/>
            <ac:picMk id="6" creationId="{7C3DB462-33AB-C8F4-A0A6-7188234A2640}"/>
          </ac:picMkLst>
        </pc:picChg>
      </pc:sldChg>
    </pc:docChg>
  </pc:docChgLst>
  <pc:docChgLst>
    <pc:chgData clId="Web-{AB8D8279-5A70-41EF-8108-838A90F2E689}"/>
    <pc:docChg chg="modSld">
      <pc:chgData name="" userId="" providerId="" clId="Web-{AB8D8279-5A70-41EF-8108-838A90F2E689}" dt="2022-10-31T13:49:51.965" v="2" actId="20577"/>
      <pc:docMkLst>
        <pc:docMk/>
      </pc:docMkLst>
      <pc:sldChg chg="modSp">
        <pc:chgData name="" userId="" providerId="" clId="Web-{AB8D8279-5A70-41EF-8108-838A90F2E689}" dt="2022-10-31T13:49:51.965" v="2" actId="20577"/>
        <pc:sldMkLst>
          <pc:docMk/>
          <pc:sldMk cId="3569210928" sldId="256"/>
        </pc:sldMkLst>
        <pc:spChg chg="mod">
          <ac:chgData name="" userId="" providerId="" clId="Web-{AB8D8279-5A70-41EF-8108-838A90F2E689}" dt="2022-10-31T13:49:51.965" v="2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  <pc:docChgLst>
    <pc:chgData name="남기성" userId="S::2217110195@office.kopo.ac.kr::e8b6e9bb-27e4-4be8-bdd8-9fbcd27c5a74" providerId="AD" clId="Web-{AB8D8279-5A70-41EF-8108-838A90F2E689}"/>
    <pc:docChg chg="addSld modSld addMainMaster delMainMaster">
      <pc:chgData name="남기성" userId="S::2217110195@office.kopo.ac.kr::e8b6e9bb-27e4-4be8-bdd8-9fbcd27c5a74" providerId="AD" clId="Web-{AB8D8279-5A70-41EF-8108-838A90F2E689}" dt="2022-10-31T14:08:48.919" v="348" actId="20577"/>
      <pc:docMkLst>
        <pc:docMk/>
      </pc:docMkLst>
      <pc:sldChg chg="addSp delSp modSp mod setBg modClrScheme chgLayout">
        <pc:chgData name="남기성" userId="S::2217110195@office.kopo.ac.kr::e8b6e9bb-27e4-4be8-bdd8-9fbcd27c5a74" providerId="AD" clId="Web-{AB8D8279-5A70-41EF-8108-838A90F2E689}" dt="2022-10-31T13:52:53.223" v="136" actId="20577"/>
        <pc:sldMkLst>
          <pc:docMk/>
          <pc:sldMk cId="3569210928" sldId="256"/>
        </pc:sldMkLst>
        <pc:spChg chg="mod">
          <ac:chgData name="남기성" userId="S::2217110195@office.kopo.ac.kr::e8b6e9bb-27e4-4be8-bdd8-9fbcd27c5a74" providerId="AD" clId="Web-{AB8D8279-5A70-41EF-8108-838A90F2E689}" dt="2022-10-31T13:52:40.222" v="13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남기성" userId="S::2217110195@office.kopo.ac.kr::e8b6e9bb-27e4-4be8-bdd8-9fbcd27c5a74" providerId="AD" clId="Web-{AB8D8279-5A70-41EF-8108-838A90F2E689}" dt="2022-10-31T13:52:53.223" v="136" actId="20577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남기성" userId="S::2217110195@office.kopo.ac.kr::e8b6e9bb-27e4-4be8-bdd8-9fbcd27c5a74" providerId="AD" clId="Web-{AB8D8279-5A70-41EF-8108-838A90F2E689}" dt="2022-10-31T13:52:28.097" v="124"/>
          <ac:spMkLst>
            <pc:docMk/>
            <pc:sldMk cId="3569210928" sldId="256"/>
            <ac:spMk id="9" creationId="{37FDDF72-DE39-4F99-A3C1-DD9D7815D7DB}"/>
          </ac:spMkLst>
        </pc:spChg>
        <pc:spChg chg="add del">
          <ac:chgData name="남기성" userId="S::2217110195@office.kopo.ac.kr::e8b6e9bb-27e4-4be8-bdd8-9fbcd27c5a74" providerId="AD" clId="Web-{AB8D8279-5A70-41EF-8108-838A90F2E689}" dt="2022-10-31T13:52:28.097" v="124"/>
          <ac:spMkLst>
            <pc:docMk/>
            <pc:sldMk cId="3569210928" sldId="256"/>
            <ac:spMk id="11" creationId="{5E4ECE80-3AD1-450C-B62A-98788F193948}"/>
          </ac:spMkLst>
        </pc:spChg>
        <pc:spChg chg="add del">
          <ac:chgData name="남기성" userId="S::2217110195@office.kopo.ac.kr::e8b6e9bb-27e4-4be8-bdd8-9fbcd27c5a74" providerId="AD" clId="Web-{AB8D8279-5A70-41EF-8108-838A90F2E689}" dt="2022-10-31T13:52:28.097" v="124"/>
          <ac:spMkLst>
            <pc:docMk/>
            <pc:sldMk cId="3569210928" sldId="256"/>
            <ac:spMk id="13" creationId="{C4056FD6-9767-4B1A-ACC2-9883F6A5B86D}"/>
          </ac:spMkLst>
        </pc:spChg>
        <pc:spChg chg="add">
          <ac:chgData name="남기성" userId="S::2217110195@office.kopo.ac.kr::e8b6e9bb-27e4-4be8-bdd8-9fbcd27c5a74" providerId="AD" clId="Web-{AB8D8279-5A70-41EF-8108-838A90F2E689}" dt="2022-10-31T13:52:28.175" v="125"/>
          <ac:spMkLst>
            <pc:docMk/>
            <pc:sldMk cId="3569210928" sldId="256"/>
            <ac:spMk id="15" creationId="{76ADA084-C86B-4F3C-8077-6A8999CC4632}"/>
          </ac:spMkLst>
        </pc:spChg>
        <pc:spChg chg="add">
          <ac:chgData name="남기성" userId="S::2217110195@office.kopo.ac.kr::e8b6e9bb-27e4-4be8-bdd8-9fbcd27c5a74" providerId="AD" clId="Web-{AB8D8279-5A70-41EF-8108-838A90F2E689}" dt="2022-10-31T13:52:28.175" v="125"/>
          <ac:spMkLst>
            <pc:docMk/>
            <pc:sldMk cId="3569210928" sldId="256"/>
            <ac:spMk id="16" creationId="{042E603F-28B7-4831-BF23-65FBAB13D5FB}"/>
          </ac:spMkLst>
        </pc:spChg>
        <pc:spChg chg="add">
          <ac:chgData name="남기성" userId="S::2217110195@office.kopo.ac.kr::e8b6e9bb-27e4-4be8-bdd8-9fbcd27c5a74" providerId="AD" clId="Web-{AB8D8279-5A70-41EF-8108-838A90F2E689}" dt="2022-10-31T13:52:28.175" v="125"/>
          <ac:spMkLst>
            <pc:docMk/>
            <pc:sldMk cId="3569210928" sldId="256"/>
            <ac:spMk id="17" creationId="{4D39700F-2B10-4402-A7DD-06EE2245880D}"/>
          </ac:spMkLst>
        </pc:spChg>
        <pc:spChg chg="add">
          <ac:chgData name="남기성" userId="S::2217110195@office.kopo.ac.kr::e8b6e9bb-27e4-4be8-bdd8-9fbcd27c5a74" providerId="AD" clId="Web-{AB8D8279-5A70-41EF-8108-838A90F2E689}" dt="2022-10-31T13:52:28.175" v="125"/>
          <ac:spMkLst>
            <pc:docMk/>
            <pc:sldMk cId="3569210928" sldId="256"/>
            <ac:spMk id="18" creationId="{B937640E-EF7A-4A6C-A950-D12B7D5C923E}"/>
          </ac:spMkLst>
        </pc:spChg>
        <pc:picChg chg="add del">
          <ac:chgData name="남기성" userId="S::2217110195@office.kopo.ac.kr::e8b6e9bb-27e4-4be8-bdd8-9fbcd27c5a74" providerId="AD" clId="Web-{AB8D8279-5A70-41EF-8108-838A90F2E689}" dt="2022-10-31T13:52:28.097" v="124"/>
          <ac:picMkLst>
            <pc:docMk/>
            <pc:sldMk cId="3569210928" sldId="256"/>
            <ac:picMk id="4" creationId="{B3B9CD23-06D1-9E1D-7A17-0F7B049AD288}"/>
          </ac:picMkLst>
        </pc:picChg>
        <pc:picChg chg="add">
          <ac:chgData name="남기성" userId="S::2217110195@office.kopo.ac.kr::e8b6e9bb-27e4-4be8-bdd8-9fbcd27c5a74" providerId="AD" clId="Web-{AB8D8279-5A70-41EF-8108-838A90F2E689}" dt="2022-10-31T13:52:28.175" v="125"/>
          <ac:picMkLst>
            <pc:docMk/>
            <pc:sldMk cId="3569210928" sldId="256"/>
            <ac:picMk id="19" creationId="{1F216C04-BCC7-F850-D31F-78FFBB2F7964}"/>
          </ac:picMkLst>
        </pc:picChg>
      </pc:sldChg>
      <pc:sldChg chg="addSp delSp modSp new">
        <pc:chgData name="남기성" userId="S::2217110195@office.kopo.ac.kr::e8b6e9bb-27e4-4be8-bdd8-9fbcd27c5a74" providerId="AD" clId="Web-{AB8D8279-5A70-41EF-8108-838A90F2E689}" dt="2022-10-31T13:59:03.880" v="162" actId="14100"/>
        <pc:sldMkLst>
          <pc:docMk/>
          <pc:sldMk cId="195597772" sldId="257"/>
        </pc:sldMkLst>
        <pc:spChg chg="add del mod">
          <ac:chgData name="남기성" userId="S::2217110195@office.kopo.ac.kr::e8b6e9bb-27e4-4be8-bdd8-9fbcd27c5a74" providerId="AD" clId="Web-{AB8D8279-5A70-41EF-8108-838A90F2E689}" dt="2022-10-31T13:58:32.473" v="159" actId="20577"/>
          <ac:spMkLst>
            <pc:docMk/>
            <pc:sldMk cId="195597772" sldId="257"/>
            <ac:spMk id="2" creationId="{8F9A222F-5284-1874-3463-C5700EE28B80}"/>
          </ac:spMkLst>
        </pc:spChg>
        <pc:spChg chg="add del">
          <ac:chgData name="남기성" userId="S::2217110195@office.kopo.ac.kr::e8b6e9bb-27e4-4be8-bdd8-9fbcd27c5a74" providerId="AD" clId="Web-{AB8D8279-5A70-41EF-8108-838A90F2E689}" dt="2022-10-31T13:58:06.987" v="145"/>
          <ac:spMkLst>
            <pc:docMk/>
            <pc:sldMk cId="195597772" sldId="257"/>
            <ac:spMk id="3" creationId="{0CB5F63F-2819-744D-3C71-981F8C1292AB}"/>
          </ac:spMkLst>
        </pc:spChg>
        <pc:picChg chg="add mod">
          <ac:chgData name="남기성" userId="S::2217110195@office.kopo.ac.kr::e8b6e9bb-27e4-4be8-bdd8-9fbcd27c5a74" providerId="AD" clId="Web-{AB8D8279-5A70-41EF-8108-838A90F2E689}" dt="2022-10-31T13:59:03.880" v="162" actId="14100"/>
          <ac:picMkLst>
            <pc:docMk/>
            <pc:sldMk cId="195597772" sldId="257"/>
            <ac:picMk id="4" creationId="{27E471AC-E724-0303-9FE9-B48904A2A902}"/>
          </ac:picMkLst>
        </pc:picChg>
      </pc:sldChg>
      <pc:sldChg chg="addSp delSp modSp new">
        <pc:chgData name="남기성" userId="S::2217110195@office.kopo.ac.kr::e8b6e9bb-27e4-4be8-bdd8-9fbcd27c5a74" providerId="AD" clId="Web-{AB8D8279-5A70-41EF-8108-838A90F2E689}" dt="2022-10-31T14:02:26.451" v="184" actId="1076"/>
        <pc:sldMkLst>
          <pc:docMk/>
          <pc:sldMk cId="3553628999" sldId="258"/>
        </pc:sldMkLst>
        <pc:spChg chg="del mod">
          <ac:chgData name="남기성" userId="S::2217110195@office.kopo.ac.kr::e8b6e9bb-27e4-4be8-bdd8-9fbcd27c5a74" providerId="AD" clId="Web-{AB8D8279-5A70-41EF-8108-838A90F2E689}" dt="2022-10-31T14:01:12.620" v="171"/>
          <ac:spMkLst>
            <pc:docMk/>
            <pc:sldMk cId="3553628999" sldId="258"/>
            <ac:spMk id="2" creationId="{923BE0D8-1BB4-B96D-B835-81FAFE4D92CF}"/>
          </ac:spMkLst>
        </pc:spChg>
        <pc:spChg chg="del">
          <ac:chgData name="남기성" userId="S::2217110195@office.kopo.ac.kr::e8b6e9bb-27e4-4be8-bdd8-9fbcd27c5a74" providerId="AD" clId="Web-{AB8D8279-5A70-41EF-8108-838A90F2E689}" dt="2022-10-31T13:59:36.538" v="164"/>
          <ac:spMkLst>
            <pc:docMk/>
            <pc:sldMk cId="3553628999" sldId="258"/>
            <ac:spMk id="3" creationId="{9E0AB8EB-E313-DC98-1DC7-CB55FFF9A619}"/>
          </ac:spMkLst>
        </pc:spChg>
        <pc:spChg chg="add mod">
          <ac:chgData name="남기성" userId="S::2217110195@office.kopo.ac.kr::e8b6e9bb-27e4-4be8-bdd8-9fbcd27c5a74" providerId="AD" clId="Web-{AB8D8279-5A70-41EF-8108-838A90F2E689}" dt="2022-10-31T14:01:22.480" v="177" actId="20577"/>
          <ac:spMkLst>
            <pc:docMk/>
            <pc:sldMk cId="3553628999" sldId="258"/>
            <ac:spMk id="5" creationId="{8E08B340-A635-21C2-4AF8-2E710F961F1B}"/>
          </ac:spMkLst>
        </pc:spChg>
        <pc:picChg chg="add mod">
          <ac:chgData name="남기성" userId="S::2217110195@office.kopo.ac.kr::e8b6e9bb-27e4-4be8-bdd8-9fbcd27c5a74" providerId="AD" clId="Web-{AB8D8279-5A70-41EF-8108-838A90F2E689}" dt="2022-10-31T14:02:26.451" v="184" actId="1076"/>
          <ac:picMkLst>
            <pc:docMk/>
            <pc:sldMk cId="3553628999" sldId="258"/>
            <ac:picMk id="6" creationId="{7C3DB462-33AB-C8F4-A0A6-7188234A2640}"/>
          </ac:picMkLst>
        </pc:picChg>
      </pc:sldChg>
      <pc:sldChg chg="addSp delSp modSp new">
        <pc:chgData name="남기성" userId="S::2217110195@office.kopo.ac.kr::e8b6e9bb-27e4-4be8-bdd8-9fbcd27c5a74" providerId="AD" clId="Web-{AB8D8279-5A70-41EF-8108-838A90F2E689}" dt="2022-10-31T14:08:48.919" v="348" actId="20577"/>
        <pc:sldMkLst>
          <pc:docMk/>
          <pc:sldMk cId="1291223890" sldId="259"/>
        </pc:sldMkLst>
        <pc:spChg chg="del">
          <ac:chgData name="남기성" userId="S::2217110195@office.kopo.ac.kr::e8b6e9bb-27e4-4be8-bdd8-9fbcd27c5a74" providerId="AD" clId="Web-{AB8D8279-5A70-41EF-8108-838A90F2E689}" dt="2022-10-31T14:02:35.170" v="186"/>
          <ac:spMkLst>
            <pc:docMk/>
            <pc:sldMk cId="1291223890" sldId="259"/>
            <ac:spMk id="2" creationId="{9D32F00B-DADA-3EE5-CF59-CA28E31D67DF}"/>
          </ac:spMkLst>
        </pc:spChg>
        <pc:spChg chg="mod">
          <ac:chgData name="남기성" userId="S::2217110195@office.kopo.ac.kr::e8b6e9bb-27e4-4be8-bdd8-9fbcd27c5a74" providerId="AD" clId="Web-{AB8D8279-5A70-41EF-8108-838A90F2E689}" dt="2022-10-31T14:08:48.919" v="348" actId="20577"/>
          <ac:spMkLst>
            <pc:docMk/>
            <pc:sldMk cId="1291223890" sldId="259"/>
            <ac:spMk id="3" creationId="{E6446173-0739-3FBE-4780-75DCE65501A9}"/>
          </ac:spMkLst>
        </pc:spChg>
        <pc:spChg chg="add mod">
          <ac:chgData name="남기성" userId="S::2217110195@office.kopo.ac.kr::e8b6e9bb-27e4-4be8-bdd8-9fbcd27c5a74" providerId="AD" clId="Web-{AB8D8279-5A70-41EF-8108-838A90F2E689}" dt="2022-10-31T14:03:51.017" v="205" actId="20577"/>
          <ac:spMkLst>
            <pc:docMk/>
            <pc:sldMk cId="1291223890" sldId="259"/>
            <ac:spMk id="5" creationId="{DFA99988-22B1-B5C6-1558-60FB47A0C20B}"/>
          </ac:spMkLst>
        </pc:spChg>
      </pc:sldChg>
      <pc:sldMasterChg chg="add del addSldLayout delSldLayout">
        <pc:chgData name="남기성" userId="S::2217110195@office.kopo.ac.kr::e8b6e9bb-27e4-4be8-bdd8-9fbcd27c5a74" providerId="AD" clId="Web-{AB8D8279-5A70-41EF-8108-838A90F2E689}" dt="2022-10-31T13:52:28.175" v="125"/>
        <pc:sldMasterMkLst>
          <pc:docMk/>
          <pc:sldMasterMk cId="3686743294" sldId="2147483648"/>
        </pc:sldMasterMkLst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">
        <pc:chgData name="남기성" userId="S::2217110195@office.kopo.ac.kr::e8b6e9bb-27e4-4be8-bdd8-9fbcd27c5a74" providerId="AD" clId="Web-{AB8D8279-5A70-41EF-8108-838A90F2E689}" dt="2022-10-31T13:52:28.097" v="124"/>
        <pc:sldMasterMkLst>
          <pc:docMk/>
          <pc:sldMasterMk cId="3321802733" sldId="2147483673"/>
        </pc:sldMasterMkLst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3731989747" sldId="2147483662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3252241921" sldId="2147483663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3993581572" sldId="2147483664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793498008" sldId="2147483665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3659657151" sldId="2147483666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3662955133" sldId="2147483667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1870088726" sldId="2147483668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3571099605" sldId="2147483669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1982767264" sldId="2147483670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4290332333" sldId="2147483671"/>
          </pc:sldLayoutMkLst>
        </pc:sldLayoutChg>
        <pc:sldLayoutChg chg="add del">
          <pc:chgData name="남기성" userId="S::2217110195@office.kopo.ac.kr::e8b6e9bb-27e4-4be8-bdd8-9fbcd27c5a74" providerId="AD" clId="Web-{AB8D8279-5A70-41EF-8108-838A90F2E689}" dt="2022-10-31T13:52:28.097" v="124"/>
          <pc:sldLayoutMkLst>
            <pc:docMk/>
            <pc:sldMasterMk cId="3321802733" sldId="2147483673"/>
            <pc:sldLayoutMk cId="1588595889" sldId="2147483672"/>
          </pc:sldLayoutMkLst>
        </pc:sldLayoutChg>
      </pc:sldMasterChg>
      <pc:sldMasterChg chg="add addSldLayout">
        <pc:chgData name="남기성" userId="S::2217110195@office.kopo.ac.kr::e8b6e9bb-27e4-4be8-bdd8-9fbcd27c5a74" providerId="AD" clId="Web-{AB8D8279-5A70-41EF-8108-838A90F2E689}" dt="2022-10-31T13:52:28.175" v="125"/>
        <pc:sldMasterMkLst>
          <pc:docMk/>
          <pc:sldMasterMk cId="3199837422" sldId="2147483686"/>
        </pc:sldMasterMkLst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3563774894" sldId="2147483675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2749312871" sldId="2147483676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3126420700" sldId="2147483677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2387089639" sldId="2147483678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1864725612" sldId="2147483679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3339166411" sldId="2147483680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4078342541" sldId="2147483681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4061891057" sldId="2147483682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1709158696" sldId="2147483683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792711401" sldId="2147483684"/>
          </pc:sldLayoutMkLst>
        </pc:sldLayoutChg>
        <pc:sldLayoutChg chg="add">
          <pc:chgData name="남기성" userId="S::2217110195@office.kopo.ac.kr::e8b6e9bb-27e4-4be8-bdd8-9fbcd27c5a74" providerId="AD" clId="Web-{AB8D8279-5A70-41EF-8108-838A90F2E689}" dt="2022-10-31T13:52:28.175" v="125"/>
          <pc:sldLayoutMkLst>
            <pc:docMk/>
            <pc:sldMasterMk cId="3199837422" sldId="2147483686"/>
            <pc:sldLayoutMk cId="2574574468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6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5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2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2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33074" y="552782"/>
            <a:ext cx="5149326" cy="16436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z="6000" kern="1200" dirty="0">
                <a:latin typeface="+mj-lt"/>
                <a:ea typeface="+mj-ea"/>
                <a:cs typeface="+mj-cs"/>
              </a:rPr>
              <a:t>AI </a:t>
            </a:r>
            <a:r>
              <a:rPr lang="ko-KR" altLang="en-US" sz="6000" kern="1200" dirty="0">
                <a:latin typeface="+mj-lt"/>
                <a:ea typeface="+mj-ea"/>
                <a:cs typeface="+mj-cs"/>
              </a:rPr>
              <a:t>제어실습</a:t>
            </a:r>
            <a:endParaRPr lang="en-US" altLang="ko-KR" sz="8000" kern="1200" dirty="0">
              <a:latin typeface="+mj-lt"/>
              <a:cs typeface="Posteram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500" b="1" dirty="0"/>
              <a:t>교수 </a:t>
            </a:r>
            <a:r>
              <a:rPr lang="en-US" altLang="ko-KR" sz="2500" b="1" dirty="0"/>
              <a:t>: </a:t>
            </a:r>
            <a:r>
              <a:rPr lang="ko-KR" altLang="en-US" sz="2500" b="1" dirty="0" err="1"/>
              <a:t>선형동</a:t>
            </a:r>
            <a:endParaRPr lang="en-US" altLang="ko-KR" sz="2500" b="1" dirty="0" err="1"/>
          </a:p>
          <a:p>
            <a:pPr algn="r"/>
            <a:r>
              <a:rPr lang="ko-KR" altLang="en-US" b="1" dirty="0"/>
              <a:t>조원 </a:t>
            </a:r>
            <a:r>
              <a:rPr lang="en-US" altLang="ko-KR" b="1" dirty="0"/>
              <a:t>: 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남기성</a:t>
            </a:r>
            <a:endParaRPr lang="ko-KR" altLang="en-US" b="1" dirty="0"/>
          </a:p>
          <a:p>
            <a:pPr algn="r"/>
            <a:r>
              <a:rPr lang="en-US" altLang="ko-KR" b="1" dirty="0"/>
              <a:t>       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서익준</a:t>
            </a:r>
            <a:endParaRPr lang="ko-KR" altLang="en-US" b="1" dirty="0"/>
          </a:p>
          <a:p>
            <a:pPr algn="r"/>
            <a:r>
              <a:rPr lang="en-US" altLang="ko-KR" b="1" dirty="0"/>
              <a:t>           </a:t>
            </a:r>
            <a:r>
              <a:rPr lang="ko-KR" altLang="en-US" b="1" dirty="0"/>
              <a:t>전민준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1F216C04-BCC7-F850-D31F-78FFBB2F7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5" r="6" b="6086"/>
          <a:stretch/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46173-0739-3FBE-4780-75DCE6550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000" dirty="0" err="1"/>
              <a:t>아두이노</a:t>
            </a:r>
            <a:r>
              <a:rPr lang="ko-KR" altLang="en-US" sz="3000" dirty="0"/>
              <a:t>, 블루투스, LED, </a:t>
            </a:r>
            <a:r>
              <a:rPr lang="ko-KR" altLang="en-US" sz="3000" dirty="0" smtClean="0"/>
              <a:t>스마트</a:t>
            </a:r>
            <a:r>
              <a:rPr lang="ko-KR" altLang="en-US" sz="3000" dirty="0" smtClean="0"/>
              <a:t>폰을 </a:t>
            </a:r>
            <a:r>
              <a:rPr lang="ko-KR" altLang="en-US" sz="3000" dirty="0"/>
              <a:t>이용하여 인공지능으로 제품을 학습시켜 </a:t>
            </a:r>
            <a:r>
              <a:rPr lang="ko-KR" altLang="en-US" sz="3000" dirty="0" smtClean="0"/>
              <a:t>스마트폰 </a:t>
            </a:r>
            <a:r>
              <a:rPr lang="ko-KR" altLang="en-US" sz="3000" dirty="0" err="1" smtClean="0"/>
              <a:t>으로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제품을 보여주면 그에 맞게 </a:t>
            </a:r>
            <a:r>
              <a:rPr lang="ko-KR" altLang="en-US" sz="3000" dirty="0" err="1"/>
              <a:t>LED가</a:t>
            </a:r>
            <a:r>
              <a:rPr lang="ko-KR" altLang="en-US" sz="3000" dirty="0"/>
              <a:t> 점등 하게 만든다.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FA99988-22B1-B5C6-1558-60FB47A0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>
                <a:cs typeface="Posterama"/>
              </a:rPr>
              <a:t>주제</a:t>
            </a:r>
            <a:endParaRPr lang="ko-KR" altLang="en-US" sz="6000" b="1" dirty="0"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29122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A222F-5284-1874-3463-C5700EE2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>
                <a:cs typeface="Posterama"/>
              </a:rPr>
              <a:t>재료 준비</a:t>
            </a:r>
            <a:endParaRPr lang="ko-KR" sz="6000">
              <a:cs typeface="Posterama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7E471AC-E724-0303-9FE9-B48904A2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87" y="1842582"/>
            <a:ext cx="7398833" cy="44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E08B340-A635-21C2-4AF8-2E710F96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>
                <a:cs typeface="Posterama"/>
              </a:rPr>
              <a:t>결선 방법</a:t>
            </a:r>
            <a:endParaRPr lang="ko-KR" sz="6000" dirty="0">
              <a:cs typeface="Posterama"/>
            </a:endParaRPr>
          </a:p>
        </p:txBody>
      </p:sp>
      <p:pic>
        <p:nvPicPr>
          <p:cNvPr id="6" name="그림 6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7C3DB462-33AB-C8F4-A0A6-7188234A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59" y="1980838"/>
            <a:ext cx="7510345" cy="43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2899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1D2B33"/>
      </a:dk2>
      <a:lt2>
        <a:srgbClr val="E8E4E2"/>
      </a:lt2>
      <a:accent1>
        <a:srgbClr val="4D92C3"/>
      </a:accent1>
      <a:accent2>
        <a:srgbClr val="3B4FB1"/>
      </a:accent2>
      <a:accent3>
        <a:srgbClr val="6A4DC3"/>
      </a:accent3>
      <a:accent4>
        <a:srgbClr val="8A3BB1"/>
      </a:accent4>
      <a:accent5>
        <a:srgbClr val="C34DB9"/>
      </a:accent5>
      <a:accent6>
        <a:srgbClr val="B13B76"/>
      </a:accent6>
      <a:hlink>
        <a:srgbClr val="B9713D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Avenir Next LT Pro</vt:lpstr>
      <vt:lpstr>Posterama</vt:lpstr>
      <vt:lpstr>Arial</vt:lpstr>
      <vt:lpstr>Segoe UI Semilight</vt:lpstr>
      <vt:lpstr>SplashVTI</vt:lpstr>
      <vt:lpstr>AI 제어실습</vt:lpstr>
      <vt:lpstr>주제</vt:lpstr>
      <vt:lpstr>재료 준비</vt:lpstr>
      <vt:lpstr>결선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Windows 사용자</cp:lastModifiedBy>
  <cp:revision>89</cp:revision>
  <dcterms:created xsi:type="dcterms:W3CDTF">2022-10-31T13:49:46Z</dcterms:created>
  <dcterms:modified xsi:type="dcterms:W3CDTF">2022-11-01T00:30:44Z</dcterms:modified>
</cp:coreProperties>
</file>