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159B5-25C4-4F8E-928E-EBF8535BA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034970-66E1-45F4-9067-6755C9707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181160-1DD6-4EE1-B165-0D363E0D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B71C-EFC8-4098-9108-FCDF92F5D6B1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381A16-D7EB-45D9-8071-E587D7B0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4B65E7-6F94-441D-BB84-E14508E8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F69E-2E93-4A5B-B34B-DAB878DE2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289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57F06-2BD6-4789-9750-D3D64A1E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5BFD0F-2C28-4131-89A6-D4EACFC6D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6EEE67-158E-416F-B7BC-622D3CFB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B71C-EFC8-4098-9108-FCDF92F5D6B1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3CE93D-AC23-49E7-97EA-7078A59B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6F13FD-9677-44E1-AD0B-18F3EE5A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F69E-2E93-4A5B-B34B-DAB878DE2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37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FC6174-3BCD-4030-99D5-BEF923351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E437C0-AA65-446B-9F68-421E6473B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43E03A-6843-4673-85F4-4E27B852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B71C-EFC8-4098-9108-FCDF92F5D6B1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8B3843-6FFD-4307-838B-13A4B2BB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5953F8-5C1A-4A90-93A0-7F7FDFEE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F69E-2E93-4A5B-B34B-DAB878DE2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50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5480E-8FF7-45AE-9181-A5BFD3D8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DFADE0-5802-434A-A659-E98799C5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2D9BE1-474C-4825-AA15-53CA2756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B71C-EFC8-4098-9108-FCDF92F5D6B1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62C626-211C-4FFF-8C50-E7FBEF5C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86E66E-DBDE-439C-985A-06F7C45B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F69E-2E93-4A5B-B34B-DAB878DE2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45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A013C-8E77-4863-A434-0131A42DA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FD5A61-BECE-42A6-A61E-A80FA9478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C89094-AF25-40DD-9511-DF43DAE0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B71C-EFC8-4098-9108-FCDF92F5D6B1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9CF152-C4DF-4BEA-A3D4-7171AA22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FE2045-B708-4CFB-9051-F1DBB6D1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F69E-2E93-4A5B-B34B-DAB878DE2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731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9EF6B-1224-4357-983D-C8ABE569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4C3FA8-D029-4371-8D02-5C6C8BD3C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DABAF5-B1C8-47D7-B154-D253A0132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ED7DEB-1C6F-4208-A6DB-769E81C2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B71C-EFC8-4098-9108-FCDF92F5D6B1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2BECC6-32F2-40FD-85D3-25A588C2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A6442E-CA0D-4A71-A4F7-0606C532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F69E-2E93-4A5B-B34B-DAB878DE2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412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515D1-88EF-4104-8D07-CA36E1F1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393AB6-28D8-49DF-AC5A-8C466D1A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C02A43-F8A8-45AB-AD50-324F62D2A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37CFF5-CCE1-420B-AC59-434587370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20FC01-5597-4748-B656-5A206C719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DC0290-DB67-4687-8E77-87D64E4A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B71C-EFC8-4098-9108-FCDF92F5D6B1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1129715-226E-4C8F-9E74-E0C91D1E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F0FAED-57D8-4536-AE49-466DD9C4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F69E-2E93-4A5B-B34B-DAB878DE2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96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44DAE-077C-4612-8F7F-2CE8938C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05EC4E-5453-47CA-9767-6BD8E145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B71C-EFC8-4098-9108-FCDF92F5D6B1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BAE9A4-4155-47E0-93C5-0895E62B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BD30748-6F67-42D9-A75E-E3909938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F69E-2E93-4A5B-B34B-DAB878DE2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9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406B0A3-E1CE-4F05-82BF-016CBAB9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B71C-EFC8-4098-9108-FCDF92F5D6B1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F69D05-0623-4B75-8E6B-29764F17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420E24-433C-4B7F-8B9C-31CE9A88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F69E-2E93-4A5B-B34B-DAB878DE2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40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517DF-B4DF-4584-A1AA-6C82199C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C1E448-346C-4F61-AC6D-603997536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0B870B-9E74-4DAA-9665-8EA858547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A8EB77-6C9E-48B2-AC9B-65AB03AC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B71C-EFC8-4098-9108-FCDF92F5D6B1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83AF3E-39B3-4CDA-9ADB-F24CF621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4C293E-4294-4E22-9B2C-6ADC58F9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F69E-2E93-4A5B-B34B-DAB878DE2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63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D0031-1C12-40C5-B737-2A94A291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763CB9-85EA-498E-A2E3-8AD1F32C2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148F4B-0E2D-43E0-94CE-7A2442972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96540D-7F29-4DAB-98E7-4A05038C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B71C-EFC8-4098-9108-FCDF92F5D6B1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110E39-654F-4354-8FCA-D47BD2EA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62BBDB-6F67-45F0-A48C-EA18E0DE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F69E-2E93-4A5B-B34B-DAB878DE2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60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7FED5C-62E7-49ED-A3C7-96ABB5A78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7D8CF3-E9CB-40EE-B055-2C148A041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9792D4-2677-4EF5-8058-B63D78075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1B71C-EFC8-4098-9108-FCDF92F5D6B1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2A2223-050D-4AAA-A2FD-A55677DF1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BD9F2C-3E93-4BE7-A1D4-3E3CC10E2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2F69E-2E93-4A5B-B34B-DAB878DE2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680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C933FA1-1B0E-4E80-A4CA-975C6ECB6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868557"/>
          </a:xfrm>
        </p:spPr>
        <p:txBody>
          <a:bodyPr>
            <a:normAutofit fontScale="90000"/>
          </a:bodyPr>
          <a:lstStyle/>
          <a:p>
            <a:br>
              <a:rPr lang="es-ES" b="1" i="0" dirty="0">
                <a:solidFill>
                  <a:srgbClr val="FF0000"/>
                </a:solidFill>
                <a:effectLst/>
                <a:latin typeface="Roboto" panose="020B0604020202020204" pitchFamily="2" charset="0"/>
              </a:rPr>
            </a:br>
            <a:r>
              <a:rPr lang="es-ES" b="1" i="0" dirty="0">
                <a:solidFill>
                  <a:srgbClr val="FF0000"/>
                </a:solidFill>
                <a:effectLst/>
                <a:latin typeface="Roboto" panose="020B0604020202020204" pitchFamily="2" charset="0"/>
              </a:rPr>
              <a:t>¿Qué compran las familias correntinas en el super?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FFD24C0B-F0B7-425F-8049-0E906A5B3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78264"/>
            <a:ext cx="9144000" cy="827881"/>
          </a:xfrm>
        </p:spPr>
        <p:txBody>
          <a:bodyPr/>
          <a:lstStyle/>
          <a:p>
            <a:r>
              <a:rPr lang="es-ES" dirty="0"/>
              <a:t>Dataset de compras minoristas en supermercados del Portal de Datos Abiertos de la Municipalidad de Corrientes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52995E-DFC8-4427-B555-F61437C21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3031433"/>
            <a:ext cx="5429250" cy="304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F138E98-062D-465B-9E7C-14B0DCF25814}"/>
              </a:ext>
            </a:extLst>
          </p:cNvPr>
          <p:cNvSpPr txBox="1"/>
          <p:nvPr/>
        </p:nvSpPr>
        <p:spPr>
          <a:xfrm>
            <a:off x="7813757" y="6274903"/>
            <a:ext cx="285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Autora: Gisela Lilian Ramirez</a:t>
            </a:r>
          </a:p>
        </p:txBody>
      </p:sp>
    </p:spTree>
    <p:extLst>
      <p:ext uri="{BB962C8B-B14F-4D97-AF65-F5344CB8AC3E}">
        <p14:creationId xmlns:p14="http://schemas.microsoft.com/office/powerpoint/2010/main" val="92451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2E7DAD0-ECA7-4AB6-954F-5B8E43B53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8" y="1214022"/>
            <a:ext cx="12141662" cy="490375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23E86AB-DB4D-4075-8538-01A07D2D0A36}"/>
              </a:ext>
            </a:extLst>
          </p:cNvPr>
          <p:cNvSpPr txBox="1"/>
          <p:nvPr/>
        </p:nvSpPr>
        <p:spPr>
          <a:xfrm>
            <a:off x="371061" y="622852"/>
            <a:ext cx="6005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212121"/>
                </a:solidFill>
                <a:latin typeface="Roboto" panose="02000000000000000000" pitchFamily="2" charset="0"/>
              </a:rPr>
              <a:t>D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ataframe de gastos en artículos comestibles en dólares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86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7968FCF-0978-4B9C-9407-BA406027A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748" y="231474"/>
            <a:ext cx="8828504" cy="4798735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77ABF2A-F717-4CE0-9B7E-8CC6010EA50F}"/>
              </a:ext>
            </a:extLst>
          </p:cNvPr>
          <p:cNvSpPr txBox="1"/>
          <p:nvPr/>
        </p:nvSpPr>
        <p:spPr>
          <a:xfrm>
            <a:off x="1681748" y="5118421"/>
            <a:ext cx="593297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Observaciones</a:t>
            </a:r>
          </a:p>
          <a:p>
            <a:pPr marL="285750" indent="-285750">
              <a:buFontTx/>
              <a:buChar char="-"/>
            </a:pPr>
            <a:r>
              <a:rPr lang="es-ES" dirty="0"/>
              <a:t>Top 3.</a:t>
            </a:r>
          </a:p>
          <a:p>
            <a:pPr marL="285750" indent="-285750">
              <a:buFontTx/>
              <a:buChar char="-"/>
            </a:pPr>
            <a:r>
              <a:rPr lang="es-ES" dirty="0"/>
              <a:t>Comparación entre bebidas lácteas y otro tipo de bebidas.</a:t>
            </a:r>
          </a:p>
          <a:p>
            <a:pPr marL="285750" indent="-285750">
              <a:buFontTx/>
              <a:buChar char="-"/>
            </a:pPr>
            <a:r>
              <a:rPr lang="es-ES" dirty="0"/>
              <a:t>Menores compras.</a:t>
            </a:r>
          </a:p>
          <a:p>
            <a:pPr marL="285750" indent="-285750">
              <a:buFontTx/>
              <a:buChar char="-"/>
            </a:pPr>
            <a:r>
              <a:rPr lang="es-ES" dirty="0"/>
              <a:t>Comparación entre gráficas a lo largo del tiempo.</a:t>
            </a:r>
          </a:p>
        </p:txBody>
      </p:sp>
    </p:spTree>
    <p:extLst>
      <p:ext uri="{BB962C8B-B14F-4D97-AF65-F5344CB8AC3E}">
        <p14:creationId xmlns:p14="http://schemas.microsoft.com/office/powerpoint/2010/main" val="355157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96BA2-89D5-4F9D-8B61-221027162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1646"/>
            <a:ext cx="9144000" cy="1049130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Conclusiones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6C7280-91B7-4FBA-AF71-15170A48B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113" y="1680473"/>
            <a:ext cx="10827026" cy="1655762"/>
          </a:xfrm>
        </p:spPr>
        <p:txBody>
          <a:bodyPr/>
          <a:lstStyle/>
          <a:p>
            <a:pPr algn="just"/>
            <a:r>
              <a:rPr lang="es-ES" i="1" dirty="0">
                <a:solidFill>
                  <a:srgbClr val="212121"/>
                </a:solidFill>
                <a:latin typeface="Roboto" panose="02000000000000000000" pitchFamily="2" charset="0"/>
              </a:rPr>
              <a:t>L</a:t>
            </a:r>
            <a:r>
              <a:rPr lang="es-ES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as prioridades en gastos de los correntinos en artículos comestibles se mantuvieron con los años</a:t>
            </a:r>
            <a:r>
              <a:rPr lang="es-ES" i="1" dirty="0">
                <a:solidFill>
                  <a:srgbClr val="212121"/>
                </a:solidFill>
                <a:latin typeface="Roboto" panose="02000000000000000000" pitchFamily="2" charset="0"/>
              </a:rPr>
              <a:t>.</a:t>
            </a:r>
          </a:p>
          <a:p>
            <a:pPr algn="just"/>
            <a:r>
              <a:rPr lang="es-ES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Hay caídas y ajustes en los períodos donde el valor del dólar subió bruscamente.</a:t>
            </a:r>
            <a:endParaRPr lang="es-ES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2FECB3F-460E-4730-950C-E56ACA1085CF}"/>
              </a:ext>
            </a:extLst>
          </p:cNvPr>
          <p:cNvSpPr txBox="1"/>
          <p:nvPr/>
        </p:nvSpPr>
        <p:spPr>
          <a:xfrm>
            <a:off x="8141090" y="6256299"/>
            <a:ext cx="278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¡Gracias por su atención!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295CB03-8CCD-4CEB-AB08-E9EE0D397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3" y="3217155"/>
            <a:ext cx="4863548" cy="323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6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880469E-2559-470C-8932-EA177BEE5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1333500"/>
            <a:ext cx="939165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079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A517D8C-8372-4C14-8D40-1D2EB7773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7878"/>
            <a:ext cx="12192000" cy="549980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4BC35FC-799C-4477-8C43-E8E7943ABF34}"/>
              </a:ext>
            </a:extLst>
          </p:cNvPr>
          <p:cNvSpPr txBox="1"/>
          <p:nvPr/>
        </p:nvSpPr>
        <p:spPr>
          <a:xfrm>
            <a:off x="251790" y="437322"/>
            <a:ext cx="4465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212121"/>
                </a:solidFill>
                <a:latin typeface="Roboto" panose="02000000000000000000" pitchFamily="2" charset="0"/>
              </a:rPr>
              <a:t>D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ataframe de compras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819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75700D-F519-4FB1-ABE5-9E0479A41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245" y="1"/>
            <a:ext cx="6313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4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8417F97-8C3C-4B55-B195-694345702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0673"/>
            <a:ext cx="12192000" cy="502023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94A07D6-E867-4E2E-B32A-B7FB1DC3AF3E}"/>
              </a:ext>
            </a:extLst>
          </p:cNvPr>
          <p:cNvSpPr txBox="1"/>
          <p:nvPr/>
        </p:nvSpPr>
        <p:spPr>
          <a:xfrm>
            <a:off x="198783" y="636104"/>
            <a:ext cx="5155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212121"/>
                </a:solidFill>
                <a:latin typeface="Roboto" panose="02000000000000000000" pitchFamily="2" charset="0"/>
              </a:rPr>
              <a:t>D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ataframe precio histórico del dólar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065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424A415-2041-4DFB-9DE2-0139DE643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338" y="46492"/>
            <a:ext cx="7045235" cy="681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8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F75C9D4-CC30-49A3-9438-9351A3CA2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26" y="1060173"/>
            <a:ext cx="6302579" cy="579782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E37FCA4-265D-4FC3-A58B-AE01DF4DADB8}"/>
              </a:ext>
            </a:extLst>
          </p:cNvPr>
          <p:cNvSpPr txBox="1"/>
          <p:nvPr/>
        </p:nvSpPr>
        <p:spPr>
          <a:xfrm>
            <a:off x="728870" y="543339"/>
            <a:ext cx="579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Dataframe de gastos en almacén en función del dólar</a:t>
            </a:r>
          </a:p>
        </p:txBody>
      </p:sp>
    </p:spTree>
    <p:extLst>
      <p:ext uri="{BB962C8B-B14F-4D97-AF65-F5344CB8AC3E}">
        <p14:creationId xmlns:p14="http://schemas.microsoft.com/office/powerpoint/2010/main" val="18632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6DD03E6D-0E62-423C-86BF-0D9CA62F9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850" y="1640541"/>
            <a:ext cx="9258300" cy="3343275"/>
          </a:xfr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446A431-393B-42A6-BB6B-901483173B45}"/>
              </a:ext>
            </a:extLst>
          </p:cNvPr>
          <p:cNvSpPr txBox="1"/>
          <p:nvPr/>
        </p:nvSpPr>
        <p:spPr>
          <a:xfrm>
            <a:off x="1466850" y="5388355"/>
            <a:ext cx="286187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Observaciones</a:t>
            </a:r>
          </a:p>
          <a:p>
            <a:pPr marL="285750" indent="-285750">
              <a:buFontTx/>
              <a:buChar char="-"/>
            </a:pPr>
            <a:r>
              <a:rPr lang="es-ES" dirty="0"/>
              <a:t>Caída en el 2018.</a:t>
            </a:r>
          </a:p>
          <a:p>
            <a:pPr marL="285750" indent="-285750">
              <a:buFontTx/>
              <a:buChar char="-"/>
            </a:pPr>
            <a:r>
              <a:rPr lang="es-ES" dirty="0"/>
              <a:t>Época de pandemia.</a:t>
            </a:r>
          </a:p>
          <a:p>
            <a:pPr marL="285750" indent="-285750">
              <a:buFontTx/>
              <a:buChar char="-"/>
            </a:pPr>
            <a:r>
              <a:rPr lang="es-ES" dirty="0"/>
              <a:t>Periodo a partir del 2022.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951E9E-9F3E-47A3-B5B3-1B7063AE04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69" b="4695"/>
          <a:stretch/>
        </p:blipFill>
        <p:spPr>
          <a:xfrm>
            <a:off x="564459" y="311951"/>
            <a:ext cx="10725149" cy="497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2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1833F47-0FD2-478C-821C-CDC8A029F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93" y="996955"/>
            <a:ext cx="10246255" cy="558129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5F54429-D94C-4337-B995-F35CC69E3B0A}"/>
              </a:ext>
            </a:extLst>
          </p:cNvPr>
          <p:cNvSpPr txBox="1"/>
          <p:nvPr/>
        </p:nvSpPr>
        <p:spPr>
          <a:xfrm>
            <a:off x="713293" y="346011"/>
            <a:ext cx="5886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212121"/>
                </a:solidFill>
                <a:latin typeface="Roboto" panose="02000000000000000000" pitchFamily="2" charset="0"/>
              </a:rPr>
              <a:t>D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ataframe de gastos en artículos comestibles en pesos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9689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145</Words>
  <Application>Microsoft Office PowerPoint</Application>
  <PresentationFormat>Panorámica</PresentationFormat>
  <Paragraphs>21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Tema de Office</vt:lpstr>
      <vt:lpstr> ¿Qué compran las familias correntinas en el super?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GISELA</dc:creator>
  <cp:lastModifiedBy>GISELA</cp:lastModifiedBy>
  <cp:revision>10</cp:revision>
  <dcterms:created xsi:type="dcterms:W3CDTF">2023-09-26T14:46:32Z</dcterms:created>
  <dcterms:modified xsi:type="dcterms:W3CDTF">2023-09-26T18:11:38Z</dcterms:modified>
</cp:coreProperties>
</file>