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BD51F3-2D04-4BCD-9542-81FEF1B4222D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DB6F9C-8BA1-4691-B133-777F065184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78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51F3-2D04-4BCD-9542-81FEF1B4222D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F9C-8BA1-4691-B133-777F065184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18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BD51F3-2D04-4BCD-9542-81FEF1B4222D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DB6F9C-8BA1-4691-B133-777F065184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06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51F3-2D04-4BCD-9542-81FEF1B4222D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FDB6F9C-8BA1-4691-B133-777F065184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18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BD51F3-2D04-4BCD-9542-81FEF1B4222D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DB6F9C-8BA1-4691-B133-777F065184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35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51F3-2D04-4BCD-9542-81FEF1B4222D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F9C-8BA1-4691-B133-777F065184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93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51F3-2D04-4BCD-9542-81FEF1B4222D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F9C-8BA1-4691-B133-777F065184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30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51F3-2D04-4BCD-9542-81FEF1B4222D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F9C-8BA1-4691-B133-777F065184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37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51F3-2D04-4BCD-9542-81FEF1B4222D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F9C-8BA1-4691-B133-777F065184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70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BD51F3-2D04-4BCD-9542-81FEF1B4222D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DB6F9C-8BA1-4691-B133-777F065184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21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51F3-2D04-4BCD-9542-81FEF1B4222D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F9C-8BA1-4691-B133-777F065184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366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BD51F3-2D04-4BCD-9542-81FEF1B4222D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FDB6F9C-8BA1-4691-B133-777F065184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015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0C2A-2698-48E3-AFFC-19FBF676D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GB" altLang="ja-JP" sz="4800" dirty="0">
                <a:solidFill>
                  <a:schemeClr val="accent3">
                    <a:lumMod val="50000"/>
                  </a:schemeClr>
                </a:solidFill>
              </a:rPr>
              <a:t>Team history</a:t>
            </a:r>
            <a:endParaRPr kumimoji="1" lang="ja-JP" altLang="en-US" sz="4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D10E6A-CA71-4FC3-8131-21A5E4B2B4D1}"/>
              </a:ext>
            </a:extLst>
          </p:cNvPr>
          <p:cNvSpPr txBox="1"/>
          <p:nvPr/>
        </p:nvSpPr>
        <p:spPr>
          <a:xfrm>
            <a:off x="4193865" y="5995698"/>
            <a:ext cx="781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ja-JP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Kokoro</a:t>
            </a:r>
            <a:r>
              <a:rPr kumimoji="1" lang="en-GB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Aoki / </a:t>
            </a:r>
            <a:r>
              <a:rPr kumimoji="1" lang="en-GB" altLang="ja-JP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Syunsuke</a:t>
            </a:r>
            <a:r>
              <a:rPr kumimoji="1" lang="en-GB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GB" altLang="ja-JP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Katumata</a:t>
            </a:r>
            <a:r>
              <a:rPr kumimoji="1" lang="en-GB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/ Hinata </a:t>
            </a:r>
            <a:r>
              <a:rPr kumimoji="1" lang="en-GB" altLang="ja-JP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Hommaru</a:t>
            </a:r>
            <a:r>
              <a:rPr kumimoji="1" lang="en-GB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/ Neo Miyama 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866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325D6-C673-40C4-B335-49A2E258A84F}"/>
              </a:ext>
            </a:extLst>
          </p:cNvPr>
          <p:cNvSpPr txBox="1"/>
          <p:nvPr/>
        </p:nvSpPr>
        <p:spPr>
          <a:xfrm>
            <a:off x="419386" y="570640"/>
            <a:ext cx="22349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4000" dirty="0"/>
              <a:t>- 4 ideas -</a:t>
            </a:r>
            <a:endParaRPr kumimoji="1" lang="ja-JP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2F5D3A-D4E5-4CDA-9DCD-FDA191E36B0A}"/>
              </a:ext>
            </a:extLst>
          </p:cNvPr>
          <p:cNvSpPr txBox="1"/>
          <p:nvPr/>
        </p:nvSpPr>
        <p:spPr>
          <a:xfrm>
            <a:off x="1536839" y="1862917"/>
            <a:ext cx="2770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kumimoji="1" lang="en-US" altLang="ja-JP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Web site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7BACE-20CD-4C7E-AC09-1016FA6BDFC5}"/>
              </a:ext>
            </a:extLst>
          </p:cNvPr>
          <p:cNvSpPr txBox="1"/>
          <p:nvPr/>
        </p:nvSpPr>
        <p:spPr>
          <a:xfrm>
            <a:off x="1536839" y="2825185"/>
            <a:ext cx="4554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kumimoji="1" lang="en-US" altLang="ja-JP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Hakoiri musume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787D1-67F8-49A2-AF61-5A3F15416148}"/>
              </a:ext>
            </a:extLst>
          </p:cNvPr>
          <p:cNvSpPr txBox="1"/>
          <p:nvPr/>
        </p:nvSpPr>
        <p:spPr>
          <a:xfrm>
            <a:off x="1536839" y="3787453"/>
            <a:ext cx="3940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kumimoji="1" lang="en-US" altLang="ja-JP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Climbing 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374096-F2A0-451C-A7A0-5F8E0903EB3A}"/>
              </a:ext>
            </a:extLst>
          </p:cNvPr>
          <p:cNvSpPr txBox="1"/>
          <p:nvPr/>
        </p:nvSpPr>
        <p:spPr>
          <a:xfrm>
            <a:off x="1536839" y="4749721"/>
            <a:ext cx="4330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kumimoji="1" lang="en-US" altLang="ja-JP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Climbing goods</a:t>
            </a:r>
          </a:p>
        </p:txBody>
      </p:sp>
    </p:spTree>
    <p:extLst>
      <p:ext uri="{BB962C8B-B14F-4D97-AF65-F5344CB8AC3E}">
        <p14:creationId xmlns:p14="http://schemas.microsoft.com/office/powerpoint/2010/main" val="213237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58E8FA-252F-4FF9-A9E3-D83173CC27FB}"/>
              </a:ext>
            </a:extLst>
          </p:cNvPr>
          <p:cNvSpPr txBox="1"/>
          <p:nvPr/>
        </p:nvSpPr>
        <p:spPr>
          <a:xfrm>
            <a:off x="419386" y="570640"/>
            <a:ext cx="57778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4000" dirty="0"/>
              <a:t>- Feedback from teachers -</a:t>
            </a:r>
            <a:endParaRPr kumimoji="1" lang="ja-JP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1D6BB9-63E5-44FC-AFDF-3611C884848C}"/>
              </a:ext>
            </a:extLst>
          </p:cNvPr>
          <p:cNvSpPr txBox="1"/>
          <p:nvPr/>
        </p:nvSpPr>
        <p:spPr>
          <a:xfrm>
            <a:off x="1536839" y="1862917"/>
            <a:ext cx="2037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kumimoji="1" lang="en-US" altLang="ja-JP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299D9-9442-4F57-9388-8A83637D9224}"/>
              </a:ext>
            </a:extLst>
          </p:cNvPr>
          <p:cNvSpPr txBox="1"/>
          <p:nvPr/>
        </p:nvSpPr>
        <p:spPr>
          <a:xfrm>
            <a:off x="1536839" y="2825185"/>
            <a:ext cx="2568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kumimoji="1" lang="en-US" altLang="ja-JP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Passion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44501C-D79C-4382-A39B-ED3D74BF5698}"/>
              </a:ext>
            </a:extLst>
          </p:cNvPr>
          <p:cNvSpPr txBox="1"/>
          <p:nvPr/>
        </p:nvSpPr>
        <p:spPr>
          <a:xfrm>
            <a:off x="1536839" y="3787453"/>
            <a:ext cx="1928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kumimoji="1" lang="en-US" altLang="ja-JP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1444F1-7DF0-4BD9-B538-227C8D629F6E}"/>
              </a:ext>
            </a:extLst>
          </p:cNvPr>
          <p:cNvSpPr txBox="1"/>
          <p:nvPr/>
        </p:nvSpPr>
        <p:spPr>
          <a:xfrm>
            <a:off x="1536839" y="4749721"/>
            <a:ext cx="4740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kumimoji="1" lang="en-US" altLang="ja-JP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Target / Purpose</a:t>
            </a:r>
          </a:p>
        </p:txBody>
      </p:sp>
    </p:spTree>
    <p:extLst>
      <p:ext uri="{BB962C8B-B14F-4D97-AF65-F5344CB8AC3E}">
        <p14:creationId xmlns:p14="http://schemas.microsoft.com/office/powerpoint/2010/main" val="104584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0448B4-4C06-4188-8B6D-5B59F840B6EA}"/>
              </a:ext>
            </a:extLst>
          </p:cNvPr>
          <p:cNvSpPr txBox="1"/>
          <p:nvPr/>
        </p:nvSpPr>
        <p:spPr>
          <a:xfrm>
            <a:off x="2962353" y="2832577"/>
            <a:ext cx="62672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4000" dirty="0"/>
              <a:t>- Improvement</a:t>
            </a:r>
            <a:r>
              <a:rPr kumimoji="1" lang="en-US" altLang="ja-JP" sz="4000" dirty="0"/>
              <a:t>s / Next plan</a:t>
            </a:r>
            <a:r>
              <a:rPr kumimoji="1" lang="en-GB" altLang="ja-JP" sz="4000" dirty="0"/>
              <a:t> -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8785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B6CC94-8CE1-418A-B52B-A0E389CE9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039" y="2975237"/>
            <a:ext cx="1015664" cy="10156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35D4CF-439E-475A-84AA-83BF5F352688}"/>
              </a:ext>
            </a:extLst>
          </p:cNvPr>
          <p:cNvSpPr txBox="1"/>
          <p:nvPr/>
        </p:nvSpPr>
        <p:spPr>
          <a:xfrm>
            <a:off x="3663827" y="2920236"/>
            <a:ext cx="48643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6000" dirty="0"/>
              <a:t> Climbing map </a:t>
            </a:r>
            <a:endParaRPr kumimoji="1" lang="ja-JP" altLang="en-US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C321B-3E07-4C37-A809-910758DE4FDA}"/>
              </a:ext>
            </a:extLst>
          </p:cNvPr>
          <p:cNvSpPr txBox="1"/>
          <p:nvPr/>
        </p:nvSpPr>
        <p:spPr>
          <a:xfrm>
            <a:off x="2588741" y="4654243"/>
            <a:ext cx="68130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&lt;our strength: Gezanbutu&gt;</a:t>
            </a:r>
          </a:p>
          <a:p>
            <a:endParaRPr kumimoji="1" lang="en-US" altLang="ja-JP" sz="4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896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BDA814-D226-4812-8F7C-533B02C0DC21}"/>
              </a:ext>
            </a:extLst>
          </p:cNvPr>
          <p:cNvSpPr txBox="1"/>
          <p:nvPr/>
        </p:nvSpPr>
        <p:spPr>
          <a:xfrm>
            <a:off x="419386" y="570640"/>
            <a:ext cx="3638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4000" dirty="0"/>
              <a:t>- Climbing map -</a:t>
            </a:r>
            <a:endParaRPr kumimoji="1" lang="ja-JP" altLang="en-US" sz="4000" dirty="0"/>
          </a:p>
        </p:txBody>
      </p:sp>
      <p:pic>
        <p:nvPicPr>
          <p:cNvPr id="8" name="Picture 2" descr="「白山地図」の画像検索結果">
            <a:extLst>
              <a:ext uri="{FF2B5EF4-FFF2-40B4-BE49-F238E27FC236}">
                <a16:creationId xmlns:a16="http://schemas.microsoft.com/office/drawing/2014/main" id="{D47AD5CD-C8A5-4D8D-A9BC-93F2B1030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87" y="1316520"/>
            <a:ext cx="4987859" cy="527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大仏のイラスト（施無畏与願印）">
            <a:extLst>
              <a:ext uri="{FF2B5EF4-FFF2-40B4-BE49-F238E27FC236}">
                <a16:creationId xmlns:a16="http://schemas.microsoft.com/office/drawing/2014/main" id="{F9D96142-2D7B-4B23-B0A7-0C2C2575B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440" y="2635986"/>
            <a:ext cx="865438" cy="86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817829-05E4-46E0-B982-A3A2F1F0FD96}"/>
              </a:ext>
            </a:extLst>
          </p:cNvPr>
          <p:cNvSpPr txBox="1"/>
          <p:nvPr/>
        </p:nvSpPr>
        <p:spPr>
          <a:xfrm>
            <a:off x="5309937" y="5753948"/>
            <a:ext cx="6149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Target user:</a:t>
            </a:r>
          </a:p>
          <a:p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	</a:t>
            </a:r>
            <a: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mountain climber</a:t>
            </a:r>
            <a:endParaRPr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11" name="Picture 6" descr="「林西寺 下山仏　絵」の画像検索結果">
            <a:extLst>
              <a:ext uri="{FF2B5EF4-FFF2-40B4-BE49-F238E27FC236}">
                <a16:creationId xmlns:a16="http://schemas.microsoft.com/office/drawing/2014/main" id="{46EF6D87-B371-4635-BDA6-824C6662C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624" y="749714"/>
            <a:ext cx="4107180" cy="300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F0138D2-0650-491D-9EF4-1257E2E5C414}"/>
              </a:ext>
            </a:extLst>
          </p:cNvPr>
          <p:cNvSpPr/>
          <p:nvPr/>
        </p:nvSpPr>
        <p:spPr>
          <a:xfrm>
            <a:off x="5309937" y="3756898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How to tell where was </a:t>
            </a:r>
            <a:r>
              <a:rPr lang="en-US" altLang="ja-JP" sz="24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gezanbutu</a:t>
            </a: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:</a:t>
            </a:r>
          </a:p>
          <a:p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	</a:t>
            </a:r>
            <a: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we don’t have answer.</a:t>
            </a:r>
            <a:endParaRPr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7FA0F2-4FD4-4937-844D-165D70584193}"/>
              </a:ext>
            </a:extLst>
          </p:cNvPr>
          <p:cNvSpPr/>
          <p:nvPr/>
        </p:nvSpPr>
        <p:spPr>
          <a:xfrm>
            <a:off x="5309937" y="458789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Propose:</a:t>
            </a:r>
          </a:p>
          <a:p>
            <a: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	climber can enjoy climb and they can 	understand.</a:t>
            </a:r>
          </a:p>
          <a:p>
            <a:endParaRPr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434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3DD00BA-D4A0-4C69-96BC-2A07789A5CF3}"/>
              </a:ext>
            </a:extLst>
          </p:cNvPr>
          <p:cNvSpPr txBox="1"/>
          <p:nvPr/>
        </p:nvSpPr>
        <p:spPr>
          <a:xfrm>
            <a:off x="4522492" y="2866952"/>
            <a:ext cx="3147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4000" dirty="0"/>
              <a:t>- Conclusion -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857844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936</TotalTime>
  <Words>79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HGｺﾞｼｯｸE</vt:lpstr>
      <vt:lpstr>游ゴシック</vt:lpstr>
      <vt:lpstr>Gill Sans MT</vt:lpstr>
      <vt:lpstr>Wingdings 2</vt:lpstr>
      <vt:lpstr>Dividend</vt:lpstr>
      <vt:lpstr>Team history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history</dc:title>
  <dc:creator>honmarutasuku@outlook.jp</dc:creator>
  <cp:lastModifiedBy>katsumata shunnsuke</cp:lastModifiedBy>
  <cp:revision>11</cp:revision>
  <dcterms:created xsi:type="dcterms:W3CDTF">2019-12-01T11:08:19Z</dcterms:created>
  <dcterms:modified xsi:type="dcterms:W3CDTF">2019-12-18T00:02:51Z</dcterms:modified>
</cp:coreProperties>
</file>