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B7BEDB-FFF7-4B0E-B55F-661A2D71502C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46D019-C359-4473-B68F-DD117958B4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3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BEDB-FFF7-4B0E-B55F-661A2D71502C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D019-C359-4473-B68F-DD117958B4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25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BEDB-FFF7-4B0E-B55F-661A2D71502C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D019-C359-4473-B68F-DD117958B4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00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BEDB-FFF7-4B0E-B55F-661A2D71502C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D019-C359-4473-B68F-DD117958B4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86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BEDB-FFF7-4B0E-B55F-661A2D71502C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D019-C359-4473-B68F-DD117958B4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4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BEDB-FFF7-4B0E-B55F-661A2D71502C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D019-C359-4473-B68F-DD117958B4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96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BEDB-FFF7-4B0E-B55F-661A2D71502C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D019-C359-4473-B68F-DD117958B4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74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BEDB-FFF7-4B0E-B55F-661A2D71502C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D019-C359-4473-B68F-DD117958B4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7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BEDB-FFF7-4B0E-B55F-661A2D71502C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D019-C359-4473-B68F-DD117958B4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28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BEDB-FFF7-4B0E-B55F-661A2D71502C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D019-C359-4473-B68F-DD117958B4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BEDB-FFF7-4B0E-B55F-661A2D71502C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D019-C359-4473-B68F-DD117958B4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29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FB7BEDB-FFF7-4B0E-B55F-661A2D71502C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346D019-C359-4473-B68F-DD117958B4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28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021" y="2513557"/>
            <a:ext cx="9144000" cy="120958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of our team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1316" y="3893931"/>
            <a:ext cx="9144000" cy="1982129"/>
          </a:xfrm>
        </p:spPr>
        <p:txBody>
          <a:bodyPr>
            <a:normAutofit fontScale="92500" lnSpcReduction="20000"/>
          </a:bodyPr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 err="1">
                <a:solidFill>
                  <a:schemeClr val="tx1"/>
                </a:solidFill>
              </a:rPr>
              <a:t>Kokoro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dirty="0">
                <a:solidFill>
                  <a:schemeClr val="tx1"/>
                </a:solidFill>
              </a:rPr>
              <a:t>oki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Neo Miyama</a:t>
            </a:r>
          </a:p>
          <a:p>
            <a:r>
              <a:rPr lang="en-US" altLang="ja-JP" dirty="0" err="1">
                <a:solidFill>
                  <a:schemeClr val="tx1"/>
                </a:solidFill>
              </a:rPr>
              <a:t>Hinata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Hommaru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 err="1">
                <a:solidFill>
                  <a:schemeClr val="tx1"/>
                </a:solidFill>
              </a:rPr>
              <a:t>Shunsuke</a:t>
            </a:r>
            <a:r>
              <a:rPr kumimoji="1" lang="en-US" altLang="ja-JP" dirty="0">
                <a:solidFill>
                  <a:schemeClr val="tx1"/>
                </a:solidFill>
              </a:rPr>
              <a:t> Katsumata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24418-40C0-4BF5-B4F9-31AD3CDF336B}"/>
              </a:ext>
            </a:extLst>
          </p:cNvPr>
          <p:cNvSpPr txBox="1"/>
          <p:nvPr/>
        </p:nvSpPr>
        <p:spPr>
          <a:xfrm>
            <a:off x="3523714" y="4188092"/>
            <a:ext cx="550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Kokoro</a:t>
            </a:r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Aoki                    </a:t>
            </a:r>
            <a:r>
              <a:rPr kumimoji="1" lang="en-US" altLang="ja-JP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Shunsuke</a:t>
            </a:r>
            <a:r>
              <a:rPr kumimoji="1"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Katumata</a:t>
            </a:r>
            <a:endParaRPr kumimoji="1"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Hinata </a:t>
            </a:r>
            <a:r>
              <a:rPr kumimoji="1" lang="en-US" altLang="ja-JP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Hommaru</a:t>
            </a:r>
            <a:r>
              <a:rPr kumimoji="1"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Neo Miyama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322" y="114805"/>
            <a:ext cx="9875520" cy="1356360"/>
          </a:xfrm>
        </p:spPr>
        <p:txBody>
          <a:bodyPr/>
          <a:lstStyle/>
          <a:p>
            <a:r>
              <a:rPr lang="en-US" altLang="ja-JP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kumimoji="1" lang="en-US" altLang="ja-JP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roblem</a:t>
            </a:r>
            <a:endParaRPr kumimoji="1" lang="ja-JP" alt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484" y="1249772"/>
            <a:ext cx="9601196" cy="331893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Shiramine don’t have enough tourist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" indent="0">
              <a:buNone/>
            </a:pP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0650" y="232540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600,000 people come to </a:t>
            </a:r>
            <a:r>
              <a:rPr lang="en-US" altLang="ja-JP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Turugi’s</a:t>
            </a:r>
            <a:r>
              <a:rPr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famous place</a:t>
            </a:r>
          </a:p>
          <a:p>
            <a:r>
              <a:rPr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60,000 people come to </a:t>
            </a:r>
            <a:r>
              <a:rPr lang="en-US" altLang="ja-JP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Shiramine</a:t>
            </a:r>
            <a:r>
              <a:rPr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place.</a:t>
            </a:r>
            <a:endParaRPr lang="ja-JP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CC0F56-37C3-422A-A327-ABCDE352BB43}"/>
              </a:ext>
            </a:extLst>
          </p:cNvPr>
          <p:cNvSpPr/>
          <p:nvPr/>
        </p:nvSpPr>
        <p:spPr>
          <a:xfrm>
            <a:off x="394903" y="1940385"/>
            <a:ext cx="3392239" cy="3134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E6EF90-AA7D-4333-B04D-8DDB17F163BC}"/>
              </a:ext>
            </a:extLst>
          </p:cNvPr>
          <p:cNvSpPr/>
          <p:nvPr/>
        </p:nvSpPr>
        <p:spPr>
          <a:xfrm>
            <a:off x="3595736" y="4175928"/>
            <a:ext cx="2616600" cy="2392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B6E23-E6B4-4BF2-ACA0-F9CD19022BD1}"/>
              </a:ext>
            </a:extLst>
          </p:cNvPr>
          <p:cNvSpPr txBox="1"/>
          <p:nvPr/>
        </p:nvSpPr>
        <p:spPr>
          <a:xfrm>
            <a:off x="1298308" y="2473523"/>
            <a:ext cx="13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Turugi</a:t>
            </a:r>
            <a:endParaRPr kumimoji="1" lang="ja-JP" altLang="en-US" sz="36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87D8B-9D99-4390-BF72-8CA2B7E357DB}"/>
              </a:ext>
            </a:extLst>
          </p:cNvPr>
          <p:cNvSpPr txBox="1"/>
          <p:nvPr/>
        </p:nvSpPr>
        <p:spPr>
          <a:xfrm>
            <a:off x="3833214" y="4571233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Shiramine</a:t>
            </a:r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09D2D-7DE2-4A4B-B000-25D45FE5D50B}"/>
              </a:ext>
            </a:extLst>
          </p:cNvPr>
          <p:cNvSpPr txBox="1"/>
          <p:nvPr/>
        </p:nvSpPr>
        <p:spPr>
          <a:xfrm>
            <a:off x="959626" y="3156401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600,000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3841C-2CDB-458C-93DF-693C7D7EE91D}"/>
              </a:ext>
            </a:extLst>
          </p:cNvPr>
          <p:cNvSpPr txBox="1"/>
          <p:nvPr/>
        </p:nvSpPr>
        <p:spPr>
          <a:xfrm>
            <a:off x="1827011" y="3625621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D264D-51F1-4AB0-9704-C60534CF7438}"/>
              </a:ext>
            </a:extLst>
          </p:cNvPr>
          <p:cNvSpPr txBox="1"/>
          <p:nvPr/>
        </p:nvSpPr>
        <p:spPr>
          <a:xfrm>
            <a:off x="3919765" y="5074475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60,000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AC259-A298-489A-B59C-D3E8E98E2143}"/>
              </a:ext>
            </a:extLst>
          </p:cNvPr>
          <p:cNvSpPr txBox="1"/>
          <p:nvPr/>
        </p:nvSpPr>
        <p:spPr>
          <a:xfrm>
            <a:off x="4458962" y="5577717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03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21" y="83820"/>
            <a:ext cx="9875520" cy="1356360"/>
          </a:xfrm>
        </p:spPr>
        <p:txBody>
          <a:bodyPr/>
          <a:lstStyle/>
          <a:p>
            <a:r>
              <a:rPr kumimoji="1" lang="en-US" altLang="ja-JP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Valuable local resource</a:t>
            </a:r>
            <a:endParaRPr kumimoji="1" lang="ja-JP" alt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24" y="1310524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kumimoji="1"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Gezannbutu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関連画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05" y="2429093"/>
            <a:ext cx="8115202" cy="318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79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61" y="-27921"/>
            <a:ext cx="9875520" cy="1356360"/>
          </a:xfrm>
        </p:spPr>
        <p:txBody>
          <a:bodyPr/>
          <a:lstStyle/>
          <a:p>
            <a:r>
              <a:rPr lang="en-US" altLang="ja-JP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Purpose</a:t>
            </a:r>
            <a:endParaRPr kumimoji="1" lang="ja-JP" alt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50" y="1222795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product should be to attract tourists.</a:t>
            </a:r>
          </a:p>
          <a:p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F62BA-B1E0-49D0-8D49-CADF54970D14}"/>
              </a:ext>
            </a:extLst>
          </p:cNvPr>
          <p:cNvSpPr/>
          <p:nvPr/>
        </p:nvSpPr>
        <p:spPr>
          <a:xfrm>
            <a:off x="1427966" y="2643836"/>
            <a:ext cx="3392239" cy="3134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9DC11-57E7-410F-9695-66349AC31B2B}"/>
              </a:ext>
            </a:extLst>
          </p:cNvPr>
          <p:cNvSpPr/>
          <p:nvPr/>
        </p:nvSpPr>
        <p:spPr>
          <a:xfrm>
            <a:off x="7514930" y="3007550"/>
            <a:ext cx="2945857" cy="2698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BC67B-6E25-41B7-938E-72ED750E1942}"/>
              </a:ext>
            </a:extLst>
          </p:cNvPr>
          <p:cNvSpPr txBox="1"/>
          <p:nvPr/>
        </p:nvSpPr>
        <p:spPr>
          <a:xfrm>
            <a:off x="2355640" y="3204838"/>
            <a:ext cx="13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Turugi</a:t>
            </a:r>
            <a:endParaRPr kumimoji="1" lang="ja-JP" altLang="en-US" sz="36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9A3DB-E324-4645-BE58-AA1BAF4727CA}"/>
              </a:ext>
            </a:extLst>
          </p:cNvPr>
          <p:cNvSpPr txBox="1"/>
          <p:nvPr/>
        </p:nvSpPr>
        <p:spPr>
          <a:xfrm>
            <a:off x="7983656" y="3538753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Shiramine</a:t>
            </a:r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6CB44-4EEE-474E-BE9D-30DC9DBE45F3}"/>
              </a:ext>
            </a:extLst>
          </p:cNvPr>
          <p:cNvSpPr txBox="1"/>
          <p:nvPr/>
        </p:nvSpPr>
        <p:spPr>
          <a:xfrm>
            <a:off x="2016958" y="3887716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600,000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F62AB-CA8A-4325-952B-6A2A418CEFB5}"/>
              </a:ext>
            </a:extLst>
          </p:cNvPr>
          <p:cNvSpPr txBox="1"/>
          <p:nvPr/>
        </p:nvSpPr>
        <p:spPr>
          <a:xfrm>
            <a:off x="2884343" y="4356936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47A415-FDE3-4185-A152-DB4BD71F7D31}"/>
              </a:ext>
            </a:extLst>
          </p:cNvPr>
          <p:cNvSpPr txBox="1"/>
          <p:nvPr/>
        </p:nvSpPr>
        <p:spPr>
          <a:xfrm>
            <a:off x="7943661" y="4174275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100,000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605F7-6BDE-47E5-B888-9F41AEB21457}"/>
              </a:ext>
            </a:extLst>
          </p:cNvPr>
          <p:cNvSpPr txBox="1"/>
          <p:nvPr/>
        </p:nvSpPr>
        <p:spPr>
          <a:xfrm>
            <a:off x="8637736" y="4652002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B37DB6-3EFD-48E3-9889-558717FCFC31}"/>
              </a:ext>
            </a:extLst>
          </p:cNvPr>
          <p:cNvSpPr/>
          <p:nvPr/>
        </p:nvSpPr>
        <p:spPr>
          <a:xfrm>
            <a:off x="5382906" y="3591969"/>
            <a:ext cx="1720502" cy="1235761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84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02" y="0"/>
            <a:ext cx="9875520" cy="1356360"/>
          </a:xfrm>
        </p:spPr>
        <p:txBody>
          <a:bodyPr/>
          <a:lstStyle/>
          <a:p>
            <a:r>
              <a:rPr kumimoji="1" lang="en-US" altLang="ja-JP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 users</a:t>
            </a:r>
            <a:endParaRPr kumimoji="1" lang="ja-JP" alt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257" y="1187512"/>
            <a:ext cx="9601196" cy="380900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people who come to the </a:t>
            </a:r>
            <a:r>
              <a:rPr kumimoji="1"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Mitinoeki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Sena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Mitinoeki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Ikkouikkinosato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23" y="2543872"/>
            <a:ext cx="8456111" cy="34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42" y="0"/>
            <a:ext cx="9875520" cy="1356360"/>
          </a:xfrm>
        </p:spPr>
        <p:txBody>
          <a:bodyPr/>
          <a:lstStyle/>
          <a:p>
            <a:r>
              <a:rPr kumimoji="1" lang="en-US" altLang="ja-JP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</a:t>
            </a:r>
            <a:endParaRPr kumimoji="1" lang="ja-JP" alt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048" y="1112041"/>
            <a:ext cx="9601196" cy="69235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make a poster.</a:t>
            </a:r>
          </a:p>
          <a:p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44C6B-5A1A-467F-98D2-5DF3D37D6E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7" y="1613261"/>
            <a:ext cx="6867505" cy="49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3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09810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1279</TotalTime>
  <Words>91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ＭＳ ゴシック</vt:lpstr>
      <vt:lpstr>Corbel</vt:lpstr>
      <vt:lpstr>Basis</vt:lpstr>
      <vt:lpstr>Product of our team</vt:lpstr>
      <vt:lpstr>Problem</vt:lpstr>
      <vt:lpstr>Valuable local resource</vt:lpstr>
      <vt:lpstr>Purpose</vt:lpstr>
      <vt:lpstr>Target users</vt:lpstr>
      <vt:lpstr>Idea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of our team</dc:title>
  <dc:creator>katsumata shunnsuke</dc:creator>
  <cp:lastModifiedBy>katsumata shunnsuke</cp:lastModifiedBy>
  <cp:revision>12</cp:revision>
  <dcterms:created xsi:type="dcterms:W3CDTF">2019-10-23T04:33:05Z</dcterms:created>
  <dcterms:modified xsi:type="dcterms:W3CDTF">2019-12-17T23:57:36Z</dcterms:modified>
</cp:coreProperties>
</file>