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  <p:embeddedFontLst>
    <p:embeddedFont>
      <p:font typeface="PT Sans Narrow" charset="0"/>
      <p:regular r:id="rId16"/>
      <p:bold r:id="rId17"/>
    </p:embeddedFont>
    <p:embeddedFont>
      <p:font typeface="Open Sans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884a1d2d1_0_9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884a1d2d1_0_9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884a1d2d1_0_9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884a1d2d1_0_9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884a1d2d1_0_9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884a1d2d1_0_9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884a1d2d1_0_9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884a1d2d1_0_9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884a1d2d1_0_9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884a1d2d1_0_9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884a1d2d1_0_10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884a1d2d1_0_10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884a1d2d1_0_10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884a1d2d1_0_10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884a1d2d1_0_10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884a1d2d1_0_10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53340" y="1751965"/>
            <a:ext cx="9038590" cy="1022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Health and Wellness Guide</a:t>
            </a:r>
            <a:endParaRPr lang="en-GB"/>
          </a:p>
        </p:txBody>
      </p:sp>
      <p:sp>
        <p:nvSpPr>
          <p:cNvPr id="67" name="Google Shape;67;p13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Team Name</a:t>
            </a:r>
            <a:r>
              <a:rPr lang="en-GB" b="1"/>
              <a:t> : deb3neitms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</a:t>
            </a:r>
            <a:endParaRPr lang="en-GB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Health and Wellness Guide is your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all-in-one platform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for a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healthier, happier you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Designed to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seamlessly blend physical fitness, personalized nutrition, and mental wellness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this guide offers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tailored advice and interactive tools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that adapt to your unique needs. From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smart fitness challenges and wearable integration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to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calming mindfulness sessions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and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daily nutrition tips,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the platform empowers you to take control of your well-being. </a:t>
            </a:r>
            <a:endParaRPr lang="en-GB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: ChatBot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At the core of this platform is an </a:t>
            </a:r>
            <a:r>
              <a:rPr lang="en-GB" b="1"/>
              <a:t>intelligent chatbot</a:t>
            </a:r>
            <a:r>
              <a:rPr lang="en-GB"/>
              <a:t> that allows users to </a:t>
            </a:r>
            <a:r>
              <a:rPr lang="en-GB" b="1"/>
              <a:t>freely ask queries and generate prompts accordingly  via Gemini API</a:t>
            </a:r>
            <a:r>
              <a:rPr lang="en-GB"/>
              <a:t>. The </a:t>
            </a:r>
            <a:r>
              <a:rPr lang="en-GB" b="1"/>
              <a:t>bot learns from user interactions</a:t>
            </a:r>
            <a:r>
              <a:rPr lang="en-GB"/>
              <a:t>, offering </a:t>
            </a:r>
            <a:r>
              <a:rPr lang="en-GB" b="1"/>
              <a:t>progressive guidance</a:t>
            </a:r>
            <a:r>
              <a:rPr lang="en-GB"/>
              <a:t> and integrating data from wearables like Fitbit or Apple Watch to provide even more personalized recommendations. Ultimately, the Health &amp; Wellness Guidance Bot </a:t>
            </a:r>
            <a:r>
              <a:rPr lang="en-GB" b="1"/>
              <a:t>serves as a comprehensive resource</a:t>
            </a:r>
            <a:r>
              <a:rPr lang="en-GB"/>
              <a:t> for </a:t>
            </a:r>
            <a:r>
              <a:rPr lang="en-GB" b="1"/>
              <a:t>individuals seeking to improve their overall well-being.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1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: Nutrition</a:t>
            </a:r>
            <a:endParaRPr lang="en-GB"/>
          </a:p>
        </p:txBody>
      </p:sp>
      <p:sp>
        <p:nvSpPr>
          <p:cNvPr id="85" name="Google Shape;85;p16"/>
          <p:cNvSpPr txBox="1"/>
          <p:nvPr>
            <p:ph type="body" idx="1"/>
          </p:nvPr>
        </p:nvSpPr>
        <p:spPr>
          <a:xfrm>
            <a:off x="311700" y="969175"/>
            <a:ext cx="8520600" cy="39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BMI Calculator</a:t>
            </a:r>
            <a:r>
              <a:rPr lang="en-GB"/>
              <a:t>: The platform includes a simple and accurate Body Mass Index (BMI) calculator that helps users </a:t>
            </a:r>
            <a:r>
              <a:rPr lang="en-GB" b="1"/>
              <a:t>understand </a:t>
            </a:r>
            <a:r>
              <a:rPr lang="en-GB"/>
              <a:t>their </a:t>
            </a:r>
            <a:r>
              <a:rPr lang="en-GB" b="1"/>
              <a:t>weight category</a:t>
            </a:r>
            <a:r>
              <a:rPr lang="en-GB"/>
              <a:t> (underweight, normal, overweight, or obese) based on </a:t>
            </a:r>
            <a:r>
              <a:rPr lang="en-GB" b="1"/>
              <a:t>their height and weight</a:t>
            </a:r>
            <a:r>
              <a:rPr lang="en-GB"/>
              <a:t>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Health Plans &amp; Goal Setting</a:t>
            </a:r>
            <a:r>
              <a:rPr lang="en-GB"/>
              <a:t>: Users can </a:t>
            </a:r>
            <a:r>
              <a:rPr lang="en-GB" b="1"/>
              <a:t>input specific health goals</a:t>
            </a:r>
            <a:r>
              <a:rPr lang="en-GB"/>
              <a:t> (e.g., weight loss, weight gain, or maintenance), and the platform </a:t>
            </a:r>
            <a:r>
              <a:rPr lang="en-GB" b="1"/>
              <a:t>generates customized simple nutrition plans</a:t>
            </a:r>
            <a:r>
              <a:rPr lang="en-GB"/>
              <a:t> that align with their objectives.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: Exercises</a:t>
            </a:r>
            <a:endParaRPr lang="en-GB"/>
          </a:p>
        </p:txBody>
      </p:sp>
      <p:sp>
        <p:nvSpPr>
          <p:cNvPr id="91" name="Google Shape;91;p17"/>
          <p:cNvSpPr txBox="1"/>
          <p:nvPr>
            <p:ph type="body" idx="1"/>
          </p:nvPr>
        </p:nvSpPr>
        <p:spPr>
          <a:xfrm>
            <a:off x="311700" y="1266325"/>
            <a:ext cx="8520600" cy="3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Beginner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Simple, short routines focusing on bodyweight 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exercises perfect for those new to fitness.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Intermediate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More intense routines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incorporating weights, HIIT (High-Intensity Interval Training), and increased reps.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Advanced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Complex routines for experienced users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including advanced strength training, endurance challenges, and longer workout times.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Challenge of the Day: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Every day, the bot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suggests 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new fitness challenge, such as "10,000 steps", "30 pushups", or "20-minute run.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700"/>
              </a:spcBef>
              <a:spcAft>
                <a:spcPts val="12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r>
              <a:rPr lang="en-US" altLang="en-GB"/>
              <a:t> </a:t>
            </a:r>
            <a:r>
              <a:rPr lang="en-GB"/>
              <a:t>: Wellness</a:t>
            </a:r>
            <a:endParaRPr lang="en-GB"/>
          </a:p>
        </p:txBody>
      </p:sp>
      <p:sp>
        <p:nvSpPr>
          <p:cNvPr id="97" name="Google Shape;97;p18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Mindfulness Tips: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Tips on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mental wellness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such as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gratitude practices,affirmations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or mental clarity techniques, are shared to help users stay centered throughout the day.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Relaxing Audio: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This section provides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soothing music and nature sounds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that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can help with relaxation, focus, or sleep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Users can choose audio based on their mood.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Meditation Sessions: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Guided meditation sessions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range from short, 5-minute breathing exercises to 10-minute deep relaxation routines. These sessions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come with clear instructions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making them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accessible for beginners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and useful for advanced practitioners.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7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: Reminders</a:t>
            </a:r>
            <a:endParaRPr lang="en-GB"/>
          </a:p>
        </p:txBody>
      </p:sp>
      <p:sp>
        <p:nvSpPr>
          <p:cNvPr id="103" name="Google Shape;103;p19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Daily Reminders:</a:t>
            </a:r>
            <a:r>
              <a:rPr lang="en-GB"/>
              <a:t> Users can </a:t>
            </a:r>
            <a:r>
              <a:rPr lang="en-GB" b="1"/>
              <a:t>set up reminders for their health routines</a:t>
            </a:r>
            <a:r>
              <a:rPr lang="en-GB"/>
              <a:t>, such as </a:t>
            </a:r>
            <a:r>
              <a:rPr lang="en-GB" b="1"/>
              <a:t>taking medication, drinking water, eating meals on time</a:t>
            </a:r>
            <a:r>
              <a:rPr lang="en-GB"/>
              <a:t>, or fitting in a workout. These reminders </a:t>
            </a:r>
            <a:r>
              <a:rPr lang="en-GB" b="1"/>
              <a:t>can be linked to their wearable devices or their phones</a:t>
            </a:r>
            <a:r>
              <a:rPr lang="en-GB"/>
              <a:t> to ensure they </a:t>
            </a:r>
            <a:r>
              <a:rPr lang="en-GB" b="1"/>
              <a:t>stay consistent</a:t>
            </a:r>
            <a:r>
              <a:rPr lang="en-GB"/>
              <a:t> with their wellness plans.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Goal Progress Alerts:</a:t>
            </a:r>
            <a:r>
              <a:rPr lang="en-GB"/>
              <a:t> Users </a:t>
            </a:r>
            <a:r>
              <a:rPr lang="en-GB" b="1"/>
              <a:t>receive notifications on their fitness and health goals</a:t>
            </a:r>
            <a:r>
              <a:rPr lang="en-GB"/>
              <a:t>, like </a:t>
            </a:r>
            <a:r>
              <a:rPr lang="en-GB" b="1"/>
              <a:t>"You've hit 50% of your step goal today!"</a:t>
            </a:r>
            <a:r>
              <a:rPr lang="en-GB"/>
              <a:t> or </a:t>
            </a:r>
            <a:r>
              <a:rPr lang="en-GB" b="1"/>
              <a:t>"Time to log your meal for the day."</a:t>
            </a:r>
            <a:r>
              <a:rPr lang="en-GB"/>
              <a:t> This feature helps users stay accountable and motivated.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yet to be implemented </a:t>
            </a:r>
            <a:endParaRPr lang="en-GB"/>
          </a:p>
        </p:txBody>
      </p:sp>
      <p:sp>
        <p:nvSpPr>
          <p:cNvPr id="109" name="Google Shape;109;p20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b="1"/>
              <a:t>Nutrition </a:t>
            </a:r>
            <a:r>
              <a:rPr lang="en-GB"/>
              <a:t>→ </a:t>
            </a:r>
            <a:r>
              <a:rPr lang="en-GB"/>
              <a:t> </a:t>
            </a:r>
            <a:r>
              <a:rPr lang="en-GB" b="1"/>
              <a:t>Progress Tracker:</a:t>
            </a:r>
            <a:r>
              <a:rPr lang="en-GB"/>
              <a:t> Users </a:t>
            </a:r>
            <a:r>
              <a:rPr lang="en-GB" b="1"/>
              <a:t>can log daily meals and track progress toward their goals</a:t>
            </a:r>
            <a:r>
              <a:rPr lang="en-GB"/>
              <a:t>, such as weight loss or energy levels. The system </a:t>
            </a:r>
            <a:r>
              <a:rPr lang="en-GB" b="1"/>
              <a:t>provides weekly reports and suggestions</a:t>
            </a:r>
            <a:r>
              <a:rPr lang="en-GB"/>
              <a:t> for </a:t>
            </a:r>
            <a:r>
              <a:rPr lang="en-GB" b="1"/>
              <a:t>adjustments </a:t>
            </a:r>
            <a:r>
              <a:rPr lang="en-GB"/>
              <a:t>to keep users on track.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b="1"/>
              <a:t>Exercises</a:t>
            </a:r>
            <a:r>
              <a:rPr lang="en-GB"/>
              <a:t> →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Reward System: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We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gamify the platform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by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offering badges and points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for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completing challenges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which can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keep users motivated.</a:t>
            </a:r>
            <a:endParaRPr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b="1"/>
              <a:t>Wellness</a:t>
            </a:r>
            <a:r>
              <a:rPr lang="en-GB"/>
              <a:t> →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Mood Tracker: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Users can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track their mental and emotional states daily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logging feelings of stress, anxiety, or happiness.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The bot can use this data to </a:t>
            </a: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suggest appropriate mindfulness techniques or meditations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based on how the user feels.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/>
              <a:buChar char="●"/>
            </a:pPr>
            <a:r>
              <a:rPr lang="en-GB" sz="175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Wearable integration → </a:t>
            </a:r>
            <a:r>
              <a:rPr lang="en-GB" sz="1750" b="1"/>
              <a:t>Integrating data from wearables</a:t>
            </a:r>
            <a:r>
              <a:rPr lang="en-GB" sz="1750"/>
              <a:t> like Fitbit or Apple Watch to </a:t>
            </a:r>
            <a:r>
              <a:rPr lang="en-GB" sz="1750" b="1"/>
              <a:t>provide even more personalized recommendations.</a:t>
            </a:r>
            <a:endParaRPr sz="1750" b="1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35" b="1"/>
              <a:t>This webpage will be transformed into an application !!!</a:t>
            </a:r>
            <a:endParaRPr sz="2135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2625025" y="1972350"/>
            <a:ext cx="3586200" cy="11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1224915" y="1719580"/>
            <a:ext cx="7339965" cy="141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sz="60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3922</Words>
  <Application>WPS Presentation</Application>
  <PresentationFormat/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Arial</vt:lpstr>
      <vt:lpstr>PT Sans Narrow</vt:lpstr>
      <vt:lpstr>C059</vt:lpstr>
      <vt:lpstr>Open Sans</vt:lpstr>
      <vt:lpstr>Microsoft YaHei</vt:lpstr>
      <vt:lpstr>Droid Sans Fallback</vt:lpstr>
      <vt:lpstr>Arial Unicode MS</vt:lpstr>
      <vt:lpstr>OpenSymbol</vt:lpstr>
      <vt:lpstr>Tropic</vt:lpstr>
      <vt:lpstr>Health and Wellness Guide</vt:lpstr>
      <vt:lpstr>Abstract</vt:lpstr>
      <vt:lpstr>Features : ChatBot</vt:lpstr>
      <vt:lpstr>Features : Nutrition</vt:lpstr>
      <vt:lpstr>Features : Exercises</vt:lpstr>
      <vt:lpstr>Features: Wellness</vt:lpstr>
      <vt:lpstr>Features : Reminders</vt:lpstr>
      <vt:lpstr>Features yet to be implemented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Wellness Guide</dc:title>
  <dc:creator/>
  <cp:lastModifiedBy>pro696969</cp:lastModifiedBy>
  <cp:revision>3</cp:revision>
  <dcterms:created xsi:type="dcterms:W3CDTF">2024-10-05T05:58:48Z</dcterms:created>
  <dcterms:modified xsi:type="dcterms:W3CDTF">2024-10-05T05:58:48Z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