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884a1d2d1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884a1d2d1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884a1d2d1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884a1d2d1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884a1d2d1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884a1d2d1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884a1d2d1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884a1d2d1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884a1d2d1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884a1d2d1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884a1d2d1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884a1d2d1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884a1d2d1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884a1d2d1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884a1d2d1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884a1d2d1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Health and Wellness Guide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Team Name</a:t>
            </a:r>
            <a:r>
              <a:rPr b="1" lang="en-GB"/>
              <a:t> : deb3neitms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Health and Wellness Guide is your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all-in-one platform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for a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healthier, happier you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. Designed to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seamlessly blend physical fitness, personalized nutrition, and mental wellness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, this guide offers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tailored advice and interactive tools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that adapt to your unique needs. From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smart fitness challenges and wearable integration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calming mindfulness sessions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daily nutrition tips,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the platform empowers you to take control of your well-being.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: ChatBot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At the core of this platform is an </a:t>
            </a:r>
            <a:r>
              <a:rPr b="1" lang="en-GB"/>
              <a:t>intelligent chatbot</a:t>
            </a:r>
            <a:r>
              <a:rPr lang="en-GB"/>
              <a:t> that allows users to </a:t>
            </a:r>
            <a:r>
              <a:rPr b="1" lang="en-GB"/>
              <a:t>freely ask queries and generate prompts accordingly  via Gemini API</a:t>
            </a:r>
            <a:r>
              <a:rPr lang="en-GB"/>
              <a:t>. The </a:t>
            </a:r>
            <a:r>
              <a:rPr b="1" lang="en-GB"/>
              <a:t>bot learns from user interactions</a:t>
            </a:r>
            <a:r>
              <a:rPr lang="en-GB"/>
              <a:t>, offering </a:t>
            </a:r>
            <a:r>
              <a:rPr b="1" lang="en-GB"/>
              <a:t>progressive guidance</a:t>
            </a:r>
            <a:r>
              <a:rPr lang="en-GB"/>
              <a:t> and integrating data from wearables like Fitbit or Apple Watch to provide even more personalized recommendations. Ultimately, the Health &amp; Wellness Guidance Bot </a:t>
            </a:r>
            <a:r>
              <a:rPr b="1" lang="en-GB"/>
              <a:t>serves as a comprehensive resource</a:t>
            </a:r>
            <a:r>
              <a:rPr lang="en-GB"/>
              <a:t> for </a:t>
            </a:r>
            <a:r>
              <a:rPr b="1" lang="en-GB"/>
              <a:t>individuals seeking to improve their overall well-being.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1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: Nutrition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969175"/>
            <a:ext cx="8520600" cy="3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BMI Calculator</a:t>
            </a:r>
            <a:r>
              <a:rPr lang="en-GB"/>
              <a:t>: The platform includes a simple and accurate Body Mass Index (BMI) calculator that helps users </a:t>
            </a:r>
            <a:r>
              <a:rPr b="1" lang="en-GB"/>
              <a:t>understand </a:t>
            </a:r>
            <a:r>
              <a:rPr lang="en-GB"/>
              <a:t>their </a:t>
            </a:r>
            <a:r>
              <a:rPr b="1" lang="en-GB"/>
              <a:t>weight category</a:t>
            </a:r>
            <a:r>
              <a:rPr lang="en-GB"/>
              <a:t> (underweight, normal, overweight, or obese) based on </a:t>
            </a:r>
            <a:r>
              <a:rPr b="1" lang="en-GB"/>
              <a:t>their height and weight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Health Plans &amp; Goal Setting</a:t>
            </a:r>
            <a:r>
              <a:rPr lang="en-GB"/>
              <a:t>: Users can </a:t>
            </a:r>
            <a:r>
              <a:rPr b="1" lang="en-GB"/>
              <a:t>input specific health goals</a:t>
            </a:r>
            <a:r>
              <a:rPr lang="en-GB"/>
              <a:t> (e.g., weight loss, weight gain, or maintenance), and the platform </a:t>
            </a:r>
            <a:r>
              <a:rPr b="1" lang="en-GB"/>
              <a:t>generates customized simple nutrition plans</a:t>
            </a:r>
            <a:r>
              <a:rPr lang="en-GB"/>
              <a:t> that align with their objectives.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: Exercises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Beginner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Simple, short routines focusing on bodyweight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exercises perfect for those new to fitness.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Intermediate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More intense routines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incorporating weights, HIIT (High-Intensity Interval Training), and increased reps.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Advanced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Complex routines for experienced users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, including advanced strength training, endurance challenges, and longer workout times.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Challenge of the Day: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Every day, the bot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suggests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a new fitness challenge, such as "10,000 steps", "30 pushups", or "20-minute run.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Features: Wellness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Mindfulness Tips: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Tips on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mental wellness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, such as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gratitude practices,affirmations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or mental clarity techniques, are shared to help users stay centered throughout the day.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Relaxing Audio: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This section provides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soothing music and nature sounds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that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can help with relaxation, focus, or sleep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. Users can choose audio based on their mood.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Meditation Sessions: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Guided meditation sessions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range from short, 5-minute breathing exercises to 10-minute deep relaxation routines. These sessions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come with clear instructions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, making them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accessible for beginners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and useful for advanced practitioners.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: Reminders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Daily Reminders:</a:t>
            </a:r>
            <a:r>
              <a:rPr lang="en-GB"/>
              <a:t> Users can </a:t>
            </a:r>
            <a:r>
              <a:rPr b="1" lang="en-GB"/>
              <a:t>set up reminders for their health routines</a:t>
            </a:r>
            <a:r>
              <a:rPr lang="en-GB"/>
              <a:t>, such as </a:t>
            </a:r>
            <a:r>
              <a:rPr b="1" lang="en-GB"/>
              <a:t>taking medication, drinking water, eating meals on time</a:t>
            </a:r>
            <a:r>
              <a:rPr lang="en-GB"/>
              <a:t>, or fitting in a workout. These reminders </a:t>
            </a:r>
            <a:r>
              <a:rPr b="1" lang="en-GB"/>
              <a:t>can be linked to their wearable devices or their phones</a:t>
            </a:r>
            <a:r>
              <a:rPr lang="en-GB"/>
              <a:t> to ensure they </a:t>
            </a:r>
            <a:r>
              <a:rPr b="1" lang="en-GB"/>
              <a:t>stay consistent</a:t>
            </a:r>
            <a:r>
              <a:rPr lang="en-GB"/>
              <a:t> with their wellness plans.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Goal Progress Alerts:</a:t>
            </a:r>
            <a:r>
              <a:rPr lang="en-GB"/>
              <a:t> Users </a:t>
            </a:r>
            <a:r>
              <a:rPr b="1" lang="en-GB"/>
              <a:t>receive notifications on their fitness and health goals</a:t>
            </a:r>
            <a:r>
              <a:rPr lang="en-GB"/>
              <a:t>, like </a:t>
            </a:r>
            <a:r>
              <a:rPr b="1" lang="en-GB"/>
              <a:t>"You've hit 50% of your step goal today!"</a:t>
            </a:r>
            <a:r>
              <a:rPr lang="en-GB"/>
              <a:t> or </a:t>
            </a:r>
            <a:r>
              <a:rPr b="1" lang="en-GB"/>
              <a:t>"Time to log your meal for the day."</a:t>
            </a:r>
            <a:r>
              <a:rPr lang="en-GB"/>
              <a:t> This feature helps users stay accountable and motivated.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yet to be implemented 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Nutrition </a:t>
            </a:r>
            <a:r>
              <a:rPr lang="en-GB"/>
              <a:t>→ </a:t>
            </a:r>
            <a:r>
              <a:rPr lang="en-GB"/>
              <a:t> </a:t>
            </a:r>
            <a:r>
              <a:rPr b="1" lang="en-GB"/>
              <a:t>Progress Tracker:</a:t>
            </a:r>
            <a:r>
              <a:rPr lang="en-GB"/>
              <a:t> Users </a:t>
            </a:r>
            <a:r>
              <a:rPr b="1" lang="en-GB"/>
              <a:t>can log daily meals and track progress toward their goals</a:t>
            </a:r>
            <a:r>
              <a:rPr lang="en-GB"/>
              <a:t>, such as weight loss or energy levels. The system </a:t>
            </a:r>
            <a:r>
              <a:rPr b="1" lang="en-GB"/>
              <a:t>provides weekly reports and suggestions</a:t>
            </a:r>
            <a:r>
              <a:rPr lang="en-GB"/>
              <a:t> for </a:t>
            </a:r>
            <a:r>
              <a:rPr b="1" lang="en-GB"/>
              <a:t>adjustments </a:t>
            </a:r>
            <a:r>
              <a:rPr lang="en-GB"/>
              <a:t>to keep users on track.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Exercises</a:t>
            </a:r>
            <a:r>
              <a:rPr lang="en-GB"/>
              <a:t> →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Reward System: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We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gamify the platform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by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offering badges and points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completing challenges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, which can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keep users motivated.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Wellness</a:t>
            </a:r>
            <a:r>
              <a:rPr lang="en-GB"/>
              <a:t> →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Mood Tracker: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Users can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track their mental and emotional states daily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logging feelings of stress, anxiety, or happiness.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The bot can use this data to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suggest appropriate mindfulness techniques or meditations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based on how the user feels.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472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GB" sz="1750">
                <a:latin typeface="Arial"/>
                <a:ea typeface="Arial"/>
                <a:cs typeface="Arial"/>
                <a:sym typeface="Arial"/>
              </a:rPr>
              <a:t>Wearable integration → </a:t>
            </a:r>
            <a:r>
              <a:rPr b="1" lang="en-GB" sz="1750"/>
              <a:t>Integrating data from wearables</a:t>
            </a:r>
            <a:r>
              <a:rPr lang="en-GB" sz="1750"/>
              <a:t> like Fitbit or Apple Watch to </a:t>
            </a:r>
            <a:r>
              <a:rPr b="1" lang="en-GB" sz="1750"/>
              <a:t>provide even more personalized recommendations.</a:t>
            </a:r>
            <a:endParaRPr b="1" sz="175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137"/>
              <a:t>This webpage will be transformed into an application !!!</a:t>
            </a:r>
            <a:endParaRPr b="1" sz="2137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2625025" y="1972350"/>
            <a:ext cx="35862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2066750" y="1757250"/>
            <a:ext cx="4907700" cy="14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b="1" sz="60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