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7" r:id="rId11"/>
    <p:sldId id="282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6A7A9-CFEA-4078-AE30-E0869F9006D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435592-3AA3-4A3D-B867-9F39C25BEF62}">
      <dgm:prSet/>
      <dgm:spPr/>
      <dgm:t>
        <a:bodyPr/>
        <a:lstStyle/>
        <a:p>
          <a:r>
            <a:rPr lang="en-US" dirty="0">
              <a:latin typeface="Montserrat Light" panose="00000400000000000000" pitchFamily="2" charset="-52"/>
            </a:rPr>
            <a:t>Дмитрий Васильевич Джаши – руководитель проекта</a:t>
          </a:r>
        </a:p>
      </dgm:t>
    </dgm:pt>
    <dgm:pt modelId="{BF15F162-617C-47FD-A84D-8EADCCA02D48}" type="parTrans" cxnId="{AFD1D5CF-F08F-4150-87B3-9BEF048E6E35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C56AA62D-EEB1-4D1D-A19B-11EAB821DFA5}" type="sibTrans" cxnId="{AFD1D5CF-F08F-4150-87B3-9BEF048E6E35}">
      <dgm:prSet/>
      <dgm:spPr/>
      <dgm:t>
        <a:bodyPr/>
        <a:lstStyle/>
        <a:p>
          <a:endParaRPr lang="en-US" dirty="0">
            <a:latin typeface="Montserrat Light" panose="00000400000000000000" pitchFamily="2" charset="-52"/>
          </a:endParaRPr>
        </a:p>
      </dgm:t>
    </dgm:pt>
    <dgm:pt modelId="{DD43E623-D0C5-4843-A4F2-18CD57D03F37}">
      <dgm:prSet/>
      <dgm:spPr/>
      <dgm:t>
        <a:bodyPr/>
        <a:lstStyle/>
        <a:p>
          <a:r>
            <a:rPr lang="en-US" dirty="0">
              <a:latin typeface="Montserrat Light" panose="00000400000000000000" pitchFamily="2" charset="-52"/>
            </a:rPr>
            <a:t>Виктор Валерьевич Елисеев – создание презентации</a:t>
          </a:r>
        </a:p>
      </dgm:t>
    </dgm:pt>
    <dgm:pt modelId="{81E8B202-84EF-4FA2-9035-F77F35507450}" type="parTrans" cxnId="{9B16210C-A065-48E7-B67E-EE40FD7F5AC1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508D23DB-E47F-4F5A-8AE2-8121592C0FA6}" type="sibTrans" cxnId="{9B16210C-A065-48E7-B67E-EE40FD7F5AC1}">
      <dgm:prSet/>
      <dgm:spPr/>
      <dgm:t>
        <a:bodyPr/>
        <a:lstStyle/>
        <a:p>
          <a:endParaRPr lang="en-US" dirty="0">
            <a:latin typeface="Montserrat Light" panose="00000400000000000000" pitchFamily="2" charset="-52"/>
          </a:endParaRPr>
        </a:p>
      </dgm:t>
    </dgm:pt>
    <dgm:pt modelId="{A9852067-A800-49C9-AF42-03B4FED2726D}">
      <dgm:prSet/>
      <dgm:spPr/>
      <dgm:t>
        <a:bodyPr/>
        <a:lstStyle/>
        <a:p>
          <a:r>
            <a:rPr lang="en-US" dirty="0">
              <a:latin typeface="Montserrat Light" panose="00000400000000000000" pitchFamily="2" charset="-52"/>
            </a:rPr>
            <a:t>Алексей Евгеньевич Воробьёв – сбор информации</a:t>
          </a:r>
        </a:p>
      </dgm:t>
    </dgm:pt>
    <dgm:pt modelId="{31CD8346-6A9F-427E-A6DE-8F89A6627FCE}" type="parTrans" cxnId="{8DA2D147-4B42-49DF-AA68-F2A764E857BC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9AD768D6-1CF5-4B50-B93D-8D702B686EA7}" type="sibTrans" cxnId="{8DA2D147-4B42-49DF-AA68-F2A764E857BC}">
      <dgm:prSet/>
      <dgm:spPr/>
      <dgm:t>
        <a:bodyPr/>
        <a:lstStyle/>
        <a:p>
          <a:endParaRPr lang="en-US" dirty="0">
            <a:latin typeface="Montserrat Light" panose="00000400000000000000" pitchFamily="2" charset="-52"/>
          </a:endParaRPr>
        </a:p>
      </dgm:t>
    </dgm:pt>
    <dgm:pt modelId="{9AC6B5CD-D1CA-4B08-BC40-B407D4AA6662}">
      <dgm:prSet/>
      <dgm:spPr/>
      <dgm:t>
        <a:bodyPr/>
        <a:lstStyle/>
        <a:p>
          <a:r>
            <a:rPr lang="en-US" dirty="0">
              <a:latin typeface="Montserrat Light" panose="00000400000000000000" pitchFamily="2" charset="-52"/>
            </a:rPr>
            <a:t>Иван Васильевич Мальцев – модерация и фильтрация информации</a:t>
          </a:r>
        </a:p>
      </dgm:t>
    </dgm:pt>
    <dgm:pt modelId="{0195FF00-D92E-483C-BD47-6C91B5A9A3A9}" type="parTrans" cxnId="{E12A2C2E-961C-41B2-923F-D62B3B52C883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95C2EE42-AA74-40F1-91E4-C133A956E2C1}" type="sibTrans" cxnId="{E12A2C2E-961C-41B2-923F-D62B3B52C883}">
      <dgm:prSet/>
      <dgm:spPr/>
      <dgm:t>
        <a:bodyPr/>
        <a:lstStyle/>
        <a:p>
          <a:endParaRPr lang="en-US" dirty="0">
            <a:latin typeface="Montserrat Light" panose="00000400000000000000" pitchFamily="2" charset="-52"/>
          </a:endParaRPr>
        </a:p>
      </dgm:t>
    </dgm:pt>
    <dgm:pt modelId="{9F712F62-DBF0-4D6C-98B2-B8362945358B}">
      <dgm:prSet/>
      <dgm:spPr/>
      <dgm:t>
        <a:bodyPr/>
        <a:lstStyle/>
        <a:p>
          <a:r>
            <a:rPr lang="en-US" dirty="0">
              <a:latin typeface="Montserrat Light" panose="00000400000000000000" pitchFamily="2" charset="-52"/>
            </a:rPr>
            <a:t>Дмитрий Алексеевич Чикалин – разработчик сайта</a:t>
          </a:r>
        </a:p>
      </dgm:t>
    </dgm:pt>
    <dgm:pt modelId="{128E8C0C-8281-494D-8DB9-A31019EC1AF4}" type="parTrans" cxnId="{DA7AC448-7064-4BCB-9ED2-8792E6A7E30C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C3B28792-BB69-4C4A-976F-90E878054409}" type="sibTrans" cxnId="{DA7AC448-7064-4BCB-9ED2-8792E6A7E30C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544F61A9-683D-144A-83EC-38DCF270EC02}" type="pres">
      <dgm:prSet presAssocID="{8EA6A7A9-CFEA-4078-AE30-E0869F9006D8}" presName="outerComposite" presStyleCnt="0">
        <dgm:presLayoutVars>
          <dgm:chMax val="5"/>
          <dgm:dir/>
          <dgm:resizeHandles val="exact"/>
        </dgm:presLayoutVars>
      </dgm:prSet>
      <dgm:spPr/>
    </dgm:pt>
    <dgm:pt modelId="{9CDA6EBA-8105-724C-9125-2EB5F83EE5DD}" type="pres">
      <dgm:prSet presAssocID="{8EA6A7A9-CFEA-4078-AE30-E0869F9006D8}" presName="dummyMaxCanvas" presStyleCnt="0">
        <dgm:presLayoutVars/>
      </dgm:prSet>
      <dgm:spPr/>
    </dgm:pt>
    <dgm:pt modelId="{3C1D12A9-643F-F744-B4AC-8BA206C6B2E8}" type="pres">
      <dgm:prSet presAssocID="{8EA6A7A9-CFEA-4078-AE30-E0869F9006D8}" presName="FiveNodes_1" presStyleLbl="node1" presStyleIdx="0" presStyleCnt="5">
        <dgm:presLayoutVars>
          <dgm:bulletEnabled val="1"/>
        </dgm:presLayoutVars>
      </dgm:prSet>
      <dgm:spPr/>
    </dgm:pt>
    <dgm:pt modelId="{BF913508-B750-6D43-820D-57C6456BFB34}" type="pres">
      <dgm:prSet presAssocID="{8EA6A7A9-CFEA-4078-AE30-E0869F9006D8}" presName="FiveNodes_2" presStyleLbl="node1" presStyleIdx="1" presStyleCnt="5" custScaleX="107499">
        <dgm:presLayoutVars>
          <dgm:bulletEnabled val="1"/>
        </dgm:presLayoutVars>
      </dgm:prSet>
      <dgm:spPr/>
    </dgm:pt>
    <dgm:pt modelId="{F0A56F24-7AD0-DB43-BBD0-1EC267CB7854}" type="pres">
      <dgm:prSet presAssocID="{8EA6A7A9-CFEA-4078-AE30-E0869F9006D8}" presName="FiveNodes_3" presStyleLbl="node1" presStyleIdx="2" presStyleCnt="5" custScaleX="103377">
        <dgm:presLayoutVars>
          <dgm:bulletEnabled val="1"/>
        </dgm:presLayoutVars>
      </dgm:prSet>
      <dgm:spPr/>
    </dgm:pt>
    <dgm:pt modelId="{B38765EC-DDD2-2440-93BE-B422DC9F7D37}" type="pres">
      <dgm:prSet presAssocID="{8EA6A7A9-CFEA-4078-AE30-E0869F9006D8}" presName="FiveNodes_4" presStyleLbl="node1" presStyleIdx="3" presStyleCnt="5" custScaleX="113473" custLinFactNeighborX="787" custLinFactNeighborY="-1899">
        <dgm:presLayoutVars>
          <dgm:bulletEnabled val="1"/>
        </dgm:presLayoutVars>
      </dgm:prSet>
      <dgm:spPr/>
    </dgm:pt>
    <dgm:pt modelId="{892A37ED-4D18-484D-8A70-ED955D983527}" type="pres">
      <dgm:prSet presAssocID="{8EA6A7A9-CFEA-4078-AE30-E0869F9006D8}" presName="FiveNodes_5" presStyleLbl="node1" presStyleIdx="4" presStyleCnt="5" custScaleX="105885">
        <dgm:presLayoutVars>
          <dgm:bulletEnabled val="1"/>
        </dgm:presLayoutVars>
      </dgm:prSet>
      <dgm:spPr/>
    </dgm:pt>
    <dgm:pt modelId="{D76233EF-2A5F-6149-85C4-8CA635FB6B5C}" type="pres">
      <dgm:prSet presAssocID="{8EA6A7A9-CFEA-4078-AE30-E0869F9006D8}" presName="FiveConn_1-2" presStyleLbl="fgAccFollowNode1" presStyleIdx="0" presStyleCnt="4">
        <dgm:presLayoutVars>
          <dgm:bulletEnabled val="1"/>
        </dgm:presLayoutVars>
      </dgm:prSet>
      <dgm:spPr/>
    </dgm:pt>
    <dgm:pt modelId="{DAD305C9-93D8-8142-BD33-457219BFB9FA}" type="pres">
      <dgm:prSet presAssocID="{8EA6A7A9-CFEA-4078-AE30-E0869F9006D8}" presName="FiveConn_2-3" presStyleLbl="fgAccFollowNode1" presStyleIdx="1" presStyleCnt="4">
        <dgm:presLayoutVars>
          <dgm:bulletEnabled val="1"/>
        </dgm:presLayoutVars>
      </dgm:prSet>
      <dgm:spPr/>
    </dgm:pt>
    <dgm:pt modelId="{0AF225EF-5843-AF4D-B177-BF462F1BE330}" type="pres">
      <dgm:prSet presAssocID="{8EA6A7A9-CFEA-4078-AE30-E0869F9006D8}" presName="FiveConn_3-4" presStyleLbl="fgAccFollowNode1" presStyleIdx="2" presStyleCnt="4">
        <dgm:presLayoutVars>
          <dgm:bulletEnabled val="1"/>
        </dgm:presLayoutVars>
      </dgm:prSet>
      <dgm:spPr/>
    </dgm:pt>
    <dgm:pt modelId="{34E75A53-C6C3-2840-BF62-3FFF8833D06A}" type="pres">
      <dgm:prSet presAssocID="{8EA6A7A9-CFEA-4078-AE30-E0869F9006D8}" presName="FiveConn_4-5" presStyleLbl="fgAccFollowNode1" presStyleIdx="3" presStyleCnt="4">
        <dgm:presLayoutVars>
          <dgm:bulletEnabled val="1"/>
        </dgm:presLayoutVars>
      </dgm:prSet>
      <dgm:spPr/>
    </dgm:pt>
    <dgm:pt modelId="{71DF0EDD-0206-454C-B5FA-DF9BEA5A7C7C}" type="pres">
      <dgm:prSet presAssocID="{8EA6A7A9-CFEA-4078-AE30-E0869F9006D8}" presName="FiveNodes_1_text" presStyleLbl="node1" presStyleIdx="4" presStyleCnt="5">
        <dgm:presLayoutVars>
          <dgm:bulletEnabled val="1"/>
        </dgm:presLayoutVars>
      </dgm:prSet>
      <dgm:spPr/>
    </dgm:pt>
    <dgm:pt modelId="{1202DD9D-4610-BF4A-BE77-B58527114069}" type="pres">
      <dgm:prSet presAssocID="{8EA6A7A9-CFEA-4078-AE30-E0869F9006D8}" presName="FiveNodes_2_text" presStyleLbl="node1" presStyleIdx="4" presStyleCnt="5">
        <dgm:presLayoutVars>
          <dgm:bulletEnabled val="1"/>
        </dgm:presLayoutVars>
      </dgm:prSet>
      <dgm:spPr/>
    </dgm:pt>
    <dgm:pt modelId="{6D7B99FB-6DBB-464B-917D-C48335D6B5D0}" type="pres">
      <dgm:prSet presAssocID="{8EA6A7A9-CFEA-4078-AE30-E0869F9006D8}" presName="FiveNodes_3_text" presStyleLbl="node1" presStyleIdx="4" presStyleCnt="5">
        <dgm:presLayoutVars>
          <dgm:bulletEnabled val="1"/>
        </dgm:presLayoutVars>
      </dgm:prSet>
      <dgm:spPr/>
    </dgm:pt>
    <dgm:pt modelId="{D906AA1B-A120-204C-8542-3E12B1EDE771}" type="pres">
      <dgm:prSet presAssocID="{8EA6A7A9-CFEA-4078-AE30-E0869F9006D8}" presName="FiveNodes_4_text" presStyleLbl="node1" presStyleIdx="4" presStyleCnt="5">
        <dgm:presLayoutVars>
          <dgm:bulletEnabled val="1"/>
        </dgm:presLayoutVars>
      </dgm:prSet>
      <dgm:spPr/>
    </dgm:pt>
    <dgm:pt modelId="{523E69FA-9CBB-634A-B5FF-3BD8C17278FE}" type="pres">
      <dgm:prSet presAssocID="{8EA6A7A9-CFEA-4078-AE30-E0869F9006D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B16210C-A065-48E7-B67E-EE40FD7F5AC1}" srcId="{8EA6A7A9-CFEA-4078-AE30-E0869F9006D8}" destId="{DD43E623-D0C5-4843-A4F2-18CD57D03F37}" srcOrd="1" destOrd="0" parTransId="{81E8B202-84EF-4FA2-9035-F77F35507450}" sibTransId="{508D23DB-E47F-4F5A-8AE2-8121592C0FA6}"/>
    <dgm:cxn modelId="{8ECF1C17-6A94-DE41-8197-76CDD1A477D7}" type="presOf" srcId="{A9852067-A800-49C9-AF42-03B4FED2726D}" destId="{F0A56F24-7AD0-DB43-BBD0-1EC267CB7854}" srcOrd="0" destOrd="0" presId="urn:microsoft.com/office/officeart/2005/8/layout/vProcess5"/>
    <dgm:cxn modelId="{F3C03918-6B9E-6C47-B27C-CC2D7AD2C5FB}" type="presOf" srcId="{95C2EE42-AA74-40F1-91E4-C133A956E2C1}" destId="{34E75A53-C6C3-2840-BF62-3FFF8833D06A}" srcOrd="0" destOrd="0" presId="urn:microsoft.com/office/officeart/2005/8/layout/vProcess5"/>
    <dgm:cxn modelId="{5BA5F225-333D-154C-BFF5-D27A1F6EC304}" type="presOf" srcId="{9F712F62-DBF0-4D6C-98B2-B8362945358B}" destId="{523E69FA-9CBB-634A-B5FF-3BD8C17278FE}" srcOrd="1" destOrd="0" presId="urn:microsoft.com/office/officeart/2005/8/layout/vProcess5"/>
    <dgm:cxn modelId="{2B2BF525-C065-9449-9F5B-22A06417B65A}" type="presOf" srcId="{8EA6A7A9-CFEA-4078-AE30-E0869F9006D8}" destId="{544F61A9-683D-144A-83EC-38DCF270EC02}" srcOrd="0" destOrd="0" presId="urn:microsoft.com/office/officeart/2005/8/layout/vProcess5"/>
    <dgm:cxn modelId="{E12A2C2E-961C-41B2-923F-D62B3B52C883}" srcId="{8EA6A7A9-CFEA-4078-AE30-E0869F9006D8}" destId="{9AC6B5CD-D1CA-4B08-BC40-B407D4AA6662}" srcOrd="3" destOrd="0" parTransId="{0195FF00-D92E-483C-BD47-6C91B5A9A3A9}" sibTransId="{95C2EE42-AA74-40F1-91E4-C133A956E2C1}"/>
    <dgm:cxn modelId="{BC1AAF5B-190A-124B-A1B4-FC6AA450430B}" type="presOf" srcId="{9AC6B5CD-D1CA-4B08-BC40-B407D4AA6662}" destId="{D906AA1B-A120-204C-8542-3E12B1EDE771}" srcOrd="1" destOrd="0" presId="urn:microsoft.com/office/officeart/2005/8/layout/vProcess5"/>
    <dgm:cxn modelId="{8DA2D147-4B42-49DF-AA68-F2A764E857BC}" srcId="{8EA6A7A9-CFEA-4078-AE30-E0869F9006D8}" destId="{A9852067-A800-49C9-AF42-03B4FED2726D}" srcOrd="2" destOrd="0" parTransId="{31CD8346-6A9F-427E-A6DE-8F89A6627FCE}" sibTransId="{9AD768D6-1CF5-4B50-B93D-8D702B686EA7}"/>
    <dgm:cxn modelId="{DA7AC448-7064-4BCB-9ED2-8792E6A7E30C}" srcId="{8EA6A7A9-CFEA-4078-AE30-E0869F9006D8}" destId="{9F712F62-DBF0-4D6C-98B2-B8362945358B}" srcOrd="4" destOrd="0" parTransId="{128E8C0C-8281-494D-8DB9-A31019EC1AF4}" sibTransId="{C3B28792-BB69-4C4A-976F-90E878054409}"/>
    <dgm:cxn modelId="{EB055670-FA40-314D-9A84-24D3E1D67310}" type="presOf" srcId="{C56AA62D-EEB1-4D1D-A19B-11EAB821DFA5}" destId="{D76233EF-2A5F-6149-85C4-8CA635FB6B5C}" srcOrd="0" destOrd="0" presId="urn:microsoft.com/office/officeart/2005/8/layout/vProcess5"/>
    <dgm:cxn modelId="{184BB682-B30A-3B48-9622-BAA7922F7833}" type="presOf" srcId="{9F712F62-DBF0-4D6C-98B2-B8362945358B}" destId="{892A37ED-4D18-484D-8A70-ED955D983527}" srcOrd="0" destOrd="0" presId="urn:microsoft.com/office/officeart/2005/8/layout/vProcess5"/>
    <dgm:cxn modelId="{7081B48F-7D9D-314B-8FD6-3C6566F58032}" type="presOf" srcId="{71435592-3AA3-4A3D-B867-9F39C25BEF62}" destId="{3C1D12A9-643F-F744-B4AC-8BA206C6B2E8}" srcOrd="0" destOrd="0" presId="urn:microsoft.com/office/officeart/2005/8/layout/vProcess5"/>
    <dgm:cxn modelId="{2AA63EA7-5F5A-7E46-A26F-4BC9B63C092D}" type="presOf" srcId="{DD43E623-D0C5-4843-A4F2-18CD57D03F37}" destId="{1202DD9D-4610-BF4A-BE77-B58527114069}" srcOrd="1" destOrd="0" presId="urn:microsoft.com/office/officeart/2005/8/layout/vProcess5"/>
    <dgm:cxn modelId="{65DFCCAE-2463-374F-B3A5-848A13BF71E5}" type="presOf" srcId="{9AD768D6-1CF5-4B50-B93D-8D702B686EA7}" destId="{0AF225EF-5843-AF4D-B177-BF462F1BE330}" srcOrd="0" destOrd="0" presId="urn:microsoft.com/office/officeart/2005/8/layout/vProcess5"/>
    <dgm:cxn modelId="{431AE9B4-5087-5F4C-BF6D-86B2519A0BFD}" type="presOf" srcId="{71435592-3AA3-4A3D-B867-9F39C25BEF62}" destId="{71DF0EDD-0206-454C-B5FA-DF9BEA5A7C7C}" srcOrd="1" destOrd="0" presId="urn:microsoft.com/office/officeart/2005/8/layout/vProcess5"/>
    <dgm:cxn modelId="{EB3EA7B5-D609-9E48-89F5-F26D0680FBFF}" type="presOf" srcId="{508D23DB-E47F-4F5A-8AE2-8121592C0FA6}" destId="{DAD305C9-93D8-8142-BD33-457219BFB9FA}" srcOrd="0" destOrd="0" presId="urn:microsoft.com/office/officeart/2005/8/layout/vProcess5"/>
    <dgm:cxn modelId="{D0089CB6-F95F-C644-9A6C-FFA169BEECD1}" type="presOf" srcId="{9AC6B5CD-D1CA-4B08-BC40-B407D4AA6662}" destId="{B38765EC-DDD2-2440-93BE-B422DC9F7D37}" srcOrd="0" destOrd="0" presId="urn:microsoft.com/office/officeart/2005/8/layout/vProcess5"/>
    <dgm:cxn modelId="{7C9525B9-4729-DB45-AF0E-36EBA8D95028}" type="presOf" srcId="{A9852067-A800-49C9-AF42-03B4FED2726D}" destId="{6D7B99FB-6DBB-464B-917D-C48335D6B5D0}" srcOrd="1" destOrd="0" presId="urn:microsoft.com/office/officeart/2005/8/layout/vProcess5"/>
    <dgm:cxn modelId="{288967C4-5A6C-7843-B3D0-48ABC2B680D3}" type="presOf" srcId="{DD43E623-D0C5-4843-A4F2-18CD57D03F37}" destId="{BF913508-B750-6D43-820D-57C6456BFB34}" srcOrd="0" destOrd="0" presId="urn:microsoft.com/office/officeart/2005/8/layout/vProcess5"/>
    <dgm:cxn modelId="{AFD1D5CF-F08F-4150-87B3-9BEF048E6E35}" srcId="{8EA6A7A9-CFEA-4078-AE30-E0869F9006D8}" destId="{71435592-3AA3-4A3D-B867-9F39C25BEF62}" srcOrd="0" destOrd="0" parTransId="{BF15F162-617C-47FD-A84D-8EADCCA02D48}" sibTransId="{C56AA62D-EEB1-4D1D-A19B-11EAB821DFA5}"/>
    <dgm:cxn modelId="{8A53FEA6-5913-E34B-AEDF-F77EB9A94459}" type="presParOf" srcId="{544F61A9-683D-144A-83EC-38DCF270EC02}" destId="{9CDA6EBA-8105-724C-9125-2EB5F83EE5DD}" srcOrd="0" destOrd="0" presId="urn:microsoft.com/office/officeart/2005/8/layout/vProcess5"/>
    <dgm:cxn modelId="{B5DD469E-D0CD-3B40-91D7-7B89B2A81618}" type="presParOf" srcId="{544F61A9-683D-144A-83EC-38DCF270EC02}" destId="{3C1D12A9-643F-F744-B4AC-8BA206C6B2E8}" srcOrd="1" destOrd="0" presId="urn:microsoft.com/office/officeart/2005/8/layout/vProcess5"/>
    <dgm:cxn modelId="{E899483C-B471-7C47-9881-A2112A582975}" type="presParOf" srcId="{544F61A9-683D-144A-83EC-38DCF270EC02}" destId="{BF913508-B750-6D43-820D-57C6456BFB34}" srcOrd="2" destOrd="0" presId="urn:microsoft.com/office/officeart/2005/8/layout/vProcess5"/>
    <dgm:cxn modelId="{05DD8BA6-F918-FF4E-84E8-DEDEF4821245}" type="presParOf" srcId="{544F61A9-683D-144A-83EC-38DCF270EC02}" destId="{F0A56F24-7AD0-DB43-BBD0-1EC267CB7854}" srcOrd="3" destOrd="0" presId="urn:microsoft.com/office/officeart/2005/8/layout/vProcess5"/>
    <dgm:cxn modelId="{CA4A3AB0-438F-BA4D-B28F-89D0AF05285F}" type="presParOf" srcId="{544F61A9-683D-144A-83EC-38DCF270EC02}" destId="{B38765EC-DDD2-2440-93BE-B422DC9F7D37}" srcOrd="4" destOrd="0" presId="urn:microsoft.com/office/officeart/2005/8/layout/vProcess5"/>
    <dgm:cxn modelId="{4CB3940A-37F0-154C-AA48-7CCD8DB04B60}" type="presParOf" srcId="{544F61A9-683D-144A-83EC-38DCF270EC02}" destId="{892A37ED-4D18-484D-8A70-ED955D983527}" srcOrd="5" destOrd="0" presId="urn:microsoft.com/office/officeart/2005/8/layout/vProcess5"/>
    <dgm:cxn modelId="{36E2F668-5F9E-D344-B4F6-2748C38A6C54}" type="presParOf" srcId="{544F61A9-683D-144A-83EC-38DCF270EC02}" destId="{D76233EF-2A5F-6149-85C4-8CA635FB6B5C}" srcOrd="6" destOrd="0" presId="urn:microsoft.com/office/officeart/2005/8/layout/vProcess5"/>
    <dgm:cxn modelId="{1BF25627-CA79-1249-9762-3588DDB38B4D}" type="presParOf" srcId="{544F61A9-683D-144A-83EC-38DCF270EC02}" destId="{DAD305C9-93D8-8142-BD33-457219BFB9FA}" srcOrd="7" destOrd="0" presId="urn:microsoft.com/office/officeart/2005/8/layout/vProcess5"/>
    <dgm:cxn modelId="{0AC3B99F-83EE-4549-8849-E72242465B5A}" type="presParOf" srcId="{544F61A9-683D-144A-83EC-38DCF270EC02}" destId="{0AF225EF-5843-AF4D-B177-BF462F1BE330}" srcOrd="8" destOrd="0" presId="urn:microsoft.com/office/officeart/2005/8/layout/vProcess5"/>
    <dgm:cxn modelId="{8143B5DC-9309-A14F-81DF-3B88DBC47A7A}" type="presParOf" srcId="{544F61A9-683D-144A-83EC-38DCF270EC02}" destId="{34E75A53-C6C3-2840-BF62-3FFF8833D06A}" srcOrd="9" destOrd="0" presId="urn:microsoft.com/office/officeart/2005/8/layout/vProcess5"/>
    <dgm:cxn modelId="{250FD8D0-91B9-DE44-B07F-51BB1E676408}" type="presParOf" srcId="{544F61A9-683D-144A-83EC-38DCF270EC02}" destId="{71DF0EDD-0206-454C-B5FA-DF9BEA5A7C7C}" srcOrd="10" destOrd="0" presId="urn:microsoft.com/office/officeart/2005/8/layout/vProcess5"/>
    <dgm:cxn modelId="{523A495A-92B4-2A49-B31F-35F134D94C24}" type="presParOf" srcId="{544F61A9-683D-144A-83EC-38DCF270EC02}" destId="{1202DD9D-4610-BF4A-BE77-B58527114069}" srcOrd="11" destOrd="0" presId="urn:microsoft.com/office/officeart/2005/8/layout/vProcess5"/>
    <dgm:cxn modelId="{2B9FA597-CC58-A547-96CE-BF4BFD80C164}" type="presParOf" srcId="{544F61A9-683D-144A-83EC-38DCF270EC02}" destId="{6D7B99FB-6DBB-464B-917D-C48335D6B5D0}" srcOrd="12" destOrd="0" presId="urn:microsoft.com/office/officeart/2005/8/layout/vProcess5"/>
    <dgm:cxn modelId="{0CF907FC-1E74-CD4A-80D1-DE6929F717DF}" type="presParOf" srcId="{544F61A9-683D-144A-83EC-38DCF270EC02}" destId="{D906AA1B-A120-204C-8542-3E12B1EDE771}" srcOrd="13" destOrd="0" presId="urn:microsoft.com/office/officeart/2005/8/layout/vProcess5"/>
    <dgm:cxn modelId="{B102316B-EE25-C04B-9505-B55299AD2800}" type="presParOf" srcId="{544F61A9-683D-144A-83EC-38DCF270EC02}" destId="{523E69FA-9CBB-634A-B5FF-3BD8C17278F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0BA86C-E807-49E0-889F-AB824A8B13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4E3C57-6679-4D78-977D-9CA0618CB819}">
      <dgm:prSet/>
      <dgm:spPr/>
      <dgm:t>
        <a:bodyPr/>
        <a:lstStyle/>
        <a:p>
          <a:r>
            <a:rPr lang="en-US" dirty="0">
              <a:latin typeface="Montserrat Light" panose="00000400000000000000" pitchFamily="2" charset="-52"/>
            </a:rPr>
            <a:t>Поддержк</a:t>
          </a:r>
          <a:r>
            <a:rPr lang="ru-RU" dirty="0">
              <a:latin typeface="Montserrat Light" panose="00000400000000000000" pitchFamily="2" charset="-52"/>
            </a:rPr>
            <a:t>а</a:t>
          </a:r>
          <a:r>
            <a:rPr lang="en-US" dirty="0">
              <a:latin typeface="Montserrat Light" panose="00000400000000000000" pitchFamily="2" charset="-52"/>
            </a:rPr>
            <a:t>  </a:t>
          </a:r>
          <a:r>
            <a:rPr lang="ru-RU" dirty="0">
              <a:latin typeface="Montserrat Light" panose="00000400000000000000" pitchFamily="2" charset="-52"/>
            </a:rPr>
            <a:t>отечественных </a:t>
          </a:r>
          <a:r>
            <a:rPr lang="en-US" dirty="0">
              <a:latin typeface="Montserrat Light" panose="00000400000000000000" pitchFamily="2" charset="-52"/>
            </a:rPr>
            <a:t>молодых авторов</a:t>
          </a:r>
        </a:p>
      </dgm:t>
    </dgm:pt>
    <dgm:pt modelId="{B0068B98-94C2-44CB-BFA4-F80B911F9987}" type="parTrans" cxnId="{00C191DB-6CEC-441F-8A9E-99E751A359C2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98753506-F215-46AB-B308-5561EF36764F}" type="sibTrans" cxnId="{00C191DB-6CEC-441F-8A9E-99E751A359C2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9E0319A6-F58B-482D-80F3-A6813AAF375D}">
      <dgm:prSet/>
      <dgm:spPr/>
      <dgm:t>
        <a:bodyPr/>
        <a:lstStyle/>
        <a:p>
          <a:r>
            <a:rPr lang="en-US" dirty="0">
              <a:latin typeface="Montserrat Light" panose="00000400000000000000" pitchFamily="2" charset="-52"/>
            </a:rPr>
            <a:t>Популяризаци</a:t>
          </a:r>
          <a:r>
            <a:rPr lang="ru-RU" dirty="0">
              <a:latin typeface="Montserrat Light" panose="00000400000000000000" pitchFamily="2" charset="-52"/>
            </a:rPr>
            <a:t>я</a:t>
          </a:r>
          <a:r>
            <a:rPr lang="en-US" dirty="0">
              <a:latin typeface="Montserrat Light" panose="00000400000000000000" pitchFamily="2" charset="-52"/>
            </a:rPr>
            <a:t> патриотической литературы</a:t>
          </a:r>
          <a:r>
            <a:rPr lang="ru-RU" dirty="0">
              <a:latin typeface="Montserrat Light" panose="00000400000000000000" pitchFamily="2" charset="-52"/>
            </a:rPr>
            <a:t> среди молодёжи</a:t>
          </a:r>
          <a:endParaRPr lang="en-US" dirty="0">
            <a:latin typeface="Montserrat Light" panose="00000400000000000000" pitchFamily="2" charset="-52"/>
          </a:endParaRPr>
        </a:p>
      </dgm:t>
    </dgm:pt>
    <dgm:pt modelId="{2738B99C-3BC8-4657-B292-340FD1DBC528}" type="parTrans" cxnId="{5A80C28A-E54C-48F2-9B9A-C7488CB1388A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88721FE0-16FD-4734-A469-126E62D2D546}" type="sibTrans" cxnId="{5A80C28A-E54C-48F2-9B9A-C7488CB1388A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F6F300A2-7906-45A6-B34D-E8B078F1E489}">
      <dgm:prSet/>
      <dgm:spPr/>
      <dgm:t>
        <a:bodyPr/>
        <a:lstStyle/>
        <a:p>
          <a:r>
            <a:rPr lang="en-US" dirty="0">
              <a:latin typeface="Montserrat Light" panose="00000400000000000000" pitchFamily="2" charset="-52"/>
            </a:rPr>
            <a:t>Создание сообщества</a:t>
          </a:r>
          <a:r>
            <a:rPr lang="ru-RU" dirty="0">
              <a:latin typeface="Montserrat Light" panose="00000400000000000000" pitchFamily="2" charset="-52"/>
            </a:rPr>
            <a:t> творческих личностей</a:t>
          </a:r>
          <a:endParaRPr lang="en-US" dirty="0">
            <a:latin typeface="Montserrat Light" panose="00000400000000000000" pitchFamily="2" charset="-52"/>
          </a:endParaRPr>
        </a:p>
      </dgm:t>
    </dgm:pt>
    <dgm:pt modelId="{27B5A000-6464-4AE9-A83B-A211041456C1}" type="parTrans" cxnId="{38C54CCE-1E8D-403D-8B9E-F22B7E629FDA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ECDED396-A7E4-4FEA-816F-5CA737773B3B}" type="sibTrans" cxnId="{38C54CCE-1E8D-403D-8B9E-F22B7E629FDA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E9A9551D-9848-4730-B706-D6CC09491DE8}" type="pres">
      <dgm:prSet presAssocID="{EE0BA86C-E807-49E0-889F-AB824A8B1326}" presName="root" presStyleCnt="0">
        <dgm:presLayoutVars>
          <dgm:dir/>
          <dgm:resizeHandles val="exact"/>
        </dgm:presLayoutVars>
      </dgm:prSet>
      <dgm:spPr/>
    </dgm:pt>
    <dgm:pt modelId="{36A489A0-4604-4B3A-BAC1-592B11837475}" type="pres">
      <dgm:prSet presAssocID="{144E3C57-6679-4D78-977D-9CA0618CB819}" presName="compNode" presStyleCnt="0"/>
      <dgm:spPr/>
    </dgm:pt>
    <dgm:pt modelId="{E0B60666-786F-4F9D-843C-0DAEC2B34396}" type="pres">
      <dgm:prSet presAssocID="{144E3C57-6679-4D78-977D-9CA0618CB819}" presName="bgRect" presStyleLbl="bgShp" presStyleIdx="0" presStyleCnt="3"/>
      <dgm:spPr/>
    </dgm:pt>
    <dgm:pt modelId="{C9282CD6-A908-44CA-8E18-1CC318DDE786}" type="pres">
      <dgm:prSet presAssocID="{144E3C57-6679-4D78-977D-9CA0618CB8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CBDBD12-8847-4157-87E2-6F5E57804B38}" type="pres">
      <dgm:prSet presAssocID="{144E3C57-6679-4D78-977D-9CA0618CB819}" presName="spaceRect" presStyleCnt="0"/>
      <dgm:spPr/>
    </dgm:pt>
    <dgm:pt modelId="{A9F8BD8C-412B-4218-975C-ABEAD44DECD2}" type="pres">
      <dgm:prSet presAssocID="{144E3C57-6679-4D78-977D-9CA0618CB819}" presName="parTx" presStyleLbl="revTx" presStyleIdx="0" presStyleCnt="3">
        <dgm:presLayoutVars>
          <dgm:chMax val="0"/>
          <dgm:chPref val="0"/>
        </dgm:presLayoutVars>
      </dgm:prSet>
      <dgm:spPr/>
    </dgm:pt>
    <dgm:pt modelId="{DCDA09AE-8D05-4C8D-8045-689611F0CF00}" type="pres">
      <dgm:prSet presAssocID="{98753506-F215-46AB-B308-5561EF36764F}" presName="sibTrans" presStyleCnt="0"/>
      <dgm:spPr/>
    </dgm:pt>
    <dgm:pt modelId="{29FC9D31-1A83-4176-B657-D53264E4EDF5}" type="pres">
      <dgm:prSet presAssocID="{9E0319A6-F58B-482D-80F3-A6813AAF375D}" presName="compNode" presStyleCnt="0"/>
      <dgm:spPr/>
    </dgm:pt>
    <dgm:pt modelId="{F812BD7B-FF8B-47D6-9BAB-A00DFFAB51BF}" type="pres">
      <dgm:prSet presAssocID="{9E0319A6-F58B-482D-80F3-A6813AAF375D}" presName="bgRect" presStyleLbl="bgShp" presStyleIdx="1" presStyleCnt="3"/>
      <dgm:spPr/>
    </dgm:pt>
    <dgm:pt modelId="{AD855908-9028-455B-839D-415BC17B58FE}" type="pres">
      <dgm:prSet presAssocID="{9E0319A6-F58B-482D-80F3-A6813AAF37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C87FFA-5490-478D-BAA8-F9B0CE246F98}" type="pres">
      <dgm:prSet presAssocID="{9E0319A6-F58B-482D-80F3-A6813AAF375D}" presName="spaceRect" presStyleCnt="0"/>
      <dgm:spPr/>
    </dgm:pt>
    <dgm:pt modelId="{B34F4471-7E13-4FC2-9866-C2FFE0DFBA27}" type="pres">
      <dgm:prSet presAssocID="{9E0319A6-F58B-482D-80F3-A6813AAF375D}" presName="parTx" presStyleLbl="revTx" presStyleIdx="1" presStyleCnt="3">
        <dgm:presLayoutVars>
          <dgm:chMax val="0"/>
          <dgm:chPref val="0"/>
        </dgm:presLayoutVars>
      </dgm:prSet>
      <dgm:spPr/>
    </dgm:pt>
    <dgm:pt modelId="{5BB9B78F-3353-4903-ABD7-EEB969AA9C1F}" type="pres">
      <dgm:prSet presAssocID="{88721FE0-16FD-4734-A469-126E62D2D546}" presName="sibTrans" presStyleCnt="0"/>
      <dgm:spPr/>
    </dgm:pt>
    <dgm:pt modelId="{50A1BA3D-7A72-4DC3-84B9-B19F9460FC63}" type="pres">
      <dgm:prSet presAssocID="{F6F300A2-7906-45A6-B34D-E8B078F1E489}" presName="compNode" presStyleCnt="0"/>
      <dgm:spPr/>
    </dgm:pt>
    <dgm:pt modelId="{7A1F0999-CFE7-482E-B428-6D50FA6F67D9}" type="pres">
      <dgm:prSet presAssocID="{F6F300A2-7906-45A6-B34D-E8B078F1E489}" presName="bgRect" presStyleLbl="bgShp" presStyleIdx="2" presStyleCnt="3"/>
      <dgm:spPr/>
    </dgm:pt>
    <dgm:pt modelId="{F07AF32E-7736-4E1E-9C64-63B6C72CE876}" type="pres">
      <dgm:prSet presAssocID="{F6F300A2-7906-45A6-B34D-E8B078F1E4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B3AA0A6-5A6E-4F12-9546-08129E8D11CF}" type="pres">
      <dgm:prSet presAssocID="{F6F300A2-7906-45A6-B34D-E8B078F1E489}" presName="spaceRect" presStyleCnt="0"/>
      <dgm:spPr/>
    </dgm:pt>
    <dgm:pt modelId="{1B839BC5-720C-4AF7-ABF6-238391BCAC5F}" type="pres">
      <dgm:prSet presAssocID="{F6F300A2-7906-45A6-B34D-E8B078F1E4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A83F855-E49A-42E9-98D3-13AAE926DF59}" type="presOf" srcId="{9E0319A6-F58B-482D-80F3-A6813AAF375D}" destId="{B34F4471-7E13-4FC2-9866-C2FFE0DFBA27}" srcOrd="0" destOrd="0" presId="urn:microsoft.com/office/officeart/2018/2/layout/IconVerticalSolidList"/>
    <dgm:cxn modelId="{93A5B985-810A-4442-9DE6-6E4F77D28CD7}" type="presOf" srcId="{144E3C57-6679-4D78-977D-9CA0618CB819}" destId="{A9F8BD8C-412B-4218-975C-ABEAD44DECD2}" srcOrd="0" destOrd="0" presId="urn:microsoft.com/office/officeart/2018/2/layout/IconVerticalSolidList"/>
    <dgm:cxn modelId="{5A80C28A-E54C-48F2-9B9A-C7488CB1388A}" srcId="{EE0BA86C-E807-49E0-889F-AB824A8B1326}" destId="{9E0319A6-F58B-482D-80F3-A6813AAF375D}" srcOrd="1" destOrd="0" parTransId="{2738B99C-3BC8-4657-B292-340FD1DBC528}" sibTransId="{88721FE0-16FD-4734-A469-126E62D2D546}"/>
    <dgm:cxn modelId="{38C54CCE-1E8D-403D-8B9E-F22B7E629FDA}" srcId="{EE0BA86C-E807-49E0-889F-AB824A8B1326}" destId="{F6F300A2-7906-45A6-B34D-E8B078F1E489}" srcOrd="2" destOrd="0" parTransId="{27B5A000-6464-4AE9-A83B-A211041456C1}" sibTransId="{ECDED396-A7E4-4FEA-816F-5CA737773B3B}"/>
    <dgm:cxn modelId="{00C191DB-6CEC-441F-8A9E-99E751A359C2}" srcId="{EE0BA86C-E807-49E0-889F-AB824A8B1326}" destId="{144E3C57-6679-4D78-977D-9CA0618CB819}" srcOrd="0" destOrd="0" parTransId="{B0068B98-94C2-44CB-BFA4-F80B911F9987}" sibTransId="{98753506-F215-46AB-B308-5561EF36764F}"/>
    <dgm:cxn modelId="{748FDADF-3902-4112-8EC2-0B93055FCB27}" type="presOf" srcId="{F6F300A2-7906-45A6-B34D-E8B078F1E489}" destId="{1B839BC5-720C-4AF7-ABF6-238391BCAC5F}" srcOrd="0" destOrd="0" presId="urn:microsoft.com/office/officeart/2018/2/layout/IconVerticalSolidList"/>
    <dgm:cxn modelId="{0878C5EF-D40D-4F6D-A7BB-DE72C87CDCFF}" type="presOf" srcId="{EE0BA86C-E807-49E0-889F-AB824A8B1326}" destId="{E9A9551D-9848-4730-B706-D6CC09491DE8}" srcOrd="0" destOrd="0" presId="urn:microsoft.com/office/officeart/2018/2/layout/IconVerticalSolidList"/>
    <dgm:cxn modelId="{4FBB6FE1-99D0-469B-B695-BDC318170851}" type="presParOf" srcId="{E9A9551D-9848-4730-B706-D6CC09491DE8}" destId="{36A489A0-4604-4B3A-BAC1-592B11837475}" srcOrd="0" destOrd="0" presId="urn:microsoft.com/office/officeart/2018/2/layout/IconVerticalSolidList"/>
    <dgm:cxn modelId="{1CDAEB5D-A012-4E52-A859-D371E20D1648}" type="presParOf" srcId="{36A489A0-4604-4B3A-BAC1-592B11837475}" destId="{E0B60666-786F-4F9D-843C-0DAEC2B34396}" srcOrd="0" destOrd="0" presId="urn:microsoft.com/office/officeart/2018/2/layout/IconVerticalSolidList"/>
    <dgm:cxn modelId="{1A1E2F25-5098-46A1-A627-E116D2CDB426}" type="presParOf" srcId="{36A489A0-4604-4B3A-BAC1-592B11837475}" destId="{C9282CD6-A908-44CA-8E18-1CC318DDE786}" srcOrd="1" destOrd="0" presId="urn:microsoft.com/office/officeart/2018/2/layout/IconVerticalSolidList"/>
    <dgm:cxn modelId="{78D7D469-0A84-420F-8336-A254C0D59EC5}" type="presParOf" srcId="{36A489A0-4604-4B3A-BAC1-592B11837475}" destId="{DCBDBD12-8847-4157-87E2-6F5E57804B38}" srcOrd="2" destOrd="0" presId="urn:microsoft.com/office/officeart/2018/2/layout/IconVerticalSolidList"/>
    <dgm:cxn modelId="{B72C5D83-E2C3-42CE-86A5-A7D15194C763}" type="presParOf" srcId="{36A489A0-4604-4B3A-BAC1-592B11837475}" destId="{A9F8BD8C-412B-4218-975C-ABEAD44DECD2}" srcOrd="3" destOrd="0" presId="urn:microsoft.com/office/officeart/2018/2/layout/IconVerticalSolidList"/>
    <dgm:cxn modelId="{4485C0A4-5A58-4291-BF64-F592A639517A}" type="presParOf" srcId="{E9A9551D-9848-4730-B706-D6CC09491DE8}" destId="{DCDA09AE-8D05-4C8D-8045-689611F0CF00}" srcOrd="1" destOrd="0" presId="urn:microsoft.com/office/officeart/2018/2/layout/IconVerticalSolidList"/>
    <dgm:cxn modelId="{C0CA65FE-3764-49CF-A0F9-C0B83A6F2DBB}" type="presParOf" srcId="{E9A9551D-9848-4730-B706-D6CC09491DE8}" destId="{29FC9D31-1A83-4176-B657-D53264E4EDF5}" srcOrd="2" destOrd="0" presId="urn:microsoft.com/office/officeart/2018/2/layout/IconVerticalSolidList"/>
    <dgm:cxn modelId="{76BA9A1A-F22F-440C-82D6-61BB29E733E2}" type="presParOf" srcId="{29FC9D31-1A83-4176-B657-D53264E4EDF5}" destId="{F812BD7B-FF8B-47D6-9BAB-A00DFFAB51BF}" srcOrd="0" destOrd="0" presId="urn:microsoft.com/office/officeart/2018/2/layout/IconVerticalSolidList"/>
    <dgm:cxn modelId="{E081FC08-5778-4F78-9FE8-469D3707A473}" type="presParOf" srcId="{29FC9D31-1A83-4176-B657-D53264E4EDF5}" destId="{AD855908-9028-455B-839D-415BC17B58FE}" srcOrd="1" destOrd="0" presId="urn:microsoft.com/office/officeart/2018/2/layout/IconVerticalSolidList"/>
    <dgm:cxn modelId="{2699AB16-9F64-4249-9EDF-BBB4F909AE9F}" type="presParOf" srcId="{29FC9D31-1A83-4176-B657-D53264E4EDF5}" destId="{FDC87FFA-5490-478D-BAA8-F9B0CE246F98}" srcOrd="2" destOrd="0" presId="urn:microsoft.com/office/officeart/2018/2/layout/IconVerticalSolidList"/>
    <dgm:cxn modelId="{4BA8334D-C5F0-4EEE-87C9-66D88C782093}" type="presParOf" srcId="{29FC9D31-1A83-4176-B657-D53264E4EDF5}" destId="{B34F4471-7E13-4FC2-9866-C2FFE0DFBA27}" srcOrd="3" destOrd="0" presId="urn:microsoft.com/office/officeart/2018/2/layout/IconVerticalSolidList"/>
    <dgm:cxn modelId="{23655226-6132-4506-95D2-9D95DDF03E4D}" type="presParOf" srcId="{E9A9551D-9848-4730-B706-D6CC09491DE8}" destId="{5BB9B78F-3353-4903-ABD7-EEB969AA9C1F}" srcOrd="3" destOrd="0" presId="urn:microsoft.com/office/officeart/2018/2/layout/IconVerticalSolidList"/>
    <dgm:cxn modelId="{D5B090BE-1BC1-4A0C-BC2F-37F3F10156E7}" type="presParOf" srcId="{E9A9551D-9848-4730-B706-D6CC09491DE8}" destId="{50A1BA3D-7A72-4DC3-84B9-B19F9460FC63}" srcOrd="4" destOrd="0" presId="urn:microsoft.com/office/officeart/2018/2/layout/IconVerticalSolidList"/>
    <dgm:cxn modelId="{3028C13F-5E5F-4731-96B0-35E0A13BC452}" type="presParOf" srcId="{50A1BA3D-7A72-4DC3-84B9-B19F9460FC63}" destId="{7A1F0999-CFE7-482E-B428-6D50FA6F67D9}" srcOrd="0" destOrd="0" presId="urn:microsoft.com/office/officeart/2018/2/layout/IconVerticalSolidList"/>
    <dgm:cxn modelId="{BB7E9D8B-F685-4F31-A23A-A450916E0000}" type="presParOf" srcId="{50A1BA3D-7A72-4DC3-84B9-B19F9460FC63}" destId="{F07AF32E-7736-4E1E-9C64-63B6C72CE876}" srcOrd="1" destOrd="0" presId="urn:microsoft.com/office/officeart/2018/2/layout/IconVerticalSolidList"/>
    <dgm:cxn modelId="{47E7D63A-E5C7-4CDC-A869-390221E1C678}" type="presParOf" srcId="{50A1BA3D-7A72-4DC3-84B9-B19F9460FC63}" destId="{5B3AA0A6-5A6E-4F12-9546-08129E8D11CF}" srcOrd="2" destOrd="0" presId="urn:microsoft.com/office/officeart/2018/2/layout/IconVerticalSolidList"/>
    <dgm:cxn modelId="{7B19BC3E-87DB-49A2-9857-8B359EC45289}" type="presParOf" srcId="{50A1BA3D-7A72-4DC3-84B9-B19F9460FC63}" destId="{1B839BC5-720C-4AF7-ABF6-238391BCAC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DD7148-BBF5-4205-BAD9-BC284C80A46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02EBF5-297B-40B0-A0F6-E4A21FEE92A0}">
      <dgm:prSet/>
      <dgm:spPr/>
      <dgm:t>
        <a:bodyPr/>
        <a:lstStyle/>
        <a:p>
          <a:r>
            <a:rPr lang="en-US" b="1" dirty="0">
              <a:latin typeface="Montserrat Light" panose="00000400000000000000" pitchFamily="2" charset="-52"/>
            </a:rPr>
            <a:t>Молодые авторы (18-3</a:t>
          </a:r>
          <a:r>
            <a:rPr lang="ru-RU" b="1" dirty="0">
              <a:latin typeface="Montserrat Light" panose="00000400000000000000" pitchFamily="2" charset="-52"/>
            </a:rPr>
            <a:t>5</a:t>
          </a:r>
          <a:r>
            <a:rPr lang="en-US" b="1" dirty="0">
              <a:latin typeface="Montserrat Light" panose="00000400000000000000" pitchFamily="2" charset="-52"/>
            </a:rPr>
            <a:t> лет): </a:t>
          </a:r>
          <a:r>
            <a:rPr lang="en-US" dirty="0">
              <a:latin typeface="Montserrat Light" panose="00000400000000000000" pitchFamily="2" charset="-52"/>
            </a:rPr>
            <a:t>Люди, желающие поделиться своими произведениями и получить поддержку.</a:t>
          </a:r>
        </a:p>
      </dgm:t>
    </dgm:pt>
    <dgm:pt modelId="{23782236-6995-4806-BE96-582730D08E29}" type="parTrans" cxnId="{432087E3-020B-43D0-B7B0-B837F1424E01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E6433FB7-A74B-4AB9-AFC8-35C3081ADF49}" type="sibTrans" cxnId="{432087E3-020B-43D0-B7B0-B837F1424E01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5FF54FDC-335A-4C76-9D7B-09DC18A3CD27}">
      <dgm:prSet/>
      <dgm:spPr/>
      <dgm:t>
        <a:bodyPr/>
        <a:lstStyle/>
        <a:p>
          <a:r>
            <a:rPr lang="en-US" b="1" dirty="0">
              <a:latin typeface="Montserrat Light" panose="00000400000000000000" pitchFamily="2" charset="-52"/>
            </a:rPr>
            <a:t>Читатели с патриотическими ценностями</a:t>
          </a:r>
          <a:r>
            <a:rPr lang="en-US" dirty="0">
              <a:latin typeface="Montserrat Light" panose="00000400000000000000" pitchFamily="2" charset="-52"/>
            </a:rPr>
            <a:t>: Люди, ищущие литературу, отражающую их взгляды на культуру и историю страны.</a:t>
          </a:r>
        </a:p>
      </dgm:t>
    </dgm:pt>
    <dgm:pt modelId="{807A69AB-5E06-49E7-B789-B4049998469B}" type="parTrans" cxnId="{B42072D8-CB22-4B45-A858-3E6BA87BE747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B4BDD485-4CFF-4314-92F3-C4525D692F97}" type="sibTrans" cxnId="{B42072D8-CB22-4B45-A858-3E6BA87BE747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D896E9AD-9B03-4B49-886B-3B92C36B0EA1}">
      <dgm:prSet/>
      <dgm:spPr/>
      <dgm:t>
        <a:bodyPr/>
        <a:lstStyle/>
        <a:p>
          <a:r>
            <a:rPr lang="en-US" b="1" dirty="0">
              <a:latin typeface="Montserrat Light" panose="00000400000000000000" pitchFamily="2" charset="-52"/>
            </a:rPr>
            <a:t>Студенты, школьники</a:t>
          </a:r>
          <a:r>
            <a:rPr lang="ru-RU" b="1" dirty="0">
              <a:latin typeface="Montserrat Light" panose="00000400000000000000" pitchFamily="2" charset="-52"/>
            </a:rPr>
            <a:t> и образовательные организации</a:t>
          </a:r>
          <a:r>
            <a:rPr lang="en-US" b="1" dirty="0">
              <a:latin typeface="Montserrat Light" panose="00000400000000000000" pitchFamily="2" charset="-52"/>
            </a:rPr>
            <a:t>: </a:t>
          </a:r>
          <a:r>
            <a:rPr lang="ru-RU" b="0" dirty="0">
              <a:latin typeface="Montserrat Light" panose="00000400000000000000" pitchFamily="2" charset="-52"/>
            </a:rPr>
            <a:t>м</a:t>
          </a:r>
          <a:r>
            <a:rPr lang="en-US" b="0" dirty="0">
              <a:latin typeface="Montserrat Light" panose="00000400000000000000" pitchFamily="2" charset="-52"/>
            </a:rPr>
            <a:t>олодежь, заинтересованная в литературе и писательском мастерстве.</a:t>
          </a:r>
        </a:p>
      </dgm:t>
    </dgm:pt>
    <dgm:pt modelId="{6D37E3A8-7B9D-4A9D-9262-AC334E2B190A}" type="parTrans" cxnId="{8FEE1DD5-B41C-4A4B-A787-BA4717D06B68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2681C065-4FD7-439C-BA4D-CD899F9DBC92}" type="sibTrans" cxnId="{8FEE1DD5-B41C-4A4B-A787-BA4717D06B68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67F26E62-65DB-D54B-9911-E920DFE3FE9A}" type="pres">
      <dgm:prSet presAssocID="{3FDD7148-BBF5-4205-BAD9-BC284C80A4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89B0CE-67D9-104C-B2B3-39BA4121D156}" type="pres">
      <dgm:prSet presAssocID="{C702EBF5-297B-40B0-A0F6-E4A21FEE92A0}" presName="hierRoot1" presStyleCnt="0"/>
      <dgm:spPr/>
    </dgm:pt>
    <dgm:pt modelId="{58012C60-C8FF-8945-98D3-ADBC2934ECE6}" type="pres">
      <dgm:prSet presAssocID="{C702EBF5-297B-40B0-A0F6-E4A21FEE92A0}" presName="composite" presStyleCnt="0"/>
      <dgm:spPr/>
    </dgm:pt>
    <dgm:pt modelId="{39384B82-5182-6D46-80EA-8AB84AD5B793}" type="pres">
      <dgm:prSet presAssocID="{C702EBF5-297B-40B0-A0F6-E4A21FEE92A0}" presName="background" presStyleLbl="node0" presStyleIdx="0" presStyleCnt="3"/>
      <dgm:spPr/>
    </dgm:pt>
    <dgm:pt modelId="{ECEC4EFA-3803-CB4F-BF25-67C29C395C7E}" type="pres">
      <dgm:prSet presAssocID="{C702EBF5-297B-40B0-A0F6-E4A21FEE92A0}" presName="text" presStyleLbl="fgAcc0" presStyleIdx="0" presStyleCnt="3">
        <dgm:presLayoutVars>
          <dgm:chPref val="3"/>
        </dgm:presLayoutVars>
      </dgm:prSet>
      <dgm:spPr/>
    </dgm:pt>
    <dgm:pt modelId="{E137895D-B024-D04C-AE06-0716C9D0A38D}" type="pres">
      <dgm:prSet presAssocID="{C702EBF5-297B-40B0-A0F6-E4A21FEE92A0}" presName="hierChild2" presStyleCnt="0"/>
      <dgm:spPr/>
    </dgm:pt>
    <dgm:pt modelId="{F4E90A1E-2DC3-8D40-B375-B1C224A8AF13}" type="pres">
      <dgm:prSet presAssocID="{5FF54FDC-335A-4C76-9D7B-09DC18A3CD27}" presName="hierRoot1" presStyleCnt="0"/>
      <dgm:spPr/>
    </dgm:pt>
    <dgm:pt modelId="{437B4EB8-7D00-AB47-B8A2-A88533EE11E1}" type="pres">
      <dgm:prSet presAssocID="{5FF54FDC-335A-4C76-9D7B-09DC18A3CD27}" presName="composite" presStyleCnt="0"/>
      <dgm:spPr/>
    </dgm:pt>
    <dgm:pt modelId="{FED8B5E2-3753-3641-BAF8-15B1CB0E80C5}" type="pres">
      <dgm:prSet presAssocID="{5FF54FDC-335A-4C76-9D7B-09DC18A3CD27}" presName="background" presStyleLbl="node0" presStyleIdx="1" presStyleCnt="3"/>
      <dgm:spPr/>
    </dgm:pt>
    <dgm:pt modelId="{862CCFB1-ADF1-2D41-AF35-9CB2BF03366D}" type="pres">
      <dgm:prSet presAssocID="{5FF54FDC-335A-4C76-9D7B-09DC18A3CD27}" presName="text" presStyleLbl="fgAcc0" presStyleIdx="1" presStyleCnt="3">
        <dgm:presLayoutVars>
          <dgm:chPref val="3"/>
        </dgm:presLayoutVars>
      </dgm:prSet>
      <dgm:spPr/>
    </dgm:pt>
    <dgm:pt modelId="{D9F3CCCE-EB58-414B-BBC2-EBD4AA351D32}" type="pres">
      <dgm:prSet presAssocID="{5FF54FDC-335A-4C76-9D7B-09DC18A3CD27}" presName="hierChild2" presStyleCnt="0"/>
      <dgm:spPr/>
    </dgm:pt>
    <dgm:pt modelId="{42D7B0F1-63BE-7345-A845-754B1BD0D96C}" type="pres">
      <dgm:prSet presAssocID="{D896E9AD-9B03-4B49-886B-3B92C36B0EA1}" presName="hierRoot1" presStyleCnt="0"/>
      <dgm:spPr/>
    </dgm:pt>
    <dgm:pt modelId="{1E21585E-ED32-7141-B3AD-EBB630349337}" type="pres">
      <dgm:prSet presAssocID="{D896E9AD-9B03-4B49-886B-3B92C36B0EA1}" presName="composite" presStyleCnt="0"/>
      <dgm:spPr/>
    </dgm:pt>
    <dgm:pt modelId="{4A00E059-E6C0-1741-BD6A-3AF8BCE76C28}" type="pres">
      <dgm:prSet presAssocID="{D896E9AD-9B03-4B49-886B-3B92C36B0EA1}" presName="background" presStyleLbl="node0" presStyleIdx="2" presStyleCnt="3"/>
      <dgm:spPr/>
    </dgm:pt>
    <dgm:pt modelId="{41D358B9-110B-6240-A4B8-8758661AB5AD}" type="pres">
      <dgm:prSet presAssocID="{D896E9AD-9B03-4B49-886B-3B92C36B0EA1}" presName="text" presStyleLbl="fgAcc0" presStyleIdx="2" presStyleCnt="3">
        <dgm:presLayoutVars>
          <dgm:chPref val="3"/>
        </dgm:presLayoutVars>
      </dgm:prSet>
      <dgm:spPr/>
    </dgm:pt>
    <dgm:pt modelId="{12CFDCA4-2715-B14D-B823-D8F8667D7AC5}" type="pres">
      <dgm:prSet presAssocID="{D896E9AD-9B03-4B49-886B-3B92C36B0EA1}" presName="hierChild2" presStyleCnt="0"/>
      <dgm:spPr/>
    </dgm:pt>
  </dgm:ptLst>
  <dgm:cxnLst>
    <dgm:cxn modelId="{B573A206-D71C-3542-AB7F-CB22F83116AD}" type="presOf" srcId="{3FDD7148-BBF5-4205-BAD9-BC284C80A468}" destId="{67F26E62-65DB-D54B-9911-E920DFE3FE9A}" srcOrd="0" destOrd="0" presId="urn:microsoft.com/office/officeart/2005/8/layout/hierarchy1"/>
    <dgm:cxn modelId="{1779B996-7D02-DA46-996B-A8316C934B48}" type="presOf" srcId="{D896E9AD-9B03-4B49-886B-3B92C36B0EA1}" destId="{41D358B9-110B-6240-A4B8-8758661AB5AD}" srcOrd="0" destOrd="0" presId="urn:microsoft.com/office/officeart/2005/8/layout/hierarchy1"/>
    <dgm:cxn modelId="{32D914CF-FBF6-A543-B279-6BEE02D61065}" type="presOf" srcId="{5FF54FDC-335A-4C76-9D7B-09DC18A3CD27}" destId="{862CCFB1-ADF1-2D41-AF35-9CB2BF03366D}" srcOrd="0" destOrd="0" presId="urn:microsoft.com/office/officeart/2005/8/layout/hierarchy1"/>
    <dgm:cxn modelId="{8FEE1DD5-B41C-4A4B-A787-BA4717D06B68}" srcId="{3FDD7148-BBF5-4205-BAD9-BC284C80A468}" destId="{D896E9AD-9B03-4B49-886B-3B92C36B0EA1}" srcOrd="2" destOrd="0" parTransId="{6D37E3A8-7B9D-4A9D-9262-AC334E2B190A}" sibTransId="{2681C065-4FD7-439C-BA4D-CD899F9DBC92}"/>
    <dgm:cxn modelId="{B42072D8-CB22-4B45-A858-3E6BA87BE747}" srcId="{3FDD7148-BBF5-4205-BAD9-BC284C80A468}" destId="{5FF54FDC-335A-4C76-9D7B-09DC18A3CD27}" srcOrd="1" destOrd="0" parTransId="{807A69AB-5E06-49E7-B789-B4049998469B}" sibTransId="{B4BDD485-4CFF-4314-92F3-C4525D692F97}"/>
    <dgm:cxn modelId="{432087E3-020B-43D0-B7B0-B837F1424E01}" srcId="{3FDD7148-BBF5-4205-BAD9-BC284C80A468}" destId="{C702EBF5-297B-40B0-A0F6-E4A21FEE92A0}" srcOrd="0" destOrd="0" parTransId="{23782236-6995-4806-BE96-582730D08E29}" sibTransId="{E6433FB7-A74B-4AB9-AFC8-35C3081ADF49}"/>
    <dgm:cxn modelId="{55881EF8-1E43-234F-B67F-E05114D3DD06}" type="presOf" srcId="{C702EBF5-297B-40B0-A0F6-E4A21FEE92A0}" destId="{ECEC4EFA-3803-CB4F-BF25-67C29C395C7E}" srcOrd="0" destOrd="0" presId="urn:microsoft.com/office/officeart/2005/8/layout/hierarchy1"/>
    <dgm:cxn modelId="{67145544-5FE2-3B4A-9D5B-9CEC4BE916BD}" type="presParOf" srcId="{67F26E62-65DB-D54B-9911-E920DFE3FE9A}" destId="{8489B0CE-67D9-104C-B2B3-39BA4121D156}" srcOrd="0" destOrd="0" presId="urn:microsoft.com/office/officeart/2005/8/layout/hierarchy1"/>
    <dgm:cxn modelId="{093752ED-DEEF-8A49-86C2-B81E6964C270}" type="presParOf" srcId="{8489B0CE-67D9-104C-B2B3-39BA4121D156}" destId="{58012C60-C8FF-8945-98D3-ADBC2934ECE6}" srcOrd="0" destOrd="0" presId="urn:microsoft.com/office/officeart/2005/8/layout/hierarchy1"/>
    <dgm:cxn modelId="{3678D8FF-317D-D848-A172-1382DBEE30D1}" type="presParOf" srcId="{58012C60-C8FF-8945-98D3-ADBC2934ECE6}" destId="{39384B82-5182-6D46-80EA-8AB84AD5B793}" srcOrd="0" destOrd="0" presId="urn:microsoft.com/office/officeart/2005/8/layout/hierarchy1"/>
    <dgm:cxn modelId="{AB28EFDC-61F0-E347-B5E8-AD408D8CB38A}" type="presParOf" srcId="{58012C60-C8FF-8945-98D3-ADBC2934ECE6}" destId="{ECEC4EFA-3803-CB4F-BF25-67C29C395C7E}" srcOrd="1" destOrd="0" presId="urn:microsoft.com/office/officeart/2005/8/layout/hierarchy1"/>
    <dgm:cxn modelId="{8D106C11-080C-E041-B4DB-B525CCEAFC26}" type="presParOf" srcId="{8489B0CE-67D9-104C-B2B3-39BA4121D156}" destId="{E137895D-B024-D04C-AE06-0716C9D0A38D}" srcOrd="1" destOrd="0" presId="urn:microsoft.com/office/officeart/2005/8/layout/hierarchy1"/>
    <dgm:cxn modelId="{E086671B-1EA6-BF4A-96A2-5F3490A45955}" type="presParOf" srcId="{67F26E62-65DB-D54B-9911-E920DFE3FE9A}" destId="{F4E90A1E-2DC3-8D40-B375-B1C224A8AF13}" srcOrd="1" destOrd="0" presId="urn:microsoft.com/office/officeart/2005/8/layout/hierarchy1"/>
    <dgm:cxn modelId="{21B4D90A-9235-A540-A835-A7E78A8226FA}" type="presParOf" srcId="{F4E90A1E-2DC3-8D40-B375-B1C224A8AF13}" destId="{437B4EB8-7D00-AB47-B8A2-A88533EE11E1}" srcOrd="0" destOrd="0" presId="urn:microsoft.com/office/officeart/2005/8/layout/hierarchy1"/>
    <dgm:cxn modelId="{6B664A12-6F27-3141-91EF-FA53A38CAA84}" type="presParOf" srcId="{437B4EB8-7D00-AB47-B8A2-A88533EE11E1}" destId="{FED8B5E2-3753-3641-BAF8-15B1CB0E80C5}" srcOrd="0" destOrd="0" presId="urn:microsoft.com/office/officeart/2005/8/layout/hierarchy1"/>
    <dgm:cxn modelId="{9051FA07-8ABD-CA4F-9A84-432B1B3F4E65}" type="presParOf" srcId="{437B4EB8-7D00-AB47-B8A2-A88533EE11E1}" destId="{862CCFB1-ADF1-2D41-AF35-9CB2BF03366D}" srcOrd="1" destOrd="0" presId="urn:microsoft.com/office/officeart/2005/8/layout/hierarchy1"/>
    <dgm:cxn modelId="{C6C89C3C-886D-8548-AA30-D0E70CCD7D4B}" type="presParOf" srcId="{F4E90A1E-2DC3-8D40-B375-B1C224A8AF13}" destId="{D9F3CCCE-EB58-414B-BBC2-EBD4AA351D32}" srcOrd="1" destOrd="0" presId="urn:microsoft.com/office/officeart/2005/8/layout/hierarchy1"/>
    <dgm:cxn modelId="{67448B86-00B7-2544-BC5F-45E7ED558629}" type="presParOf" srcId="{67F26E62-65DB-D54B-9911-E920DFE3FE9A}" destId="{42D7B0F1-63BE-7345-A845-754B1BD0D96C}" srcOrd="2" destOrd="0" presId="urn:microsoft.com/office/officeart/2005/8/layout/hierarchy1"/>
    <dgm:cxn modelId="{211833A1-317B-EB46-B99D-057CBB0BD191}" type="presParOf" srcId="{42D7B0F1-63BE-7345-A845-754B1BD0D96C}" destId="{1E21585E-ED32-7141-B3AD-EBB630349337}" srcOrd="0" destOrd="0" presId="urn:microsoft.com/office/officeart/2005/8/layout/hierarchy1"/>
    <dgm:cxn modelId="{841B07E1-A913-864C-907F-64E40D711F49}" type="presParOf" srcId="{1E21585E-ED32-7141-B3AD-EBB630349337}" destId="{4A00E059-E6C0-1741-BD6A-3AF8BCE76C28}" srcOrd="0" destOrd="0" presId="urn:microsoft.com/office/officeart/2005/8/layout/hierarchy1"/>
    <dgm:cxn modelId="{E9673929-9A6C-104D-BA0F-1574F6292BA2}" type="presParOf" srcId="{1E21585E-ED32-7141-B3AD-EBB630349337}" destId="{41D358B9-110B-6240-A4B8-8758661AB5AD}" srcOrd="1" destOrd="0" presId="urn:microsoft.com/office/officeart/2005/8/layout/hierarchy1"/>
    <dgm:cxn modelId="{0CDC5902-6CE8-024F-9503-1B0252739089}" type="presParOf" srcId="{42D7B0F1-63BE-7345-A845-754B1BD0D96C}" destId="{12CFDCA4-2715-B14D-B823-D8F8667D7A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8BCDE3-534F-4631-8482-AE3C1312706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624D310-DE5F-4431-8463-AF8738B03B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Montserrat Light" panose="00000400000000000000" pitchFamily="2" charset="-52"/>
            </a:rPr>
            <a:t>Регистрация</a:t>
          </a:r>
          <a:r>
            <a:rPr lang="ru-RU" dirty="0">
              <a:latin typeface="Montserrat Light" panose="00000400000000000000" pitchFamily="2" charset="-52"/>
            </a:rPr>
            <a:t> на форуме</a:t>
          </a:r>
          <a:endParaRPr lang="en-US" dirty="0">
            <a:latin typeface="Montserrat Light" panose="00000400000000000000" pitchFamily="2" charset="-52"/>
          </a:endParaRPr>
        </a:p>
      </dgm:t>
    </dgm:pt>
    <dgm:pt modelId="{92274E34-80DF-418D-B2A7-D0CAE0275886}" type="parTrans" cxnId="{6C2CF4C2-4C89-4CAB-B132-49F16A6014D2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2E0C4DFB-B076-4CFE-B2EB-0ACD3D3F6E32}" type="sibTrans" cxnId="{6C2CF4C2-4C89-4CAB-B132-49F16A6014D2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848BD3FE-F4BD-4BBC-BC53-D269D8D24C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Montserrat Light" panose="00000400000000000000" pitchFamily="2" charset="-52"/>
            </a:rPr>
            <a:t>Обратная связь </a:t>
          </a:r>
        </a:p>
      </dgm:t>
    </dgm:pt>
    <dgm:pt modelId="{AD63A789-73F8-4D57-986C-B382BA4E2FF6}" type="parTrans" cxnId="{2A2C8A16-03E4-43F0-956B-C0696F31CDD3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0F2C4238-4DAA-47E8-940D-237887EE7CE0}" type="sibTrans" cxnId="{2A2C8A16-03E4-43F0-956B-C0696F31CDD3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A89F1C57-1696-44A9-A5DA-90E4A509EF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Montserrat Light" panose="00000400000000000000" pitchFamily="2" charset="-52"/>
            </a:rPr>
            <a:t>Чтение и оценка</a:t>
          </a:r>
        </a:p>
      </dgm:t>
    </dgm:pt>
    <dgm:pt modelId="{EBD7BA7A-07AB-40F6-83E3-9DD1540A73FE}" type="sibTrans" cxnId="{3C3C6E9D-1E7B-4DB9-AADD-732DCC6B916D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C927091B-7FAC-4FE6-B7B0-8917EC80217E}" type="parTrans" cxnId="{3C3C6E9D-1E7B-4DB9-AADD-732DCC6B916D}">
      <dgm:prSet/>
      <dgm:spPr/>
      <dgm:t>
        <a:bodyPr/>
        <a:lstStyle/>
        <a:p>
          <a:endParaRPr lang="en-US">
            <a:latin typeface="Montserrat Light" panose="00000400000000000000" pitchFamily="2" charset="-52"/>
          </a:endParaRPr>
        </a:p>
      </dgm:t>
    </dgm:pt>
    <dgm:pt modelId="{F990EF4A-E8EF-453E-9192-795B77A998F9}" type="pres">
      <dgm:prSet presAssocID="{A78BCDE3-534F-4631-8482-AE3C13127067}" presName="root" presStyleCnt="0">
        <dgm:presLayoutVars>
          <dgm:dir/>
          <dgm:resizeHandles val="exact"/>
        </dgm:presLayoutVars>
      </dgm:prSet>
      <dgm:spPr/>
    </dgm:pt>
    <dgm:pt modelId="{C7A6880C-ADF0-489C-9BBA-68117F6BF2B3}" type="pres">
      <dgm:prSet presAssocID="{C624D310-DE5F-4431-8463-AF8738B03BE6}" presName="compNode" presStyleCnt="0"/>
      <dgm:spPr/>
    </dgm:pt>
    <dgm:pt modelId="{5300E478-8688-4F08-BAF5-09DFD0692F62}" type="pres">
      <dgm:prSet presAssocID="{C624D310-DE5F-4431-8463-AF8738B03BE6}" presName="iconBgRect" presStyleLbl="bgShp" presStyleIdx="0" presStyleCnt="3"/>
      <dgm:spPr/>
    </dgm:pt>
    <dgm:pt modelId="{24E9A536-1E95-4CA9-9570-B2595CEB3974}" type="pres">
      <dgm:prSet presAssocID="{C624D310-DE5F-4431-8463-AF8738B03B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C6D2214-DD39-4419-B0DF-13F4FB8EFAF3}" type="pres">
      <dgm:prSet presAssocID="{C624D310-DE5F-4431-8463-AF8738B03BE6}" presName="spaceRect" presStyleCnt="0"/>
      <dgm:spPr/>
    </dgm:pt>
    <dgm:pt modelId="{DBEAFA0F-44CC-4AD0-B1AA-1BE943D4E4C9}" type="pres">
      <dgm:prSet presAssocID="{C624D310-DE5F-4431-8463-AF8738B03BE6}" presName="textRect" presStyleLbl="revTx" presStyleIdx="0" presStyleCnt="3">
        <dgm:presLayoutVars>
          <dgm:chMax val="1"/>
          <dgm:chPref val="1"/>
        </dgm:presLayoutVars>
      </dgm:prSet>
      <dgm:spPr/>
    </dgm:pt>
    <dgm:pt modelId="{1E6821CB-60E7-4842-BC40-F5F3A97AF8F7}" type="pres">
      <dgm:prSet presAssocID="{2E0C4DFB-B076-4CFE-B2EB-0ACD3D3F6E32}" presName="sibTrans" presStyleCnt="0"/>
      <dgm:spPr/>
    </dgm:pt>
    <dgm:pt modelId="{34E49AEA-806A-4CD8-B704-B2D7E5424940}" type="pres">
      <dgm:prSet presAssocID="{A89F1C57-1696-44A9-A5DA-90E4A509EF2E}" presName="compNode" presStyleCnt="0"/>
      <dgm:spPr/>
    </dgm:pt>
    <dgm:pt modelId="{F55CBABE-3F2C-4F89-B261-7BD3FB0AB9C4}" type="pres">
      <dgm:prSet presAssocID="{A89F1C57-1696-44A9-A5DA-90E4A509EF2E}" presName="iconBgRect" presStyleLbl="bgShp" presStyleIdx="1" presStyleCnt="3"/>
      <dgm:spPr/>
    </dgm:pt>
    <dgm:pt modelId="{7D4731C4-5653-4710-9C73-8264577EAD14}" type="pres">
      <dgm:prSet presAssocID="{A89F1C57-1696-44A9-A5DA-90E4A509EF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0C2E0E-B20F-4663-9AF2-A56410FB06C4}" type="pres">
      <dgm:prSet presAssocID="{A89F1C57-1696-44A9-A5DA-90E4A509EF2E}" presName="spaceRect" presStyleCnt="0"/>
      <dgm:spPr/>
    </dgm:pt>
    <dgm:pt modelId="{AA6E9661-F90B-437D-A263-F26669F4C63D}" type="pres">
      <dgm:prSet presAssocID="{A89F1C57-1696-44A9-A5DA-90E4A509EF2E}" presName="textRect" presStyleLbl="revTx" presStyleIdx="1" presStyleCnt="3">
        <dgm:presLayoutVars>
          <dgm:chMax val="1"/>
          <dgm:chPref val="1"/>
        </dgm:presLayoutVars>
      </dgm:prSet>
      <dgm:spPr/>
    </dgm:pt>
    <dgm:pt modelId="{AB5051E4-1A60-4F30-9490-CEEC84065894}" type="pres">
      <dgm:prSet presAssocID="{EBD7BA7A-07AB-40F6-83E3-9DD1540A73FE}" presName="sibTrans" presStyleCnt="0"/>
      <dgm:spPr/>
    </dgm:pt>
    <dgm:pt modelId="{8152C164-35B8-41FE-A5B4-48826BD798D7}" type="pres">
      <dgm:prSet presAssocID="{848BD3FE-F4BD-4BBC-BC53-D269D8D24CE9}" presName="compNode" presStyleCnt="0"/>
      <dgm:spPr/>
    </dgm:pt>
    <dgm:pt modelId="{A75CA02A-F5C2-407C-AB78-26336FE206C2}" type="pres">
      <dgm:prSet presAssocID="{848BD3FE-F4BD-4BBC-BC53-D269D8D24CE9}" presName="iconBgRect" presStyleLbl="bgShp" presStyleIdx="2" presStyleCnt="3"/>
      <dgm:spPr/>
    </dgm:pt>
    <dgm:pt modelId="{C8F07D7F-04FE-4214-A37A-4BAD643E42D6}" type="pres">
      <dgm:prSet presAssocID="{848BD3FE-F4BD-4BBC-BC53-D269D8D24C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544F9511-B448-401E-B2D0-203AEFD01968}" type="pres">
      <dgm:prSet presAssocID="{848BD3FE-F4BD-4BBC-BC53-D269D8D24CE9}" presName="spaceRect" presStyleCnt="0"/>
      <dgm:spPr/>
    </dgm:pt>
    <dgm:pt modelId="{6D9A53D2-DADA-4906-9D6A-5D023DF64559}" type="pres">
      <dgm:prSet presAssocID="{848BD3FE-F4BD-4BBC-BC53-D269D8D24CE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2C8A16-03E4-43F0-956B-C0696F31CDD3}" srcId="{A78BCDE3-534F-4631-8482-AE3C13127067}" destId="{848BD3FE-F4BD-4BBC-BC53-D269D8D24CE9}" srcOrd="2" destOrd="0" parTransId="{AD63A789-73F8-4D57-986C-B382BA4E2FF6}" sibTransId="{0F2C4238-4DAA-47E8-940D-237887EE7CE0}"/>
    <dgm:cxn modelId="{2B5E205F-2AEF-434E-8DB7-43744B55A153}" type="presOf" srcId="{848BD3FE-F4BD-4BBC-BC53-D269D8D24CE9}" destId="{6D9A53D2-DADA-4906-9D6A-5D023DF64559}" srcOrd="0" destOrd="0" presId="urn:microsoft.com/office/officeart/2018/5/layout/IconCircleLabelList"/>
    <dgm:cxn modelId="{955E0F43-424B-410E-8F54-AD66502FCC10}" type="presOf" srcId="{C624D310-DE5F-4431-8463-AF8738B03BE6}" destId="{DBEAFA0F-44CC-4AD0-B1AA-1BE943D4E4C9}" srcOrd="0" destOrd="0" presId="urn:microsoft.com/office/officeart/2018/5/layout/IconCircleLabelList"/>
    <dgm:cxn modelId="{57C97168-4200-42EE-9AFE-B147875ED9C4}" type="presOf" srcId="{A89F1C57-1696-44A9-A5DA-90E4A509EF2E}" destId="{AA6E9661-F90B-437D-A263-F26669F4C63D}" srcOrd="0" destOrd="0" presId="urn:microsoft.com/office/officeart/2018/5/layout/IconCircleLabelList"/>
    <dgm:cxn modelId="{06DB0C87-4ED1-492A-85D8-CFFE2B3DA41A}" type="presOf" srcId="{A78BCDE3-534F-4631-8482-AE3C13127067}" destId="{F990EF4A-E8EF-453E-9192-795B77A998F9}" srcOrd="0" destOrd="0" presId="urn:microsoft.com/office/officeart/2018/5/layout/IconCircleLabelList"/>
    <dgm:cxn modelId="{3C3C6E9D-1E7B-4DB9-AADD-732DCC6B916D}" srcId="{A78BCDE3-534F-4631-8482-AE3C13127067}" destId="{A89F1C57-1696-44A9-A5DA-90E4A509EF2E}" srcOrd="1" destOrd="0" parTransId="{C927091B-7FAC-4FE6-B7B0-8917EC80217E}" sibTransId="{EBD7BA7A-07AB-40F6-83E3-9DD1540A73FE}"/>
    <dgm:cxn modelId="{6C2CF4C2-4C89-4CAB-B132-49F16A6014D2}" srcId="{A78BCDE3-534F-4631-8482-AE3C13127067}" destId="{C624D310-DE5F-4431-8463-AF8738B03BE6}" srcOrd="0" destOrd="0" parTransId="{92274E34-80DF-418D-B2A7-D0CAE0275886}" sibTransId="{2E0C4DFB-B076-4CFE-B2EB-0ACD3D3F6E32}"/>
    <dgm:cxn modelId="{E542441D-0F22-414C-BF0E-0A69CA33718B}" type="presParOf" srcId="{F990EF4A-E8EF-453E-9192-795B77A998F9}" destId="{C7A6880C-ADF0-489C-9BBA-68117F6BF2B3}" srcOrd="0" destOrd="0" presId="urn:microsoft.com/office/officeart/2018/5/layout/IconCircleLabelList"/>
    <dgm:cxn modelId="{4CA9E43A-21A7-4DBE-8B8A-BEDB6A438964}" type="presParOf" srcId="{C7A6880C-ADF0-489C-9BBA-68117F6BF2B3}" destId="{5300E478-8688-4F08-BAF5-09DFD0692F62}" srcOrd="0" destOrd="0" presId="urn:microsoft.com/office/officeart/2018/5/layout/IconCircleLabelList"/>
    <dgm:cxn modelId="{AA1EE400-FC30-4124-BB70-8D5235FBF297}" type="presParOf" srcId="{C7A6880C-ADF0-489C-9BBA-68117F6BF2B3}" destId="{24E9A536-1E95-4CA9-9570-B2595CEB3974}" srcOrd="1" destOrd="0" presId="urn:microsoft.com/office/officeart/2018/5/layout/IconCircleLabelList"/>
    <dgm:cxn modelId="{2D2F07F4-CF77-4974-9D23-FD516D1CC903}" type="presParOf" srcId="{C7A6880C-ADF0-489C-9BBA-68117F6BF2B3}" destId="{2C6D2214-DD39-4419-B0DF-13F4FB8EFAF3}" srcOrd="2" destOrd="0" presId="urn:microsoft.com/office/officeart/2018/5/layout/IconCircleLabelList"/>
    <dgm:cxn modelId="{A3F3F1BC-E666-4E18-A702-8F316FFFDC96}" type="presParOf" srcId="{C7A6880C-ADF0-489C-9BBA-68117F6BF2B3}" destId="{DBEAFA0F-44CC-4AD0-B1AA-1BE943D4E4C9}" srcOrd="3" destOrd="0" presId="urn:microsoft.com/office/officeart/2018/5/layout/IconCircleLabelList"/>
    <dgm:cxn modelId="{A0CE5043-638E-4A3C-8056-A6A4A4A8B8B5}" type="presParOf" srcId="{F990EF4A-E8EF-453E-9192-795B77A998F9}" destId="{1E6821CB-60E7-4842-BC40-F5F3A97AF8F7}" srcOrd="1" destOrd="0" presId="urn:microsoft.com/office/officeart/2018/5/layout/IconCircleLabelList"/>
    <dgm:cxn modelId="{08EC7335-A5DE-46CE-8267-BCCDEAC272FD}" type="presParOf" srcId="{F990EF4A-E8EF-453E-9192-795B77A998F9}" destId="{34E49AEA-806A-4CD8-B704-B2D7E5424940}" srcOrd="2" destOrd="0" presId="urn:microsoft.com/office/officeart/2018/5/layout/IconCircleLabelList"/>
    <dgm:cxn modelId="{D6B0C830-8068-48FB-BB3E-9DE1C5CA1118}" type="presParOf" srcId="{34E49AEA-806A-4CD8-B704-B2D7E5424940}" destId="{F55CBABE-3F2C-4F89-B261-7BD3FB0AB9C4}" srcOrd="0" destOrd="0" presId="urn:microsoft.com/office/officeart/2018/5/layout/IconCircleLabelList"/>
    <dgm:cxn modelId="{F574324F-D0F8-4BD4-BCE2-8201B1E12F23}" type="presParOf" srcId="{34E49AEA-806A-4CD8-B704-B2D7E5424940}" destId="{7D4731C4-5653-4710-9C73-8264577EAD14}" srcOrd="1" destOrd="0" presId="urn:microsoft.com/office/officeart/2018/5/layout/IconCircleLabelList"/>
    <dgm:cxn modelId="{DED24F2D-AC1F-4C66-8E22-6CA31E8240CC}" type="presParOf" srcId="{34E49AEA-806A-4CD8-B704-B2D7E5424940}" destId="{440C2E0E-B20F-4663-9AF2-A56410FB06C4}" srcOrd="2" destOrd="0" presId="urn:microsoft.com/office/officeart/2018/5/layout/IconCircleLabelList"/>
    <dgm:cxn modelId="{BC1E8EFC-6F9C-44B8-8A86-A685BCB53EB0}" type="presParOf" srcId="{34E49AEA-806A-4CD8-B704-B2D7E5424940}" destId="{AA6E9661-F90B-437D-A263-F26669F4C63D}" srcOrd="3" destOrd="0" presId="urn:microsoft.com/office/officeart/2018/5/layout/IconCircleLabelList"/>
    <dgm:cxn modelId="{C8C15F01-4517-4CED-9802-E677BA77FAD4}" type="presParOf" srcId="{F990EF4A-E8EF-453E-9192-795B77A998F9}" destId="{AB5051E4-1A60-4F30-9490-CEEC84065894}" srcOrd="3" destOrd="0" presId="urn:microsoft.com/office/officeart/2018/5/layout/IconCircleLabelList"/>
    <dgm:cxn modelId="{2E83BF94-9EDC-46F3-8D4D-94C08F7F6C94}" type="presParOf" srcId="{F990EF4A-E8EF-453E-9192-795B77A998F9}" destId="{8152C164-35B8-41FE-A5B4-48826BD798D7}" srcOrd="4" destOrd="0" presId="urn:microsoft.com/office/officeart/2018/5/layout/IconCircleLabelList"/>
    <dgm:cxn modelId="{7CEE77E0-71F0-4B7D-BF38-4C70FA35B1DF}" type="presParOf" srcId="{8152C164-35B8-41FE-A5B4-48826BD798D7}" destId="{A75CA02A-F5C2-407C-AB78-26336FE206C2}" srcOrd="0" destOrd="0" presId="urn:microsoft.com/office/officeart/2018/5/layout/IconCircleLabelList"/>
    <dgm:cxn modelId="{BE2AFD93-FFA6-4E3A-8786-7802144BD526}" type="presParOf" srcId="{8152C164-35B8-41FE-A5B4-48826BD798D7}" destId="{C8F07D7F-04FE-4214-A37A-4BAD643E42D6}" srcOrd="1" destOrd="0" presId="urn:microsoft.com/office/officeart/2018/5/layout/IconCircleLabelList"/>
    <dgm:cxn modelId="{EAD0A5D1-9D64-4585-896D-90544921DCC2}" type="presParOf" srcId="{8152C164-35B8-41FE-A5B4-48826BD798D7}" destId="{544F9511-B448-401E-B2D0-203AEFD01968}" srcOrd="2" destOrd="0" presId="urn:microsoft.com/office/officeart/2018/5/layout/IconCircleLabelList"/>
    <dgm:cxn modelId="{6BD8E920-7EA2-4C79-BADF-F054A2AE0144}" type="presParOf" srcId="{8152C164-35B8-41FE-A5B4-48826BD798D7}" destId="{6D9A53D2-DADA-4906-9D6A-5D023DF645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8BCDE3-534F-4631-8482-AE3C1312706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CC22BF1-B24C-41A6-B2C2-FA0A5F9750C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>
              <a:latin typeface="Montserrat Light" panose="00000400000000000000" pitchFamily="2" charset="-52"/>
            </a:rPr>
            <a:t>Загрузка произведений</a:t>
          </a:r>
        </a:p>
      </dgm:t>
    </dgm:pt>
    <dgm:pt modelId="{28BC0675-18C8-4404-A3FC-E225E84ED424}" type="parTrans" cxnId="{4E6036BC-67D8-4D44-9ABD-813369925E70}">
      <dgm:prSet/>
      <dgm:spPr/>
      <dgm:t>
        <a:bodyPr/>
        <a:lstStyle/>
        <a:p>
          <a:endParaRPr lang="en-US" sz="1800">
            <a:latin typeface="Montserrat Light" panose="00000400000000000000" pitchFamily="2" charset="-52"/>
          </a:endParaRPr>
        </a:p>
      </dgm:t>
    </dgm:pt>
    <dgm:pt modelId="{958CCBF3-0D7D-45ED-B3D1-C103960E5711}" type="sibTrans" cxnId="{4E6036BC-67D8-4D44-9ABD-813369925E70}">
      <dgm:prSet/>
      <dgm:spPr/>
      <dgm:t>
        <a:bodyPr/>
        <a:lstStyle/>
        <a:p>
          <a:endParaRPr lang="en-US" sz="1800">
            <a:latin typeface="Montserrat Light" panose="00000400000000000000" pitchFamily="2" charset="-52"/>
          </a:endParaRPr>
        </a:p>
      </dgm:t>
    </dgm:pt>
    <dgm:pt modelId="{A89F1C57-1696-44A9-A5DA-90E4A509EF2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1800" dirty="0">
              <a:latin typeface="Montserrat Light" panose="00000400000000000000" pitchFamily="2" charset="-52"/>
            </a:rPr>
            <a:t> обмен опытом и сотрудничество</a:t>
          </a:r>
          <a:endParaRPr lang="en-US" sz="1800" dirty="0">
            <a:latin typeface="Montserrat Light" panose="00000400000000000000" pitchFamily="2" charset="-52"/>
          </a:endParaRPr>
        </a:p>
      </dgm:t>
    </dgm:pt>
    <dgm:pt modelId="{C927091B-7FAC-4FE6-B7B0-8917EC80217E}" type="parTrans" cxnId="{3C3C6E9D-1E7B-4DB9-AADD-732DCC6B916D}">
      <dgm:prSet/>
      <dgm:spPr/>
      <dgm:t>
        <a:bodyPr/>
        <a:lstStyle/>
        <a:p>
          <a:endParaRPr lang="en-US" sz="1800">
            <a:latin typeface="Montserrat Light" panose="00000400000000000000" pitchFamily="2" charset="-52"/>
          </a:endParaRPr>
        </a:p>
      </dgm:t>
    </dgm:pt>
    <dgm:pt modelId="{EBD7BA7A-07AB-40F6-83E3-9DD1540A73FE}" type="sibTrans" cxnId="{3C3C6E9D-1E7B-4DB9-AADD-732DCC6B916D}">
      <dgm:prSet/>
      <dgm:spPr/>
      <dgm:t>
        <a:bodyPr/>
        <a:lstStyle/>
        <a:p>
          <a:endParaRPr lang="en-US" sz="1800">
            <a:latin typeface="Montserrat Light" panose="00000400000000000000" pitchFamily="2" charset="-52"/>
          </a:endParaRPr>
        </a:p>
      </dgm:t>
    </dgm:pt>
    <dgm:pt modelId="{848BD3FE-F4BD-4BBC-BC53-D269D8D24CE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1800" dirty="0">
              <a:latin typeface="Montserrat Light" panose="00000400000000000000" pitchFamily="2" charset="-52"/>
            </a:rPr>
            <a:t>Получение поддержки от неравнодушных пользователей</a:t>
          </a:r>
          <a:endParaRPr lang="en-US" sz="1800" dirty="0">
            <a:latin typeface="Montserrat Light" panose="00000400000000000000" pitchFamily="2" charset="-52"/>
          </a:endParaRPr>
        </a:p>
      </dgm:t>
    </dgm:pt>
    <dgm:pt modelId="{AD63A789-73F8-4D57-986C-B382BA4E2FF6}" type="parTrans" cxnId="{2A2C8A16-03E4-43F0-956B-C0696F31CDD3}">
      <dgm:prSet/>
      <dgm:spPr/>
      <dgm:t>
        <a:bodyPr/>
        <a:lstStyle/>
        <a:p>
          <a:endParaRPr lang="en-US" sz="1800">
            <a:latin typeface="Montserrat Light" panose="00000400000000000000" pitchFamily="2" charset="-52"/>
          </a:endParaRPr>
        </a:p>
      </dgm:t>
    </dgm:pt>
    <dgm:pt modelId="{0F2C4238-4DAA-47E8-940D-237887EE7CE0}" type="sibTrans" cxnId="{2A2C8A16-03E4-43F0-956B-C0696F31CDD3}">
      <dgm:prSet/>
      <dgm:spPr/>
      <dgm:t>
        <a:bodyPr/>
        <a:lstStyle/>
        <a:p>
          <a:endParaRPr lang="en-US" sz="1800">
            <a:latin typeface="Montserrat Light" panose="00000400000000000000" pitchFamily="2" charset="-52"/>
          </a:endParaRPr>
        </a:p>
      </dgm:t>
    </dgm:pt>
    <dgm:pt modelId="{F990EF4A-E8EF-453E-9192-795B77A998F9}" type="pres">
      <dgm:prSet presAssocID="{A78BCDE3-534F-4631-8482-AE3C13127067}" presName="root" presStyleCnt="0">
        <dgm:presLayoutVars>
          <dgm:dir/>
          <dgm:resizeHandles val="exact"/>
        </dgm:presLayoutVars>
      </dgm:prSet>
      <dgm:spPr/>
    </dgm:pt>
    <dgm:pt modelId="{B892167D-32A2-4A5F-85E5-7D2CB2E7DC54}" type="pres">
      <dgm:prSet presAssocID="{BCC22BF1-B24C-41A6-B2C2-FA0A5F9750CE}" presName="compNode" presStyleCnt="0"/>
      <dgm:spPr/>
    </dgm:pt>
    <dgm:pt modelId="{1F3E4268-5D0C-492C-85CB-587725C6C5E6}" type="pres">
      <dgm:prSet presAssocID="{BCC22BF1-B24C-41A6-B2C2-FA0A5F9750CE}" presName="iconBgRect" presStyleLbl="bgShp" presStyleIdx="0" presStyleCnt="3"/>
      <dgm:spPr/>
    </dgm:pt>
    <dgm:pt modelId="{F9ADD325-C25C-42D1-A3A0-805D3D4306F5}" type="pres">
      <dgm:prSet presAssocID="{BCC22BF1-B24C-41A6-B2C2-FA0A5F9750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AC4FBE9-7DF3-44EE-AA5C-7DE280A5D00E}" type="pres">
      <dgm:prSet presAssocID="{BCC22BF1-B24C-41A6-B2C2-FA0A5F9750CE}" presName="spaceRect" presStyleCnt="0"/>
      <dgm:spPr/>
    </dgm:pt>
    <dgm:pt modelId="{5AC5ADEB-03A9-407E-9DE8-5B319970D477}" type="pres">
      <dgm:prSet presAssocID="{BCC22BF1-B24C-41A6-B2C2-FA0A5F9750CE}" presName="textRect" presStyleLbl="revTx" presStyleIdx="0" presStyleCnt="3">
        <dgm:presLayoutVars>
          <dgm:chMax val="1"/>
          <dgm:chPref val="1"/>
        </dgm:presLayoutVars>
      </dgm:prSet>
      <dgm:spPr/>
    </dgm:pt>
    <dgm:pt modelId="{3396A49E-6D49-416F-A3A1-96155EBE3568}" type="pres">
      <dgm:prSet presAssocID="{958CCBF3-0D7D-45ED-B3D1-C103960E5711}" presName="sibTrans" presStyleCnt="0"/>
      <dgm:spPr/>
    </dgm:pt>
    <dgm:pt modelId="{34E49AEA-806A-4CD8-B704-B2D7E5424940}" type="pres">
      <dgm:prSet presAssocID="{A89F1C57-1696-44A9-A5DA-90E4A509EF2E}" presName="compNode" presStyleCnt="0"/>
      <dgm:spPr/>
    </dgm:pt>
    <dgm:pt modelId="{F55CBABE-3F2C-4F89-B261-7BD3FB0AB9C4}" type="pres">
      <dgm:prSet presAssocID="{A89F1C57-1696-44A9-A5DA-90E4A509EF2E}" presName="iconBgRect" presStyleLbl="bgShp" presStyleIdx="1" presStyleCnt="3"/>
      <dgm:spPr/>
    </dgm:pt>
    <dgm:pt modelId="{7D4731C4-5653-4710-9C73-8264577EAD14}" type="pres">
      <dgm:prSet presAssocID="{A89F1C57-1696-44A9-A5DA-90E4A509EF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0C2E0E-B20F-4663-9AF2-A56410FB06C4}" type="pres">
      <dgm:prSet presAssocID="{A89F1C57-1696-44A9-A5DA-90E4A509EF2E}" presName="spaceRect" presStyleCnt="0"/>
      <dgm:spPr/>
    </dgm:pt>
    <dgm:pt modelId="{AA6E9661-F90B-437D-A263-F26669F4C63D}" type="pres">
      <dgm:prSet presAssocID="{A89F1C57-1696-44A9-A5DA-90E4A509EF2E}" presName="textRect" presStyleLbl="revTx" presStyleIdx="1" presStyleCnt="3">
        <dgm:presLayoutVars>
          <dgm:chMax val="1"/>
          <dgm:chPref val="1"/>
        </dgm:presLayoutVars>
      </dgm:prSet>
      <dgm:spPr/>
    </dgm:pt>
    <dgm:pt modelId="{AB5051E4-1A60-4F30-9490-CEEC84065894}" type="pres">
      <dgm:prSet presAssocID="{EBD7BA7A-07AB-40F6-83E3-9DD1540A73FE}" presName="sibTrans" presStyleCnt="0"/>
      <dgm:spPr/>
    </dgm:pt>
    <dgm:pt modelId="{8152C164-35B8-41FE-A5B4-48826BD798D7}" type="pres">
      <dgm:prSet presAssocID="{848BD3FE-F4BD-4BBC-BC53-D269D8D24CE9}" presName="compNode" presStyleCnt="0"/>
      <dgm:spPr/>
    </dgm:pt>
    <dgm:pt modelId="{A75CA02A-F5C2-407C-AB78-26336FE206C2}" type="pres">
      <dgm:prSet presAssocID="{848BD3FE-F4BD-4BBC-BC53-D269D8D24CE9}" presName="iconBgRect" presStyleLbl="bgShp" presStyleIdx="2" presStyleCnt="3"/>
      <dgm:spPr/>
    </dgm:pt>
    <dgm:pt modelId="{C8F07D7F-04FE-4214-A37A-4BAD643E42D6}" type="pres">
      <dgm:prSet presAssocID="{848BD3FE-F4BD-4BBC-BC53-D269D8D24C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544F9511-B448-401E-B2D0-203AEFD01968}" type="pres">
      <dgm:prSet presAssocID="{848BD3FE-F4BD-4BBC-BC53-D269D8D24CE9}" presName="spaceRect" presStyleCnt="0"/>
      <dgm:spPr/>
    </dgm:pt>
    <dgm:pt modelId="{6D9A53D2-DADA-4906-9D6A-5D023DF64559}" type="pres">
      <dgm:prSet presAssocID="{848BD3FE-F4BD-4BBC-BC53-D269D8D24CE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2C8A16-03E4-43F0-956B-C0696F31CDD3}" srcId="{A78BCDE3-534F-4631-8482-AE3C13127067}" destId="{848BD3FE-F4BD-4BBC-BC53-D269D8D24CE9}" srcOrd="2" destOrd="0" parTransId="{AD63A789-73F8-4D57-986C-B382BA4E2FF6}" sibTransId="{0F2C4238-4DAA-47E8-940D-237887EE7CE0}"/>
    <dgm:cxn modelId="{3799251F-746C-496D-BD02-A1BA262ED947}" type="presOf" srcId="{BCC22BF1-B24C-41A6-B2C2-FA0A5F9750CE}" destId="{5AC5ADEB-03A9-407E-9DE8-5B319970D477}" srcOrd="0" destOrd="0" presId="urn:microsoft.com/office/officeart/2018/5/layout/IconCircleLabelList"/>
    <dgm:cxn modelId="{2B5E205F-2AEF-434E-8DB7-43744B55A153}" type="presOf" srcId="{848BD3FE-F4BD-4BBC-BC53-D269D8D24CE9}" destId="{6D9A53D2-DADA-4906-9D6A-5D023DF64559}" srcOrd="0" destOrd="0" presId="urn:microsoft.com/office/officeart/2018/5/layout/IconCircleLabelList"/>
    <dgm:cxn modelId="{57C97168-4200-42EE-9AFE-B147875ED9C4}" type="presOf" srcId="{A89F1C57-1696-44A9-A5DA-90E4A509EF2E}" destId="{AA6E9661-F90B-437D-A263-F26669F4C63D}" srcOrd="0" destOrd="0" presId="urn:microsoft.com/office/officeart/2018/5/layout/IconCircleLabelList"/>
    <dgm:cxn modelId="{06DB0C87-4ED1-492A-85D8-CFFE2B3DA41A}" type="presOf" srcId="{A78BCDE3-534F-4631-8482-AE3C13127067}" destId="{F990EF4A-E8EF-453E-9192-795B77A998F9}" srcOrd="0" destOrd="0" presId="urn:microsoft.com/office/officeart/2018/5/layout/IconCircleLabelList"/>
    <dgm:cxn modelId="{3C3C6E9D-1E7B-4DB9-AADD-732DCC6B916D}" srcId="{A78BCDE3-534F-4631-8482-AE3C13127067}" destId="{A89F1C57-1696-44A9-A5DA-90E4A509EF2E}" srcOrd="1" destOrd="0" parTransId="{C927091B-7FAC-4FE6-B7B0-8917EC80217E}" sibTransId="{EBD7BA7A-07AB-40F6-83E3-9DD1540A73FE}"/>
    <dgm:cxn modelId="{4E6036BC-67D8-4D44-9ABD-813369925E70}" srcId="{A78BCDE3-534F-4631-8482-AE3C13127067}" destId="{BCC22BF1-B24C-41A6-B2C2-FA0A5F9750CE}" srcOrd="0" destOrd="0" parTransId="{28BC0675-18C8-4404-A3FC-E225E84ED424}" sibTransId="{958CCBF3-0D7D-45ED-B3D1-C103960E5711}"/>
    <dgm:cxn modelId="{0EB0DB4D-7112-4E7C-A550-A95629F7D389}" type="presParOf" srcId="{F990EF4A-E8EF-453E-9192-795B77A998F9}" destId="{B892167D-32A2-4A5F-85E5-7D2CB2E7DC54}" srcOrd="0" destOrd="0" presId="urn:microsoft.com/office/officeart/2018/5/layout/IconCircleLabelList"/>
    <dgm:cxn modelId="{E8AC061F-9C20-4C71-BA46-E1B7EE19A499}" type="presParOf" srcId="{B892167D-32A2-4A5F-85E5-7D2CB2E7DC54}" destId="{1F3E4268-5D0C-492C-85CB-587725C6C5E6}" srcOrd="0" destOrd="0" presId="urn:microsoft.com/office/officeart/2018/5/layout/IconCircleLabelList"/>
    <dgm:cxn modelId="{5F614B31-FB32-4B18-ACF9-2470787A3152}" type="presParOf" srcId="{B892167D-32A2-4A5F-85E5-7D2CB2E7DC54}" destId="{F9ADD325-C25C-42D1-A3A0-805D3D4306F5}" srcOrd="1" destOrd="0" presId="urn:microsoft.com/office/officeart/2018/5/layout/IconCircleLabelList"/>
    <dgm:cxn modelId="{ABF47102-876D-4AD8-B178-0214103825DA}" type="presParOf" srcId="{B892167D-32A2-4A5F-85E5-7D2CB2E7DC54}" destId="{8AC4FBE9-7DF3-44EE-AA5C-7DE280A5D00E}" srcOrd="2" destOrd="0" presId="urn:microsoft.com/office/officeart/2018/5/layout/IconCircleLabelList"/>
    <dgm:cxn modelId="{EDA008EB-172F-4A00-B565-5F6184A5B97F}" type="presParOf" srcId="{B892167D-32A2-4A5F-85E5-7D2CB2E7DC54}" destId="{5AC5ADEB-03A9-407E-9DE8-5B319970D477}" srcOrd="3" destOrd="0" presId="urn:microsoft.com/office/officeart/2018/5/layout/IconCircleLabelList"/>
    <dgm:cxn modelId="{F20D0EDB-9991-4901-B347-8CC4848B0DA4}" type="presParOf" srcId="{F990EF4A-E8EF-453E-9192-795B77A998F9}" destId="{3396A49E-6D49-416F-A3A1-96155EBE3568}" srcOrd="1" destOrd="0" presId="urn:microsoft.com/office/officeart/2018/5/layout/IconCircleLabelList"/>
    <dgm:cxn modelId="{08EC7335-A5DE-46CE-8267-BCCDEAC272FD}" type="presParOf" srcId="{F990EF4A-E8EF-453E-9192-795B77A998F9}" destId="{34E49AEA-806A-4CD8-B704-B2D7E5424940}" srcOrd="2" destOrd="0" presId="urn:microsoft.com/office/officeart/2018/5/layout/IconCircleLabelList"/>
    <dgm:cxn modelId="{D6B0C830-8068-48FB-BB3E-9DE1C5CA1118}" type="presParOf" srcId="{34E49AEA-806A-4CD8-B704-B2D7E5424940}" destId="{F55CBABE-3F2C-4F89-B261-7BD3FB0AB9C4}" srcOrd="0" destOrd="0" presId="urn:microsoft.com/office/officeart/2018/5/layout/IconCircleLabelList"/>
    <dgm:cxn modelId="{F574324F-D0F8-4BD4-BCE2-8201B1E12F23}" type="presParOf" srcId="{34E49AEA-806A-4CD8-B704-B2D7E5424940}" destId="{7D4731C4-5653-4710-9C73-8264577EAD14}" srcOrd="1" destOrd="0" presId="urn:microsoft.com/office/officeart/2018/5/layout/IconCircleLabelList"/>
    <dgm:cxn modelId="{DED24F2D-AC1F-4C66-8E22-6CA31E8240CC}" type="presParOf" srcId="{34E49AEA-806A-4CD8-B704-B2D7E5424940}" destId="{440C2E0E-B20F-4663-9AF2-A56410FB06C4}" srcOrd="2" destOrd="0" presId="urn:microsoft.com/office/officeart/2018/5/layout/IconCircleLabelList"/>
    <dgm:cxn modelId="{BC1E8EFC-6F9C-44B8-8A86-A685BCB53EB0}" type="presParOf" srcId="{34E49AEA-806A-4CD8-B704-B2D7E5424940}" destId="{AA6E9661-F90B-437D-A263-F26669F4C63D}" srcOrd="3" destOrd="0" presId="urn:microsoft.com/office/officeart/2018/5/layout/IconCircleLabelList"/>
    <dgm:cxn modelId="{C8C15F01-4517-4CED-9802-E677BA77FAD4}" type="presParOf" srcId="{F990EF4A-E8EF-453E-9192-795B77A998F9}" destId="{AB5051E4-1A60-4F30-9490-CEEC84065894}" srcOrd="3" destOrd="0" presId="urn:microsoft.com/office/officeart/2018/5/layout/IconCircleLabelList"/>
    <dgm:cxn modelId="{2E83BF94-9EDC-46F3-8D4D-94C08F7F6C94}" type="presParOf" srcId="{F990EF4A-E8EF-453E-9192-795B77A998F9}" destId="{8152C164-35B8-41FE-A5B4-48826BD798D7}" srcOrd="4" destOrd="0" presId="urn:microsoft.com/office/officeart/2018/5/layout/IconCircleLabelList"/>
    <dgm:cxn modelId="{7CEE77E0-71F0-4B7D-BF38-4C70FA35B1DF}" type="presParOf" srcId="{8152C164-35B8-41FE-A5B4-48826BD798D7}" destId="{A75CA02A-F5C2-407C-AB78-26336FE206C2}" srcOrd="0" destOrd="0" presId="urn:microsoft.com/office/officeart/2018/5/layout/IconCircleLabelList"/>
    <dgm:cxn modelId="{BE2AFD93-FFA6-4E3A-8786-7802144BD526}" type="presParOf" srcId="{8152C164-35B8-41FE-A5B4-48826BD798D7}" destId="{C8F07D7F-04FE-4214-A37A-4BAD643E42D6}" srcOrd="1" destOrd="0" presId="urn:microsoft.com/office/officeart/2018/5/layout/IconCircleLabelList"/>
    <dgm:cxn modelId="{EAD0A5D1-9D64-4585-896D-90544921DCC2}" type="presParOf" srcId="{8152C164-35B8-41FE-A5B4-48826BD798D7}" destId="{544F9511-B448-401E-B2D0-203AEFD01968}" srcOrd="2" destOrd="0" presId="urn:microsoft.com/office/officeart/2018/5/layout/IconCircleLabelList"/>
    <dgm:cxn modelId="{6BD8E920-7EA2-4C79-BADF-F054A2AE0144}" type="presParOf" srcId="{8152C164-35B8-41FE-A5B4-48826BD798D7}" destId="{6D9A53D2-DADA-4906-9D6A-5D023DF645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D12A9-643F-F744-B4AC-8BA206C6B2E8}">
      <dsp:nvSpPr>
        <dsp:cNvPr id="0" name=""/>
        <dsp:cNvSpPr/>
      </dsp:nvSpPr>
      <dsp:spPr>
        <a:xfrm>
          <a:off x="-117079" y="0"/>
          <a:ext cx="7957832" cy="740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ntserrat Light" panose="00000400000000000000" pitchFamily="2" charset="-52"/>
            </a:rPr>
            <a:t>Дмитрий Васильевич Джаши – руководитель проекта</a:t>
          </a:r>
        </a:p>
      </dsp:txBody>
      <dsp:txXfrm>
        <a:off x="-95386" y="21693"/>
        <a:ext cx="7071940" cy="697278"/>
      </dsp:txXfrm>
    </dsp:sp>
    <dsp:sp modelId="{BF913508-B750-6D43-820D-57C6456BFB34}">
      <dsp:nvSpPr>
        <dsp:cNvPr id="0" name=""/>
        <dsp:cNvSpPr/>
      </dsp:nvSpPr>
      <dsp:spPr>
        <a:xfrm>
          <a:off x="178795" y="843534"/>
          <a:ext cx="8554590" cy="740664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ntserrat Light" panose="00000400000000000000" pitchFamily="2" charset="-52"/>
            </a:rPr>
            <a:t>Виктор Валерьевич Елисеев – создание презентации</a:t>
          </a:r>
        </a:p>
      </dsp:txBody>
      <dsp:txXfrm>
        <a:off x="200488" y="865227"/>
        <a:ext cx="7354853" cy="697277"/>
      </dsp:txXfrm>
    </dsp:sp>
    <dsp:sp modelId="{F0A56F24-7AD0-DB43-BBD0-1EC267CB7854}">
      <dsp:nvSpPr>
        <dsp:cNvPr id="0" name=""/>
        <dsp:cNvSpPr/>
      </dsp:nvSpPr>
      <dsp:spPr>
        <a:xfrm>
          <a:off x="937059" y="1687068"/>
          <a:ext cx="8226568" cy="740664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ntserrat Light" panose="00000400000000000000" pitchFamily="2" charset="-52"/>
            </a:rPr>
            <a:t>Алексей Евгеньевич Воробьёв – сбор информации</a:t>
          </a:r>
        </a:p>
      </dsp:txBody>
      <dsp:txXfrm>
        <a:off x="958752" y="1708761"/>
        <a:ext cx="7071170" cy="697277"/>
      </dsp:txXfrm>
    </dsp:sp>
    <dsp:sp modelId="{B38765EC-DDD2-2440-93BE-B422DC9F7D37}">
      <dsp:nvSpPr>
        <dsp:cNvPr id="0" name=""/>
        <dsp:cNvSpPr/>
      </dsp:nvSpPr>
      <dsp:spPr>
        <a:xfrm>
          <a:off x="1192230" y="2516536"/>
          <a:ext cx="9029990" cy="740664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ntserrat Light" panose="00000400000000000000" pitchFamily="2" charset="-52"/>
            </a:rPr>
            <a:t>Иван Васильевич Мальцев – модерация и фильтрация информации</a:t>
          </a:r>
        </a:p>
      </dsp:txBody>
      <dsp:txXfrm>
        <a:off x="1213923" y="2538229"/>
        <a:ext cx="7765992" cy="697278"/>
      </dsp:txXfrm>
    </dsp:sp>
    <dsp:sp modelId="{892A37ED-4D18-484D-8A70-ED955D983527}">
      <dsp:nvSpPr>
        <dsp:cNvPr id="0" name=""/>
        <dsp:cNvSpPr/>
      </dsp:nvSpPr>
      <dsp:spPr>
        <a:xfrm>
          <a:off x="2025775" y="3374136"/>
          <a:ext cx="8426150" cy="74066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ntserrat Light" panose="00000400000000000000" pitchFamily="2" charset="-52"/>
            </a:rPr>
            <a:t>Дмитрий Алексеевич Чикалин – разработчик сайта</a:t>
          </a:r>
        </a:p>
      </dsp:txBody>
      <dsp:txXfrm>
        <a:off x="2047468" y="3395829"/>
        <a:ext cx="7243775" cy="697277"/>
      </dsp:txXfrm>
    </dsp:sp>
    <dsp:sp modelId="{D76233EF-2A5F-6149-85C4-8CA635FB6B5C}">
      <dsp:nvSpPr>
        <dsp:cNvPr id="0" name=""/>
        <dsp:cNvSpPr/>
      </dsp:nvSpPr>
      <dsp:spPr>
        <a:xfrm>
          <a:off x="7359320" y="541096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Montserrat Light" panose="00000400000000000000" pitchFamily="2" charset="-52"/>
          </a:endParaRPr>
        </a:p>
      </dsp:txBody>
      <dsp:txXfrm>
        <a:off x="7467642" y="541096"/>
        <a:ext cx="264787" cy="362277"/>
      </dsp:txXfrm>
    </dsp:sp>
    <dsp:sp modelId="{DAD305C9-93D8-8142-BD33-457219BFB9FA}">
      <dsp:nvSpPr>
        <dsp:cNvPr id="0" name=""/>
        <dsp:cNvSpPr/>
      </dsp:nvSpPr>
      <dsp:spPr>
        <a:xfrm>
          <a:off x="7953574" y="1384630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3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3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Montserrat Light" panose="00000400000000000000" pitchFamily="2" charset="-52"/>
          </a:endParaRPr>
        </a:p>
      </dsp:txBody>
      <dsp:txXfrm>
        <a:off x="8061896" y="1384630"/>
        <a:ext cx="264787" cy="362277"/>
      </dsp:txXfrm>
    </dsp:sp>
    <dsp:sp modelId="{0AF225EF-5843-AF4D-B177-BF462F1BE330}">
      <dsp:nvSpPr>
        <dsp:cNvPr id="0" name=""/>
        <dsp:cNvSpPr/>
      </dsp:nvSpPr>
      <dsp:spPr>
        <a:xfrm>
          <a:off x="8547828" y="2215819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65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6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Montserrat Light" panose="00000400000000000000" pitchFamily="2" charset="-52"/>
          </a:endParaRPr>
        </a:p>
      </dsp:txBody>
      <dsp:txXfrm>
        <a:off x="8656150" y="2215819"/>
        <a:ext cx="264787" cy="362277"/>
      </dsp:txXfrm>
    </dsp:sp>
    <dsp:sp modelId="{34E75A53-C6C3-2840-BF62-3FFF8833D06A}">
      <dsp:nvSpPr>
        <dsp:cNvPr id="0" name=""/>
        <dsp:cNvSpPr/>
      </dsp:nvSpPr>
      <dsp:spPr>
        <a:xfrm>
          <a:off x="9142082" y="3067583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Montserrat Light" panose="00000400000000000000" pitchFamily="2" charset="-52"/>
          </a:endParaRPr>
        </a:p>
      </dsp:txBody>
      <dsp:txXfrm>
        <a:off x="9250404" y="3067583"/>
        <a:ext cx="264787" cy="362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60666-786F-4F9D-843C-0DAEC2B34396}">
      <dsp:nvSpPr>
        <dsp:cNvPr id="0" name=""/>
        <dsp:cNvSpPr/>
      </dsp:nvSpPr>
      <dsp:spPr>
        <a:xfrm>
          <a:off x="0" y="594"/>
          <a:ext cx="6177516" cy="1391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82CD6-A908-44CA-8E18-1CC318DDE786}">
      <dsp:nvSpPr>
        <dsp:cNvPr id="0" name=""/>
        <dsp:cNvSpPr/>
      </dsp:nvSpPr>
      <dsp:spPr>
        <a:xfrm>
          <a:off x="420779" y="313570"/>
          <a:ext cx="765053" cy="765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8BD8C-412B-4218-975C-ABEAD44DECD2}">
      <dsp:nvSpPr>
        <dsp:cNvPr id="0" name=""/>
        <dsp:cNvSpPr/>
      </dsp:nvSpPr>
      <dsp:spPr>
        <a:xfrm>
          <a:off x="1606612" y="594"/>
          <a:ext cx="4570903" cy="139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15" tIns="147215" rIns="147215" bIns="1472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ontserrat Light" panose="00000400000000000000" pitchFamily="2" charset="-52"/>
            </a:rPr>
            <a:t>Поддержк</a:t>
          </a:r>
          <a:r>
            <a:rPr lang="ru-RU" sz="2200" kern="1200" dirty="0">
              <a:latin typeface="Montserrat Light" panose="00000400000000000000" pitchFamily="2" charset="-52"/>
            </a:rPr>
            <a:t>а</a:t>
          </a:r>
          <a:r>
            <a:rPr lang="en-US" sz="2200" kern="1200" dirty="0">
              <a:latin typeface="Montserrat Light" panose="00000400000000000000" pitchFamily="2" charset="-52"/>
            </a:rPr>
            <a:t>  </a:t>
          </a:r>
          <a:r>
            <a:rPr lang="ru-RU" sz="2200" kern="1200" dirty="0">
              <a:latin typeface="Montserrat Light" panose="00000400000000000000" pitchFamily="2" charset="-52"/>
            </a:rPr>
            <a:t>отечественных </a:t>
          </a:r>
          <a:r>
            <a:rPr lang="en-US" sz="2200" kern="1200" dirty="0">
              <a:latin typeface="Montserrat Light" panose="00000400000000000000" pitchFamily="2" charset="-52"/>
            </a:rPr>
            <a:t>молодых авторов</a:t>
          </a:r>
        </a:p>
      </dsp:txBody>
      <dsp:txXfrm>
        <a:off x="1606612" y="594"/>
        <a:ext cx="4570903" cy="1391006"/>
      </dsp:txXfrm>
    </dsp:sp>
    <dsp:sp modelId="{F812BD7B-FF8B-47D6-9BAB-A00DFFAB51BF}">
      <dsp:nvSpPr>
        <dsp:cNvPr id="0" name=""/>
        <dsp:cNvSpPr/>
      </dsp:nvSpPr>
      <dsp:spPr>
        <a:xfrm>
          <a:off x="0" y="1739352"/>
          <a:ext cx="6177516" cy="1391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55908-9028-455B-839D-415BC17B58FE}">
      <dsp:nvSpPr>
        <dsp:cNvPr id="0" name=""/>
        <dsp:cNvSpPr/>
      </dsp:nvSpPr>
      <dsp:spPr>
        <a:xfrm>
          <a:off x="420779" y="2052328"/>
          <a:ext cx="765053" cy="765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F4471-7E13-4FC2-9866-C2FFE0DFBA27}">
      <dsp:nvSpPr>
        <dsp:cNvPr id="0" name=""/>
        <dsp:cNvSpPr/>
      </dsp:nvSpPr>
      <dsp:spPr>
        <a:xfrm>
          <a:off x="1606612" y="1739352"/>
          <a:ext cx="4570903" cy="139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15" tIns="147215" rIns="147215" bIns="1472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ontserrat Light" panose="00000400000000000000" pitchFamily="2" charset="-52"/>
            </a:rPr>
            <a:t>Популяризаци</a:t>
          </a:r>
          <a:r>
            <a:rPr lang="ru-RU" sz="2200" kern="1200" dirty="0">
              <a:latin typeface="Montserrat Light" panose="00000400000000000000" pitchFamily="2" charset="-52"/>
            </a:rPr>
            <a:t>я</a:t>
          </a:r>
          <a:r>
            <a:rPr lang="en-US" sz="2200" kern="1200" dirty="0">
              <a:latin typeface="Montserrat Light" panose="00000400000000000000" pitchFamily="2" charset="-52"/>
            </a:rPr>
            <a:t> патриотической литературы</a:t>
          </a:r>
          <a:r>
            <a:rPr lang="ru-RU" sz="2200" kern="1200" dirty="0">
              <a:latin typeface="Montserrat Light" panose="00000400000000000000" pitchFamily="2" charset="-52"/>
            </a:rPr>
            <a:t> среди молодёжи</a:t>
          </a:r>
          <a:endParaRPr lang="en-US" sz="2200" kern="1200" dirty="0">
            <a:latin typeface="Montserrat Light" panose="00000400000000000000" pitchFamily="2" charset="-52"/>
          </a:endParaRPr>
        </a:p>
      </dsp:txBody>
      <dsp:txXfrm>
        <a:off x="1606612" y="1739352"/>
        <a:ext cx="4570903" cy="1391006"/>
      </dsp:txXfrm>
    </dsp:sp>
    <dsp:sp modelId="{7A1F0999-CFE7-482E-B428-6D50FA6F67D9}">
      <dsp:nvSpPr>
        <dsp:cNvPr id="0" name=""/>
        <dsp:cNvSpPr/>
      </dsp:nvSpPr>
      <dsp:spPr>
        <a:xfrm>
          <a:off x="0" y="3478110"/>
          <a:ext cx="6177516" cy="1391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AF32E-7736-4E1E-9C64-63B6C72CE876}">
      <dsp:nvSpPr>
        <dsp:cNvPr id="0" name=""/>
        <dsp:cNvSpPr/>
      </dsp:nvSpPr>
      <dsp:spPr>
        <a:xfrm>
          <a:off x="420779" y="3791086"/>
          <a:ext cx="765053" cy="765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39BC5-720C-4AF7-ABF6-238391BCAC5F}">
      <dsp:nvSpPr>
        <dsp:cNvPr id="0" name=""/>
        <dsp:cNvSpPr/>
      </dsp:nvSpPr>
      <dsp:spPr>
        <a:xfrm>
          <a:off x="1606612" y="3478110"/>
          <a:ext cx="4570903" cy="139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15" tIns="147215" rIns="147215" bIns="1472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ontserrat Light" panose="00000400000000000000" pitchFamily="2" charset="-52"/>
            </a:rPr>
            <a:t>Создание сообщества</a:t>
          </a:r>
          <a:r>
            <a:rPr lang="ru-RU" sz="2200" kern="1200" dirty="0">
              <a:latin typeface="Montserrat Light" panose="00000400000000000000" pitchFamily="2" charset="-52"/>
            </a:rPr>
            <a:t> творческих личностей</a:t>
          </a:r>
          <a:endParaRPr lang="en-US" sz="2200" kern="1200" dirty="0">
            <a:latin typeface="Montserrat Light" panose="00000400000000000000" pitchFamily="2" charset="-52"/>
          </a:endParaRPr>
        </a:p>
      </dsp:txBody>
      <dsp:txXfrm>
        <a:off x="1606612" y="3478110"/>
        <a:ext cx="4570903" cy="1391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84B82-5182-6D46-80EA-8AB84AD5B793}">
      <dsp:nvSpPr>
        <dsp:cNvPr id="0" name=""/>
        <dsp:cNvSpPr/>
      </dsp:nvSpPr>
      <dsp:spPr>
        <a:xfrm>
          <a:off x="0" y="863168"/>
          <a:ext cx="3225227" cy="2048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C4EFA-3803-CB4F-BF25-67C29C395C7E}">
      <dsp:nvSpPr>
        <dsp:cNvPr id="0" name=""/>
        <dsp:cNvSpPr/>
      </dsp:nvSpPr>
      <dsp:spPr>
        <a:xfrm>
          <a:off x="358358" y="1203609"/>
          <a:ext cx="3225227" cy="204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ntserrat Light" panose="00000400000000000000" pitchFamily="2" charset="-52"/>
            </a:rPr>
            <a:t>Молодые авторы (18-3</a:t>
          </a:r>
          <a:r>
            <a:rPr lang="ru-RU" sz="1800" b="1" kern="1200" dirty="0">
              <a:latin typeface="Montserrat Light" panose="00000400000000000000" pitchFamily="2" charset="-52"/>
            </a:rPr>
            <a:t>5</a:t>
          </a:r>
          <a:r>
            <a:rPr lang="en-US" sz="1800" b="1" kern="1200" dirty="0">
              <a:latin typeface="Montserrat Light" panose="00000400000000000000" pitchFamily="2" charset="-52"/>
            </a:rPr>
            <a:t> лет): </a:t>
          </a:r>
          <a:r>
            <a:rPr lang="en-US" sz="1800" kern="1200" dirty="0">
              <a:latin typeface="Montserrat Light" panose="00000400000000000000" pitchFamily="2" charset="-52"/>
            </a:rPr>
            <a:t>Люди, желающие поделиться своими произведениями и получить поддержку.</a:t>
          </a:r>
        </a:p>
      </dsp:txBody>
      <dsp:txXfrm>
        <a:off x="418342" y="1263593"/>
        <a:ext cx="3105259" cy="1928051"/>
      </dsp:txXfrm>
    </dsp:sp>
    <dsp:sp modelId="{FED8B5E2-3753-3641-BAF8-15B1CB0E80C5}">
      <dsp:nvSpPr>
        <dsp:cNvPr id="0" name=""/>
        <dsp:cNvSpPr/>
      </dsp:nvSpPr>
      <dsp:spPr>
        <a:xfrm>
          <a:off x="3941944" y="863168"/>
          <a:ext cx="3225227" cy="2048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CCFB1-ADF1-2D41-AF35-9CB2BF03366D}">
      <dsp:nvSpPr>
        <dsp:cNvPr id="0" name=""/>
        <dsp:cNvSpPr/>
      </dsp:nvSpPr>
      <dsp:spPr>
        <a:xfrm>
          <a:off x="4300303" y="1203609"/>
          <a:ext cx="3225227" cy="204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ntserrat Light" panose="00000400000000000000" pitchFamily="2" charset="-52"/>
            </a:rPr>
            <a:t>Читатели с патриотическими ценностями</a:t>
          </a:r>
          <a:r>
            <a:rPr lang="en-US" sz="1800" kern="1200" dirty="0">
              <a:latin typeface="Montserrat Light" panose="00000400000000000000" pitchFamily="2" charset="-52"/>
            </a:rPr>
            <a:t>: Люди, ищущие литературу, отражающую их взгляды на культуру и историю страны.</a:t>
          </a:r>
        </a:p>
      </dsp:txBody>
      <dsp:txXfrm>
        <a:off x="4360287" y="1263593"/>
        <a:ext cx="3105259" cy="1928051"/>
      </dsp:txXfrm>
    </dsp:sp>
    <dsp:sp modelId="{4A00E059-E6C0-1741-BD6A-3AF8BCE76C28}">
      <dsp:nvSpPr>
        <dsp:cNvPr id="0" name=""/>
        <dsp:cNvSpPr/>
      </dsp:nvSpPr>
      <dsp:spPr>
        <a:xfrm>
          <a:off x="7883889" y="863168"/>
          <a:ext cx="3225227" cy="2048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358B9-110B-6240-A4B8-8758661AB5AD}">
      <dsp:nvSpPr>
        <dsp:cNvPr id="0" name=""/>
        <dsp:cNvSpPr/>
      </dsp:nvSpPr>
      <dsp:spPr>
        <a:xfrm>
          <a:off x="8242248" y="1203609"/>
          <a:ext cx="3225227" cy="204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ntserrat Light" panose="00000400000000000000" pitchFamily="2" charset="-52"/>
            </a:rPr>
            <a:t>Студенты, школьники</a:t>
          </a:r>
          <a:r>
            <a:rPr lang="ru-RU" sz="1800" b="1" kern="1200" dirty="0">
              <a:latin typeface="Montserrat Light" panose="00000400000000000000" pitchFamily="2" charset="-52"/>
            </a:rPr>
            <a:t> и образовательные организации</a:t>
          </a:r>
          <a:r>
            <a:rPr lang="en-US" sz="1800" b="1" kern="1200" dirty="0">
              <a:latin typeface="Montserrat Light" panose="00000400000000000000" pitchFamily="2" charset="-52"/>
            </a:rPr>
            <a:t>: </a:t>
          </a:r>
          <a:r>
            <a:rPr lang="ru-RU" sz="1800" b="0" kern="1200" dirty="0">
              <a:latin typeface="Montserrat Light" panose="00000400000000000000" pitchFamily="2" charset="-52"/>
            </a:rPr>
            <a:t>м</a:t>
          </a:r>
          <a:r>
            <a:rPr lang="en-US" sz="1800" b="0" kern="1200" dirty="0">
              <a:latin typeface="Montserrat Light" panose="00000400000000000000" pitchFamily="2" charset="-52"/>
            </a:rPr>
            <a:t>олодежь, заинтересованная в литературе и писательском мастерстве.</a:t>
          </a:r>
        </a:p>
      </dsp:txBody>
      <dsp:txXfrm>
        <a:off x="8302232" y="1263593"/>
        <a:ext cx="3105259" cy="1928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0E478-8688-4F08-BAF5-09DFD0692F62}">
      <dsp:nvSpPr>
        <dsp:cNvPr id="0" name=""/>
        <dsp:cNvSpPr/>
      </dsp:nvSpPr>
      <dsp:spPr>
        <a:xfrm>
          <a:off x="634147" y="20693"/>
          <a:ext cx="1681312" cy="16813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9A536-1E95-4CA9-9570-B2595CEB3974}">
      <dsp:nvSpPr>
        <dsp:cNvPr id="0" name=""/>
        <dsp:cNvSpPr/>
      </dsp:nvSpPr>
      <dsp:spPr>
        <a:xfrm>
          <a:off x="992459" y="379006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AFA0F-44CC-4AD0-B1AA-1BE943D4E4C9}">
      <dsp:nvSpPr>
        <dsp:cNvPr id="0" name=""/>
        <dsp:cNvSpPr/>
      </dsp:nvSpPr>
      <dsp:spPr>
        <a:xfrm>
          <a:off x="96678" y="2225694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>
              <a:latin typeface="Montserrat Light" panose="00000400000000000000" pitchFamily="2" charset="-52"/>
            </a:rPr>
            <a:t>Регистрация</a:t>
          </a:r>
          <a:r>
            <a:rPr lang="ru-RU" sz="2300" kern="1200" dirty="0">
              <a:latin typeface="Montserrat Light" panose="00000400000000000000" pitchFamily="2" charset="-52"/>
            </a:rPr>
            <a:t> на форуме</a:t>
          </a:r>
          <a:endParaRPr lang="en-US" sz="2300" kern="1200" dirty="0">
            <a:latin typeface="Montserrat Light" panose="00000400000000000000" pitchFamily="2" charset="-52"/>
          </a:endParaRPr>
        </a:p>
      </dsp:txBody>
      <dsp:txXfrm>
        <a:off x="96678" y="2225694"/>
        <a:ext cx="2756250" cy="720000"/>
      </dsp:txXfrm>
    </dsp:sp>
    <dsp:sp modelId="{F55CBABE-3F2C-4F89-B261-7BD3FB0AB9C4}">
      <dsp:nvSpPr>
        <dsp:cNvPr id="0" name=""/>
        <dsp:cNvSpPr/>
      </dsp:nvSpPr>
      <dsp:spPr>
        <a:xfrm>
          <a:off x="3872741" y="20693"/>
          <a:ext cx="1681312" cy="16813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731C4-5653-4710-9C73-8264577EAD14}">
      <dsp:nvSpPr>
        <dsp:cNvPr id="0" name=""/>
        <dsp:cNvSpPr/>
      </dsp:nvSpPr>
      <dsp:spPr>
        <a:xfrm>
          <a:off x="4231053" y="379006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E9661-F90B-437D-A263-F26669F4C63D}">
      <dsp:nvSpPr>
        <dsp:cNvPr id="0" name=""/>
        <dsp:cNvSpPr/>
      </dsp:nvSpPr>
      <dsp:spPr>
        <a:xfrm>
          <a:off x="3335272" y="2225694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>
              <a:latin typeface="Montserrat Light" panose="00000400000000000000" pitchFamily="2" charset="-52"/>
            </a:rPr>
            <a:t>Чтение и оценка</a:t>
          </a:r>
        </a:p>
      </dsp:txBody>
      <dsp:txXfrm>
        <a:off x="3335272" y="2225694"/>
        <a:ext cx="2756250" cy="720000"/>
      </dsp:txXfrm>
    </dsp:sp>
    <dsp:sp modelId="{A75CA02A-F5C2-407C-AB78-26336FE206C2}">
      <dsp:nvSpPr>
        <dsp:cNvPr id="0" name=""/>
        <dsp:cNvSpPr/>
      </dsp:nvSpPr>
      <dsp:spPr>
        <a:xfrm>
          <a:off x="7111335" y="20693"/>
          <a:ext cx="1681312" cy="16813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07D7F-04FE-4214-A37A-4BAD643E42D6}">
      <dsp:nvSpPr>
        <dsp:cNvPr id="0" name=""/>
        <dsp:cNvSpPr/>
      </dsp:nvSpPr>
      <dsp:spPr>
        <a:xfrm>
          <a:off x="7469647" y="379006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A53D2-DADA-4906-9D6A-5D023DF64559}">
      <dsp:nvSpPr>
        <dsp:cNvPr id="0" name=""/>
        <dsp:cNvSpPr/>
      </dsp:nvSpPr>
      <dsp:spPr>
        <a:xfrm>
          <a:off x="6573866" y="2225694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>
              <a:latin typeface="Montserrat Light" panose="00000400000000000000" pitchFamily="2" charset="-52"/>
            </a:rPr>
            <a:t>Обратная связь </a:t>
          </a:r>
        </a:p>
      </dsp:txBody>
      <dsp:txXfrm>
        <a:off x="6573866" y="2225694"/>
        <a:ext cx="275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E4268-5D0C-492C-85CB-587725C6C5E6}">
      <dsp:nvSpPr>
        <dsp:cNvPr id="0" name=""/>
        <dsp:cNvSpPr/>
      </dsp:nvSpPr>
      <dsp:spPr>
        <a:xfrm>
          <a:off x="671923" y="281306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DD325-C25C-42D1-A3A0-805D3D4306F5}">
      <dsp:nvSpPr>
        <dsp:cNvPr id="0" name=""/>
        <dsp:cNvSpPr/>
      </dsp:nvSpPr>
      <dsp:spPr>
        <a:xfrm>
          <a:off x="1066798" y="676181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5ADEB-03A9-407E-9DE8-5B319970D477}">
      <dsp:nvSpPr>
        <dsp:cNvPr id="0" name=""/>
        <dsp:cNvSpPr/>
      </dsp:nvSpPr>
      <dsp:spPr>
        <a:xfrm>
          <a:off x="79611" y="2711306"/>
          <a:ext cx="303750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Montserrat Light" panose="00000400000000000000" pitchFamily="2" charset="-52"/>
            </a:rPr>
            <a:t>Загрузка произведений</a:t>
          </a:r>
        </a:p>
      </dsp:txBody>
      <dsp:txXfrm>
        <a:off x="79611" y="2711306"/>
        <a:ext cx="3037500" cy="1122187"/>
      </dsp:txXfrm>
    </dsp:sp>
    <dsp:sp modelId="{F55CBABE-3F2C-4F89-B261-7BD3FB0AB9C4}">
      <dsp:nvSpPr>
        <dsp:cNvPr id="0" name=""/>
        <dsp:cNvSpPr/>
      </dsp:nvSpPr>
      <dsp:spPr>
        <a:xfrm>
          <a:off x="4240986" y="281306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731C4-5653-4710-9C73-8264577EAD14}">
      <dsp:nvSpPr>
        <dsp:cNvPr id="0" name=""/>
        <dsp:cNvSpPr/>
      </dsp:nvSpPr>
      <dsp:spPr>
        <a:xfrm>
          <a:off x="4635861" y="676181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E9661-F90B-437D-A263-F26669F4C63D}">
      <dsp:nvSpPr>
        <dsp:cNvPr id="0" name=""/>
        <dsp:cNvSpPr/>
      </dsp:nvSpPr>
      <dsp:spPr>
        <a:xfrm>
          <a:off x="3648673" y="2711306"/>
          <a:ext cx="303750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>
              <a:latin typeface="Montserrat Light" panose="00000400000000000000" pitchFamily="2" charset="-52"/>
            </a:rPr>
            <a:t> обмен опытом и сотрудничество</a:t>
          </a:r>
          <a:endParaRPr lang="en-US" sz="1800" kern="1200" dirty="0">
            <a:latin typeface="Montserrat Light" panose="00000400000000000000" pitchFamily="2" charset="-52"/>
          </a:endParaRPr>
        </a:p>
      </dsp:txBody>
      <dsp:txXfrm>
        <a:off x="3648673" y="2711306"/>
        <a:ext cx="3037500" cy="1122187"/>
      </dsp:txXfrm>
    </dsp:sp>
    <dsp:sp modelId="{A75CA02A-F5C2-407C-AB78-26336FE206C2}">
      <dsp:nvSpPr>
        <dsp:cNvPr id="0" name=""/>
        <dsp:cNvSpPr/>
      </dsp:nvSpPr>
      <dsp:spPr>
        <a:xfrm>
          <a:off x="7810048" y="281306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07D7F-04FE-4214-A37A-4BAD643E42D6}">
      <dsp:nvSpPr>
        <dsp:cNvPr id="0" name=""/>
        <dsp:cNvSpPr/>
      </dsp:nvSpPr>
      <dsp:spPr>
        <a:xfrm>
          <a:off x="8204923" y="676181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A53D2-DADA-4906-9D6A-5D023DF64559}">
      <dsp:nvSpPr>
        <dsp:cNvPr id="0" name=""/>
        <dsp:cNvSpPr/>
      </dsp:nvSpPr>
      <dsp:spPr>
        <a:xfrm>
          <a:off x="7217736" y="2711306"/>
          <a:ext cx="303750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>
              <a:latin typeface="Montserrat Light" panose="00000400000000000000" pitchFamily="2" charset="-52"/>
            </a:rPr>
            <a:t>Получение поддержки от неравнодушных пользователей</a:t>
          </a:r>
          <a:endParaRPr lang="en-US" sz="1800" kern="1200" dirty="0">
            <a:latin typeface="Montserrat Light" panose="00000400000000000000" pitchFamily="2" charset="-52"/>
          </a:endParaRPr>
        </a:p>
      </dsp:txBody>
      <dsp:txXfrm>
        <a:off x="7217736" y="2711306"/>
        <a:ext cx="3037500" cy="1122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4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8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0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8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9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3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0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7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6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4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October 6,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6800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02909" y="700597"/>
            <a:ext cx="6133656" cy="3169674"/>
          </a:xfrm>
        </p:spPr>
        <p:txBody>
          <a:bodyPr>
            <a:normAutofit fontScale="90000"/>
          </a:bodyPr>
          <a:lstStyle/>
          <a:p>
            <a:r>
              <a:rPr lang="en-US" sz="8000" spc="0" dirty="0">
                <a:solidFill>
                  <a:schemeClr val="bg1"/>
                </a:solidFill>
                <a:latin typeface="Montserrat Black" panose="00000A00000000000000" pitchFamily="2" charset="-52"/>
              </a:rPr>
              <a:t>Слово</a:t>
            </a:r>
            <a:br>
              <a:rPr lang="ru-RU" sz="8000" spc="0" dirty="0">
                <a:solidFill>
                  <a:schemeClr val="bg1"/>
                </a:solidFill>
                <a:latin typeface="Montserrat Black" panose="00000A00000000000000" pitchFamily="2" charset="-52"/>
              </a:rPr>
            </a:br>
            <a:r>
              <a:rPr lang="en-US" sz="8000" spc="0" dirty="0">
                <a:solidFill>
                  <a:schemeClr val="bg1"/>
                </a:solidFill>
                <a:latin typeface="Montserrat Black" panose="00000A00000000000000" pitchFamily="2" charset="-52"/>
              </a:rPr>
              <a:t>молодым 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327573" y="4849398"/>
            <a:ext cx="5462494" cy="11411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cap="none" spc="300" dirty="0">
                <a:solidFill>
                  <a:schemeClr val="bg1"/>
                </a:solidFill>
                <a:latin typeface="Montserrat Light" panose="00000400000000000000" pitchFamily="2" charset="-52"/>
              </a:rPr>
              <a:t>Проект по кейсу №6</a:t>
            </a:r>
          </a:p>
          <a:p>
            <a:pPr>
              <a:lnSpc>
                <a:spcPct val="110000"/>
              </a:lnSpc>
            </a:pPr>
            <a:r>
              <a:rPr lang="ru-RU" sz="2400" cap="none" spc="300" dirty="0">
                <a:solidFill>
                  <a:schemeClr val="bg1"/>
                </a:solidFill>
                <a:latin typeface="Montserrat Light" panose="00000400000000000000" pitchFamily="2" charset="-52"/>
              </a:rPr>
              <a:t>Команда №10</a:t>
            </a:r>
            <a:endParaRPr lang="en-US" sz="2400" cap="none" spc="300" dirty="0">
              <a:solidFill>
                <a:schemeClr val="bg1"/>
              </a:solidFill>
              <a:latin typeface="Montserrat Light" panose="00000400000000000000" pitchFamily="2" charset="-5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3EEB8-D02D-C567-38EC-EEFE8D321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5638979" cy="68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0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830953" y="614597"/>
            <a:ext cx="6530091" cy="1294773"/>
          </a:xfrm>
        </p:spPr>
        <p:txBody>
          <a:bodyPr anchor="b">
            <a:noAutofit/>
          </a:bodyPr>
          <a:lstStyle/>
          <a:p>
            <a:pPr algn="ctr"/>
            <a:r>
              <a:rPr lang="en-US" sz="4000" spc="300" dirty="0">
                <a:latin typeface="Montserrat Black" panose="00000A00000000000000" pitchFamily="2" charset="-52"/>
              </a:rPr>
              <a:t>Принцип работы</a:t>
            </a:r>
            <a:br>
              <a:rPr lang="en-US" sz="4000" spc="300" dirty="0">
                <a:latin typeface="Montserrat Black" panose="00000A00000000000000" pitchFamily="2" charset="-52"/>
              </a:rPr>
            </a:br>
            <a:r>
              <a:rPr lang="ru-RU" sz="4000" spc="300" dirty="0">
                <a:latin typeface="Montserrat Black" panose="00000A00000000000000" pitchFamily="2" charset="-52"/>
              </a:rPr>
              <a:t>писателя</a:t>
            </a:r>
            <a:endParaRPr lang="en-US" sz="4000" spc="300" dirty="0">
              <a:latin typeface="Montserrat Black" panose="00000A00000000000000" pitchFamily="2" charset="-5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">
            <a:extLst>
              <a:ext uri="{FF2B5EF4-FFF2-40B4-BE49-F238E27FC236}">
                <a16:creationId xmlns:a16="http://schemas.microsoft.com/office/drawing/2014/main" id="{A1958EFF-B9E8-C146-E58A-D56604617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54454"/>
              </p:ext>
            </p:extLst>
          </p:nvPr>
        </p:nvGraphicFramePr>
        <p:xfrm>
          <a:off x="928576" y="2203554"/>
          <a:ext cx="1033484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9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7B5CC-68AC-44C1-AE97-7F685EAD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7220"/>
            <a:ext cx="10241280" cy="1234440"/>
          </a:xfrm>
        </p:spPr>
        <p:txBody>
          <a:bodyPr/>
          <a:lstStyle/>
          <a:p>
            <a:r>
              <a:rPr lang="ru-RU" dirty="0"/>
              <a:t>преимущество</a:t>
            </a:r>
          </a:p>
        </p:txBody>
      </p:sp>
    </p:spTree>
    <p:extLst>
      <p:ext uri="{BB962C8B-B14F-4D97-AF65-F5344CB8AC3E}">
        <p14:creationId xmlns:p14="http://schemas.microsoft.com/office/powerpoint/2010/main" val="164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02909" y="700597"/>
            <a:ext cx="6133656" cy="3169674"/>
          </a:xfrm>
        </p:spPr>
        <p:txBody>
          <a:bodyPr>
            <a:normAutofit fontScale="90000"/>
          </a:bodyPr>
          <a:lstStyle/>
          <a:p>
            <a:r>
              <a:rPr lang="en-US" sz="8000" spc="0" dirty="0">
                <a:solidFill>
                  <a:schemeClr val="bg1"/>
                </a:solidFill>
                <a:latin typeface="Montserrat Black" panose="00000A00000000000000" pitchFamily="2" charset="-52"/>
              </a:rPr>
              <a:t>Слово</a:t>
            </a:r>
            <a:br>
              <a:rPr lang="ru-RU" sz="8000" spc="0" dirty="0">
                <a:solidFill>
                  <a:schemeClr val="bg1"/>
                </a:solidFill>
                <a:latin typeface="Montserrat Black" panose="00000A00000000000000" pitchFamily="2" charset="-52"/>
              </a:rPr>
            </a:br>
            <a:r>
              <a:rPr lang="en-US" sz="8000" spc="0" dirty="0">
                <a:solidFill>
                  <a:schemeClr val="bg1"/>
                </a:solidFill>
                <a:latin typeface="Montserrat Black" panose="00000A00000000000000" pitchFamily="2" charset="-52"/>
              </a:rPr>
              <a:t>молодым 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327573" y="4849398"/>
            <a:ext cx="5462494" cy="11411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cap="none" spc="300" dirty="0">
                <a:solidFill>
                  <a:schemeClr val="bg1"/>
                </a:solidFill>
                <a:latin typeface="Montserrat Light" panose="00000400000000000000" pitchFamily="2" charset="-52"/>
              </a:rPr>
              <a:t>Проект по кейсу №6</a:t>
            </a:r>
          </a:p>
          <a:p>
            <a:pPr>
              <a:lnSpc>
                <a:spcPct val="110000"/>
              </a:lnSpc>
            </a:pPr>
            <a:r>
              <a:rPr lang="ru-RU" sz="2400" cap="none" spc="300" dirty="0">
                <a:solidFill>
                  <a:schemeClr val="bg1"/>
                </a:solidFill>
                <a:latin typeface="Montserrat Light" panose="00000400000000000000" pitchFamily="2" charset="-52"/>
              </a:rPr>
              <a:t>Команда №10</a:t>
            </a:r>
            <a:endParaRPr lang="en-US" sz="2400" cap="none" spc="300" dirty="0">
              <a:solidFill>
                <a:schemeClr val="bg1"/>
              </a:solidFill>
              <a:latin typeface="Montserrat Light" panose="00000400000000000000" pitchFamily="2" charset="-5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3EEB8-D02D-C567-38EC-EEFE8D321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5638979" cy="68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8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91153" y="412270"/>
            <a:ext cx="9549442" cy="1010093"/>
          </a:xfrm>
        </p:spPr>
        <p:txBody>
          <a:bodyPr anchor="b">
            <a:normAutofit/>
          </a:bodyPr>
          <a:lstStyle/>
          <a:p>
            <a:pPr algn="ctr"/>
            <a:r>
              <a:rPr lang="en-US" sz="5400" spc="0" dirty="0">
                <a:latin typeface="Montserrat Black" panose="00000A00000000000000" pitchFamily="2" charset="-52"/>
              </a:rPr>
              <a:t>Команда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D3A339D-50F2-A308-1312-EA041045D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036542"/>
              </p:ext>
            </p:extLst>
          </p:nvPr>
        </p:nvGraphicFramePr>
        <p:xfrm>
          <a:off x="898451" y="1834632"/>
          <a:ext cx="1033484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36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003186" y="384203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spc="0" dirty="0">
                <a:latin typeface="Montserrat Black" panose="00000A00000000000000" pitchFamily="2" charset="-52"/>
              </a:rPr>
              <a:t>Цел</a:t>
            </a:r>
            <a:r>
              <a:rPr lang="ru-RU" sz="4000" spc="0" dirty="0">
                <a:latin typeface="Montserrat Black" panose="00000A00000000000000" pitchFamily="2" charset="-52"/>
              </a:rPr>
              <a:t>ь проекта</a:t>
            </a:r>
            <a:endParaRPr lang="en-US" sz="4000" spc="0" dirty="0">
              <a:latin typeface="Montserrat Black" panose="00000A00000000000000" pitchFamily="2" charset="-52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24459" y="2621381"/>
            <a:ext cx="6925456" cy="332221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800" dirty="0">
                <a:latin typeface="Montserrat Light" panose="00000400000000000000" pitchFamily="2" charset="-52"/>
              </a:rPr>
              <a:t>Cоздать информационный ресурс, посвященный литературным произведениям молодых талантливых русскоязычных авторов</a:t>
            </a:r>
          </a:p>
          <a:p>
            <a:pPr marL="0" indent="0" algn="ctr">
              <a:buNone/>
            </a:pPr>
            <a:endParaRPr lang="en-US" sz="2800" dirty="0">
              <a:latin typeface="Montserrat Light" panose="00000400000000000000" pitchFamily="2" charset="-5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Дротик в центре мишени">
            <a:extLst>
              <a:ext uri="{FF2B5EF4-FFF2-40B4-BE49-F238E27FC236}">
                <a16:creationId xmlns:a16="http://schemas.microsoft.com/office/drawing/2014/main" id="{0E278737-2FE7-7D63-AF20-0EC0345D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314" r="10288" b="-9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3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743" y="1028700"/>
            <a:ext cx="3841899" cy="4472690"/>
          </a:xfrm>
        </p:spPr>
        <p:txBody>
          <a:bodyPr anchor="ctr">
            <a:normAutofit/>
          </a:bodyPr>
          <a:lstStyle/>
          <a:p>
            <a:r>
              <a:rPr lang="ru-RU" sz="4800" spc="0" dirty="0">
                <a:latin typeface="Montserrat Black" panose="00000A00000000000000" pitchFamily="2" charset="-52"/>
              </a:rPr>
              <a:t>Задачи проекта</a:t>
            </a:r>
            <a:endParaRPr lang="en-US" sz="4800" spc="0" dirty="0">
              <a:latin typeface="Montserrat Black" panose="00000A00000000000000" pitchFamily="2" charset="-5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9E8685D-2D13-DC44-CB03-C487FD021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573359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6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02480" y="329309"/>
            <a:ext cx="9787035" cy="11092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spc="0" dirty="0">
                <a:latin typeface="Montserrat Black" panose="00000A00000000000000" pitchFamily="2" charset="-52"/>
              </a:rPr>
              <a:t>Актуальность проекта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45892" y="2098609"/>
            <a:ext cx="7300210" cy="3322219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400" dirty="0">
                <a:latin typeface="Montserrat Light" panose="00000400000000000000" pitchFamily="2" charset="-52"/>
              </a:rPr>
              <a:t>Рост интереса к патриотической тематике</a:t>
            </a:r>
          </a:p>
          <a:p>
            <a:pPr marL="0" lvl="0" indent="0" algn="ctr">
              <a:buNone/>
            </a:pPr>
            <a:r>
              <a:rPr lang="en-US" sz="2400" dirty="0">
                <a:latin typeface="Montserrat Light" panose="00000400000000000000" pitchFamily="2" charset="-52"/>
              </a:rPr>
              <a:t>Поддержка новых талантов</a:t>
            </a:r>
          </a:p>
          <a:p>
            <a:pPr marL="0" lvl="0" indent="0" algn="ctr">
              <a:buNone/>
            </a:pPr>
            <a:r>
              <a:rPr lang="en-US" sz="2400" dirty="0">
                <a:latin typeface="Montserrat Light" panose="00000400000000000000" pitchFamily="2" charset="-52"/>
              </a:rPr>
              <a:t>Культурная идентичность и консолидация</a:t>
            </a:r>
          </a:p>
          <a:p>
            <a:pPr marL="0" lvl="0" indent="0" algn="ctr">
              <a:buNone/>
            </a:pPr>
            <a:r>
              <a:rPr lang="en-US" sz="2400" dirty="0">
                <a:latin typeface="Montserrat Light" panose="00000400000000000000" pitchFamily="2" charset="-52"/>
              </a:rPr>
              <a:t>Доступность литературы</a:t>
            </a:r>
          </a:p>
          <a:p>
            <a:pPr marL="0" lvl="0" indent="0" algn="ctr">
              <a:buNone/>
            </a:pPr>
            <a:r>
              <a:rPr lang="en-US" sz="2400" dirty="0">
                <a:latin typeface="Montserrat Light" panose="00000400000000000000" pitchFamily="2" charset="-52"/>
              </a:rPr>
              <a:t>Поддержка литературной критики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spc="0" dirty="0">
                <a:latin typeface="Montserrat Black" panose="00000A00000000000000" pitchFamily="2" charset="-52"/>
              </a:rPr>
              <a:t>Проблемы, которые решает проект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34518" y="2621381"/>
            <a:ext cx="6575141" cy="332221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sz="1800" dirty="0">
                <a:latin typeface="Montserrat Light" panose="00000400000000000000" pitchFamily="2" charset="-52"/>
              </a:rPr>
              <a:t>Отсутствие платформы для молодых отечественных писателей для продвижения своих патриотических произведений</a:t>
            </a:r>
            <a:endParaRPr lang="en-US" sz="1800" dirty="0">
              <a:latin typeface="Montserrat Light" panose="00000400000000000000" pitchFamily="2" charset="-5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1800" dirty="0">
                <a:latin typeface="Montserrat Light" panose="00000400000000000000" pitchFamily="2" charset="-52"/>
              </a:rPr>
              <a:t>Отсутствие платформы для получения актуальной патриотической литературы</a:t>
            </a:r>
            <a:endParaRPr lang="en-US" sz="1800" dirty="0">
              <a:latin typeface="Montserrat Light" panose="00000400000000000000" pitchFamily="2" charset="-5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>
                <a:latin typeface="Montserrat Light" panose="00000400000000000000" pitchFamily="2" charset="-52"/>
              </a:rPr>
              <a:t>Отсутствие «диалога» по произведениям между автором и читателями</a:t>
            </a:r>
            <a:endParaRPr lang="en-US" sz="1800" dirty="0">
              <a:latin typeface="Montserrat Light" panose="00000400000000000000" pitchFamily="2" charset="-5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Человек, отслеживающий пустой телефон">
            <a:extLst>
              <a:ext uri="{FF2B5EF4-FFF2-40B4-BE49-F238E27FC236}">
                <a16:creationId xmlns:a16="http://schemas.microsoft.com/office/drawing/2014/main" id="{0D2CD1C2-1A3A-93D7-0D54-6917ACF8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518" r="12120" b="3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21279" y="435050"/>
            <a:ext cx="9549442" cy="1010093"/>
          </a:xfrm>
        </p:spPr>
        <p:txBody>
          <a:bodyPr anchor="b">
            <a:normAutofit/>
          </a:bodyPr>
          <a:lstStyle/>
          <a:p>
            <a:pPr algn="ctr"/>
            <a:r>
              <a:rPr lang="en-US" spc="300" dirty="0">
                <a:latin typeface="Montserrat Black" panose="00000A00000000000000" pitchFamily="2" charset="-52"/>
              </a:rPr>
              <a:t>Целевая аудитория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7D88A8C-7C7F-83C8-7CAB-5DCDD068A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565690"/>
              </p:ext>
            </p:extLst>
          </p:nvPr>
        </p:nvGraphicFramePr>
        <p:xfrm>
          <a:off x="389744" y="1880193"/>
          <a:ext cx="11467476" cy="4114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0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82901" y="419497"/>
            <a:ext cx="4911393" cy="1556724"/>
          </a:xfrm>
        </p:spPr>
        <p:txBody>
          <a:bodyPr anchor="b">
            <a:normAutofit/>
          </a:bodyPr>
          <a:lstStyle/>
          <a:p>
            <a:pPr algn="ctr"/>
            <a:r>
              <a:rPr lang="ru-RU" sz="4400" spc="300" dirty="0">
                <a:latin typeface="Montserrat Black" panose="00000A00000000000000" pitchFamily="2" charset="-52"/>
              </a:rPr>
              <a:t>Основные Ф</a:t>
            </a:r>
            <a:r>
              <a:rPr lang="en-US" sz="4400" spc="300" dirty="0">
                <a:latin typeface="Montserrat Black" panose="00000A00000000000000" pitchFamily="2" charset="-52"/>
              </a:rPr>
              <a:t>ункци</a:t>
            </a:r>
            <a:r>
              <a:rPr lang="ru-RU" sz="4400" spc="300" dirty="0">
                <a:latin typeface="Montserrat Black" panose="00000A00000000000000" pitchFamily="2" charset="-52"/>
              </a:rPr>
              <a:t>и</a:t>
            </a:r>
            <a:endParaRPr lang="en-US" sz="4400" spc="300" dirty="0">
              <a:latin typeface="Montserrat Black" panose="00000A00000000000000" pitchFamily="2" charset="-52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05651" y="2395717"/>
            <a:ext cx="6065895" cy="2281215"/>
          </a:xfrm>
        </p:spPr>
        <p:txBody>
          <a:bodyPr anchor="t">
            <a:normAutofit fontScale="92500" lnSpcReduction="10000"/>
          </a:bodyPr>
          <a:lstStyle/>
          <a:p>
            <a:pPr lvl="0"/>
            <a:r>
              <a:rPr lang="ru-RU" dirty="0">
                <a:latin typeface="Montserrat Light" panose="00000400000000000000" pitchFamily="2" charset="-52"/>
              </a:rPr>
              <a:t>Публикация произведений</a:t>
            </a:r>
          </a:p>
          <a:p>
            <a:pPr lvl="0"/>
            <a:r>
              <a:rPr lang="ru-RU" dirty="0">
                <a:latin typeface="Montserrat Light" panose="00000400000000000000" pitchFamily="2" charset="-52"/>
              </a:rPr>
              <a:t>Обратная связь от читателей</a:t>
            </a:r>
          </a:p>
          <a:p>
            <a:pPr lvl="0"/>
            <a:r>
              <a:rPr lang="ru-RU" dirty="0">
                <a:latin typeface="Montserrat Light" panose="00000400000000000000" pitchFamily="2" charset="-52"/>
              </a:rPr>
              <a:t>Рейтинговая система</a:t>
            </a:r>
          </a:p>
          <a:p>
            <a:pPr lvl="0"/>
            <a:r>
              <a:rPr lang="ru-RU" dirty="0">
                <a:latin typeface="Montserrat Light" panose="00000400000000000000" pitchFamily="2" charset="-52"/>
              </a:rPr>
              <a:t>Сообщество авторов: Форумы и чаты для общения, обсуждения произведений, обмена опытом и сотрудничества.</a:t>
            </a:r>
          </a:p>
        </p:txBody>
      </p:sp>
      <p:pic>
        <p:nvPicPr>
          <p:cNvPr id="8" name="Graphic 7" descr="Chat">
            <a:extLst>
              <a:ext uri="{FF2B5EF4-FFF2-40B4-BE49-F238E27FC236}">
                <a16:creationId xmlns:a16="http://schemas.microsoft.com/office/drawing/2014/main" id="{EC88479D-A4C7-AFD3-7BC6-8D016B66B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6279" y="456489"/>
            <a:ext cx="3590855" cy="35908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830953" y="544342"/>
            <a:ext cx="6530091" cy="1294773"/>
          </a:xfrm>
        </p:spPr>
        <p:txBody>
          <a:bodyPr anchor="b">
            <a:noAutofit/>
          </a:bodyPr>
          <a:lstStyle/>
          <a:p>
            <a:pPr algn="ctr"/>
            <a:r>
              <a:rPr lang="en-US" sz="4000" spc="300" dirty="0">
                <a:latin typeface="Montserrat Black" panose="00000A00000000000000" pitchFamily="2" charset="-52"/>
              </a:rPr>
              <a:t>Принцип работы</a:t>
            </a:r>
            <a:br>
              <a:rPr lang="en-US" sz="4000" spc="300" dirty="0">
                <a:latin typeface="Montserrat Black" panose="00000A00000000000000" pitchFamily="2" charset="-52"/>
              </a:rPr>
            </a:br>
            <a:r>
              <a:rPr lang="ru-RU" sz="4000" spc="300" dirty="0">
                <a:latin typeface="Montserrat Black" panose="00000A00000000000000" pitchFamily="2" charset="-52"/>
              </a:rPr>
              <a:t>пользователя</a:t>
            </a:r>
            <a:endParaRPr lang="en-US" sz="4000" spc="300" dirty="0">
              <a:latin typeface="Montserrat Black" panose="00000A00000000000000" pitchFamily="2" charset="-5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1958EFF-B9E8-C146-E58A-D56604617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502771"/>
              </p:ext>
            </p:extLst>
          </p:nvPr>
        </p:nvGraphicFramePr>
        <p:xfrm>
          <a:off x="1382602" y="2383457"/>
          <a:ext cx="9426795" cy="296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25923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251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Montserrat Black</vt:lpstr>
      <vt:lpstr>Montserrat Light</vt:lpstr>
      <vt:lpstr>Wingdings</vt:lpstr>
      <vt:lpstr>GradientRiseVTI</vt:lpstr>
      <vt:lpstr>Слово молодым </vt:lpstr>
      <vt:lpstr>Команда</vt:lpstr>
      <vt:lpstr>Цель проекта</vt:lpstr>
      <vt:lpstr>Задачи проекта</vt:lpstr>
      <vt:lpstr>Актуальность проекта</vt:lpstr>
      <vt:lpstr>Проблемы, которые решает проект</vt:lpstr>
      <vt:lpstr>Целевая аудитория</vt:lpstr>
      <vt:lpstr>Основные Функции</vt:lpstr>
      <vt:lpstr>Принцип работы пользователя</vt:lpstr>
      <vt:lpstr>Принцип работы писателя</vt:lpstr>
      <vt:lpstr>преимущество</vt:lpstr>
      <vt:lpstr>Слово молодым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«Слово молодым»</dc:title>
  <dc:creator>Veesile VV</dc:creator>
  <cp:lastModifiedBy>Иван Мальцев</cp:lastModifiedBy>
  <cp:revision>12</cp:revision>
  <dcterms:created xsi:type="dcterms:W3CDTF">2024-10-05T13:22:16Z</dcterms:created>
  <dcterms:modified xsi:type="dcterms:W3CDTF">2024-10-06T10:58:04Z</dcterms:modified>
</cp:coreProperties>
</file>