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7.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8.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9.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0.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1.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2.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3.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4.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5.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0" r:id="rId1"/>
    <p:sldMasterId id="2147483898" r:id="rId2"/>
    <p:sldMasterId id="2147483910" r:id="rId3"/>
    <p:sldMasterId id="2147483928" r:id="rId4"/>
    <p:sldMasterId id="2147483945" r:id="rId5"/>
    <p:sldMasterId id="2147483957" r:id="rId6"/>
    <p:sldMasterId id="2147483987" r:id="rId7"/>
    <p:sldMasterId id="2147484213" r:id="rId8"/>
    <p:sldMasterId id="2147484225" r:id="rId9"/>
    <p:sldMasterId id="2147484243" r:id="rId10"/>
    <p:sldMasterId id="2147484255" r:id="rId11"/>
    <p:sldMasterId id="2147484274" r:id="rId12"/>
    <p:sldMasterId id="2147484289" r:id="rId13"/>
    <p:sldMasterId id="2147484301" r:id="rId14"/>
    <p:sldMasterId id="2147484325" r:id="rId15"/>
    <p:sldMasterId id="2147484343" r:id="rId16"/>
  </p:sldMasterIdLst>
  <p:notesMasterIdLst>
    <p:notesMasterId r:id="rId34"/>
  </p:notesMasterIdLst>
  <p:sldIdLst>
    <p:sldId id="365" r:id="rId17"/>
    <p:sldId id="257" r:id="rId18"/>
    <p:sldId id="284" r:id="rId19"/>
    <p:sldId id="369" r:id="rId20"/>
    <p:sldId id="285" r:id="rId21"/>
    <p:sldId id="313" r:id="rId22"/>
    <p:sldId id="370" r:id="rId23"/>
    <p:sldId id="298" r:id="rId24"/>
    <p:sldId id="371" r:id="rId25"/>
    <p:sldId id="372" r:id="rId26"/>
    <p:sldId id="373" r:id="rId27"/>
    <p:sldId id="374" r:id="rId28"/>
    <p:sldId id="375" r:id="rId29"/>
    <p:sldId id="377" r:id="rId30"/>
    <p:sldId id="376" r:id="rId31"/>
    <p:sldId id="378" r:id="rId32"/>
    <p:sldId id="28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30" autoAdjust="0"/>
    <p:restoredTop sz="94660"/>
  </p:normalViewPr>
  <p:slideViewPr>
    <p:cSldViewPr>
      <p:cViewPr varScale="1">
        <p:scale>
          <a:sx n="57" d="100"/>
          <a:sy n="57" d="100"/>
        </p:scale>
        <p:origin x="1452" y="44"/>
      </p:cViewPr>
      <p:guideLst>
        <p:guide orient="horz" pos="212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21" Type="http://schemas.openxmlformats.org/officeDocument/2006/relationships/slide" Target="slides/slide5.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4.xml"/><Relationship Id="rId29"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9FF260-3EE3-4EEA-8841-BFC390A71BBC}" type="doc">
      <dgm:prSet loTypeId="urn:microsoft.com/office/officeart/2005/8/layout/target3" loCatId="relationship" qsTypeId="urn:microsoft.com/office/officeart/2005/8/quickstyle/simple1" qsCatId="simple" csTypeId="urn:microsoft.com/office/officeart/2005/8/colors/colorful2" csCatId="colorful"/>
      <dgm:spPr/>
      <dgm:t>
        <a:bodyPr/>
        <a:lstStyle/>
        <a:p>
          <a:endParaRPr lang="en-IN"/>
        </a:p>
      </dgm:t>
    </dgm:pt>
    <dgm:pt modelId="{7FB8B829-4320-497F-9229-E1F02C9807D8}">
      <dgm:prSet/>
      <dgm:spPr/>
      <dgm:t>
        <a:bodyPr/>
        <a:lstStyle/>
        <a:p>
          <a:r>
            <a:rPr lang="en-US" b="0" dirty="0"/>
            <a:t>Sub</a:t>
          </a:r>
          <a:r>
            <a:rPr lang="en-US" dirty="0"/>
            <a:t>mitted by :- </a:t>
          </a:r>
          <a:endParaRPr lang="en-IN" dirty="0"/>
        </a:p>
      </dgm:t>
    </dgm:pt>
    <dgm:pt modelId="{581A6A24-979F-484C-A4BB-77E79F57D888}" type="parTrans" cxnId="{BAC0DA04-8F7E-485B-8F5B-CF331B7A9D6C}">
      <dgm:prSet/>
      <dgm:spPr/>
      <dgm:t>
        <a:bodyPr/>
        <a:lstStyle/>
        <a:p>
          <a:endParaRPr lang="en-IN"/>
        </a:p>
      </dgm:t>
    </dgm:pt>
    <dgm:pt modelId="{ACE643BF-6706-430A-9651-0050CA4AA887}" type="sibTrans" cxnId="{BAC0DA04-8F7E-485B-8F5B-CF331B7A9D6C}">
      <dgm:prSet/>
      <dgm:spPr/>
      <dgm:t>
        <a:bodyPr/>
        <a:lstStyle/>
        <a:p>
          <a:endParaRPr lang="en-IN"/>
        </a:p>
      </dgm:t>
    </dgm:pt>
    <dgm:pt modelId="{B3EB68E1-88B7-4F70-936D-BC36BA7CFC8A}">
      <dgm:prSet/>
      <dgm:spPr/>
      <dgm:t>
        <a:bodyPr/>
        <a:lstStyle/>
        <a:p>
          <a:r>
            <a:rPr lang="en-US"/>
            <a:t>Gaurav Dhamija</a:t>
          </a:r>
          <a:endParaRPr lang="en-IN"/>
        </a:p>
      </dgm:t>
    </dgm:pt>
    <dgm:pt modelId="{46C274D3-0CFA-474B-89EA-FED213B4E8E1}" type="parTrans" cxnId="{A9DE255C-CE1C-41F3-8221-EE24BECE7260}">
      <dgm:prSet/>
      <dgm:spPr/>
      <dgm:t>
        <a:bodyPr/>
        <a:lstStyle/>
        <a:p>
          <a:endParaRPr lang="en-IN"/>
        </a:p>
      </dgm:t>
    </dgm:pt>
    <dgm:pt modelId="{AAD15979-8B98-43DD-B5FB-AA9D872498B1}" type="sibTrans" cxnId="{A9DE255C-CE1C-41F3-8221-EE24BECE7260}">
      <dgm:prSet/>
      <dgm:spPr/>
      <dgm:t>
        <a:bodyPr/>
        <a:lstStyle/>
        <a:p>
          <a:endParaRPr lang="en-IN"/>
        </a:p>
      </dgm:t>
    </dgm:pt>
    <dgm:pt modelId="{6FD27477-8456-4035-8F97-0AA085A38CD0}" type="pres">
      <dgm:prSet presAssocID="{C59FF260-3EE3-4EEA-8841-BFC390A71BBC}" presName="Name0" presStyleCnt="0">
        <dgm:presLayoutVars>
          <dgm:chMax val="7"/>
          <dgm:dir/>
          <dgm:animLvl val="lvl"/>
          <dgm:resizeHandles val="exact"/>
        </dgm:presLayoutVars>
      </dgm:prSet>
      <dgm:spPr/>
    </dgm:pt>
    <dgm:pt modelId="{8D718086-6EA4-4162-952C-7F4BC0C4D24B}" type="pres">
      <dgm:prSet presAssocID="{7FB8B829-4320-497F-9229-E1F02C9807D8}" presName="circle1" presStyleLbl="node1" presStyleIdx="0" presStyleCnt="2"/>
      <dgm:spPr/>
    </dgm:pt>
    <dgm:pt modelId="{981360B0-1D4A-4292-96D6-8CABD319A475}" type="pres">
      <dgm:prSet presAssocID="{7FB8B829-4320-497F-9229-E1F02C9807D8}" presName="space" presStyleCnt="0"/>
      <dgm:spPr/>
    </dgm:pt>
    <dgm:pt modelId="{0CCCCF5F-BF51-4B64-8E7B-7754E61D62C6}" type="pres">
      <dgm:prSet presAssocID="{7FB8B829-4320-497F-9229-E1F02C9807D8}" presName="rect1" presStyleLbl="alignAcc1" presStyleIdx="0" presStyleCnt="2"/>
      <dgm:spPr/>
    </dgm:pt>
    <dgm:pt modelId="{1ABA9189-8336-40FB-9302-A0A50132CB41}" type="pres">
      <dgm:prSet presAssocID="{B3EB68E1-88B7-4F70-936D-BC36BA7CFC8A}" presName="vertSpace2" presStyleLbl="node1" presStyleIdx="0" presStyleCnt="2"/>
      <dgm:spPr/>
    </dgm:pt>
    <dgm:pt modelId="{7362F953-F3ED-4EB8-813B-585F52FB16EF}" type="pres">
      <dgm:prSet presAssocID="{B3EB68E1-88B7-4F70-936D-BC36BA7CFC8A}" presName="circle2" presStyleLbl="node1" presStyleIdx="1" presStyleCnt="2"/>
      <dgm:spPr/>
    </dgm:pt>
    <dgm:pt modelId="{D33C212D-C17B-4718-8B6B-C82CBF2FA2E3}" type="pres">
      <dgm:prSet presAssocID="{B3EB68E1-88B7-4F70-936D-BC36BA7CFC8A}" presName="rect2" presStyleLbl="alignAcc1" presStyleIdx="1" presStyleCnt="2"/>
      <dgm:spPr/>
    </dgm:pt>
    <dgm:pt modelId="{5C0D7079-4CAA-45E5-862E-216737167F57}" type="pres">
      <dgm:prSet presAssocID="{7FB8B829-4320-497F-9229-E1F02C9807D8}" presName="rect1ParTxNoCh" presStyleLbl="alignAcc1" presStyleIdx="1" presStyleCnt="2">
        <dgm:presLayoutVars>
          <dgm:chMax val="1"/>
          <dgm:bulletEnabled val="1"/>
        </dgm:presLayoutVars>
      </dgm:prSet>
      <dgm:spPr/>
    </dgm:pt>
    <dgm:pt modelId="{7133CC3F-B958-4D05-A6BA-121495877890}" type="pres">
      <dgm:prSet presAssocID="{B3EB68E1-88B7-4F70-936D-BC36BA7CFC8A}" presName="rect2ParTxNoCh" presStyleLbl="alignAcc1" presStyleIdx="1" presStyleCnt="2">
        <dgm:presLayoutVars>
          <dgm:chMax val="1"/>
          <dgm:bulletEnabled val="1"/>
        </dgm:presLayoutVars>
      </dgm:prSet>
      <dgm:spPr/>
    </dgm:pt>
  </dgm:ptLst>
  <dgm:cxnLst>
    <dgm:cxn modelId="{BAC0DA04-8F7E-485B-8F5B-CF331B7A9D6C}" srcId="{C59FF260-3EE3-4EEA-8841-BFC390A71BBC}" destId="{7FB8B829-4320-497F-9229-E1F02C9807D8}" srcOrd="0" destOrd="0" parTransId="{581A6A24-979F-484C-A4BB-77E79F57D888}" sibTransId="{ACE643BF-6706-430A-9651-0050CA4AA887}"/>
    <dgm:cxn modelId="{89305C17-CC73-407B-8C0F-F493932E3DB2}" type="presOf" srcId="{C59FF260-3EE3-4EEA-8841-BFC390A71BBC}" destId="{6FD27477-8456-4035-8F97-0AA085A38CD0}" srcOrd="0" destOrd="0" presId="urn:microsoft.com/office/officeart/2005/8/layout/target3"/>
    <dgm:cxn modelId="{A9DE255C-CE1C-41F3-8221-EE24BECE7260}" srcId="{C59FF260-3EE3-4EEA-8841-BFC390A71BBC}" destId="{B3EB68E1-88B7-4F70-936D-BC36BA7CFC8A}" srcOrd="1" destOrd="0" parTransId="{46C274D3-0CFA-474B-89EA-FED213B4E8E1}" sibTransId="{AAD15979-8B98-43DD-B5FB-AA9D872498B1}"/>
    <dgm:cxn modelId="{8D88C86E-AD07-43CA-BEDF-75E57C856E41}" type="presOf" srcId="{B3EB68E1-88B7-4F70-936D-BC36BA7CFC8A}" destId="{7133CC3F-B958-4D05-A6BA-121495877890}" srcOrd="1" destOrd="0" presId="urn:microsoft.com/office/officeart/2005/8/layout/target3"/>
    <dgm:cxn modelId="{1CBFFA8A-2DE2-4776-A992-8FF6D17F4444}" type="presOf" srcId="{7FB8B829-4320-497F-9229-E1F02C9807D8}" destId="{5C0D7079-4CAA-45E5-862E-216737167F57}" srcOrd="1" destOrd="0" presId="urn:microsoft.com/office/officeart/2005/8/layout/target3"/>
    <dgm:cxn modelId="{D92FF1CB-8B60-4720-8C47-0F197166EF34}" type="presOf" srcId="{B3EB68E1-88B7-4F70-936D-BC36BA7CFC8A}" destId="{D33C212D-C17B-4718-8B6B-C82CBF2FA2E3}" srcOrd="0" destOrd="0" presId="urn:microsoft.com/office/officeart/2005/8/layout/target3"/>
    <dgm:cxn modelId="{C8F099EF-2512-46D2-AA24-873B9A179E50}" type="presOf" srcId="{7FB8B829-4320-497F-9229-E1F02C9807D8}" destId="{0CCCCF5F-BF51-4B64-8E7B-7754E61D62C6}" srcOrd="0" destOrd="0" presId="urn:microsoft.com/office/officeart/2005/8/layout/target3"/>
    <dgm:cxn modelId="{BA919EC2-9808-46A0-9D00-3B1002D0D9B8}" type="presParOf" srcId="{6FD27477-8456-4035-8F97-0AA085A38CD0}" destId="{8D718086-6EA4-4162-952C-7F4BC0C4D24B}" srcOrd="0" destOrd="0" presId="urn:microsoft.com/office/officeart/2005/8/layout/target3"/>
    <dgm:cxn modelId="{0B7B7135-20B6-4B2B-A382-773A3B0E3004}" type="presParOf" srcId="{6FD27477-8456-4035-8F97-0AA085A38CD0}" destId="{981360B0-1D4A-4292-96D6-8CABD319A475}" srcOrd="1" destOrd="0" presId="urn:microsoft.com/office/officeart/2005/8/layout/target3"/>
    <dgm:cxn modelId="{60CDF760-F6BB-4787-810A-5B88DF517231}" type="presParOf" srcId="{6FD27477-8456-4035-8F97-0AA085A38CD0}" destId="{0CCCCF5F-BF51-4B64-8E7B-7754E61D62C6}" srcOrd="2" destOrd="0" presId="urn:microsoft.com/office/officeart/2005/8/layout/target3"/>
    <dgm:cxn modelId="{5D51D223-0699-4564-8F03-DEF780E9EE1B}" type="presParOf" srcId="{6FD27477-8456-4035-8F97-0AA085A38CD0}" destId="{1ABA9189-8336-40FB-9302-A0A50132CB41}" srcOrd="3" destOrd="0" presId="urn:microsoft.com/office/officeart/2005/8/layout/target3"/>
    <dgm:cxn modelId="{E1612895-7493-48F0-8E92-535E59E9D0BA}" type="presParOf" srcId="{6FD27477-8456-4035-8F97-0AA085A38CD0}" destId="{7362F953-F3ED-4EB8-813B-585F52FB16EF}" srcOrd="4" destOrd="0" presId="urn:microsoft.com/office/officeart/2005/8/layout/target3"/>
    <dgm:cxn modelId="{7E216078-7459-4355-9DD6-AB19E4A28DFF}" type="presParOf" srcId="{6FD27477-8456-4035-8F97-0AA085A38CD0}" destId="{D33C212D-C17B-4718-8B6B-C82CBF2FA2E3}" srcOrd="5" destOrd="0" presId="urn:microsoft.com/office/officeart/2005/8/layout/target3"/>
    <dgm:cxn modelId="{7C6A153D-3036-4867-8E33-0DB46B712DCC}" type="presParOf" srcId="{6FD27477-8456-4035-8F97-0AA085A38CD0}" destId="{5C0D7079-4CAA-45E5-862E-216737167F57}" srcOrd="6" destOrd="0" presId="urn:microsoft.com/office/officeart/2005/8/layout/target3"/>
    <dgm:cxn modelId="{51B51B78-82F0-4F88-9A9D-4C7052F29BAE}" type="presParOf" srcId="{6FD27477-8456-4035-8F97-0AA085A38CD0}" destId="{7133CC3F-B958-4D05-A6BA-121495877890}"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FEFD7-8477-48AB-87EF-23F2F4AAC81B}"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IN"/>
        </a:p>
      </dgm:t>
    </dgm:pt>
    <dgm:pt modelId="{D0DF2EB7-BFFE-49FE-B415-27F0596AA81C}">
      <dgm:prSet/>
      <dgm:spPr/>
      <dgm:t>
        <a:bodyPr/>
        <a:lstStyle/>
        <a:p>
          <a:r>
            <a:rPr lang="en-IN" b="0" i="0"/>
            <a:t>Suppor vector Classifier</a:t>
          </a:r>
          <a:endParaRPr lang="en-IN"/>
        </a:p>
      </dgm:t>
    </dgm:pt>
    <dgm:pt modelId="{D936C5EF-3DBB-4537-A4E7-7C4DC4B10022}" type="parTrans" cxnId="{511B7C1B-62BE-4732-A7B7-B027ADFA1C0C}">
      <dgm:prSet/>
      <dgm:spPr/>
      <dgm:t>
        <a:bodyPr/>
        <a:lstStyle/>
        <a:p>
          <a:endParaRPr lang="en-IN"/>
        </a:p>
      </dgm:t>
    </dgm:pt>
    <dgm:pt modelId="{7F0EA42C-385B-4C67-A5F6-B7B4CCD28C49}" type="sibTrans" cxnId="{511B7C1B-62BE-4732-A7B7-B027ADFA1C0C}">
      <dgm:prSet/>
      <dgm:spPr/>
      <dgm:t>
        <a:bodyPr/>
        <a:lstStyle/>
        <a:p>
          <a:endParaRPr lang="en-IN"/>
        </a:p>
      </dgm:t>
    </dgm:pt>
    <dgm:pt modelId="{0862FF75-9C09-4A74-BC2F-B0001347155C}">
      <dgm:prSet/>
      <dgm:spPr/>
      <dgm:t>
        <a:bodyPr/>
        <a:lstStyle/>
        <a:p>
          <a:r>
            <a:rPr lang="en-IN" b="0" i="0"/>
            <a:t>Logistic Regression</a:t>
          </a:r>
          <a:endParaRPr lang="en-IN"/>
        </a:p>
      </dgm:t>
    </dgm:pt>
    <dgm:pt modelId="{37DD4350-19C9-4AB6-8883-A6B9CD78777F}" type="parTrans" cxnId="{83D714B6-26B5-4E55-A7AE-5AFDD45CCEBE}">
      <dgm:prSet/>
      <dgm:spPr/>
      <dgm:t>
        <a:bodyPr/>
        <a:lstStyle/>
        <a:p>
          <a:endParaRPr lang="en-IN"/>
        </a:p>
      </dgm:t>
    </dgm:pt>
    <dgm:pt modelId="{4AB212F0-E48D-4212-A92D-1B480CBE9CB9}" type="sibTrans" cxnId="{83D714B6-26B5-4E55-A7AE-5AFDD45CCEBE}">
      <dgm:prSet/>
      <dgm:spPr/>
      <dgm:t>
        <a:bodyPr/>
        <a:lstStyle/>
        <a:p>
          <a:endParaRPr lang="en-IN"/>
        </a:p>
      </dgm:t>
    </dgm:pt>
    <dgm:pt modelId="{C09D8CDE-BAFA-4547-A036-4152941ADEA0}">
      <dgm:prSet/>
      <dgm:spPr/>
      <dgm:t>
        <a:bodyPr/>
        <a:lstStyle/>
        <a:p>
          <a:r>
            <a:rPr lang="en-IN" b="0" i="0"/>
            <a:t>K – Nearest Neighbour Classifier</a:t>
          </a:r>
          <a:endParaRPr lang="en-IN"/>
        </a:p>
      </dgm:t>
    </dgm:pt>
    <dgm:pt modelId="{DE65B710-7797-449D-B390-B4EEC1559D57}" type="parTrans" cxnId="{97BB847D-BCED-4E62-B561-2677570A3717}">
      <dgm:prSet/>
      <dgm:spPr/>
      <dgm:t>
        <a:bodyPr/>
        <a:lstStyle/>
        <a:p>
          <a:endParaRPr lang="en-IN"/>
        </a:p>
      </dgm:t>
    </dgm:pt>
    <dgm:pt modelId="{41B357FB-50A1-4BFE-BBB4-3E5A2180F25F}" type="sibTrans" cxnId="{97BB847D-BCED-4E62-B561-2677570A3717}">
      <dgm:prSet/>
      <dgm:spPr/>
      <dgm:t>
        <a:bodyPr/>
        <a:lstStyle/>
        <a:p>
          <a:endParaRPr lang="en-IN"/>
        </a:p>
      </dgm:t>
    </dgm:pt>
    <dgm:pt modelId="{72A1AFE8-EF3A-43D5-B946-AEAC87F617EC}">
      <dgm:prSet/>
      <dgm:spPr/>
      <dgm:t>
        <a:bodyPr/>
        <a:lstStyle/>
        <a:p>
          <a:r>
            <a:rPr lang="en-IN" b="0" i="0"/>
            <a:t>Naive Bayes Classifier</a:t>
          </a:r>
          <a:endParaRPr lang="en-IN"/>
        </a:p>
      </dgm:t>
    </dgm:pt>
    <dgm:pt modelId="{7DFFF19F-037D-4130-9AF5-73D1E22C0F87}" type="parTrans" cxnId="{1DD0B9A2-F96C-4E2D-983D-F7B5E74870CB}">
      <dgm:prSet/>
      <dgm:spPr/>
      <dgm:t>
        <a:bodyPr/>
        <a:lstStyle/>
        <a:p>
          <a:endParaRPr lang="en-IN"/>
        </a:p>
      </dgm:t>
    </dgm:pt>
    <dgm:pt modelId="{50EC7532-1A1D-4DE5-B448-B39E88C18132}" type="sibTrans" cxnId="{1DD0B9A2-F96C-4E2D-983D-F7B5E74870CB}">
      <dgm:prSet/>
      <dgm:spPr/>
      <dgm:t>
        <a:bodyPr/>
        <a:lstStyle/>
        <a:p>
          <a:endParaRPr lang="en-IN"/>
        </a:p>
      </dgm:t>
    </dgm:pt>
    <dgm:pt modelId="{1AFE5A83-C077-420D-948F-88900194C88E}">
      <dgm:prSet/>
      <dgm:spPr/>
      <dgm:t>
        <a:bodyPr/>
        <a:lstStyle/>
        <a:p>
          <a:r>
            <a:rPr lang="en-IN" b="0" i="0"/>
            <a:t>Decision Tree Classifier</a:t>
          </a:r>
          <a:endParaRPr lang="en-IN"/>
        </a:p>
      </dgm:t>
    </dgm:pt>
    <dgm:pt modelId="{D7D61B55-EC32-4BC3-8C37-EEE53D6E1580}" type="parTrans" cxnId="{777495CD-7097-474B-B4E6-8FABEDA49910}">
      <dgm:prSet/>
      <dgm:spPr/>
      <dgm:t>
        <a:bodyPr/>
        <a:lstStyle/>
        <a:p>
          <a:endParaRPr lang="en-IN"/>
        </a:p>
      </dgm:t>
    </dgm:pt>
    <dgm:pt modelId="{F40BB2ED-FD67-4C4B-90D7-D7D58D2679A5}" type="sibTrans" cxnId="{777495CD-7097-474B-B4E6-8FABEDA49910}">
      <dgm:prSet/>
      <dgm:spPr/>
      <dgm:t>
        <a:bodyPr/>
        <a:lstStyle/>
        <a:p>
          <a:endParaRPr lang="en-IN"/>
        </a:p>
      </dgm:t>
    </dgm:pt>
    <dgm:pt modelId="{51E5AF8F-42FB-40A3-96C3-F08EED08DACB}">
      <dgm:prSet/>
      <dgm:spPr/>
      <dgm:t>
        <a:bodyPr/>
        <a:lstStyle/>
        <a:p>
          <a:r>
            <a:rPr lang="en-IN" b="0" i="0"/>
            <a:t>Random Forest Classifier</a:t>
          </a:r>
          <a:endParaRPr lang="en-IN"/>
        </a:p>
      </dgm:t>
    </dgm:pt>
    <dgm:pt modelId="{434F490D-5BA0-47EF-A73F-5A3F7C8FC042}" type="parTrans" cxnId="{2CB1289C-2C1B-4791-9885-C4F4D90CD1EE}">
      <dgm:prSet/>
      <dgm:spPr/>
      <dgm:t>
        <a:bodyPr/>
        <a:lstStyle/>
        <a:p>
          <a:endParaRPr lang="en-IN"/>
        </a:p>
      </dgm:t>
    </dgm:pt>
    <dgm:pt modelId="{CA6FF6EE-50AD-4F6B-8049-2DE11F1180EE}" type="sibTrans" cxnId="{2CB1289C-2C1B-4791-9885-C4F4D90CD1EE}">
      <dgm:prSet/>
      <dgm:spPr/>
      <dgm:t>
        <a:bodyPr/>
        <a:lstStyle/>
        <a:p>
          <a:endParaRPr lang="en-IN"/>
        </a:p>
      </dgm:t>
    </dgm:pt>
    <dgm:pt modelId="{85B89201-EDCB-430D-A896-408AD14B5B31}">
      <dgm:prSet/>
      <dgm:spPr/>
      <dgm:t>
        <a:bodyPr/>
        <a:lstStyle/>
        <a:p>
          <a:r>
            <a:rPr lang="en-IN" b="0" i="0"/>
            <a:t>AdaBoost Classifier</a:t>
          </a:r>
          <a:endParaRPr lang="en-IN"/>
        </a:p>
      </dgm:t>
    </dgm:pt>
    <dgm:pt modelId="{64A87D3B-1BB5-481F-BB68-65B093563B6F}" type="parTrans" cxnId="{EEFD51C2-0DD8-46BD-B67E-EE735D4DF84B}">
      <dgm:prSet/>
      <dgm:spPr/>
      <dgm:t>
        <a:bodyPr/>
        <a:lstStyle/>
        <a:p>
          <a:endParaRPr lang="en-IN"/>
        </a:p>
      </dgm:t>
    </dgm:pt>
    <dgm:pt modelId="{B6C0ED99-FE6E-4AC7-9BAA-C974BD7E8940}" type="sibTrans" cxnId="{EEFD51C2-0DD8-46BD-B67E-EE735D4DF84B}">
      <dgm:prSet/>
      <dgm:spPr/>
      <dgm:t>
        <a:bodyPr/>
        <a:lstStyle/>
        <a:p>
          <a:endParaRPr lang="en-IN"/>
        </a:p>
      </dgm:t>
    </dgm:pt>
    <dgm:pt modelId="{2167BC10-F52A-49BA-8EE7-BA64A95B7ED8}">
      <dgm:prSet/>
      <dgm:spPr/>
      <dgm:t>
        <a:bodyPr/>
        <a:lstStyle/>
        <a:p>
          <a:r>
            <a:rPr lang="en-IN" b="0" i="0"/>
            <a:t>XGBoost Classifier </a:t>
          </a:r>
          <a:endParaRPr lang="en-IN"/>
        </a:p>
      </dgm:t>
    </dgm:pt>
    <dgm:pt modelId="{A4DA328C-DF35-46BF-A74E-4047DF97A2D3}" type="parTrans" cxnId="{40AF90C8-3E35-41F2-B890-0D7C10455494}">
      <dgm:prSet/>
      <dgm:spPr/>
      <dgm:t>
        <a:bodyPr/>
        <a:lstStyle/>
        <a:p>
          <a:endParaRPr lang="en-IN"/>
        </a:p>
      </dgm:t>
    </dgm:pt>
    <dgm:pt modelId="{BD6F986E-0A5D-4F31-A546-A81341ABE15B}" type="sibTrans" cxnId="{40AF90C8-3E35-41F2-B890-0D7C10455494}">
      <dgm:prSet/>
      <dgm:spPr/>
      <dgm:t>
        <a:bodyPr/>
        <a:lstStyle/>
        <a:p>
          <a:endParaRPr lang="en-IN"/>
        </a:p>
      </dgm:t>
    </dgm:pt>
    <dgm:pt modelId="{76E7BAC6-EC82-4931-922D-B44D5D764551}" type="pres">
      <dgm:prSet presAssocID="{A72FEFD7-8477-48AB-87EF-23F2F4AAC81B}" presName="linear" presStyleCnt="0">
        <dgm:presLayoutVars>
          <dgm:animLvl val="lvl"/>
          <dgm:resizeHandles val="exact"/>
        </dgm:presLayoutVars>
      </dgm:prSet>
      <dgm:spPr/>
    </dgm:pt>
    <dgm:pt modelId="{C0C88F69-E319-4769-9595-F7CDFE4F6B3F}" type="pres">
      <dgm:prSet presAssocID="{D0DF2EB7-BFFE-49FE-B415-27F0596AA81C}" presName="parentText" presStyleLbl="node1" presStyleIdx="0" presStyleCnt="8">
        <dgm:presLayoutVars>
          <dgm:chMax val="0"/>
          <dgm:bulletEnabled val="1"/>
        </dgm:presLayoutVars>
      </dgm:prSet>
      <dgm:spPr/>
    </dgm:pt>
    <dgm:pt modelId="{D6CEB40E-AA0E-4D7A-8ACA-26B6A95DF37F}" type="pres">
      <dgm:prSet presAssocID="{7F0EA42C-385B-4C67-A5F6-B7B4CCD28C49}" presName="spacer" presStyleCnt="0"/>
      <dgm:spPr/>
    </dgm:pt>
    <dgm:pt modelId="{EF7EFEA2-4B26-4B72-84B0-EC198F61556E}" type="pres">
      <dgm:prSet presAssocID="{0862FF75-9C09-4A74-BC2F-B0001347155C}" presName="parentText" presStyleLbl="node1" presStyleIdx="1" presStyleCnt="8">
        <dgm:presLayoutVars>
          <dgm:chMax val="0"/>
          <dgm:bulletEnabled val="1"/>
        </dgm:presLayoutVars>
      </dgm:prSet>
      <dgm:spPr/>
    </dgm:pt>
    <dgm:pt modelId="{17F42943-4152-4876-BC7B-2BE365AC3BC1}" type="pres">
      <dgm:prSet presAssocID="{4AB212F0-E48D-4212-A92D-1B480CBE9CB9}" presName="spacer" presStyleCnt="0"/>
      <dgm:spPr/>
    </dgm:pt>
    <dgm:pt modelId="{D334BEBD-EF49-4DB6-931E-47FC7CA48FF6}" type="pres">
      <dgm:prSet presAssocID="{C09D8CDE-BAFA-4547-A036-4152941ADEA0}" presName="parentText" presStyleLbl="node1" presStyleIdx="2" presStyleCnt="8">
        <dgm:presLayoutVars>
          <dgm:chMax val="0"/>
          <dgm:bulletEnabled val="1"/>
        </dgm:presLayoutVars>
      </dgm:prSet>
      <dgm:spPr/>
    </dgm:pt>
    <dgm:pt modelId="{25AA85AD-DFC3-46A3-8C53-3A5AB3D72BC7}" type="pres">
      <dgm:prSet presAssocID="{41B357FB-50A1-4BFE-BBB4-3E5A2180F25F}" presName="spacer" presStyleCnt="0"/>
      <dgm:spPr/>
    </dgm:pt>
    <dgm:pt modelId="{371C180C-AB55-49AB-A2E9-8C713CD689B4}" type="pres">
      <dgm:prSet presAssocID="{72A1AFE8-EF3A-43D5-B946-AEAC87F617EC}" presName="parentText" presStyleLbl="node1" presStyleIdx="3" presStyleCnt="8">
        <dgm:presLayoutVars>
          <dgm:chMax val="0"/>
          <dgm:bulletEnabled val="1"/>
        </dgm:presLayoutVars>
      </dgm:prSet>
      <dgm:spPr/>
    </dgm:pt>
    <dgm:pt modelId="{4DD22F4C-8611-458C-B0C8-6D1EA538FEA0}" type="pres">
      <dgm:prSet presAssocID="{50EC7532-1A1D-4DE5-B448-B39E88C18132}" presName="spacer" presStyleCnt="0"/>
      <dgm:spPr/>
    </dgm:pt>
    <dgm:pt modelId="{AA480E3A-0DB1-4644-A986-39E5BB8EF85E}" type="pres">
      <dgm:prSet presAssocID="{1AFE5A83-C077-420D-948F-88900194C88E}" presName="parentText" presStyleLbl="node1" presStyleIdx="4" presStyleCnt="8">
        <dgm:presLayoutVars>
          <dgm:chMax val="0"/>
          <dgm:bulletEnabled val="1"/>
        </dgm:presLayoutVars>
      </dgm:prSet>
      <dgm:spPr/>
    </dgm:pt>
    <dgm:pt modelId="{B7D3C097-3E24-43E8-8096-177C9D45E8CF}" type="pres">
      <dgm:prSet presAssocID="{F40BB2ED-FD67-4C4B-90D7-D7D58D2679A5}" presName="spacer" presStyleCnt="0"/>
      <dgm:spPr/>
    </dgm:pt>
    <dgm:pt modelId="{DC206716-BAAF-4370-A1C6-B309DF10DC71}" type="pres">
      <dgm:prSet presAssocID="{51E5AF8F-42FB-40A3-96C3-F08EED08DACB}" presName="parentText" presStyleLbl="node1" presStyleIdx="5" presStyleCnt="8">
        <dgm:presLayoutVars>
          <dgm:chMax val="0"/>
          <dgm:bulletEnabled val="1"/>
        </dgm:presLayoutVars>
      </dgm:prSet>
      <dgm:spPr/>
    </dgm:pt>
    <dgm:pt modelId="{7B79ED76-BDD0-4AA5-B1B7-596511323108}" type="pres">
      <dgm:prSet presAssocID="{CA6FF6EE-50AD-4F6B-8049-2DE11F1180EE}" presName="spacer" presStyleCnt="0"/>
      <dgm:spPr/>
    </dgm:pt>
    <dgm:pt modelId="{B718C1EC-95FA-474F-8B6F-7C2B8384C591}" type="pres">
      <dgm:prSet presAssocID="{85B89201-EDCB-430D-A896-408AD14B5B31}" presName="parentText" presStyleLbl="node1" presStyleIdx="6" presStyleCnt="8">
        <dgm:presLayoutVars>
          <dgm:chMax val="0"/>
          <dgm:bulletEnabled val="1"/>
        </dgm:presLayoutVars>
      </dgm:prSet>
      <dgm:spPr/>
    </dgm:pt>
    <dgm:pt modelId="{E9C13CAB-2ADA-43E2-BA24-33BABAAD0AD0}" type="pres">
      <dgm:prSet presAssocID="{B6C0ED99-FE6E-4AC7-9BAA-C974BD7E8940}" presName="spacer" presStyleCnt="0"/>
      <dgm:spPr/>
    </dgm:pt>
    <dgm:pt modelId="{4BD60266-705C-4838-A01A-9143FC4D5732}" type="pres">
      <dgm:prSet presAssocID="{2167BC10-F52A-49BA-8EE7-BA64A95B7ED8}" presName="parentText" presStyleLbl="node1" presStyleIdx="7" presStyleCnt="8">
        <dgm:presLayoutVars>
          <dgm:chMax val="0"/>
          <dgm:bulletEnabled val="1"/>
        </dgm:presLayoutVars>
      </dgm:prSet>
      <dgm:spPr/>
    </dgm:pt>
  </dgm:ptLst>
  <dgm:cxnLst>
    <dgm:cxn modelId="{511B7C1B-62BE-4732-A7B7-B027ADFA1C0C}" srcId="{A72FEFD7-8477-48AB-87EF-23F2F4AAC81B}" destId="{D0DF2EB7-BFFE-49FE-B415-27F0596AA81C}" srcOrd="0" destOrd="0" parTransId="{D936C5EF-3DBB-4537-A4E7-7C4DC4B10022}" sibTransId="{7F0EA42C-385B-4C67-A5F6-B7B4CCD28C49}"/>
    <dgm:cxn modelId="{669CB11D-A87A-4287-A5B4-9C8E7F365DBC}" type="presOf" srcId="{C09D8CDE-BAFA-4547-A036-4152941ADEA0}" destId="{D334BEBD-EF49-4DB6-931E-47FC7CA48FF6}" srcOrd="0" destOrd="0" presId="urn:microsoft.com/office/officeart/2005/8/layout/vList2"/>
    <dgm:cxn modelId="{DFBFCB2B-0307-4B11-8367-0CA052C29E37}" type="presOf" srcId="{D0DF2EB7-BFFE-49FE-B415-27F0596AA81C}" destId="{C0C88F69-E319-4769-9595-F7CDFE4F6B3F}" srcOrd="0" destOrd="0" presId="urn:microsoft.com/office/officeart/2005/8/layout/vList2"/>
    <dgm:cxn modelId="{E35A7B40-CCB6-4C25-B2D6-86C57D804670}" type="presOf" srcId="{2167BC10-F52A-49BA-8EE7-BA64A95B7ED8}" destId="{4BD60266-705C-4838-A01A-9143FC4D5732}" srcOrd="0" destOrd="0" presId="urn:microsoft.com/office/officeart/2005/8/layout/vList2"/>
    <dgm:cxn modelId="{FB58B977-5C66-4E4F-A541-14ED5D717637}" type="presOf" srcId="{51E5AF8F-42FB-40A3-96C3-F08EED08DACB}" destId="{DC206716-BAAF-4370-A1C6-B309DF10DC71}" srcOrd="0" destOrd="0" presId="urn:microsoft.com/office/officeart/2005/8/layout/vList2"/>
    <dgm:cxn modelId="{97BB847D-BCED-4E62-B561-2677570A3717}" srcId="{A72FEFD7-8477-48AB-87EF-23F2F4AAC81B}" destId="{C09D8CDE-BAFA-4547-A036-4152941ADEA0}" srcOrd="2" destOrd="0" parTransId="{DE65B710-7797-449D-B390-B4EEC1559D57}" sibTransId="{41B357FB-50A1-4BFE-BBB4-3E5A2180F25F}"/>
    <dgm:cxn modelId="{236F4297-245B-4FE5-8126-0AC2E319840E}" type="presOf" srcId="{72A1AFE8-EF3A-43D5-B946-AEAC87F617EC}" destId="{371C180C-AB55-49AB-A2E9-8C713CD689B4}" srcOrd="0" destOrd="0" presId="urn:microsoft.com/office/officeart/2005/8/layout/vList2"/>
    <dgm:cxn modelId="{2CB1289C-2C1B-4791-9885-C4F4D90CD1EE}" srcId="{A72FEFD7-8477-48AB-87EF-23F2F4AAC81B}" destId="{51E5AF8F-42FB-40A3-96C3-F08EED08DACB}" srcOrd="5" destOrd="0" parTransId="{434F490D-5BA0-47EF-A73F-5A3F7C8FC042}" sibTransId="{CA6FF6EE-50AD-4F6B-8049-2DE11F1180EE}"/>
    <dgm:cxn modelId="{163BF49E-EA9F-4408-9AE7-FB3CB27EAC11}" type="presOf" srcId="{1AFE5A83-C077-420D-948F-88900194C88E}" destId="{AA480E3A-0DB1-4644-A986-39E5BB8EF85E}" srcOrd="0" destOrd="0" presId="urn:microsoft.com/office/officeart/2005/8/layout/vList2"/>
    <dgm:cxn modelId="{1DD0B9A2-F96C-4E2D-983D-F7B5E74870CB}" srcId="{A72FEFD7-8477-48AB-87EF-23F2F4AAC81B}" destId="{72A1AFE8-EF3A-43D5-B946-AEAC87F617EC}" srcOrd="3" destOrd="0" parTransId="{7DFFF19F-037D-4130-9AF5-73D1E22C0F87}" sibTransId="{50EC7532-1A1D-4DE5-B448-B39E88C18132}"/>
    <dgm:cxn modelId="{7D20FDA7-E7B6-4F74-A0B7-18BB69E44207}" type="presOf" srcId="{A72FEFD7-8477-48AB-87EF-23F2F4AAC81B}" destId="{76E7BAC6-EC82-4931-922D-B44D5D764551}" srcOrd="0" destOrd="0" presId="urn:microsoft.com/office/officeart/2005/8/layout/vList2"/>
    <dgm:cxn modelId="{83D714B6-26B5-4E55-A7AE-5AFDD45CCEBE}" srcId="{A72FEFD7-8477-48AB-87EF-23F2F4AAC81B}" destId="{0862FF75-9C09-4A74-BC2F-B0001347155C}" srcOrd="1" destOrd="0" parTransId="{37DD4350-19C9-4AB6-8883-A6B9CD78777F}" sibTransId="{4AB212F0-E48D-4212-A92D-1B480CBE9CB9}"/>
    <dgm:cxn modelId="{EEFD51C2-0DD8-46BD-B67E-EE735D4DF84B}" srcId="{A72FEFD7-8477-48AB-87EF-23F2F4AAC81B}" destId="{85B89201-EDCB-430D-A896-408AD14B5B31}" srcOrd="6" destOrd="0" parTransId="{64A87D3B-1BB5-481F-BB68-65B093563B6F}" sibTransId="{B6C0ED99-FE6E-4AC7-9BAA-C974BD7E8940}"/>
    <dgm:cxn modelId="{40AF90C8-3E35-41F2-B890-0D7C10455494}" srcId="{A72FEFD7-8477-48AB-87EF-23F2F4AAC81B}" destId="{2167BC10-F52A-49BA-8EE7-BA64A95B7ED8}" srcOrd="7" destOrd="0" parTransId="{A4DA328C-DF35-46BF-A74E-4047DF97A2D3}" sibTransId="{BD6F986E-0A5D-4F31-A546-A81341ABE15B}"/>
    <dgm:cxn modelId="{777495CD-7097-474B-B4E6-8FABEDA49910}" srcId="{A72FEFD7-8477-48AB-87EF-23F2F4AAC81B}" destId="{1AFE5A83-C077-420D-948F-88900194C88E}" srcOrd="4" destOrd="0" parTransId="{D7D61B55-EC32-4BC3-8C37-EEE53D6E1580}" sibTransId="{F40BB2ED-FD67-4C4B-90D7-D7D58D2679A5}"/>
    <dgm:cxn modelId="{79AE62EE-5EAC-44EF-860C-64A611EC9F67}" type="presOf" srcId="{0862FF75-9C09-4A74-BC2F-B0001347155C}" destId="{EF7EFEA2-4B26-4B72-84B0-EC198F61556E}" srcOrd="0" destOrd="0" presId="urn:microsoft.com/office/officeart/2005/8/layout/vList2"/>
    <dgm:cxn modelId="{5F4A5BFD-3510-44A4-A9EB-092549F0E558}" type="presOf" srcId="{85B89201-EDCB-430D-A896-408AD14B5B31}" destId="{B718C1EC-95FA-474F-8B6F-7C2B8384C591}" srcOrd="0" destOrd="0" presId="urn:microsoft.com/office/officeart/2005/8/layout/vList2"/>
    <dgm:cxn modelId="{7FA53F2B-9D84-47E7-A6FF-C00E0475A520}" type="presParOf" srcId="{76E7BAC6-EC82-4931-922D-B44D5D764551}" destId="{C0C88F69-E319-4769-9595-F7CDFE4F6B3F}" srcOrd="0" destOrd="0" presId="urn:microsoft.com/office/officeart/2005/8/layout/vList2"/>
    <dgm:cxn modelId="{A596588F-F762-4E68-9769-CCAC0B227369}" type="presParOf" srcId="{76E7BAC6-EC82-4931-922D-B44D5D764551}" destId="{D6CEB40E-AA0E-4D7A-8ACA-26B6A95DF37F}" srcOrd="1" destOrd="0" presId="urn:microsoft.com/office/officeart/2005/8/layout/vList2"/>
    <dgm:cxn modelId="{A86E5C16-4D42-45A5-A8A9-250A7F0CE01E}" type="presParOf" srcId="{76E7BAC6-EC82-4931-922D-B44D5D764551}" destId="{EF7EFEA2-4B26-4B72-84B0-EC198F61556E}" srcOrd="2" destOrd="0" presId="urn:microsoft.com/office/officeart/2005/8/layout/vList2"/>
    <dgm:cxn modelId="{B5F5FB7E-8AA8-4558-9F92-1DB09D0CAC06}" type="presParOf" srcId="{76E7BAC6-EC82-4931-922D-B44D5D764551}" destId="{17F42943-4152-4876-BC7B-2BE365AC3BC1}" srcOrd="3" destOrd="0" presId="urn:microsoft.com/office/officeart/2005/8/layout/vList2"/>
    <dgm:cxn modelId="{EC24BC0E-708F-4504-A83A-0818A0FF72E7}" type="presParOf" srcId="{76E7BAC6-EC82-4931-922D-B44D5D764551}" destId="{D334BEBD-EF49-4DB6-931E-47FC7CA48FF6}" srcOrd="4" destOrd="0" presId="urn:microsoft.com/office/officeart/2005/8/layout/vList2"/>
    <dgm:cxn modelId="{51D69925-6F71-48A3-A4AC-104469C0702B}" type="presParOf" srcId="{76E7BAC6-EC82-4931-922D-B44D5D764551}" destId="{25AA85AD-DFC3-46A3-8C53-3A5AB3D72BC7}" srcOrd="5" destOrd="0" presId="urn:microsoft.com/office/officeart/2005/8/layout/vList2"/>
    <dgm:cxn modelId="{0B54CDBA-37CE-4CC5-85D1-38F3E6C90109}" type="presParOf" srcId="{76E7BAC6-EC82-4931-922D-B44D5D764551}" destId="{371C180C-AB55-49AB-A2E9-8C713CD689B4}" srcOrd="6" destOrd="0" presId="urn:microsoft.com/office/officeart/2005/8/layout/vList2"/>
    <dgm:cxn modelId="{3730172D-3256-4EB8-AA20-A4C3ED213D17}" type="presParOf" srcId="{76E7BAC6-EC82-4931-922D-B44D5D764551}" destId="{4DD22F4C-8611-458C-B0C8-6D1EA538FEA0}" srcOrd="7" destOrd="0" presId="urn:microsoft.com/office/officeart/2005/8/layout/vList2"/>
    <dgm:cxn modelId="{E5D415F9-C99E-41D1-9B05-933FD26FE769}" type="presParOf" srcId="{76E7BAC6-EC82-4931-922D-B44D5D764551}" destId="{AA480E3A-0DB1-4644-A986-39E5BB8EF85E}" srcOrd="8" destOrd="0" presId="urn:microsoft.com/office/officeart/2005/8/layout/vList2"/>
    <dgm:cxn modelId="{0A8959EA-E60F-4A65-8C1E-FC315BF437B1}" type="presParOf" srcId="{76E7BAC6-EC82-4931-922D-B44D5D764551}" destId="{B7D3C097-3E24-43E8-8096-177C9D45E8CF}" srcOrd="9" destOrd="0" presId="urn:microsoft.com/office/officeart/2005/8/layout/vList2"/>
    <dgm:cxn modelId="{743BF558-B03C-41F9-93A3-F8C20A502C98}" type="presParOf" srcId="{76E7BAC6-EC82-4931-922D-B44D5D764551}" destId="{DC206716-BAAF-4370-A1C6-B309DF10DC71}" srcOrd="10" destOrd="0" presId="urn:microsoft.com/office/officeart/2005/8/layout/vList2"/>
    <dgm:cxn modelId="{6EEC5A8B-306E-4C4F-BD1A-FDAC2A428166}" type="presParOf" srcId="{76E7BAC6-EC82-4931-922D-B44D5D764551}" destId="{7B79ED76-BDD0-4AA5-B1B7-596511323108}" srcOrd="11" destOrd="0" presId="urn:microsoft.com/office/officeart/2005/8/layout/vList2"/>
    <dgm:cxn modelId="{632039E5-2AEE-4C3D-B712-0F54DABA8612}" type="presParOf" srcId="{76E7BAC6-EC82-4931-922D-B44D5D764551}" destId="{B718C1EC-95FA-474F-8B6F-7C2B8384C591}" srcOrd="12" destOrd="0" presId="urn:microsoft.com/office/officeart/2005/8/layout/vList2"/>
    <dgm:cxn modelId="{A5949629-CDB1-4329-B8BD-A0A9980A9EDD}" type="presParOf" srcId="{76E7BAC6-EC82-4931-922D-B44D5D764551}" destId="{E9C13CAB-2ADA-43E2-BA24-33BABAAD0AD0}" srcOrd="13" destOrd="0" presId="urn:microsoft.com/office/officeart/2005/8/layout/vList2"/>
    <dgm:cxn modelId="{C8FCC752-52B3-48F4-9C40-58AFA3D553DA}" type="presParOf" srcId="{76E7BAC6-EC82-4931-922D-B44D5D764551}" destId="{4BD60266-705C-4838-A01A-9143FC4D5732}"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18086-6EA4-4162-952C-7F4BC0C4D24B}">
      <dsp:nvSpPr>
        <dsp:cNvPr id="0" name=""/>
        <dsp:cNvSpPr/>
      </dsp:nvSpPr>
      <dsp:spPr>
        <a:xfrm>
          <a:off x="0" y="0"/>
          <a:ext cx="1551077" cy="1551077"/>
        </a:xfrm>
        <a:prstGeom prst="pie">
          <a:avLst>
            <a:gd name="adj1" fmla="val 5400000"/>
            <a:gd name="adj2" fmla="val 1620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CCCF5F-BF51-4B64-8E7B-7754E61D62C6}">
      <dsp:nvSpPr>
        <dsp:cNvPr id="0" name=""/>
        <dsp:cNvSpPr/>
      </dsp:nvSpPr>
      <dsp:spPr>
        <a:xfrm>
          <a:off x="775538" y="0"/>
          <a:ext cx="2889069" cy="1551077"/>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dirty="0"/>
            <a:t>Sub</a:t>
          </a:r>
          <a:r>
            <a:rPr lang="en-US" sz="2600" kern="1200" dirty="0"/>
            <a:t>mitted by :- </a:t>
          </a:r>
          <a:endParaRPr lang="en-IN" sz="2600" kern="1200" dirty="0"/>
        </a:p>
      </dsp:txBody>
      <dsp:txXfrm>
        <a:off x="775538" y="0"/>
        <a:ext cx="2889069" cy="736761"/>
      </dsp:txXfrm>
    </dsp:sp>
    <dsp:sp modelId="{7362F953-F3ED-4EB8-813B-585F52FB16EF}">
      <dsp:nvSpPr>
        <dsp:cNvPr id="0" name=""/>
        <dsp:cNvSpPr/>
      </dsp:nvSpPr>
      <dsp:spPr>
        <a:xfrm>
          <a:off x="407157" y="736761"/>
          <a:ext cx="736761" cy="736761"/>
        </a:xfrm>
        <a:prstGeom prst="pie">
          <a:avLst>
            <a:gd name="adj1" fmla="val 5400000"/>
            <a:gd name="adj2" fmla="val 16200000"/>
          </a:avLst>
        </a:prstGeom>
        <a:solidFill>
          <a:schemeClr val="accent2">
            <a:hueOff val="889088"/>
            <a:satOff val="-19570"/>
            <a:lumOff val="-1411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3C212D-C17B-4718-8B6B-C82CBF2FA2E3}">
      <dsp:nvSpPr>
        <dsp:cNvPr id="0" name=""/>
        <dsp:cNvSpPr/>
      </dsp:nvSpPr>
      <dsp:spPr>
        <a:xfrm>
          <a:off x="775538" y="736761"/>
          <a:ext cx="2889069" cy="736761"/>
        </a:xfrm>
        <a:prstGeom prst="rect">
          <a:avLst/>
        </a:prstGeom>
        <a:solidFill>
          <a:schemeClr val="lt1">
            <a:alpha val="90000"/>
            <a:hueOff val="0"/>
            <a:satOff val="0"/>
            <a:lumOff val="0"/>
            <a:alphaOff val="0"/>
          </a:schemeClr>
        </a:solidFill>
        <a:ln w="15875" cap="rnd" cmpd="sng" algn="ctr">
          <a:solidFill>
            <a:schemeClr val="accent2">
              <a:hueOff val="889088"/>
              <a:satOff val="-19570"/>
              <a:lumOff val="-141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Gaurav Dhamija</a:t>
          </a:r>
          <a:endParaRPr lang="en-IN" sz="2600" kern="1200"/>
        </a:p>
      </dsp:txBody>
      <dsp:txXfrm>
        <a:off x="775538" y="736761"/>
        <a:ext cx="2889069" cy="736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88F69-E319-4769-9595-F7CDFE4F6B3F}">
      <dsp:nvSpPr>
        <dsp:cNvPr id="0" name=""/>
        <dsp:cNvSpPr/>
      </dsp:nvSpPr>
      <dsp:spPr>
        <a:xfrm>
          <a:off x="0" y="88206"/>
          <a:ext cx="7992888"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Suppor vector Classifier</a:t>
          </a:r>
          <a:endParaRPr lang="en-IN" sz="2300" kern="1200"/>
        </a:p>
      </dsp:txBody>
      <dsp:txXfrm>
        <a:off x="26930" y="115136"/>
        <a:ext cx="7939028" cy="497795"/>
      </dsp:txXfrm>
    </dsp:sp>
    <dsp:sp modelId="{EF7EFEA2-4B26-4B72-84B0-EC198F61556E}">
      <dsp:nvSpPr>
        <dsp:cNvPr id="0" name=""/>
        <dsp:cNvSpPr/>
      </dsp:nvSpPr>
      <dsp:spPr>
        <a:xfrm>
          <a:off x="0" y="706101"/>
          <a:ext cx="7992888"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Logistic Regression</a:t>
          </a:r>
          <a:endParaRPr lang="en-IN" sz="2300" kern="1200"/>
        </a:p>
      </dsp:txBody>
      <dsp:txXfrm>
        <a:off x="26930" y="733031"/>
        <a:ext cx="7939028" cy="497795"/>
      </dsp:txXfrm>
    </dsp:sp>
    <dsp:sp modelId="{D334BEBD-EF49-4DB6-931E-47FC7CA48FF6}">
      <dsp:nvSpPr>
        <dsp:cNvPr id="0" name=""/>
        <dsp:cNvSpPr/>
      </dsp:nvSpPr>
      <dsp:spPr>
        <a:xfrm>
          <a:off x="0" y="1323996"/>
          <a:ext cx="7992888"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K – Nearest Neighbour Classifier</a:t>
          </a:r>
          <a:endParaRPr lang="en-IN" sz="2300" kern="1200"/>
        </a:p>
      </dsp:txBody>
      <dsp:txXfrm>
        <a:off x="26930" y="1350926"/>
        <a:ext cx="7939028" cy="497795"/>
      </dsp:txXfrm>
    </dsp:sp>
    <dsp:sp modelId="{371C180C-AB55-49AB-A2E9-8C713CD689B4}">
      <dsp:nvSpPr>
        <dsp:cNvPr id="0" name=""/>
        <dsp:cNvSpPr/>
      </dsp:nvSpPr>
      <dsp:spPr>
        <a:xfrm>
          <a:off x="0" y="1941892"/>
          <a:ext cx="7992888"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Naive Bayes Classifier</a:t>
          </a:r>
          <a:endParaRPr lang="en-IN" sz="2300" kern="1200"/>
        </a:p>
      </dsp:txBody>
      <dsp:txXfrm>
        <a:off x="26930" y="1968822"/>
        <a:ext cx="7939028" cy="497795"/>
      </dsp:txXfrm>
    </dsp:sp>
    <dsp:sp modelId="{AA480E3A-0DB1-4644-A986-39E5BB8EF85E}">
      <dsp:nvSpPr>
        <dsp:cNvPr id="0" name=""/>
        <dsp:cNvSpPr/>
      </dsp:nvSpPr>
      <dsp:spPr>
        <a:xfrm>
          <a:off x="0" y="2559787"/>
          <a:ext cx="7992888"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Decision Tree Classifier</a:t>
          </a:r>
          <a:endParaRPr lang="en-IN" sz="2300" kern="1200"/>
        </a:p>
      </dsp:txBody>
      <dsp:txXfrm>
        <a:off x="26930" y="2586717"/>
        <a:ext cx="7939028" cy="497795"/>
      </dsp:txXfrm>
    </dsp:sp>
    <dsp:sp modelId="{DC206716-BAAF-4370-A1C6-B309DF10DC71}">
      <dsp:nvSpPr>
        <dsp:cNvPr id="0" name=""/>
        <dsp:cNvSpPr/>
      </dsp:nvSpPr>
      <dsp:spPr>
        <a:xfrm>
          <a:off x="0" y="3177682"/>
          <a:ext cx="7992888"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Random Forest Classifier</a:t>
          </a:r>
          <a:endParaRPr lang="en-IN" sz="2300" kern="1200"/>
        </a:p>
      </dsp:txBody>
      <dsp:txXfrm>
        <a:off x="26930" y="3204612"/>
        <a:ext cx="7939028" cy="497795"/>
      </dsp:txXfrm>
    </dsp:sp>
    <dsp:sp modelId="{B718C1EC-95FA-474F-8B6F-7C2B8384C591}">
      <dsp:nvSpPr>
        <dsp:cNvPr id="0" name=""/>
        <dsp:cNvSpPr/>
      </dsp:nvSpPr>
      <dsp:spPr>
        <a:xfrm>
          <a:off x="0" y="3795577"/>
          <a:ext cx="7992888"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AdaBoost Classifier</a:t>
          </a:r>
          <a:endParaRPr lang="en-IN" sz="2300" kern="1200"/>
        </a:p>
      </dsp:txBody>
      <dsp:txXfrm>
        <a:off x="26930" y="3822507"/>
        <a:ext cx="7939028" cy="497795"/>
      </dsp:txXfrm>
    </dsp:sp>
    <dsp:sp modelId="{4BD60266-705C-4838-A01A-9143FC4D5732}">
      <dsp:nvSpPr>
        <dsp:cNvPr id="0" name=""/>
        <dsp:cNvSpPr/>
      </dsp:nvSpPr>
      <dsp:spPr>
        <a:xfrm>
          <a:off x="0" y="4413472"/>
          <a:ext cx="7992888" cy="551655"/>
        </a:xfrm>
        <a:prstGeom prst="round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XGBoost Classifier </a:t>
          </a:r>
          <a:endParaRPr lang="en-IN" sz="2300" kern="1200"/>
        </a:p>
      </dsp:txBody>
      <dsp:txXfrm>
        <a:off x="26930" y="4440402"/>
        <a:ext cx="7939028"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650F7-92B5-44BB-9FD1-B1DD5B8406F2}" type="datetimeFigureOut">
              <a:rPr lang="en-US" smtClean="0"/>
              <a:pPr/>
              <a:t>8/3/2023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7F6A7-EFCB-4FCA-9243-46D1C23E2D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F077-02F7-645B-024A-4A2F2F7C81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4B4324-BA72-9CA7-7702-78789E531D1D}"/>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a:extLst>
              <a:ext uri="{FF2B5EF4-FFF2-40B4-BE49-F238E27FC236}">
                <a16:creationId xmlns:a16="http://schemas.microsoft.com/office/drawing/2014/main" id="{C4F94C39-8F85-CA9E-F6B1-213BB110B76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D701F11-0DF0-F71A-096C-3E4375E3A936}"/>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620152544"/>
      </p:ext>
    </p:extLst>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32814D-F822-9C1E-0278-8DDF1D26B47F}"/>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a:extLst>
              <a:ext uri="{FF2B5EF4-FFF2-40B4-BE49-F238E27FC236}">
                <a16:creationId xmlns:a16="http://schemas.microsoft.com/office/drawing/2014/main" id="{F607FDD3-A3CD-EB87-D803-6184D925BA0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1D6EC61-4F34-F493-50B4-2705CF208053}"/>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51731703"/>
      </p:ext>
    </p:extLst>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0C7B2-537B-CBC6-2A8E-F5530E1AA2E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0C1E60-A2BE-B764-D8AB-01E31A186A2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6E70A0-CAA3-95EE-A098-A80E722E778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A59BEF9-9FFA-EF38-5120-D42EC68963A7}"/>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781F2F1D-EC0B-0739-50C8-5975175028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742ACA-67BB-1A5A-B002-8068600414D9}"/>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47078587"/>
      </p:ext>
    </p:extLst>
  </p:cSld>
  <p:clrMapOvr>
    <a:masterClrMapping/>
  </p:clrMapOvr>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DEE2-78D2-29B4-D3D4-834B1FAFCED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AB14D6-04AB-636C-2AB7-B195316422C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5681CAB0-5E22-E8B4-AF2D-968DFCF2356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A218383-3F8A-2284-4C1C-0E4B170589ED}"/>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A58D8B29-4D9C-AFD2-1E65-7D316336C5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1CC84C-6CAF-96AF-633E-909B39156242}"/>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83591954"/>
      </p:ext>
    </p:extLst>
  </p:cSld>
  <p:clrMapOvr>
    <a:masterClrMapping/>
  </p:clrMapOvr>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5BCD-40EE-82AD-87F4-0ECF113FBF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B5D97C-3796-288A-EA3E-574ACD3F57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92D6EF-915D-EA42-B261-9E3C1153CB1C}"/>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C96DCC16-5731-6F15-8B35-980C0C8319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2049A-7F94-2F4E-2162-9FD8C9C8BB97}"/>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886952294"/>
      </p:ext>
    </p:extLst>
  </p:cSld>
  <p:clrMapOvr>
    <a:masterClrMapping/>
  </p:clrMapOvr>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4D073-A2E0-A83F-B072-2A21925FA3C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08C76D-3F26-BD36-0D71-4DB6DDE6298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73B89D-2602-7EAD-B3F9-3FFDAB56000F}"/>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269DB9B5-C8B4-5ADC-A891-E3FF52258C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2836FC-5807-9729-EE8A-46634C7321AC}"/>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89518229"/>
      </p:ext>
    </p:extLst>
  </p:cSld>
  <p:clrMapOvr>
    <a:masterClrMapping/>
  </p:clrMapOvr>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830567076"/>
      </p:ext>
    </p:extLst>
  </p:cSld>
  <p:clrMapOvr>
    <a:masterClrMapping/>
  </p:clrMapOvr>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130149873"/>
      </p:ext>
    </p:extLst>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76397723"/>
      </p:ext>
    </p:extLst>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2256282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09479361"/>
      </p:ext>
    </p:extLst>
  </p:cSld>
  <p:clrMapOvr>
    <a:masterClrMapping/>
  </p:clrMapOvr>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29662795"/>
      </p:ext>
    </p:extLst>
  </p:cSld>
  <p:clrMapOvr>
    <a:masterClrMapping/>
  </p:clrMapOvr>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230749434"/>
      </p:ext>
    </p:extLst>
  </p:cSld>
  <p:clrMapOvr>
    <a:masterClrMapping/>
  </p:clrMapOvr>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74980871"/>
      </p:ext>
    </p:extLst>
  </p:cSld>
  <p:clrMapOvr>
    <a:masterClrMapping/>
  </p:clrMapOvr>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834170058"/>
      </p:ext>
    </p:extLst>
  </p:cSld>
  <p:clrMapOvr>
    <a:masterClrMapping/>
  </p:clrMapOvr>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06772900"/>
      </p:ext>
    </p:extLst>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68663334"/>
      </p:ext>
    </p:extLst>
  </p:cSld>
  <p:clrMapOvr>
    <a:masterClrMapping/>
  </p:clrMapOvr>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78347600"/>
      </p:ext>
    </p:extLst>
  </p:cSld>
  <p:clrMapOvr>
    <a:masterClrMapping/>
  </p:clrMapOvr>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620361981"/>
      </p:ext>
    </p:extLst>
  </p:cSld>
  <p:clrMapOvr>
    <a:masterClrMapping/>
  </p:clrMapOvr>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44492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5B81991B-5879-444F-8880-D4274E50F04F}" type="slidenum">
              <a:rPr lang="en-US" smtClean="0"/>
              <a:pPr/>
              <a:t>‹#›</a:t>
            </a:fld>
            <a:endParaRPr 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1436819"/>
      </p:ext>
    </p:extLst>
  </p:cSld>
  <p:clrMapOvr>
    <a:masterClrMapping/>
  </p:clrMapOvr>
  <p:hf sldNum="0"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680776314"/>
      </p:ext>
    </p:extLst>
  </p:cSld>
  <p:clrMapOvr>
    <a:masterClrMapping/>
  </p:clrMapOvr>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73648187"/>
      </p:ext>
    </p:extLst>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923534606"/>
      </p:ext>
    </p:extLst>
  </p:cSld>
  <p:clrMapOvr>
    <a:masterClrMapping/>
  </p:clrMapOvr>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09070223"/>
      </p:ext>
    </p:extLst>
  </p:cSld>
  <p:clrMapOvr>
    <a:masterClrMapping/>
  </p:clrMapOvr>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17391703"/>
      </p:ext>
    </p:extLst>
  </p:cSld>
  <p:clrMapOvr>
    <a:masterClrMapping/>
  </p:clrMapOvr>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33307783"/>
      </p:ext>
    </p:extLst>
  </p:cSld>
  <p:clrMapOvr>
    <a:masterClrMapping/>
  </p:clrMapOvr>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663740321"/>
      </p:ext>
    </p:extLst>
  </p:cSld>
  <p:clrMapOvr>
    <a:masterClrMapping/>
  </p:clrMapOvr>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518789955"/>
      </p:ext>
    </p:extLst>
  </p:cSld>
  <p:clrMapOvr>
    <a:masterClrMapping/>
  </p:clrMapOvr>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358505107"/>
      </p:ext>
    </p:extLst>
  </p:cSld>
  <p:clrMapOvr>
    <a:masterClrMapping/>
  </p:clrMapOvr>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2600608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9858678"/>
      </p:ext>
    </p:extLst>
  </p:cSld>
  <p:clrMapOvr>
    <a:masterClrMapping/>
  </p:clrMapOvr>
  <p:hf sldNum="0"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998361158"/>
      </p:ext>
    </p:extLst>
  </p:cSld>
  <p:clrMapOvr>
    <a:masterClrMapping/>
  </p:clrMapOvr>
  <p:hf sldNum="0"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553616578"/>
      </p:ext>
    </p:extLst>
  </p:cSld>
  <p:clrMapOvr>
    <a:masterClrMapping/>
  </p:clrMapOvr>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249443012"/>
      </p:ext>
    </p:extLst>
  </p:cSld>
  <p:clrMapOvr>
    <a:masterClrMapping/>
  </p:clrMapOvr>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626521858"/>
      </p:ext>
    </p:extLst>
  </p:cSld>
  <p:clrMapOvr>
    <a:masterClrMapping/>
  </p:clrMapOvr>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761685236"/>
      </p:ext>
    </p:extLst>
  </p:cSld>
  <p:clrMapOvr>
    <a:masterClrMapping/>
  </p:clrMapOvr>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800391931"/>
      </p:ext>
    </p:extLst>
  </p:cSld>
  <p:clrMapOvr>
    <a:masterClrMapping/>
  </p:clrMapOvr>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837264878"/>
      </p:ext>
    </p:extLst>
  </p:cSld>
  <p:clrMapOvr>
    <a:masterClrMapping/>
  </p:clrMapOvr>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977786037"/>
      </p:ext>
    </p:extLst>
  </p:cSld>
  <p:clrMapOvr>
    <a:masterClrMapping/>
  </p:clrMapOvr>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60843142"/>
      </p:ext>
    </p:extLst>
  </p:cSld>
  <p:clrMapOvr>
    <a:masterClrMapping/>
  </p:clrMapOvr>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570078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0072594"/>
      </p:ext>
    </p:extLst>
  </p:cSld>
  <p:clrMapOvr>
    <a:masterClrMapping/>
  </p:clrMapOvr>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847752354"/>
      </p:ext>
    </p:extLst>
  </p:cSld>
  <p:clrMapOvr>
    <a:masterClrMapping/>
  </p:clrMapOvr>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573591408"/>
      </p:ext>
    </p:extLst>
  </p:cSld>
  <p:clrMapOvr>
    <a:masterClrMapping/>
  </p:clrMapOvr>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97368741"/>
      </p:ext>
    </p:extLst>
  </p:cSld>
  <p:clrMapOvr>
    <a:masterClrMapping/>
  </p:clrMapOvr>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687415097"/>
      </p:ext>
    </p:extLst>
  </p:cSld>
  <p:clrMapOvr>
    <a:masterClrMapping/>
  </p:clrMapOvr>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503987352"/>
      </p:ext>
    </p:extLst>
  </p:cSld>
  <p:clrMapOvr>
    <a:masterClrMapping/>
  </p:clrMapOvr>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3697540"/>
      </p:ext>
    </p:extLst>
  </p:cSld>
  <p:clrMapOvr>
    <a:masterClrMapping/>
  </p:clrMapOvr>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70877907"/>
      </p:ext>
    </p:extLst>
  </p:cSld>
  <p:clrMapOvr>
    <a:masterClrMapping/>
  </p:clrMapOvr>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769919359"/>
      </p:ext>
    </p:extLst>
  </p:cSld>
  <p:clrMapOvr>
    <a:masterClrMapping/>
  </p:clrMapOvr>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516643211"/>
      </p:ext>
    </p:extLst>
  </p:cSld>
  <p:clrMapOvr>
    <a:masterClrMapping/>
  </p:clrMapOvr>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6456026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84540"/>
      </p:ext>
    </p:extLst>
  </p:cSld>
  <p:clrMapOvr>
    <a:masterClrMapping/>
  </p:clrMapOvr>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050984180"/>
      </p:ext>
    </p:extLst>
  </p:cSld>
  <p:clrMapOvr>
    <a:masterClrMapping/>
  </p:clrMapOvr>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39252262"/>
      </p:ext>
    </p:extLst>
  </p:cSld>
  <p:clrMapOvr>
    <a:masterClrMapping/>
  </p:clrMapOvr>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43807814"/>
      </p:ext>
    </p:extLst>
  </p:cSld>
  <p:clrMapOvr>
    <a:masterClrMapping/>
  </p:clrMapOvr>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291639793"/>
      </p:ext>
    </p:extLst>
  </p:cSld>
  <p:clrMapOvr>
    <a:masterClrMapping/>
  </p:clrMapOvr>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85614238"/>
      </p:ext>
    </p:extLst>
  </p:cSld>
  <p:clrMapOvr>
    <a:masterClrMapping/>
  </p:clrMapOvr>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703191240"/>
      </p:ext>
    </p:extLst>
  </p:cSld>
  <p:clrMapOvr>
    <a:masterClrMapping/>
  </p:clrMapOvr>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947492167"/>
      </p:ext>
    </p:extLst>
  </p:cSld>
  <p:clrMapOvr>
    <a:masterClrMapping/>
  </p:clrMapOvr>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14645047"/>
      </p:ext>
    </p:extLst>
  </p:cSld>
  <p:clrMapOvr>
    <a:masterClrMapping/>
  </p:clrMapOvr>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75594564"/>
      </p:ext>
    </p:extLst>
  </p:cSld>
  <p:clrMapOvr>
    <a:masterClrMapping/>
  </p:clrMapOvr>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7357434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169060025"/>
      </p:ext>
    </p:extLst>
  </p:cSld>
  <p:clrMapOvr>
    <a:masterClrMapping/>
  </p:clrMapOvr>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a:xfrm>
            <a:off x="442797" y="6041361"/>
            <a:ext cx="2471560" cy="365125"/>
          </a:xfrm>
        </p:spPr>
        <p:txBody>
          <a:bodyPr/>
          <a:lstStyle/>
          <a:p>
            <a:endParaRPr lang="en-US" dirty="0"/>
          </a:p>
        </p:txBody>
      </p:sp>
      <p:sp>
        <p:nvSpPr>
          <p:cNvPr id="7" name="Slide Number Placeholder 6"/>
          <p:cNvSpPr>
            <a:spLocks noGrp="1"/>
          </p:cNvSpPr>
          <p:nvPr>
            <p:ph type="sldNum" sz="quarter" idx="12"/>
          </p:nvPr>
        </p:nvSpPr>
        <p:spPr>
          <a:xfrm>
            <a:off x="3647017" y="5915887"/>
            <a:ext cx="796616" cy="490599"/>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58668538"/>
      </p:ext>
    </p:extLst>
  </p:cSld>
  <p:clrMapOvr>
    <a:masterClrMapping/>
  </p:clrMapOvr>
  <p:hf sldNum="0" hdr="0" ftr="0" dt="0"/>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17685257"/>
      </p:ext>
    </p:extLst>
  </p:cSld>
  <p:clrMapOvr>
    <a:masterClrMapping/>
  </p:clrMapOvr>
  <p:hf sldNum="0" hdr="0" ftr="0" dt="0"/>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595699635"/>
      </p:ext>
    </p:extLst>
  </p:cSld>
  <p:clrMapOvr>
    <a:masterClrMapping/>
  </p:clrMapOvr>
  <p:hf sldNum="0" hdr="0" ftr="0" dt="0"/>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688208873"/>
      </p:ext>
    </p:extLst>
  </p:cSld>
  <p:clrMapOvr>
    <a:masterClrMapping/>
  </p:clrMapOvr>
  <p:hf sldNum="0" hdr="0" ftr="0" dt="0"/>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187579512"/>
      </p:ext>
    </p:extLst>
  </p:cSld>
  <p:clrMapOvr>
    <a:masterClrMapping/>
  </p:clrMapOvr>
  <p:hf sldNum="0" hdr="0" ftr="0" dt="0"/>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750663899"/>
      </p:ext>
    </p:extLst>
  </p:cSld>
  <p:clrMapOvr>
    <a:masterClrMapping/>
  </p:clrMapOvr>
  <p:hf sldNum="0" hdr="0" ftr="0" dt="0"/>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2BEA167E-C4F4-4AF1-B4F8-523C02C63557}" type="datetimeFigureOut">
              <a:rPr lang="en-US" smtClean="0"/>
              <a:pPr/>
              <a:t>8/3/2023</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07988496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863386989"/>
      </p:ext>
    </p:extLst>
  </p:cSld>
  <p:clrMapOvr>
    <a:masterClrMapping/>
  </p:clrMapOvr>
  <p:hf sldNum="0" hdr="0" ftr="0" dt="0"/>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1018247"/>
      </p:ext>
    </p:extLst>
  </p:cSld>
  <p:clrMapOvr>
    <a:masterClrMapping/>
  </p:clrMapOvr>
  <p:hf sldNum="0" hdr="0" ftr="0" dt="0"/>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6455132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0681771"/>
      </p:ext>
    </p:extLst>
  </p:cSld>
  <p:clrMapOvr>
    <a:masterClrMapping/>
  </p:clrMapOvr>
  <p:hf sldNum="0" hdr="0" ftr="0" dt="0"/>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38595"/>
      </p:ext>
    </p:extLst>
  </p:cSld>
  <p:clrMapOvr>
    <a:masterClrMapping/>
  </p:clrMapOvr>
  <p:hf sldNum="0" hdr="0" ftr="0" dt="0"/>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876319054"/>
      </p:ext>
    </p:extLst>
  </p:cSld>
  <p:clrMapOvr>
    <a:masterClrMapping/>
  </p:clrMapOvr>
  <p:hf sldNum="0" hdr="0" ftr="0" dt="0"/>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28981361"/>
      </p:ext>
    </p:extLst>
  </p:cSld>
  <p:clrMapOvr>
    <a:masterClrMapping/>
  </p:clrMapOvr>
  <p:hf sldNum="0" hdr="0" ftr="0" dt="0"/>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17320457"/>
      </p:ext>
    </p:extLst>
  </p:cSld>
  <p:clrMapOvr>
    <a:masterClrMapping/>
  </p:clrMapOvr>
  <p:hf sldNum="0" hdr="0" ftr="0" dt="0"/>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08970723"/>
      </p:ext>
    </p:extLst>
  </p:cSld>
  <p:clrMapOvr>
    <a:masterClrMapping/>
  </p:clrMapOvr>
  <p:hf sldNum="0" hdr="0" ftr="0" dt="0"/>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479391180"/>
      </p:ext>
    </p:extLst>
  </p:cSld>
  <p:clrMapOvr>
    <a:masterClrMapping/>
  </p:clrMapOvr>
  <p:hf sldNum="0" hdr="0" ftr="0" dt="0"/>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28347644"/>
      </p:ext>
    </p:extLst>
  </p:cSld>
  <p:clrMapOvr>
    <a:masterClrMapping/>
  </p:clrMapOvr>
  <p:hf sldNum="0" hdr="0" ftr="0" dt="0"/>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spc="30" baseline="0">
                <a:solidFill>
                  <a:schemeClr val="tx1">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87726505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5170422"/>
      </p:ext>
    </p:extLst>
  </p:cSld>
  <p:clrMapOvr>
    <a:masterClrMapping/>
  </p:clrMapOvr>
  <p:hf sldNum="0" hdr="0" ftr="0" dt="0"/>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200" b="1" baseline="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276188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919920667"/>
      </p:ext>
    </p:extLst>
  </p:cSld>
  <p:clrMapOvr>
    <a:masterClrMapping/>
  </p:clrMapOvr>
  <p:hf sldNum="0" hdr="0" ftr="0" dt="0"/>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
        <p:nvSpPr>
          <p:cNvPr id="8" name="Rectangle 7"/>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640916"/>
      </p:ext>
    </p:extLst>
  </p:cSld>
  <p:clrMapOvr>
    <a:masterClrMapping/>
  </p:clrMapOvr>
  <p:hf sldNum="0" hdr="0" ftr="0" dt="0"/>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3655"/>
            <a:ext cx="336042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713655"/>
            <a:ext cx="336042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
        <p:nvSpPr>
          <p:cNvPr id="11" name="Rectangle 10"/>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4214113"/>
      </p:ext>
    </p:extLst>
  </p:cSld>
  <p:clrMapOvr>
    <a:masterClrMapping/>
  </p:clrMapOvr>
  <p:hf sldNum="0" hdr="0" ftr="0" dt="0"/>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0827492"/>
      </p:ext>
    </p:extLst>
  </p:cSld>
  <p:clrMapOvr>
    <a:masterClrMapping/>
  </p:clrMapOvr>
  <p:hf sldNum="0" hdr="0" ftr="0" dt="0"/>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
        <p:nvSpPr>
          <p:cNvPr id="5" name="Rectangle 4"/>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8759245"/>
      </p:ext>
    </p:extLst>
  </p:cSld>
  <p:clrMapOvr>
    <a:masterClrMapping/>
  </p:clrMapOvr>
  <p:hf sldNum="0" hdr="0" ftr="0" dt="0"/>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7086551"/>
      </p:ext>
    </p:extLst>
  </p:cSld>
  <p:clrMapOvr>
    <a:masterClrMapping/>
  </p:clrMapOvr>
  <p:hf sldNum="0" hdr="0" ftr="0" dt="0"/>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40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83732552"/>
      </p:ext>
    </p:extLst>
  </p:cSld>
  <p:clrMapOvr>
    <a:masterClrMapping/>
  </p:clrMapOvr>
  <p:hf sldNum="0" hdr="0" ftr="0" dt="0"/>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1116947"/>
      </p:ext>
    </p:extLst>
  </p:cSld>
  <p:clrMapOvr>
    <a:masterClrMapping/>
  </p:clrMapOvr>
  <p:hf sldNum="0" hdr="0" ftr="0" dt="0"/>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5626728"/>
      </p:ext>
    </p:extLst>
  </p:cSld>
  <p:clrMapOvr>
    <a:masterClrMapping/>
  </p:clrMapOvr>
  <p:hf sldNum="0" hdr="0" ftr="0" dt="0"/>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062266576"/>
      </p:ext>
    </p:extLst>
  </p:cSld>
  <p:clrMapOvr>
    <a:masterClrMapping/>
  </p:clrMapOvr>
  <p:hf sldNum="0" hdr="0" ftr="0" dt="0"/>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4166230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6763525"/>
      </p:ext>
    </p:extLst>
  </p:cSld>
  <p:clrMapOvr>
    <a:masterClrMapping/>
  </p:clrMapOvr>
  <p:hf sldNum="0" hdr="0" ftr="0" dt="0"/>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002797886"/>
      </p:ext>
    </p:extLst>
  </p:cSld>
  <p:clrMapOvr>
    <a:masterClrMapping/>
  </p:clrMapOvr>
  <p:hf sldNum="0" hdr="0" ftr="0" dt="0"/>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931434382"/>
      </p:ext>
    </p:extLst>
  </p:cSld>
  <p:clrMapOvr>
    <a:masterClrMapping/>
  </p:clrMapOvr>
  <p:hf sldNum="0" hdr="0" ftr="0" dt="0"/>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66201886"/>
      </p:ext>
    </p:extLst>
  </p:cSld>
  <p:clrMapOvr>
    <a:masterClrMapping/>
  </p:clrMapOvr>
  <p:hf sldNum="0" hdr="0" ftr="0" dt="0"/>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005914628"/>
      </p:ext>
    </p:extLst>
  </p:cSld>
  <p:clrMapOvr>
    <a:masterClrMapping/>
  </p:clrMapOvr>
  <p:hf sldNum="0" hdr="0" ftr="0" dt="0"/>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296142697"/>
      </p:ext>
    </p:extLst>
  </p:cSld>
  <p:clrMapOvr>
    <a:masterClrMapping/>
  </p:clrMapOvr>
  <p:hf sldNum="0" hdr="0" ftr="0" dt="0"/>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95980425"/>
      </p:ext>
    </p:extLst>
  </p:cSld>
  <p:clrMapOvr>
    <a:masterClrMapping/>
  </p:clrMapOvr>
  <p:hf sldNum="0" hdr="0" ftr="0" dt="0"/>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75812670"/>
      </p:ext>
    </p:extLst>
  </p:cSld>
  <p:clrMapOvr>
    <a:masterClrMapping/>
  </p:clrMapOvr>
  <p:hf sldNum="0" hdr="0" ftr="0" dt="0"/>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271747704"/>
      </p:ext>
    </p:extLst>
  </p:cSld>
  <p:clrMapOvr>
    <a:masterClrMapping/>
  </p:clrMapOvr>
  <p:hf sldNum="0" hdr="0" ftr="0" dt="0"/>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31306262"/>
      </p:ext>
    </p:extLst>
  </p:cSld>
  <p:clrMapOvr>
    <a:masterClrMapping/>
  </p:clrMapOvr>
  <p:hf sldNum="0" hdr="0" ftr="0" dt="0"/>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9847438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0856593"/>
      </p:ext>
    </p:extLst>
  </p:cSld>
  <p:clrMapOvr>
    <a:masterClrMapping/>
  </p:clrMapOvr>
  <p:hf sldNum="0" hdr="0" ftr="0" dt="0"/>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40205696"/>
      </p:ext>
    </p:extLst>
  </p:cSld>
  <p:clrMapOvr>
    <a:masterClrMapping/>
  </p:clrMapOvr>
  <p:hf sldNum="0" hdr="0" ftr="0" dt="0"/>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660326"/>
      </p:ext>
    </p:extLst>
  </p:cSld>
  <p:clrMapOvr>
    <a:masterClrMapping/>
  </p:clrMapOvr>
  <p:hf sldNum="0" hdr="0" ftr="0" dt="0"/>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502421137"/>
      </p:ext>
    </p:extLst>
  </p:cSld>
  <p:clrMapOvr>
    <a:masterClrMapping/>
  </p:clrMapOvr>
  <p:hf sldNum="0" hdr="0" ftr="0" dt="0"/>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059784923"/>
      </p:ext>
    </p:extLst>
  </p:cSld>
  <p:clrMapOvr>
    <a:masterClrMapping/>
  </p:clrMapOvr>
  <p:hf sldNum="0" hdr="0" ftr="0" dt="0"/>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9535339"/>
      </p:ext>
    </p:extLst>
  </p:cSld>
  <p:clrMapOvr>
    <a:masterClrMapping/>
  </p:clrMapOvr>
  <p:hf sldNum="0" hdr="0" ftr="0" dt="0"/>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5B81991B-5879-444F-8880-D4274E50F04F}" type="slidenum">
              <a:rPr lang="en-US" smtClean="0"/>
              <a:pPr/>
              <a:t>‹#›</a:t>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1388702"/>
      </p:ext>
    </p:extLst>
  </p:cSld>
  <p:clrMapOvr>
    <a:masterClrMapping/>
  </p:clrMapOvr>
  <p:hf sldNum="0" hdr="0" ftr="0" dt="0"/>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41841667"/>
      </p:ext>
    </p:extLst>
  </p:cSld>
  <p:clrMapOvr>
    <a:masterClrMapping/>
  </p:clrMapOvr>
  <p:hf sldNum="0" hdr="0" ftr="0" dt="0"/>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280282"/>
      </p:ext>
    </p:extLst>
  </p:cSld>
  <p:clrMapOvr>
    <a:masterClrMapping/>
  </p:clrMapOvr>
  <p:hf sldNum="0" hdr="0" ftr="0" dt="0"/>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91192130"/>
      </p:ext>
    </p:extLst>
  </p:cSld>
  <p:clrMapOvr>
    <a:masterClrMapping/>
  </p:clrMapOvr>
  <p:hf sldNum="0" hdr="0" ftr="0" dt="0"/>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373396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03277593"/>
      </p:ext>
    </p:extLst>
  </p:cSld>
  <p:clrMapOvr>
    <a:masterClrMapping/>
  </p:clrMapOvr>
  <p:hf sldNum="0" hdr="0" ftr="0" dt="0"/>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458281"/>
      </p:ext>
    </p:extLst>
  </p:cSld>
  <p:clrMapOvr>
    <a:masterClrMapping/>
  </p:clrMapOvr>
  <p:hf sldNum="0" hdr="0" ftr="0" dt="0"/>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291231609"/>
      </p:ext>
    </p:extLst>
  </p:cSld>
  <p:clrMapOvr>
    <a:masterClrMapping/>
  </p:clrMapOvr>
  <p:hf sldNum="0" hdr="0" ftr="0" dt="0"/>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849688"/>
      </p:ext>
    </p:extLst>
  </p:cSld>
  <p:clrMapOvr>
    <a:masterClrMapping/>
  </p:clrMapOvr>
  <p:hf sldNum="0" hdr="0" ftr="0" dt="0"/>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634341899"/>
      </p:ext>
    </p:extLst>
  </p:cSld>
  <p:clrMapOvr>
    <a:masterClrMapping/>
  </p:clrMapOvr>
  <p:hf sldNum="0" hdr="0" ftr="0" dt="0"/>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08878413"/>
      </p:ext>
    </p:extLst>
  </p:cSld>
  <p:clrMapOvr>
    <a:masterClrMapping/>
  </p:clrMapOvr>
  <p:hf sldNum="0" hdr="0" ftr="0" dt="0"/>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218603"/>
      </p:ext>
    </p:extLst>
  </p:cSld>
  <p:clrMapOvr>
    <a:masterClrMapping/>
  </p:clrMapOvr>
  <p:hf sldNum="0" hdr="0" ftr="0" dt="0"/>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8726001"/>
      </p:ext>
    </p:extLst>
  </p:cSld>
  <p:clrMapOvr>
    <a:masterClrMapping/>
  </p:clrMapOvr>
  <p:hf sldNum="0" hdr="0" ftr="0" dt="0"/>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62509293"/>
      </p:ext>
    </p:extLst>
  </p:cSld>
  <p:clrMapOvr>
    <a:masterClrMapping/>
  </p:clrMapOvr>
  <p:hf sldNum="0" hdr="0" ftr="0" dt="0"/>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048719"/>
      </p:ext>
    </p:extLst>
  </p:cSld>
  <p:clrMapOvr>
    <a:masterClrMapping/>
  </p:clrMapOvr>
  <p:hf sldNum="0" hdr="0" ftr="0" dt="0"/>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482726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5562672"/>
      </p:ext>
    </p:extLst>
  </p:cSld>
  <p:clrMapOvr>
    <a:masterClrMapping/>
  </p:clrMapOvr>
  <p:hf sldNum="0" hdr="0" ftr="0" dt="0"/>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57265"/>
      </p:ext>
    </p:extLst>
  </p:cSld>
  <p:clrMapOvr>
    <a:masterClrMapping/>
  </p:clrMapOvr>
  <p:hf sldNum="0" hdr="0" ftr="0" dt="0"/>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60614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9622954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96134186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88828264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63564166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3773027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894174027"/>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088905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94717192"/>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838798286"/>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53493601"/>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894045301"/>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577801361"/>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999286187"/>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701813323"/>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96052595"/>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075685098"/>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708187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816081116"/>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540482064"/>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758953646"/>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663989346"/>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476645955"/>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726126241"/>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037576030"/>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002641372"/>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994236247"/>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6607980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B81991B-5879-444F-8880-D4274E50F04F}"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5989440"/>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071146719"/>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81991B-5879-444F-8880-D4274E50F04F}"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0052056"/>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568288118"/>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268790417"/>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613507655"/>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n-US"/>
              <a:t>Click to edit Master title style</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083713723"/>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44155276"/>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26758776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232760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180658140"/>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960780150"/>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51198523"/>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06872967"/>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028241575"/>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151451826"/>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2832102" y="6422855"/>
            <a:ext cx="3209752" cy="365125"/>
          </a:xfrm>
        </p:spPr>
        <p:txBody>
          <a:bodyPr/>
          <a:lstStyle/>
          <a:p>
            <a:endParaRPr lang="en-US" dirty="0"/>
          </a:p>
        </p:txBody>
      </p:sp>
      <p:sp>
        <p:nvSpPr>
          <p:cNvPr id="6" name="Slide Number Placeholder 5"/>
          <p:cNvSpPr>
            <a:spLocks noGrp="1"/>
          </p:cNvSpPr>
          <p:nvPr>
            <p:ph type="sldNum" sz="quarter" idx="12"/>
          </p:nvPr>
        </p:nvSpPr>
        <p:spPr>
          <a:xfrm>
            <a:off x="6054787" y="6422855"/>
            <a:ext cx="659819" cy="365125"/>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870543816"/>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B603-D257-5836-09CD-5022CC40EE6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008735E-0D1B-914F-AF4A-DB5D3BD172D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2A3212-5190-3D5C-E609-C2847AC14CF3}"/>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2FD3D0E5-B4F9-8E40-73FA-59A25B54C4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BEFCA3-1390-8F58-C551-9DADAD4B37FF}"/>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644504524"/>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95F1-9196-C550-95D2-6063CCCCA3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07E8A6-0AE4-629C-4197-07CE14E69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41391-37D4-A47F-A3F5-57721B0CD69E}"/>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756F0F17-A171-5A10-50C0-7540998E98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FE89FC-915F-940E-7E16-64DE70AF8B13}"/>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971778222"/>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9246-D125-6362-9D21-D24F3A88C4A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127861-61D3-C3ED-F34E-F4D8765CB1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B4AC4B-744F-613D-EFBD-50C42A6E525B}"/>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CA9E7F1B-77DE-9080-1C25-E565699EED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0E5104-ED0C-C41D-BC19-D887C521490C}"/>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179884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4584-F16F-F598-B2FC-FC02B28260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719D97-9419-A8C4-AC16-4C15C4CFC4E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97FF87-CF5D-EDCF-97D1-5E6F9101D6D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167C58-7E89-6EC7-FD32-C7E8E9A5A68D}"/>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8E1ABE16-0151-F080-93D4-8D10C35458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9A2DC1-ACEE-EFB3-3FD4-F7A18B48A781}"/>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251845820"/>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4FBE-775A-05EE-46D9-A4E9BCA8EB66}"/>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B41F78-2248-6C51-7F94-F0A421CA81C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4562A-733A-96E3-A953-0271FFFA71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005976-9744-51F9-9AF6-2A68951C0DC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FEC22FB-31BA-BC2A-B2EB-5141AC6A384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F13D2E-D2C6-2C85-25C5-AF072C9E6EF8}"/>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a:extLst>
              <a:ext uri="{FF2B5EF4-FFF2-40B4-BE49-F238E27FC236}">
                <a16:creationId xmlns:a16="http://schemas.microsoft.com/office/drawing/2014/main" id="{57AC0607-934A-8D9D-C247-95C6BAD2D7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3D78936-2AC9-2679-224D-D1B2630CCB61}"/>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821815312"/>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A58C-7019-E2AD-372C-CC14B8A535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D4F037-CDB5-E283-DD51-2A3AC9F228CF}"/>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a:extLst>
              <a:ext uri="{FF2B5EF4-FFF2-40B4-BE49-F238E27FC236}">
                <a16:creationId xmlns:a16="http://schemas.microsoft.com/office/drawing/2014/main" id="{7B86FAEE-F992-60FE-E44C-B6FA8758A1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F7E9A3F-BDDA-4D91-E084-967639573AFA}"/>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045064303"/>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0F3854-F0F1-73F4-638E-7E5524659F10}"/>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a:extLst>
              <a:ext uri="{FF2B5EF4-FFF2-40B4-BE49-F238E27FC236}">
                <a16:creationId xmlns:a16="http://schemas.microsoft.com/office/drawing/2014/main" id="{53C93E16-C017-72A0-28F0-4F4FF62DE43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C0E557F-494F-1A49-2CDE-B419BAAB72C3}"/>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82647857"/>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7947-91D8-E71F-35E0-EF64ACCE43A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56E1B7-76DA-89D6-82FF-516ECE4528A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6DA94D-8289-BDC3-F660-CFC23B3AEF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A43FE3-67AC-6D2B-9722-6C584F2F9087}"/>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E1E85157-9871-B151-AA37-4E2B00A3B1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B92975-E97F-32BB-2FEF-8E03C0E28231}"/>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49971692"/>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2DEC-9DAD-57CD-EFC4-CF41558E056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2D4D4F-FCEA-9F24-0B8F-5F6EDD1FA3D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C5871A9-2ABB-E098-364C-3A876CF6864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2DF88F5-C57F-11EF-3850-F70DE11B232B}"/>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DCBC6692-AD39-58B3-77B5-0094CCE606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AB4F05-DC24-EA1C-4C62-387341254490}"/>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98404347"/>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872D-F804-A4B1-257C-C546D1A39C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7E4694-14DB-4E61-DC0A-3D8B02E61F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5B4C5-C61A-D9F3-CACB-94DB63E47B49}"/>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60D618D0-EE94-B93C-3CA1-68DDCFD613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07DB37-2E02-4AD3-D6A9-B342F3620A15}"/>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535122311"/>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9BEE57-E5C8-A394-A9DD-B3E08F2AD4D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BA4102-CF6E-2761-B592-6A1905B79B4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440017-B248-7264-07B8-5A246585823C}"/>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CD52971E-D4C4-D08D-B4BC-8D8681DD1A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09EF60-53CF-8043-8134-32C40E8487C4}"/>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50629901"/>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87609106"/>
      </p:ext>
    </p:extLst>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16753983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994626660"/>
      </p:ext>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634206962"/>
      </p:ext>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47217366"/>
      </p:ext>
    </p:extLst>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90271782"/>
      </p:ext>
    </p:extLst>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054144766"/>
      </p:ext>
    </p:extLst>
  </p:cSld>
  <p:clrMapOvr>
    <a:masterClrMapping/>
  </p:clrMapOvr>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099323928"/>
      </p:ext>
    </p:extLst>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2458384"/>
      </p:ext>
    </p:extLst>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689114133"/>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296800437"/>
      </p:ext>
    </p:extLst>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5B81991B-5879-444F-8880-D4274E50F04F}"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417561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1991B-5879-444F-8880-D4274E50F04F}" type="slidenum">
              <a:rPr lang="en-US" smtClean="0"/>
              <a:pPr/>
              <a:t>‹#›</a:t>
            </a:fld>
            <a:endParaRPr lang="en-US" dirty="0"/>
          </a:p>
        </p:txBody>
      </p:sp>
    </p:spTree>
  </p:cSld>
  <p:clrMapOvr>
    <a:masterClrMapping/>
  </p:clrMapOvr>
  <p:hf sldNum="0"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343845519"/>
      </p:ext>
    </p:extLst>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216728086"/>
      </p:ext>
    </p:extLst>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288893"/>
      </p:ext>
    </p:extLst>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89515208"/>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bwMode="ltGray">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2BEA167E-C4F4-4AF1-B4F8-523C02C63557}" type="datetimeFigureOut">
              <a:rPr lang="en-US" smtClean="0"/>
              <a:pPr/>
              <a:t>8/3/2023</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528382898"/>
      </p:ext>
    </p:extLst>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6F95-A879-D0B2-BC0D-3378126C877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3782DA3-D5D8-8B21-8454-5139FFBF890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A7FAAC-0159-8142-B8AC-096450EB035E}"/>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DFDBF663-6351-0812-249D-9B938256EA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43C275-1B46-DEC3-E913-4B87471A515A}"/>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59174280"/>
      </p:ext>
    </p:extLst>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7FCD-D150-5095-BAB9-434F90F42F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E1D088-DBA8-B263-8BDE-91C5ABE20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24E96-5662-BDB8-6C03-04E657B204B0}"/>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0561082C-E612-8FD5-842D-49273A670F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5E5DCF-E378-585B-E1EB-563B62BAFEA2}"/>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58630410"/>
      </p:ext>
    </p:extLst>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DA6C-B3B1-04BA-05DD-00F3D029568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C15609-8660-F3BE-8119-B8154B091B5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DB67C-1146-5DFE-2B6D-234078A9F7B0}"/>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553DCB56-D675-7FE6-BB3B-854175FF81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7AAE0B-91BB-87BF-C2D4-A93974656D1E}"/>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144842112"/>
      </p:ext>
    </p:extLst>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B0A7-BCE8-C07E-6670-72BB9ABE5F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A08425-1548-D99C-BB09-83B9A616C17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90B041-52E9-E7C0-7181-F4769864FC5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C8CA30-F9EA-8807-52C3-1D0D86CBED4D}"/>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6" name="Footer Placeholder 5">
            <a:extLst>
              <a:ext uri="{FF2B5EF4-FFF2-40B4-BE49-F238E27FC236}">
                <a16:creationId xmlns:a16="http://schemas.microsoft.com/office/drawing/2014/main" id="{936B186B-0377-1C75-2484-C7F3CB72D7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D0FA7C5-C603-EA3C-C8F6-BBC06A673169}"/>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82538364"/>
      </p:ext>
    </p:extLst>
  </p:cSld>
  <p:clrMapOvr>
    <a:masterClrMapping/>
  </p:clrMapOvr>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DAA2-A552-C98A-9F99-27A0BEB6F192}"/>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059A2F-50CB-F72A-658F-0750207736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668A958-9004-F497-1900-FAE27CCC756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68D4DD-C437-15E3-6A5F-BA0F4FCEB45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38C2D42-A764-D24F-92FD-706BF4068B2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EACC93-189E-3E6E-2868-99B4F2BE74D5}"/>
              </a:ext>
            </a:extLst>
          </p:cNvPr>
          <p:cNvSpPr>
            <a:spLocks noGrp="1"/>
          </p:cNvSpPr>
          <p:nvPr>
            <p:ph type="dt" sz="half" idx="10"/>
          </p:nvPr>
        </p:nvSpPr>
        <p:spPr/>
        <p:txBody>
          <a:bodyPr/>
          <a:lstStyle/>
          <a:p>
            <a:fld id="{2BEA167E-C4F4-4AF1-B4F8-523C02C63557}" type="datetimeFigureOut">
              <a:rPr lang="en-US" smtClean="0"/>
              <a:pPr/>
              <a:t>8/3/2023</a:t>
            </a:fld>
            <a:endParaRPr lang="en-US" dirty="0"/>
          </a:p>
        </p:txBody>
      </p:sp>
      <p:sp>
        <p:nvSpPr>
          <p:cNvPr id="8" name="Footer Placeholder 7">
            <a:extLst>
              <a:ext uri="{FF2B5EF4-FFF2-40B4-BE49-F238E27FC236}">
                <a16:creationId xmlns:a16="http://schemas.microsoft.com/office/drawing/2014/main" id="{E86CD078-34C5-BAB1-A5CA-F5CEEA8322E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7046781-A2FF-F70B-39D3-F9D856544093}"/>
              </a:ext>
            </a:extLst>
          </p:cNvPr>
          <p:cNvSpPr>
            <a:spLocks noGrp="1"/>
          </p:cNvSpPr>
          <p:nvPr>
            <p:ph type="sldNum" sz="quarter" idx="12"/>
          </p:nvPr>
        </p:nvSpPr>
        <p:spPr/>
        <p:txBody>
          <a:body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3356476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0.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slideLayout" Target="../slideLayouts/slideLayout146.xml"/><Relationship Id="rId18" Type="http://schemas.openxmlformats.org/officeDocument/2006/relationships/slideLayout" Target="../slideLayouts/slideLayout151.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17" Type="http://schemas.openxmlformats.org/officeDocument/2006/relationships/slideLayout" Target="../slideLayouts/slideLayout150.xml"/><Relationship Id="rId2" Type="http://schemas.openxmlformats.org/officeDocument/2006/relationships/slideLayout" Target="../slideLayouts/slideLayout135.xml"/><Relationship Id="rId16" Type="http://schemas.openxmlformats.org/officeDocument/2006/relationships/slideLayout" Target="../slideLayouts/slideLayout149.xml"/><Relationship Id="rId20" Type="http://schemas.openxmlformats.org/officeDocument/2006/relationships/image" Target="../media/image7.png"/><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5" Type="http://schemas.openxmlformats.org/officeDocument/2006/relationships/slideLayout" Target="../slideLayouts/slideLayout148.xml"/><Relationship Id="rId10" Type="http://schemas.openxmlformats.org/officeDocument/2006/relationships/slideLayout" Target="../slideLayouts/slideLayout143.xml"/><Relationship Id="rId19" Type="http://schemas.openxmlformats.org/officeDocument/2006/relationships/theme" Target="../theme/theme11.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9.xml"/><Relationship Id="rId13" Type="http://schemas.openxmlformats.org/officeDocument/2006/relationships/slideLayout" Target="../slideLayouts/slideLayout164.xml"/><Relationship Id="rId3" Type="http://schemas.openxmlformats.org/officeDocument/2006/relationships/slideLayout" Target="../slideLayouts/slideLayout154.xml"/><Relationship Id="rId7" Type="http://schemas.openxmlformats.org/officeDocument/2006/relationships/slideLayout" Target="../slideLayouts/slideLayout158.xml"/><Relationship Id="rId12" Type="http://schemas.openxmlformats.org/officeDocument/2006/relationships/slideLayout" Target="../slideLayouts/slideLayout163.xml"/><Relationship Id="rId2" Type="http://schemas.openxmlformats.org/officeDocument/2006/relationships/slideLayout" Target="../slideLayouts/slideLayout153.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5" Type="http://schemas.openxmlformats.org/officeDocument/2006/relationships/slideLayout" Target="../slideLayouts/slideLayout156.xml"/><Relationship Id="rId15" Type="http://schemas.openxmlformats.org/officeDocument/2006/relationships/theme" Target="../theme/theme12.xml"/><Relationship Id="rId10" Type="http://schemas.openxmlformats.org/officeDocument/2006/relationships/slideLayout" Target="../slideLayouts/slideLayout161.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4" Type="http://schemas.openxmlformats.org/officeDocument/2006/relationships/slideLayout" Target="../slideLayouts/slideLayout165.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3.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4.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slideLayout" Target="../slideLayouts/slideLayout200.xml"/><Relationship Id="rId18" Type="http://schemas.openxmlformats.org/officeDocument/2006/relationships/theme" Target="../theme/theme1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slideLayout" Target="../slideLayouts/slideLayout199.xml"/><Relationship Id="rId17" Type="http://schemas.openxmlformats.org/officeDocument/2006/relationships/slideLayout" Target="../slideLayouts/slideLayout204.xml"/><Relationship Id="rId2" Type="http://schemas.openxmlformats.org/officeDocument/2006/relationships/slideLayout" Target="../slideLayouts/slideLayout189.xml"/><Relationship Id="rId16" Type="http://schemas.openxmlformats.org/officeDocument/2006/relationships/slideLayout" Target="../slideLayouts/slideLayout203.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5" Type="http://schemas.openxmlformats.org/officeDocument/2006/relationships/slideLayout" Target="../slideLayouts/slideLayout20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slideLayout" Target="../slideLayouts/slideLayout201.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slideLayout" Target="../slideLayouts/slideLayout217.xml"/><Relationship Id="rId18" Type="http://schemas.openxmlformats.org/officeDocument/2006/relationships/theme" Target="../theme/theme16.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17" Type="http://schemas.openxmlformats.org/officeDocument/2006/relationships/slideLayout" Target="../slideLayouts/slideLayout221.xml"/><Relationship Id="rId2" Type="http://schemas.openxmlformats.org/officeDocument/2006/relationships/slideLayout" Target="../slideLayouts/slideLayout206.xml"/><Relationship Id="rId16" Type="http://schemas.openxmlformats.org/officeDocument/2006/relationships/slideLayout" Target="../slideLayouts/slideLayout220.xml"/><Relationship Id="rId20" Type="http://schemas.openxmlformats.org/officeDocument/2006/relationships/image" Target="../media/image14.png"/><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5" Type="http://schemas.openxmlformats.org/officeDocument/2006/relationships/slideLayout" Target="../slideLayouts/slideLayout219.xml"/><Relationship Id="rId10" Type="http://schemas.openxmlformats.org/officeDocument/2006/relationships/slideLayout" Target="../slideLayouts/slideLayout214.xml"/><Relationship Id="rId19" Type="http://schemas.openxmlformats.org/officeDocument/2006/relationships/image" Target="../media/image13.png"/><Relationship Id="rId4" Type="http://schemas.openxmlformats.org/officeDocument/2006/relationships/slideLayout" Target="../slideLayouts/slideLayout208.xml"/><Relationship Id="rId9" Type="http://schemas.openxmlformats.org/officeDocument/2006/relationships/slideLayout" Target="../slideLayouts/slideLayout213.xml"/><Relationship Id="rId14" Type="http://schemas.openxmlformats.org/officeDocument/2006/relationships/slideLayout" Target="../slideLayouts/slideLayout21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theme" Target="../theme/theme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5.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6.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theme" Target="../theme/theme7.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19" Type="http://schemas.openxmlformats.org/officeDocument/2006/relationships/image" Target="../media/image4.png"/><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theme" Target="../theme/theme8.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theme" Target="../theme/theme9.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100000">
              <a:schemeClr val="accent6">
                <a:lumMod val="10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1991B-5879-444F-8880-D4274E50F04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5B81991B-5879-444F-8880-D4274E50F04F}"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22600946"/>
      </p:ext>
    </p:extLst>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8798743"/>
      </p:ext>
    </p:extLst>
  </p:cSld>
  <p:clrMap bg1="lt1" tx1="dk1" bg2="lt2" tx2="dk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 id="2147484267" r:id="rId12"/>
    <p:sldLayoutId id="2147484268" r:id="rId13"/>
    <p:sldLayoutId id="2147484269" r:id="rId14"/>
    <p:sldLayoutId id="2147484270" r:id="rId15"/>
    <p:sldLayoutId id="2147484271" r:id="rId16"/>
    <p:sldLayoutId id="2147484272" r:id="rId17"/>
    <p:sldLayoutId id="2147484273"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2BEA167E-C4F4-4AF1-B4F8-523C02C63557}" type="datetimeFigureOut">
              <a:rPr lang="en-US" smtClean="0"/>
              <a:pPr/>
              <a:t>8/3/2023</a:t>
            </a:fld>
            <a:endParaRPr lang="en-US" dirty="0"/>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144106694"/>
      </p:ext>
    </p:extLst>
  </p:cSld>
  <p:clrMap bg1="dk1" tx1="lt1" bg2="dk2" tx2="lt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 id="2147484286" r:id="rId12"/>
    <p:sldLayoutId id="2147484287" r:id="rId13"/>
    <p:sldLayoutId id="2147484288"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165281466"/>
      </p:ext>
    </p:extLst>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Lst>
  <p:hf sldNum="0"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accent1">
                    <a:lumMod val="60000"/>
                    <a:lumOff val="40000"/>
                  </a:schemeClr>
                </a:solidFill>
                <a:latin typeface="+mj-lt"/>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1804978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hf sldNum="0" hdr="0" ftr="0" dt="0"/>
  <p:txStyles>
    <p:titleStyle>
      <a:lvl1pPr algn="l" defTabSz="914400" rtl="0" eaLnBrk="1" latinLnBrk="0" hangingPunct="1">
        <a:lnSpc>
          <a:spcPct val="90000"/>
        </a:lnSpc>
        <a:spcBef>
          <a:spcPct val="0"/>
        </a:spcBef>
        <a:buNone/>
        <a:defRPr sz="4000" b="1" kern="1200" spc="-7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595243009"/>
      </p:ext>
    </p:extLst>
  </p:cSld>
  <p:clrMap bg1="dk1" tx1="lt1" bg2="dk2" tx2="lt2" accent1="accent1" accent2="accent2" accent3="accent3" accent4="accent4" accent5="accent5" accent6="accent6" hlink="hlink" folHlink="folHlink"/>
  <p:sldLayoutIdLst>
    <p:sldLayoutId id="2147484326"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 id="2147484335" r:id="rId10"/>
    <p:sldLayoutId id="2147484336" r:id="rId11"/>
    <p:sldLayoutId id="2147484337" r:id="rId12"/>
    <p:sldLayoutId id="2147484338" r:id="rId13"/>
    <p:sldLayoutId id="2147484339" r:id="rId14"/>
    <p:sldLayoutId id="2147484340" r:id="rId15"/>
    <p:sldLayoutId id="2147484341" r:id="rId16"/>
    <p:sldLayoutId id="2147484342"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355111627"/>
      </p:ext>
    </p:extLst>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 id="2147484347" r:id="rId4"/>
    <p:sldLayoutId id="2147484348" r:id="rId5"/>
    <p:sldLayoutId id="2147484349" r:id="rId6"/>
    <p:sldLayoutId id="2147484350" r:id="rId7"/>
    <p:sldLayoutId id="2147484351" r:id="rId8"/>
    <p:sldLayoutId id="2147484352" r:id="rId9"/>
    <p:sldLayoutId id="2147484353" r:id="rId10"/>
    <p:sldLayoutId id="2147484354" r:id="rId11"/>
    <p:sldLayoutId id="2147484355" r:id="rId12"/>
    <p:sldLayoutId id="2147484356" r:id="rId13"/>
    <p:sldLayoutId id="2147484357" r:id="rId14"/>
    <p:sldLayoutId id="2147484358" r:id="rId15"/>
    <p:sldLayoutId id="2147484359" r:id="rId16"/>
    <p:sldLayoutId id="2147484360" r:id="rId17"/>
  </p:sldLayoutIdLst>
  <p:hf sldNum="0"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100000">
              <a:schemeClr val="accent6">
                <a:lumMod val="10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2243706237"/>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100000">
              <a:schemeClr val="accent6">
                <a:lumMod val="10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555452647"/>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Ls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36111407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475887420"/>
      </p:ext>
    </p:extLst>
  </p:cSld>
  <p:clrMap bg1="dk1" tx1="lt1" bg2="dk2" tx2="lt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FA9B28-B0DA-6707-8620-25C0366D6EB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E922F5-C039-F1A5-A926-81349A43615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BC1AE-1623-F9F6-3AE9-C2D6D7CECB2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5F4D78B8-932D-717F-48B7-186442F926C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88D3112-764E-139C-89AD-4719C0DF873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3766261266"/>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719625282"/>
      </p:ext>
    </p:extLst>
  </p:cSld>
  <p:clrMap bg1="dk1" tx1="lt1" bg2="dk2" tx2="lt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01" r:id="rId14"/>
    <p:sldLayoutId id="2147484002" r:id="rId15"/>
    <p:sldLayoutId id="2147484003" r:id="rId16"/>
    <p:sldLayoutId id="2147484004"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BBBB1-F10D-3FDD-12B5-E32CF9882C4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E9EF01-7196-2EDF-5AF3-E5204A3FE96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09616B-D33A-4179-8B01-3926F13BF78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BEA167E-C4F4-4AF1-B4F8-523C02C63557}" type="datetimeFigureOut">
              <a:rPr lang="en-US" smtClean="0"/>
              <a:pPr/>
              <a:t>8/3/2023</a:t>
            </a:fld>
            <a:endParaRPr lang="en-US" dirty="0"/>
          </a:p>
        </p:txBody>
      </p:sp>
      <p:sp>
        <p:nvSpPr>
          <p:cNvPr id="5" name="Footer Placeholder 4">
            <a:extLst>
              <a:ext uri="{FF2B5EF4-FFF2-40B4-BE49-F238E27FC236}">
                <a16:creationId xmlns:a16="http://schemas.microsoft.com/office/drawing/2014/main" id="{5F1574E2-2623-8168-7D5E-EEA18AE2CA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11707C2-260E-85E9-863A-DC2CFAF831E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1658241401"/>
      </p:ext>
    </p:extLst>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BEA167E-C4F4-4AF1-B4F8-523C02C63557}" type="datetimeFigureOut">
              <a:rPr lang="en-US" smtClean="0"/>
              <a:pPr/>
              <a:t>8/3/2023</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5B81991B-5879-444F-8880-D4274E50F04F}" type="slidenum">
              <a:rPr lang="en-US" smtClean="0"/>
              <a:pPr/>
              <a:t>‹#›</a:t>
            </a:fld>
            <a:endParaRPr lang="en-US" dirty="0"/>
          </a:p>
        </p:txBody>
      </p:sp>
    </p:spTree>
    <p:extLst>
      <p:ext uri="{BB962C8B-B14F-4D97-AF65-F5344CB8AC3E}">
        <p14:creationId xmlns:p14="http://schemas.microsoft.com/office/powerpoint/2010/main" val="4155899568"/>
      </p:ext>
    </p:extLst>
  </p:cSld>
  <p:clrMap bg1="dk1" tx1="lt1" bg2="dk2" tx2="lt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 id="2147484237" r:id="rId12"/>
    <p:sldLayoutId id="2147484238" r:id="rId13"/>
    <p:sldLayoutId id="2147484239" r:id="rId14"/>
    <p:sldLayoutId id="2147484240" r:id="rId15"/>
    <p:sldLayoutId id="2147484241" r:id="rId16"/>
    <p:sldLayoutId id="2147484242" r:id="rId17"/>
  </p:sldLayoutIdLst>
  <p:hf sldNum="0"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1.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8.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6.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C9E712-A2F9-D2F5-3447-56AEB796DC26}"/>
              </a:ext>
            </a:extLst>
          </p:cNvPr>
          <p:cNvSpPr txBox="1"/>
          <p:nvPr/>
        </p:nvSpPr>
        <p:spPr>
          <a:xfrm>
            <a:off x="1808083" y="620688"/>
            <a:ext cx="7272808" cy="707886"/>
          </a:xfrm>
          <a:prstGeom prst="rect">
            <a:avLst/>
          </a:prstGeom>
          <a:noFill/>
        </p:spPr>
        <p:txBody>
          <a:bodyPr wrap="square">
            <a:spAutoFit/>
          </a:bodyPr>
          <a:lstStyle/>
          <a:p>
            <a:r>
              <a:rPr lang="en-US" sz="4000" dirty="0"/>
              <a:t>Breast cancer Prediction</a:t>
            </a:r>
            <a:endParaRPr lang="en-IN" sz="4000" dirty="0"/>
          </a:p>
        </p:txBody>
      </p:sp>
      <p:graphicFrame>
        <p:nvGraphicFramePr>
          <p:cNvPr id="4" name="Diagram 3">
            <a:extLst>
              <a:ext uri="{FF2B5EF4-FFF2-40B4-BE49-F238E27FC236}">
                <a16:creationId xmlns:a16="http://schemas.microsoft.com/office/drawing/2014/main" id="{256B3EB8-E6ED-1F7A-CC19-EF03DAEFC841}"/>
              </a:ext>
            </a:extLst>
          </p:cNvPr>
          <p:cNvGraphicFramePr/>
          <p:nvPr>
            <p:extLst>
              <p:ext uri="{D42A27DB-BD31-4B8C-83A1-F6EECF244321}">
                <p14:modId xmlns:p14="http://schemas.microsoft.com/office/powerpoint/2010/main" val="835387197"/>
              </p:ext>
            </p:extLst>
          </p:nvPr>
        </p:nvGraphicFramePr>
        <p:xfrm>
          <a:off x="5076056" y="5157192"/>
          <a:ext cx="3664608" cy="1551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164098"/>
      </p:ext>
    </p:extLst>
  </p:cSld>
  <p:clrMapOvr>
    <a:masterClrMapping/>
  </p:clrMapOvr>
  <mc:AlternateContent xmlns:mc="http://schemas.openxmlformats.org/markup-compatibility/2006" xmlns:p14="http://schemas.microsoft.com/office/powerpoint/2010/main">
    <mc:Choice Requires="p14">
      <p:transition spd="slow" p14:dur="1500" advTm="600000">
        <p:split orient="vert"/>
      </p:transition>
    </mc:Choice>
    <mc:Fallback xmlns="">
      <p:transition spd="slow" advTm="600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anim calcmode="lin" valueType="num">
                                      <p:cBhvr>
                                        <p:cTn id="9"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4"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77CB299-DCDF-2EAF-AA42-969894A90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640"/>
            <a:ext cx="4740058" cy="3090450"/>
          </a:xfrm>
          <a:prstGeom prst="rect">
            <a:avLst/>
          </a:prstGeom>
        </p:spPr>
      </p:pic>
      <p:pic>
        <p:nvPicPr>
          <p:cNvPr id="13" name="Picture 12">
            <a:extLst>
              <a:ext uri="{FF2B5EF4-FFF2-40B4-BE49-F238E27FC236}">
                <a16:creationId xmlns:a16="http://schemas.microsoft.com/office/drawing/2014/main" id="{B0438152-07BF-ABE5-475E-4229034C9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4283968" cy="3429000"/>
          </a:xfrm>
          <a:prstGeom prst="rect">
            <a:avLst/>
          </a:prstGeom>
        </p:spPr>
      </p:pic>
      <p:pic>
        <p:nvPicPr>
          <p:cNvPr id="15" name="Picture 14">
            <a:extLst>
              <a:ext uri="{FF2B5EF4-FFF2-40B4-BE49-F238E27FC236}">
                <a16:creationId xmlns:a16="http://schemas.microsoft.com/office/drawing/2014/main" id="{5CD6509A-1E7B-C55C-1ECF-93050DB374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38730"/>
            <a:ext cx="4644008" cy="3240360"/>
          </a:xfrm>
          <a:prstGeom prst="rect">
            <a:avLst/>
          </a:prstGeom>
        </p:spPr>
      </p:pic>
      <p:pic>
        <p:nvPicPr>
          <p:cNvPr id="17" name="Picture 16">
            <a:extLst>
              <a:ext uri="{FF2B5EF4-FFF2-40B4-BE49-F238E27FC236}">
                <a16:creationId xmlns:a16="http://schemas.microsoft.com/office/drawing/2014/main" id="{BC2BD95F-89F2-91C2-AB9E-EACB323316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3968" y="3279090"/>
            <a:ext cx="4860032" cy="3540180"/>
          </a:xfrm>
          <a:prstGeom prst="rect">
            <a:avLst/>
          </a:prstGeom>
        </p:spPr>
      </p:pic>
    </p:spTree>
    <p:extLst>
      <p:ext uri="{BB962C8B-B14F-4D97-AF65-F5344CB8AC3E}">
        <p14:creationId xmlns:p14="http://schemas.microsoft.com/office/powerpoint/2010/main" val="127630583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B5ED73-D6C1-2E06-F1C2-F8844DAEE681}"/>
              </a:ext>
            </a:extLst>
          </p:cNvPr>
          <p:cNvSpPr/>
          <p:nvPr/>
        </p:nvSpPr>
        <p:spPr>
          <a:xfrm>
            <a:off x="0" y="11125"/>
            <a:ext cx="91440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lIns="91440" tIns="45720" rIns="91440" bIns="45720">
            <a:spAutoFit/>
          </a:bodyPr>
          <a:lstStyle/>
          <a:p>
            <a:pPr algn="ctr"/>
            <a:r>
              <a:rPr lang="en-US" sz="3600" b="1" spc="50" dirty="0">
                <a:ln w="0"/>
                <a:solidFill>
                  <a:schemeClr val="bg2"/>
                </a:solidFill>
                <a:effectLst>
                  <a:innerShdw blurRad="63500" dist="50800" dir="13500000">
                    <a:srgbClr val="000000">
                      <a:alpha val="50000"/>
                    </a:srgbClr>
                  </a:innerShdw>
                </a:effectLst>
              </a:rPr>
              <a:t>Splitting </a:t>
            </a:r>
            <a:r>
              <a:rPr lang="en-US" sz="3600" b="1" spc="50" dirty="0" err="1">
                <a:ln w="0"/>
                <a:solidFill>
                  <a:schemeClr val="bg2"/>
                </a:solidFill>
                <a:effectLst>
                  <a:innerShdw blurRad="63500" dist="50800" dir="13500000">
                    <a:srgbClr val="000000">
                      <a:alpha val="50000"/>
                    </a:srgbClr>
                  </a:innerShdw>
                </a:effectLst>
              </a:rPr>
              <a:t>DataFrame</a:t>
            </a:r>
            <a:r>
              <a:rPr lang="en-US" sz="3600" b="1" spc="50" dirty="0">
                <a:ln w="0"/>
                <a:solidFill>
                  <a:schemeClr val="bg2"/>
                </a:solidFill>
                <a:effectLst>
                  <a:innerShdw blurRad="63500" dist="50800" dir="13500000">
                    <a:srgbClr val="000000">
                      <a:alpha val="50000"/>
                    </a:srgbClr>
                  </a:innerShdw>
                </a:effectLst>
              </a:rPr>
              <a:t> in Train and Test</a:t>
            </a:r>
          </a:p>
          <a:p>
            <a:pPr algn="ctr"/>
            <a:endParaRPr lang="en-US" sz="3600" b="1" spc="50" dirty="0">
              <a:ln w="0"/>
              <a:solidFill>
                <a:schemeClr val="bg2"/>
              </a:solidFill>
              <a:effectLst>
                <a:innerShdw blurRad="63500" dist="50800" dir="13500000">
                  <a:srgbClr val="000000">
                    <a:alpha val="50000"/>
                  </a:srgbClr>
                </a:innerShdw>
              </a:effectLst>
            </a:endParaRPr>
          </a:p>
        </p:txBody>
      </p:sp>
      <p:pic>
        <p:nvPicPr>
          <p:cNvPr id="4" name="Picture 3">
            <a:extLst>
              <a:ext uri="{FF2B5EF4-FFF2-40B4-BE49-F238E27FC236}">
                <a16:creationId xmlns:a16="http://schemas.microsoft.com/office/drawing/2014/main" id="{31E0D537-2EAF-754A-4C76-E91084D85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9" y="1268760"/>
            <a:ext cx="9164479" cy="2520280"/>
          </a:xfrm>
          <a:prstGeom prst="rect">
            <a:avLst/>
          </a:prstGeom>
        </p:spPr>
      </p:pic>
      <p:pic>
        <p:nvPicPr>
          <p:cNvPr id="6" name="Picture 5">
            <a:extLst>
              <a:ext uri="{FF2B5EF4-FFF2-40B4-BE49-F238E27FC236}">
                <a16:creationId xmlns:a16="http://schemas.microsoft.com/office/drawing/2014/main" id="{FCF6DCD1-BB79-C05D-016D-A8FD61CFD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9" y="3789040"/>
            <a:ext cx="9164479" cy="3068960"/>
          </a:xfrm>
          <a:prstGeom prst="rect">
            <a:avLst/>
          </a:prstGeom>
        </p:spPr>
      </p:pic>
    </p:spTree>
    <p:extLst>
      <p:ext uri="{BB962C8B-B14F-4D97-AF65-F5344CB8AC3E}">
        <p14:creationId xmlns:p14="http://schemas.microsoft.com/office/powerpoint/2010/main" val="4515745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4B8AC1-B650-10B5-DF1C-94FE55635971}"/>
              </a:ext>
            </a:extLst>
          </p:cNvPr>
          <p:cNvSpPr/>
          <p:nvPr/>
        </p:nvSpPr>
        <p:spPr>
          <a:xfrm>
            <a:off x="1187624" y="188640"/>
            <a:ext cx="597666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Feature Scaling</a:t>
            </a:r>
          </a:p>
        </p:txBody>
      </p:sp>
      <p:pic>
        <p:nvPicPr>
          <p:cNvPr id="4" name="Picture 3">
            <a:extLst>
              <a:ext uri="{FF2B5EF4-FFF2-40B4-BE49-F238E27FC236}">
                <a16:creationId xmlns:a16="http://schemas.microsoft.com/office/drawing/2014/main" id="{52640646-D3FA-3C5B-B8D3-362FB4CA8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952" y="2733253"/>
            <a:ext cx="7263042" cy="3617071"/>
          </a:xfrm>
          <a:prstGeom prst="rect">
            <a:avLst/>
          </a:prstGeom>
        </p:spPr>
      </p:pic>
      <p:sp>
        <p:nvSpPr>
          <p:cNvPr id="5" name="Rectangle 4">
            <a:extLst>
              <a:ext uri="{FF2B5EF4-FFF2-40B4-BE49-F238E27FC236}">
                <a16:creationId xmlns:a16="http://schemas.microsoft.com/office/drawing/2014/main" id="{4541D408-5DD8-1DB0-70BE-39062F97D48A}"/>
              </a:ext>
            </a:extLst>
          </p:cNvPr>
          <p:cNvSpPr/>
          <p:nvPr/>
        </p:nvSpPr>
        <p:spPr>
          <a:xfrm>
            <a:off x="837349" y="1362105"/>
            <a:ext cx="6677213" cy="954107"/>
          </a:xfrm>
          <a:prstGeom prst="rect">
            <a:avLst/>
          </a:prstGeom>
          <a:noFill/>
        </p:spPr>
        <p:txBody>
          <a:bodyPr wrap="none" lIns="91440" tIns="45720" rIns="91440" bIns="45720">
            <a:spAutoFit/>
          </a:bodyPr>
          <a:lstStyle/>
          <a:p>
            <a:pPr algn="ctr"/>
            <a:r>
              <a:rPr lang="en-IN" sz="2800" b="0" i="0" dirty="0">
                <a:solidFill>
                  <a:srgbClr val="202124"/>
                </a:solidFill>
                <a:effectLst/>
                <a:latin typeface="Google Sans"/>
              </a:rPr>
              <a:t>Feature scaling is </a:t>
            </a:r>
            <a:r>
              <a:rPr lang="en-IN" sz="2800" b="0" i="0" dirty="0">
                <a:solidFill>
                  <a:srgbClr val="040C28"/>
                </a:solidFill>
                <a:effectLst/>
                <a:latin typeface="Google Sans"/>
              </a:rPr>
              <a:t>the process of normalizing </a:t>
            </a:r>
          </a:p>
          <a:p>
            <a:pPr algn="ctr"/>
            <a:r>
              <a:rPr lang="en-IN" sz="2800" b="0" i="0" dirty="0">
                <a:solidFill>
                  <a:srgbClr val="040C28"/>
                </a:solidFill>
                <a:effectLst/>
                <a:latin typeface="Google Sans"/>
              </a:rPr>
              <a:t>the range of features in a dataset</a:t>
            </a:r>
            <a:r>
              <a:rPr lang="en-IN" sz="2800" b="0" i="0" dirty="0">
                <a:solidFill>
                  <a:srgbClr val="202124"/>
                </a:solidFill>
                <a:effectLst/>
                <a:latin typeface="Google Sans"/>
              </a:rPr>
              <a:t>.</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8203087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A0D5F7-2380-42F5-D004-FA9715B65BE8}"/>
              </a:ext>
            </a:extLst>
          </p:cNvPr>
          <p:cNvSpPr/>
          <p:nvPr/>
        </p:nvSpPr>
        <p:spPr>
          <a:xfrm>
            <a:off x="1440373" y="188640"/>
            <a:ext cx="6263253"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ML model building</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Rectangle 2">
            <a:extLst>
              <a:ext uri="{FF2B5EF4-FFF2-40B4-BE49-F238E27FC236}">
                <a16:creationId xmlns:a16="http://schemas.microsoft.com/office/drawing/2014/main" id="{EBB7D916-3462-64F2-43B7-83843BD5EBB1}"/>
              </a:ext>
            </a:extLst>
          </p:cNvPr>
          <p:cNvSpPr/>
          <p:nvPr/>
        </p:nvSpPr>
        <p:spPr>
          <a:xfrm>
            <a:off x="611560" y="2420888"/>
            <a:ext cx="7560840" cy="230832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342900" indent="-342900">
              <a:buFont typeface="Wingdings" panose="05000000000000000000" pitchFamily="2" charset="2"/>
              <a:buChar char="q"/>
            </a:pPr>
            <a:r>
              <a:rPr lang="en-IN" sz="2400" b="0" i="0" dirty="0">
                <a:solidFill>
                  <a:srgbClr val="202124"/>
                </a:solidFill>
                <a:effectLst/>
                <a:latin typeface="Dubai" panose="020B0503030403030204" pitchFamily="34" charset="-78"/>
                <a:cs typeface="Dubai" panose="020B0503030403030204" pitchFamily="34" charset="-78"/>
              </a:rPr>
              <a:t>Building a model in machine learning is </a:t>
            </a:r>
            <a:r>
              <a:rPr lang="en-IN" sz="2400" b="0" i="0" dirty="0">
                <a:solidFill>
                  <a:srgbClr val="040C28"/>
                </a:solidFill>
                <a:effectLst/>
                <a:latin typeface="Dubai" panose="020B0503030403030204" pitchFamily="34" charset="-78"/>
                <a:cs typeface="Dubai" panose="020B0503030403030204" pitchFamily="34" charset="-78"/>
              </a:rPr>
              <a:t>creating a mathematical representation by generalizing and learning from training data</a:t>
            </a:r>
            <a:r>
              <a:rPr lang="en-IN" sz="2400" b="0" i="0" dirty="0">
                <a:solidFill>
                  <a:srgbClr val="202124"/>
                </a:solidFill>
                <a:effectLst/>
                <a:latin typeface="Dubai" panose="020B0503030403030204" pitchFamily="34" charset="-78"/>
                <a:cs typeface="Dubai" panose="020B0503030403030204" pitchFamily="34" charset="-78"/>
              </a:rPr>
              <a:t>. </a:t>
            </a:r>
          </a:p>
          <a:p>
            <a:pPr marL="342900" indent="-342900">
              <a:buFont typeface="Wingdings" panose="05000000000000000000" pitchFamily="2" charset="2"/>
              <a:buChar char="q"/>
            </a:pPr>
            <a:endParaRPr lang="en-IN" sz="2400" dirty="0">
              <a:solidFill>
                <a:srgbClr val="202124"/>
              </a:solidFill>
              <a:latin typeface="Dubai" panose="020B0503030403030204" pitchFamily="34" charset="-78"/>
              <a:cs typeface="Dubai" panose="020B0503030403030204" pitchFamily="34" charset="-78"/>
            </a:endParaRPr>
          </a:p>
          <a:p>
            <a:pPr marL="342900" indent="-342900">
              <a:buFont typeface="Wingdings" panose="05000000000000000000" pitchFamily="2" charset="2"/>
              <a:buChar char="q"/>
            </a:pPr>
            <a:r>
              <a:rPr lang="en-IN" sz="2400" b="0" i="0" dirty="0">
                <a:solidFill>
                  <a:srgbClr val="202124"/>
                </a:solidFill>
                <a:effectLst/>
                <a:latin typeface="Dubai" panose="020B0503030403030204" pitchFamily="34" charset="-78"/>
                <a:cs typeface="Dubai" panose="020B0503030403030204" pitchFamily="34" charset="-78"/>
              </a:rPr>
              <a:t>Then, the built machine learning model is applied to new data to make predictions and obtain results.</a:t>
            </a:r>
            <a:endParaRPr lang="en-US" sz="2400" b="1" cap="none" spc="0" dirty="0">
              <a:ln/>
              <a:solidFill>
                <a:schemeClr val="accent3"/>
              </a:solidFill>
              <a:effectLst/>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25080089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20C3C-D46A-7FA1-F1AA-DC441A831D54}"/>
              </a:ext>
            </a:extLst>
          </p:cNvPr>
          <p:cNvSpPr/>
          <p:nvPr/>
        </p:nvSpPr>
        <p:spPr>
          <a:xfrm>
            <a:off x="-612576" y="188640"/>
            <a:ext cx="6336704"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Models used</a:t>
            </a:r>
          </a:p>
        </p:txBody>
      </p:sp>
      <p:graphicFrame>
        <p:nvGraphicFramePr>
          <p:cNvPr id="5" name="Diagram 4">
            <a:extLst>
              <a:ext uri="{FF2B5EF4-FFF2-40B4-BE49-F238E27FC236}">
                <a16:creationId xmlns:a16="http://schemas.microsoft.com/office/drawing/2014/main" id="{D9F9506A-94E7-D359-BD9D-ECD72EA5A755}"/>
              </a:ext>
            </a:extLst>
          </p:cNvPr>
          <p:cNvGraphicFramePr/>
          <p:nvPr>
            <p:extLst>
              <p:ext uri="{D42A27DB-BD31-4B8C-83A1-F6EECF244321}">
                <p14:modId xmlns:p14="http://schemas.microsoft.com/office/powerpoint/2010/main" val="3653903441"/>
              </p:ext>
            </p:extLst>
          </p:nvPr>
        </p:nvGraphicFramePr>
        <p:xfrm>
          <a:off x="323528" y="1412776"/>
          <a:ext cx="7992888" cy="5053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7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tint val="2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1176F9-47EA-E611-D870-4EDFA2BDE291}"/>
              </a:ext>
            </a:extLst>
          </p:cNvPr>
          <p:cNvSpPr/>
          <p:nvPr/>
        </p:nvSpPr>
        <p:spPr>
          <a:xfrm>
            <a:off x="179512" y="454588"/>
            <a:ext cx="3352201" cy="923330"/>
          </a:xfrm>
          <a:prstGeom prst="rect">
            <a:avLst/>
          </a:prstGeom>
          <a:noFill/>
          <a:effectLst>
            <a:softEdge rad="31750"/>
          </a:effectLst>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Accuracy</a:t>
            </a:r>
          </a:p>
        </p:txBody>
      </p:sp>
      <p:graphicFrame>
        <p:nvGraphicFramePr>
          <p:cNvPr id="3" name="Table 3">
            <a:extLst>
              <a:ext uri="{FF2B5EF4-FFF2-40B4-BE49-F238E27FC236}">
                <a16:creationId xmlns:a16="http://schemas.microsoft.com/office/drawing/2014/main" id="{84C73ADA-7237-D0F5-4068-1B628D3476F2}"/>
              </a:ext>
            </a:extLst>
          </p:cNvPr>
          <p:cNvGraphicFramePr>
            <a:graphicFrameLocks noGrp="1"/>
          </p:cNvGraphicFramePr>
          <p:nvPr>
            <p:extLst>
              <p:ext uri="{D42A27DB-BD31-4B8C-83A1-F6EECF244321}">
                <p14:modId xmlns:p14="http://schemas.microsoft.com/office/powerpoint/2010/main" val="193155851"/>
              </p:ext>
            </p:extLst>
          </p:nvPr>
        </p:nvGraphicFramePr>
        <p:xfrm>
          <a:off x="179512" y="1397000"/>
          <a:ext cx="8964488" cy="5461000"/>
        </p:xfrm>
        <a:graphic>
          <a:graphicData uri="http://schemas.openxmlformats.org/drawingml/2006/table">
            <a:tbl>
              <a:tblPr firstRow="1" bandRow="1">
                <a:tableStyleId>{16D9F66E-5EB9-4882-86FB-DCBF35E3C3E4}</a:tableStyleId>
              </a:tblPr>
              <a:tblGrid>
                <a:gridCol w="4482244">
                  <a:extLst>
                    <a:ext uri="{9D8B030D-6E8A-4147-A177-3AD203B41FA5}">
                      <a16:colId xmlns:a16="http://schemas.microsoft.com/office/drawing/2014/main" val="567040063"/>
                    </a:ext>
                  </a:extLst>
                </a:gridCol>
                <a:gridCol w="4482244">
                  <a:extLst>
                    <a:ext uri="{9D8B030D-6E8A-4147-A177-3AD203B41FA5}">
                      <a16:colId xmlns:a16="http://schemas.microsoft.com/office/drawing/2014/main" val="3545020575"/>
                    </a:ext>
                  </a:extLst>
                </a:gridCol>
              </a:tblGrid>
              <a:tr h="682625">
                <a:tc>
                  <a:txBody>
                    <a:bodyPr/>
                    <a:lstStyle/>
                    <a:p>
                      <a:r>
                        <a:rPr lang="en-US" dirty="0"/>
                        <a:t>Models</a:t>
                      </a:r>
                      <a:endParaRPr lang="en-IN" dirty="0"/>
                    </a:p>
                  </a:txBody>
                  <a:tcPr/>
                </a:tc>
                <a:tc>
                  <a:txBody>
                    <a:bodyPr/>
                    <a:lstStyle/>
                    <a:p>
                      <a:r>
                        <a:rPr lang="en-US" dirty="0"/>
                        <a:t>Accuracy ( in % )</a:t>
                      </a:r>
                      <a:endParaRPr lang="en-IN" dirty="0"/>
                    </a:p>
                  </a:txBody>
                  <a:tcPr/>
                </a:tc>
                <a:extLst>
                  <a:ext uri="{0D108BD9-81ED-4DB2-BD59-A6C34878D82A}">
                    <a16:rowId xmlns:a16="http://schemas.microsoft.com/office/drawing/2014/main" val="3868973278"/>
                  </a:ext>
                </a:extLst>
              </a:tr>
              <a:tr h="682625">
                <a:tc>
                  <a:txBody>
                    <a:bodyPr/>
                    <a:lstStyle/>
                    <a:p>
                      <a:r>
                        <a:rPr lang="en-US" dirty="0"/>
                        <a:t>Support Vector classifier</a:t>
                      </a:r>
                      <a:endParaRPr lang="en-IN" dirty="0"/>
                    </a:p>
                  </a:txBody>
                  <a:tcPr/>
                </a:tc>
                <a:tc>
                  <a:txBody>
                    <a:bodyPr/>
                    <a:lstStyle/>
                    <a:p>
                      <a:r>
                        <a:rPr lang="en-US" dirty="0"/>
                        <a:t>96</a:t>
                      </a:r>
                      <a:endParaRPr lang="en-IN" dirty="0"/>
                    </a:p>
                  </a:txBody>
                  <a:tcPr/>
                </a:tc>
                <a:extLst>
                  <a:ext uri="{0D108BD9-81ED-4DB2-BD59-A6C34878D82A}">
                    <a16:rowId xmlns:a16="http://schemas.microsoft.com/office/drawing/2014/main" val="1021360836"/>
                  </a:ext>
                </a:extLst>
              </a:tr>
              <a:tr h="682625">
                <a:tc>
                  <a:txBody>
                    <a:bodyPr/>
                    <a:lstStyle/>
                    <a:p>
                      <a:r>
                        <a:rPr lang="en-US" dirty="0"/>
                        <a:t>Logistic regression</a:t>
                      </a:r>
                      <a:endParaRPr lang="en-IN" dirty="0"/>
                    </a:p>
                  </a:txBody>
                  <a:tcPr/>
                </a:tc>
                <a:tc>
                  <a:txBody>
                    <a:bodyPr/>
                    <a:lstStyle/>
                    <a:p>
                      <a:r>
                        <a:rPr lang="en-US" dirty="0"/>
                        <a:t>45</a:t>
                      </a:r>
                      <a:endParaRPr lang="en-IN" dirty="0"/>
                    </a:p>
                  </a:txBody>
                  <a:tcPr/>
                </a:tc>
                <a:extLst>
                  <a:ext uri="{0D108BD9-81ED-4DB2-BD59-A6C34878D82A}">
                    <a16:rowId xmlns:a16="http://schemas.microsoft.com/office/drawing/2014/main" val="2233787082"/>
                  </a:ext>
                </a:extLst>
              </a:tr>
              <a:tr h="682625">
                <a:tc>
                  <a:txBody>
                    <a:bodyPr/>
                    <a:lstStyle/>
                    <a:p>
                      <a:r>
                        <a:rPr lang="en-US" dirty="0"/>
                        <a:t>K-Nearest </a:t>
                      </a:r>
                      <a:r>
                        <a:rPr lang="en-US" dirty="0" err="1"/>
                        <a:t>neighbour</a:t>
                      </a:r>
                      <a:r>
                        <a:rPr lang="en-US" dirty="0"/>
                        <a:t> classifier</a:t>
                      </a:r>
                      <a:endParaRPr lang="en-IN" dirty="0"/>
                    </a:p>
                  </a:txBody>
                  <a:tcPr/>
                </a:tc>
                <a:tc>
                  <a:txBody>
                    <a:bodyPr/>
                    <a:lstStyle/>
                    <a:p>
                      <a:r>
                        <a:rPr lang="en-US" dirty="0"/>
                        <a:t>57</a:t>
                      </a:r>
                      <a:endParaRPr lang="en-IN" dirty="0"/>
                    </a:p>
                  </a:txBody>
                  <a:tcPr/>
                </a:tc>
                <a:extLst>
                  <a:ext uri="{0D108BD9-81ED-4DB2-BD59-A6C34878D82A}">
                    <a16:rowId xmlns:a16="http://schemas.microsoft.com/office/drawing/2014/main" val="328782450"/>
                  </a:ext>
                </a:extLst>
              </a:tr>
              <a:tr h="682625">
                <a:tc>
                  <a:txBody>
                    <a:bodyPr/>
                    <a:lstStyle/>
                    <a:p>
                      <a:r>
                        <a:rPr lang="en-US" dirty="0"/>
                        <a:t>Naïve Bayes classifier</a:t>
                      </a:r>
                      <a:endParaRPr lang="en-IN" dirty="0"/>
                    </a:p>
                  </a:txBody>
                  <a:tcPr/>
                </a:tc>
                <a:tc>
                  <a:txBody>
                    <a:bodyPr/>
                    <a:lstStyle/>
                    <a:p>
                      <a:r>
                        <a:rPr lang="en-US" dirty="0"/>
                        <a:t>93</a:t>
                      </a:r>
                      <a:endParaRPr lang="en-IN" dirty="0"/>
                    </a:p>
                  </a:txBody>
                  <a:tcPr/>
                </a:tc>
                <a:extLst>
                  <a:ext uri="{0D108BD9-81ED-4DB2-BD59-A6C34878D82A}">
                    <a16:rowId xmlns:a16="http://schemas.microsoft.com/office/drawing/2014/main" val="174497791"/>
                  </a:ext>
                </a:extLst>
              </a:tr>
              <a:tr h="682625">
                <a:tc>
                  <a:txBody>
                    <a:bodyPr/>
                    <a:lstStyle/>
                    <a:p>
                      <a:r>
                        <a:rPr lang="en-US" dirty="0"/>
                        <a:t>Decision Tree classifier</a:t>
                      </a:r>
                      <a:endParaRPr lang="en-IN" dirty="0"/>
                    </a:p>
                  </a:txBody>
                  <a:tcPr/>
                </a:tc>
                <a:tc>
                  <a:txBody>
                    <a:bodyPr/>
                    <a:lstStyle/>
                    <a:p>
                      <a:r>
                        <a:rPr lang="en-US" dirty="0"/>
                        <a:t>75</a:t>
                      </a:r>
                      <a:endParaRPr lang="en-IN" dirty="0"/>
                    </a:p>
                  </a:txBody>
                  <a:tcPr/>
                </a:tc>
                <a:extLst>
                  <a:ext uri="{0D108BD9-81ED-4DB2-BD59-A6C34878D82A}">
                    <a16:rowId xmlns:a16="http://schemas.microsoft.com/office/drawing/2014/main" val="709364162"/>
                  </a:ext>
                </a:extLst>
              </a:tr>
              <a:tr h="682625">
                <a:tc>
                  <a:txBody>
                    <a:bodyPr/>
                    <a:lstStyle/>
                    <a:p>
                      <a:r>
                        <a:rPr lang="en-US" dirty="0"/>
                        <a:t>Random Forest classifier</a:t>
                      </a:r>
                      <a:endParaRPr lang="en-IN" dirty="0"/>
                    </a:p>
                  </a:txBody>
                  <a:tcPr/>
                </a:tc>
                <a:tc>
                  <a:txBody>
                    <a:bodyPr/>
                    <a:lstStyle/>
                    <a:p>
                      <a:r>
                        <a:rPr lang="en-US" dirty="0"/>
                        <a:t>75</a:t>
                      </a:r>
                      <a:endParaRPr lang="en-IN" dirty="0"/>
                    </a:p>
                  </a:txBody>
                  <a:tcPr/>
                </a:tc>
                <a:extLst>
                  <a:ext uri="{0D108BD9-81ED-4DB2-BD59-A6C34878D82A}">
                    <a16:rowId xmlns:a16="http://schemas.microsoft.com/office/drawing/2014/main" val="86771788"/>
                  </a:ext>
                </a:extLst>
              </a:tr>
              <a:tr h="682625">
                <a:tc>
                  <a:txBody>
                    <a:bodyPr/>
                    <a:lstStyle/>
                    <a:p>
                      <a:r>
                        <a:rPr lang="en-US" dirty="0" err="1"/>
                        <a:t>Adaboost</a:t>
                      </a:r>
                      <a:r>
                        <a:rPr lang="en-US" dirty="0"/>
                        <a:t> classifier , </a:t>
                      </a:r>
                      <a:r>
                        <a:rPr lang="en-US" dirty="0" err="1"/>
                        <a:t>Xgboost</a:t>
                      </a:r>
                      <a:r>
                        <a:rPr lang="en-US" dirty="0"/>
                        <a:t> classifier</a:t>
                      </a:r>
                      <a:endParaRPr lang="en-IN" dirty="0"/>
                    </a:p>
                  </a:txBody>
                  <a:tcPr/>
                </a:tc>
                <a:tc>
                  <a:txBody>
                    <a:bodyPr/>
                    <a:lstStyle/>
                    <a:p>
                      <a:r>
                        <a:rPr lang="en-US" dirty="0"/>
                        <a:t>94 , 98</a:t>
                      </a:r>
                      <a:endParaRPr lang="en-IN" dirty="0"/>
                    </a:p>
                  </a:txBody>
                  <a:tcPr/>
                </a:tc>
                <a:extLst>
                  <a:ext uri="{0D108BD9-81ED-4DB2-BD59-A6C34878D82A}">
                    <a16:rowId xmlns:a16="http://schemas.microsoft.com/office/drawing/2014/main" val="3502211046"/>
                  </a:ext>
                </a:extLst>
              </a:tr>
            </a:tbl>
          </a:graphicData>
        </a:graphic>
      </p:graphicFrame>
    </p:spTree>
    <p:extLst>
      <p:ext uri="{BB962C8B-B14F-4D97-AF65-F5344CB8AC3E}">
        <p14:creationId xmlns:p14="http://schemas.microsoft.com/office/powerpoint/2010/main" val="276268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AC5788-9896-5C2C-0B22-9417212E3736}"/>
              </a:ext>
            </a:extLst>
          </p:cNvPr>
          <p:cNvSpPr/>
          <p:nvPr/>
        </p:nvSpPr>
        <p:spPr>
          <a:xfrm>
            <a:off x="1187624" y="1556792"/>
            <a:ext cx="351410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Conclusion</a:t>
            </a:r>
          </a:p>
        </p:txBody>
      </p:sp>
      <p:sp>
        <p:nvSpPr>
          <p:cNvPr id="5" name="Rectangle 4">
            <a:extLst>
              <a:ext uri="{FF2B5EF4-FFF2-40B4-BE49-F238E27FC236}">
                <a16:creationId xmlns:a16="http://schemas.microsoft.com/office/drawing/2014/main" id="{452DED8B-6336-3101-4E17-F1D07AC04ADC}"/>
              </a:ext>
            </a:extLst>
          </p:cNvPr>
          <p:cNvSpPr/>
          <p:nvPr/>
        </p:nvSpPr>
        <p:spPr>
          <a:xfrm>
            <a:off x="853037" y="2967335"/>
            <a:ext cx="7437934" cy="2554545"/>
          </a:xfrm>
          <a:prstGeom prst="rect">
            <a:avLst/>
          </a:prstGeom>
          <a:noFill/>
        </p:spPr>
        <p:txBody>
          <a:bodyPr wrap="none" lIns="91440" tIns="45720" rIns="91440" bIns="45720">
            <a:spAutoFit/>
          </a:bodyPr>
          <a:lstStyle/>
          <a:p>
            <a:r>
              <a:rPr lang="en-US" sz="3200" cap="none" spc="0" dirty="0">
                <a:ln w="0"/>
                <a:solidFill>
                  <a:schemeClr val="tx1"/>
                </a:solidFill>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rPr>
              <a:t>The </a:t>
            </a:r>
            <a:r>
              <a:rPr lang="en-US" sz="3200" cap="none" spc="0" dirty="0" err="1">
                <a:ln w="0"/>
                <a:solidFill>
                  <a:schemeClr val="tx1"/>
                </a:solidFill>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rPr>
              <a:t>Xgboost</a:t>
            </a:r>
            <a:r>
              <a:rPr lang="en-US" sz="3200" cap="none" spc="0" dirty="0">
                <a:ln w="0"/>
                <a:solidFill>
                  <a:schemeClr val="tx1"/>
                </a:solidFill>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rPr>
              <a:t> classifier model gives</a:t>
            </a:r>
          </a:p>
          <a:p>
            <a:pPr algn="ctr"/>
            <a:r>
              <a:rPr lang="en-US" sz="3200" dirty="0">
                <a:ln w="0"/>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rPr>
              <a:t>best accuracy among all the models which</a:t>
            </a:r>
          </a:p>
          <a:p>
            <a:r>
              <a:rPr lang="en-US" sz="3200" dirty="0">
                <a:ln w="0"/>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rPr>
              <a:t> is </a:t>
            </a:r>
            <a:r>
              <a:rPr lang="en-US" sz="3200" cap="none" spc="0" dirty="0">
                <a:ln w="0"/>
                <a:solidFill>
                  <a:schemeClr val="tx1"/>
                </a:solidFill>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rPr>
              <a:t> : </a:t>
            </a:r>
            <a:r>
              <a:rPr lang="en-IN" sz="3200" i="0" dirty="0">
                <a:solidFill>
                  <a:srgbClr val="212121"/>
                </a:solidFill>
                <a:effectLst/>
                <a:latin typeface="Dubai" panose="020B0503030403030204" pitchFamily="34" charset="-78"/>
                <a:cs typeface="Dubai" panose="020B0503030403030204" pitchFamily="34" charset="-78"/>
              </a:rPr>
              <a:t>0.9824561403508771.</a:t>
            </a:r>
          </a:p>
          <a:p>
            <a:pPr algn="ctr"/>
            <a:r>
              <a:rPr lang="en-IN" sz="3200" cap="none" spc="0" dirty="0">
                <a:ln w="0"/>
                <a:solidFill>
                  <a:srgbClr val="212121"/>
                </a:solidFill>
                <a:latin typeface="Dubai" panose="020B0503030403030204" pitchFamily="34" charset="-78"/>
                <a:cs typeface="Dubai" panose="020B0503030403030204" pitchFamily="34" charset="-78"/>
              </a:rPr>
              <a:t>Or </a:t>
            </a:r>
          </a:p>
          <a:p>
            <a:r>
              <a:rPr lang="en-IN" sz="3200" cap="none" spc="0" dirty="0">
                <a:ln w="0"/>
                <a:solidFill>
                  <a:srgbClr val="212121"/>
                </a:solidFill>
                <a:latin typeface="Dubai" panose="020B0503030403030204" pitchFamily="34" charset="-78"/>
                <a:cs typeface="Dubai" panose="020B0503030403030204" pitchFamily="34" charset="-78"/>
              </a:rPr>
              <a:t>in Percentage we can say 98</a:t>
            </a:r>
            <a:r>
              <a:rPr lang="en-IN" sz="3200" dirty="0">
                <a:ln w="0"/>
                <a:solidFill>
                  <a:srgbClr val="212121"/>
                </a:solidFill>
                <a:latin typeface="Dubai" panose="020B0503030403030204" pitchFamily="34" charset="-78"/>
                <a:cs typeface="Dubai" panose="020B0503030403030204" pitchFamily="34" charset="-78"/>
              </a:rPr>
              <a:t>%.</a:t>
            </a:r>
            <a:endParaRPr lang="en-US" sz="3200" cap="none" spc="0" dirty="0">
              <a:ln w="0"/>
              <a:solidFill>
                <a:schemeClr val="tx1"/>
              </a:solidFill>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78166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028" name="Picture 4" descr="Thank you message for card, presentation, business. Expressing gratitude, acknowledgment and appreciation. Minimalist abstract design with white cut out paper on blue background. Thank you message for card, presentation, business. Expressing gratitude, acknowledgment and appreciation. Minimalist abstract design with white cut out paper on blue background. thank you stock pictures, royalty-free photos &amp; images">
            <a:extLst>
              <a:ext uri="{FF2B5EF4-FFF2-40B4-BE49-F238E27FC236}">
                <a16:creationId xmlns:a16="http://schemas.microsoft.com/office/drawing/2014/main" id="{656D3848-0CE2-C2E0-5F7F-638DB9B9A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7B889D-809C-3C7D-2146-922AB748BA75}"/>
              </a:ext>
            </a:extLst>
          </p:cNvPr>
          <p:cNvSpPr txBox="1"/>
          <p:nvPr/>
        </p:nvSpPr>
        <p:spPr>
          <a:xfrm>
            <a:off x="503548" y="1988840"/>
            <a:ext cx="8136904" cy="4401205"/>
          </a:xfrm>
          <a:prstGeom prst="rect">
            <a:avLst/>
          </a:prstGeom>
          <a:noFill/>
        </p:spPr>
        <p:txBody>
          <a:bodyPr wrap="square" rtlCol="0">
            <a:spAutoFit/>
          </a:bodyPr>
          <a:lstStyle/>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Importing the libraries</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Loading the data</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Data manipulation </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Creating the </a:t>
            </a:r>
            <a:r>
              <a:rPr lang="en-US" sz="2800" dirty="0" err="1">
                <a:ln w="0"/>
                <a:effectLst>
                  <a:outerShdw blurRad="38100" dist="19050" dir="2700000" algn="tl" rotWithShape="0">
                    <a:schemeClr val="dk1">
                      <a:alpha val="40000"/>
                    </a:schemeClr>
                  </a:outerShdw>
                </a:effectLst>
              </a:rPr>
              <a:t>DataFrame</a:t>
            </a:r>
            <a:endParaRPr lang="en-US" sz="2800" dirty="0">
              <a:ln w="0"/>
              <a:effectLst>
                <a:outerShdw blurRad="38100" dist="19050" dir="2700000" algn="tl" rotWithShape="0">
                  <a:schemeClr val="dk1">
                    <a:alpha val="40000"/>
                  </a:schemeClr>
                </a:outerShdw>
              </a:effectLst>
            </a:endParaRP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Data Visualization</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Splitting </a:t>
            </a:r>
            <a:r>
              <a:rPr lang="en-US" sz="2800" dirty="0" err="1">
                <a:ln w="0"/>
                <a:effectLst>
                  <a:outerShdw blurRad="38100" dist="19050" dir="2700000" algn="tl" rotWithShape="0">
                    <a:schemeClr val="dk1">
                      <a:alpha val="40000"/>
                    </a:schemeClr>
                  </a:outerShdw>
                </a:effectLst>
              </a:rPr>
              <a:t>DataFrame</a:t>
            </a:r>
            <a:r>
              <a:rPr lang="en-US" sz="2800" dirty="0">
                <a:ln w="0"/>
                <a:effectLst>
                  <a:outerShdw blurRad="38100" dist="19050" dir="2700000" algn="tl" rotWithShape="0">
                    <a:schemeClr val="dk1">
                      <a:alpha val="40000"/>
                    </a:schemeClr>
                  </a:outerShdw>
                </a:effectLst>
              </a:rPr>
              <a:t> in Train and Test</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Feature Scaling</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Machine Learning Model Building</a:t>
            </a:r>
          </a:p>
          <a:p>
            <a:pPr marL="285750" indent="-285750">
              <a:buFont typeface="Wingdings" pitchFamily="2" charset="2"/>
              <a:buChar char="q"/>
            </a:pPr>
            <a:r>
              <a:rPr lang="en-US" sz="2800" dirty="0">
                <a:ln w="0"/>
                <a:effectLst>
                  <a:outerShdw blurRad="38100" dist="19050" dir="2700000" algn="tl" rotWithShape="0">
                    <a:schemeClr val="dk1">
                      <a:alpha val="40000"/>
                    </a:schemeClr>
                  </a:outerShdw>
                </a:effectLst>
              </a:rPr>
              <a:t>Models used</a:t>
            </a:r>
          </a:p>
          <a:p>
            <a:pPr marL="285750" indent="-285750">
              <a:buFont typeface="Wingdings" pitchFamily="2" charset="2"/>
              <a:buChar char="q"/>
            </a:pPr>
            <a:endParaRPr lang="en-IN" sz="2800" dirty="0">
              <a:ln w="0"/>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5DAC7818-15D5-E8A3-91C1-C433ADD8F241}"/>
              </a:ext>
            </a:extLst>
          </p:cNvPr>
          <p:cNvSpPr/>
          <p:nvPr/>
        </p:nvSpPr>
        <p:spPr>
          <a:xfrm>
            <a:off x="1281570" y="826834"/>
            <a:ext cx="2930389"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Contents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2852936"/>
            <a:ext cx="8229600" cy="4525963"/>
          </a:xfrm>
        </p:spPr>
        <p:txBody>
          <a:bodyPr>
            <a:normAutofit/>
          </a:bodyPr>
          <a:lstStyle/>
          <a:p>
            <a:pPr algn="just"/>
            <a:r>
              <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Pandas</a:t>
            </a:r>
          </a:p>
          <a:p>
            <a:pPr algn="just"/>
            <a:r>
              <a:rPr lang="en-US" sz="24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Numpy</a:t>
            </a:r>
            <a:endPar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Matplotlib</a:t>
            </a:r>
          </a:p>
          <a:p>
            <a:pPr algn="just"/>
            <a:r>
              <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Seaborn</a:t>
            </a:r>
          </a:p>
          <a:p>
            <a:pPr algn="just"/>
            <a:r>
              <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Scikit learn</a:t>
            </a:r>
          </a:p>
          <a:p>
            <a:pPr algn="just"/>
            <a:r>
              <a:rPr lang="en-US" sz="24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Statsmodels</a:t>
            </a:r>
            <a:endParaRPr 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D9C670F-D209-780B-DCEC-B1E02880379F}"/>
              </a:ext>
            </a:extLst>
          </p:cNvPr>
          <p:cNvSpPr/>
          <p:nvPr/>
        </p:nvSpPr>
        <p:spPr>
          <a:xfrm>
            <a:off x="1259632" y="764704"/>
            <a:ext cx="3528392" cy="1015663"/>
          </a:xfrm>
          <a:prstGeom prst="rect">
            <a:avLst/>
          </a:prstGeom>
          <a:noFill/>
          <a:effectLst>
            <a:softEdge rad="317500"/>
          </a:effectLst>
        </p:spPr>
        <p:txBody>
          <a:bodyPr wrap="square" lIns="91440" tIns="45720" rIns="91440" bIns="45720">
            <a:spAutoFit/>
          </a:bodyPr>
          <a:lstStyle/>
          <a:p>
            <a:pPr algn="ctr"/>
            <a:r>
              <a:rPr lang="en-US" sz="6000" b="1" cap="none" spc="50" dirty="0">
                <a:ln w="0"/>
                <a:solidFill>
                  <a:schemeClr val="bg2"/>
                </a:solidFill>
                <a:effectLst>
                  <a:innerShdw blurRad="63500" dist="50800" dir="13500000">
                    <a:srgbClr val="000000">
                      <a:alpha val="50000"/>
                    </a:srgbClr>
                  </a:innerShdw>
                </a:effectLst>
              </a:rPr>
              <a:t>Libraries</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plus(in)">
                                      <p:cBhvr>
                                        <p:cTn id="7" dur="1000"/>
                                        <p:tgtEl>
                                          <p:spTgt spid="3"/>
                                        </p:tgtEl>
                                      </p:cBhvr>
                                    </p:animEffect>
                                  </p:childTnLst>
                                </p:cTn>
                              </p:par>
                            </p:childTnLst>
                          </p:cTn>
                        </p:par>
                        <p:par>
                          <p:cTn id="8" fill="hold">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circle(in)">
                                      <p:cBhvr>
                                        <p:cTn id="11" dur="10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circle(in)">
                                      <p:cBhvr>
                                        <p:cTn id="16" dur="1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circle(in)">
                                      <p:cBhvr>
                                        <p:cTn id="21" dur="10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circle(in)">
                                      <p:cBhvr>
                                        <p:cTn id="26" dur="10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circle(in)">
                                      <p:cBhvr>
                                        <p:cTn id="31" dur="1000"/>
                                        <p:tgtEl>
                                          <p:spTgt spid="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circle(in)">
                                      <p:cBhvr>
                                        <p:cTn id="36"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564F4F-1740-2E40-52D2-6F289A85D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50" b="304"/>
          <a:stretch>
            <a:fillRect/>
          </a:stretch>
        </p:blipFill>
        <p:spPr bwMode="auto">
          <a:xfrm>
            <a:off x="0" y="0"/>
            <a:ext cx="9125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01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92" y="1844824"/>
            <a:ext cx="9124908" cy="5013176"/>
          </a:xfrm>
        </p:spPr>
        <p:style>
          <a:lnRef idx="1">
            <a:schemeClr val="accent6"/>
          </a:lnRef>
          <a:fillRef idx="2">
            <a:schemeClr val="accent6"/>
          </a:fillRef>
          <a:effectRef idx="1">
            <a:schemeClr val="accent6"/>
          </a:effectRef>
          <a:fontRef idx="minor">
            <a:schemeClr val="dk1"/>
          </a:fontRef>
        </p:style>
        <p:txBody>
          <a:bodyPr>
            <a:normAutofit/>
          </a:bodyPr>
          <a:lstStyle/>
          <a:p>
            <a:endParaRPr lang="en-US" sz="3600" dirty="0">
              <a:latin typeface="Candara" panose="020E0502030303020204" pitchFamily="34" charset="0"/>
              <a:cs typeface="Times New Roman" panose="02020603050405020304" pitchFamily="18" charset="0"/>
            </a:endParaRPr>
          </a:p>
          <a:p>
            <a:r>
              <a:rPr lang="en-IN" sz="2800" dirty="0"/>
              <a:t>It is the data that we need to load for starting any of the ML project.</a:t>
            </a:r>
            <a:endParaRPr lang="en-US" sz="3600" dirty="0">
              <a:latin typeface="Candara" panose="020E050203030302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0B6B9817-F1F2-784A-B3FA-3583B8B61CB9}"/>
              </a:ext>
            </a:extLst>
          </p:cNvPr>
          <p:cNvSpPr/>
          <p:nvPr/>
        </p:nvSpPr>
        <p:spPr>
          <a:xfrm>
            <a:off x="0" y="526828"/>
            <a:ext cx="4827010" cy="1015663"/>
          </a:xfrm>
          <a:prstGeom prst="rect">
            <a:avLst/>
          </a:prstGeom>
          <a:noFill/>
        </p:spPr>
        <p:txBody>
          <a:bodyPr wrap="square" lIns="91440" tIns="45720" rIns="91440" bIns="45720">
            <a:spAutoFit/>
          </a:bodyPr>
          <a:lstStyle/>
          <a:p>
            <a:pPr algn="ctr"/>
            <a:r>
              <a:rPr lang="en-US"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parajita" panose="02020603050405020304" pitchFamily="18" charset="0"/>
                <a:cs typeface="Aparajita" panose="02020603050405020304" pitchFamily="18" charset="0"/>
              </a:rPr>
              <a:t>Data Loading</a:t>
            </a:r>
          </a:p>
        </p:txBody>
      </p:sp>
      <p:pic>
        <p:nvPicPr>
          <p:cNvPr id="4" name="Picture 3">
            <a:extLst>
              <a:ext uri="{FF2B5EF4-FFF2-40B4-BE49-F238E27FC236}">
                <a16:creationId xmlns:a16="http://schemas.microsoft.com/office/drawing/2014/main" id="{AACEDE08-ADFB-5CB1-8011-8318E147A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4351412"/>
            <a:ext cx="8632680" cy="2327164"/>
          </a:xfrm>
          <a:prstGeom prst="rect">
            <a:avLst/>
          </a:prstGeom>
          <a:ln>
            <a:noFill/>
          </a:ln>
          <a:effectLst>
            <a:softEdge rad="112500"/>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2132856"/>
            <a:ext cx="8784976" cy="4453955"/>
          </a:xfrm>
        </p:spPr>
        <p:txBody>
          <a:bodyPr>
            <a:normAutofit/>
          </a:bodyPr>
          <a:lstStyle/>
          <a:p>
            <a:pPr>
              <a:buNone/>
            </a:pPr>
            <a:endParaRPr lang="en-IN" dirty="0"/>
          </a:p>
          <a:p>
            <a:pPr>
              <a:buNone/>
            </a:pPr>
            <a:r>
              <a:rPr lang="en-IN" dirty="0"/>
              <a:t>Data manipulation refers to the process of altering, modifying, or transforming data to extract meaningful insights, improve data quality, or prepare it for specific analysis or reporting purposes.</a:t>
            </a:r>
          </a:p>
          <a:p>
            <a:pPr>
              <a:buNone/>
            </a:pPr>
            <a:r>
              <a:rPr lang="en-US" sz="3200" dirty="0">
                <a:ln w="0"/>
                <a:effectLst>
                  <a:outerShdw blurRad="38100" dist="19050" dir="2700000" algn="tl" rotWithShape="0">
                    <a:schemeClr val="dk1">
                      <a:alpha val="40000"/>
                    </a:schemeClr>
                  </a:outerShdw>
                </a:effectLst>
                <a:latin typeface="Candara" panose="020E0502030303020204" pitchFamily="34" charset="0"/>
                <a:cs typeface="Times New Roman" panose="02020603050405020304" pitchFamily="18" charset="0"/>
              </a:rPr>
              <a:t>It includes various process which is shown further slide.</a:t>
            </a:r>
          </a:p>
        </p:txBody>
      </p:sp>
      <p:sp>
        <p:nvSpPr>
          <p:cNvPr id="3" name="Rectangle 2">
            <a:extLst>
              <a:ext uri="{FF2B5EF4-FFF2-40B4-BE49-F238E27FC236}">
                <a16:creationId xmlns:a16="http://schemas.microsoft.com/office/drawing/2014/main" id="{053F7914-FB76-ED4D-F6C4-6989FC41A342}"/>
              </a:ext>
            </a:extLst>
          </p:cNvPr>
          <p:cNvSpPr/>
          <p:nvPr/>
        </p:nvSpPr>
        <p:spPr>
          <a:xfrm>
            <a:off x="395536" y="692696"/>
            <a:ext cx="6016391" cy="923330"/>
          </a:xfrm>
          <a:prstGeom prst="rect">
            <a:avLst/>
          </a:prstGeom>
          <a:noFill/>
          <a:effectLst>
            <a:reflection endPos="0" dist="50800" dir="5400000" sy="-100000" algn="bl" rotWithShape="0"/>
            <a:softEdge rad="152400"/>
          </a:effectLst>
        </p:spPr>
        <p:txBody>
          <a:bodyPr wrap="none" lIns="91440" tIns="45720" rIns="91440" bIns="45720">
            <a:spAutoFit/>
          </a:bodyPr>
          <a:lstStyle/>
          <a:p>
            <a:pPr algn="ctr"/>
            <a:r>
              <a:rPr lang="en-US" sz="5400" b="1" cap="none" spc="0" dirty="0">
                <a:ln w="12700">
                  <a:solidFill>
                    <a:sysClr val="windowText" lastClr="00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Data Manipulation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2.22222E-6 2.96296E-6 L -2.22222E-6 -0.07223 " pathEditMode="relative" rAng="0" ptsTypes="AA">
                                      <p:cBhvr>
                                        <p:cTn id="6" dur="250" accel="50000" decel="50000" autoRev="1" fill="hold">
                                          <p:stCondLst>
                                            <p:cond delay="0"/>
                                          </p:stCondLst>
                                        </p:cTn>
                                        <p:tgtEl>
                                          <p:spTgt spid="3"/>
                                        </p:tgtEl>
                                        <p:attrNameLst>
                                          <p:attrName>ppt_x</p:attrName>
                                          <p:attrName>ppt_y</p:attrName>
                                        </p:attrNameLst>
                                      </p:cBhvr>
                                      <p:rCtr x="0" y="-3611"/>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EB2AB52-3B63-C2F9-75D4-50B9DC438210}"/>
              </a:ext>
            </a:extLst>
          </p:cNvPr>
          <p:cNvSpPr txBox="1"/>
          <p:nvPr/>
        </p:nvSpPr>
        <p:spPr>
          <a:xfrm>
            <a:off x="2123728" y="4243154"/>
            <a:ext cx="4572000" cy="369332"/>
          </a:xfrm>
          <a:prstGeom prst="rect">
            <a:avLst/>
          </a:prstGeom>
          <a:noFill/>
        </p:spPr>
        <p:txBody>
          <a:bodyPr wrap="square">
            <a:spAutoFit/>
          </a:bodyPr>
          <a:lstStyle/>
          <a:p>
            <a:r>
              <a:rPr lang="en-IN" b="0" i="0" dirty="0">
                <a:solidFill>
                  <a:srgbClr val="374151"/>
                </a:solidFill>
                <a:effectLst/>
                <a:latin typeface="Söhne"/>
              </a:rPr>
              <a:t>:</a:t>
            </a:r>
            <a:endParaRPr lang="en-IN" dirty="0"/>
          </a:p>
        </p:txBody>
      </p:sp>
      <p:sp>
        <p:nvSpPr>
          <p:cNvPr id="17" name="TextBox 16">
            <a:extLst>
              <a:ext uri="{FF2B5EF4-FFF2-40B4-BE49-F238E27FC236}">
                <a16:creationId xmlns:a16="http://schemas.microsoft.com/office/drawing/2014/main" id="{AFCCB6C3-8E78-A442-75CE-F02254555AE6}"/>
              </a:ext>
            </a:extLst>
          </p:cNvPr>
          <p:cNvSpPr txBox="1"/>
          <p:nvPr/>
        </p:nvSpPr>
        <p:spPr>
          <a:xfrm>
            <a:off x="2483768" y="3581878"/>
            <a:ext cx="4572000" cy="369332"/>
          </a:xfrm>
          <a:prstGeom prst="rect">
            <a:avLst/>
          </a:prstGeom>
          <a:noFill/>
        </p:spPr>
        <p:txBody>
          <a:bodyPr wrap="square">
            <a:spAutoFit/>
          </a:bodyPr>
          <a:lstStyle/>
          <a:p>
            <a:endParaRPr lang="en-IN" dirty="0"/>
          </a:p>
        </p:txBody>
      </p:sp>
      <p:sp>
        <p:nvSpPr>
          <p:cNvPr id="25" name="Rectangle 24">
            <a:extLst>
              <a:ext uri="{FF2B5EF4-FFF2-40B4-BE49-F238E27FC236}">
                <a16:creationId xmlns:a16="http://schemas.microsoft.com/office/drawing/2014/main" id="{50BD2D13-6F3C-8AAB-EE09-88D0F5808FB9}"/>
              </a:ext>
            </a:extLst>
          </p:cNvPr>
          <p:cNvSpPr/>
          <p:nvPr/>
        </p:nvSpPr>
        <p:spPr>
          <a:xfrm>
            <a:off x="-10201" y="581056"/>
            <a:ext cx="9144000" cy="6001643"/>
          </a:xfrm>
          <a:prstGeom prst="rect">
            <a:avLst/>
          </a:prstGeom>
        </p:spPr>
        <p:style>
          <a:lnRef idx="1">
            <a:schemeClr val="accent5"/>
          </a:lnRef>
          <a:fillRef idx="2">
            <a:schemeClr val="accent5"/>
          </a:fillRef>
          <a:effectRef idx="1">
            <a:schemeClr val="accent5"/>
          </a:effectRef>
          <a:fontRef idx="minor">
            <a:schemeClr val="dk1"/>
          </a:fontRef>
        </p:style>
        <p:txBody>
          <a:bodyPr wrap="square" lIns="91440" tIns="45720" rIns="91440" bIns="45720">
            <a:spAutoFit/>
          </a:bodyPr>
          <a:lstStyle/>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cleaning</a:t>
            </a:r>
            <a:endParaRPr lang="en-IN" sz="4800" b="0" cap="none" spc="0" dirty="0">
              <a:ln w="0"/>
              <a:solidFill>
                <a:schemeClr val="tx1"/>
              </a:solidFill>
              <a:effectLst>
                <a:outerShdw blurRad="38100" dist="19050" dir="2700000" algn="tl" rotWithShape="0">
                  <a:schemeClr val="dk1">
                    <a:alpha val="40000"/>
                  </a:schemeClr>
                </a:outerShdw>
              </a:effectLst>
            </a:endParaRP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transformation</a:t>
            </a:r>
            <a:endParaRPr lang="en-IN" sz="4800" b="0" cap="none" spc="0" dirty="0">
              <a:ln w="0"/>
              <a:solidFill>
                <a:schemeClr val="tx1"/>
              </a:solidFill>
              <a:effectLst>
                <a:outerShdw blurRad="38100" dist="19050" dir="2700000" algn="tl" rotWithShape="0">
                  <a:schemeClr val="dk1">
                    <a:alpha val="40000"/>
                  </a:schemeClr>
                </a:outerShdw>
              </a:effectLst>
            </a:endParaRP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filtering</a:t>
            </a: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aggregation</a:t>
            </a: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merging</a:t>
            </a:r>
            <a:endParaRPr lang="en-IN" sz="4800" b="0" cap="none" spc="0" dirty="0">
              <a:ln w="0"/>
              <a:solidFill>
                <a:schemeClr val="tx1"/>
              </a:solidFill>
              <a:effectLst>
                <a:outerShdw blurRad="38100" dist="19050" dir="2700000" algn="tl" rotWithShape="0">
                  <a:schemeClr val="dk1">
                    <a:alpha val="40000"/>
                  </a:schemeClr>
                </a:outerShdw>
              </a:effectLst>
              <a:latin typeface="Söhne"/>
            </a:endParaRP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normalization</a:t>
            </a: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reshaping</a:t>
            </a:r>
          </a:p>
          <a:p>
            <a:pPr marL="571500" indent="-571500" algn="ctr">
              <a:buFont typeface="Wingdings" panose="05000000000000000000" pitchFamily="2" charset="2"/>
              <a:buChar char="v"/>
            </a:pPr>
            <a:r>
              <a:rPr lang="en-IN" sz="4800" b="0" i="0" cap="none" spc="0" dirty="0">
                <a:ln w="0"/>
                <a:solidFill>
                  <a:schemeClr val="tx1"/>
                </a:solidFill>
                <a:effectLst>
                  <a:outerShdw blurRad="38100" dist="19050" dir="2700000" algn="tl" rotWithShape="0">
                    <a:schemeClr val="dk1">
                      <a:alpha val="40000"/>
                    </a:schemeClr>
                  </a:outerShdw>
                </a:effectLst>
                <a:latin typeface="Söhne"/>
              </a:rPr>
              <a:t>Data sampling</a:t>
            </a:r>
            <a:endParaRPr lang="en-IN" sz="4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1367837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68C8D-9260-CA5D-66D6-C1693161A197}"/>
              </a:ext>
            </a:extLst>
          </p:cNvPr>
          <p:cNvSpPr/>
          <p:nvPr/>
        </p:nvSpPr>
        <p:spPr>
          <a:xfrm>
            <a:off x="484641" y="404664"/>
            <a:ext cx="6503703" cy="923330"/>
          </a:xfrm>
          <a:prstGeom prst="rect">
            <a:avLst/>
          </a:prstGeom>
          <a:noFill/>
        </p:spPr>
        <p:txBody>
          <a:bodyPr wrap="none" lIns="91440" tIns="45720" rIns="91440" bIns="45720">
            <a:spAutoFit/>
          </a:bodyPr>
          <a:lstStyle/>
          <a:p>
            <a:pPr algn="ctr"/>
            <a:r>
              <a:rPr lang="en-US" sz="5400" b="1" i="1" dirty="0">
                <a:ln w="0"/>
                <a:solidFill>
                  <a:schemeClr val="accent1"/>
                </a:solidFill>
                <a:effectLst>
                  <a:outerShdw blurRad="38100" dist="25400" dir="5400000" algn="ctr" rotWithShape="0">
                    <a:srgbClr val="6E747A">
                      <a:alpha val="43000"/>
                    </a:srgbClr>
                  </a:outerShdw>
                </a:effectLst>
              </a:rPr>
              <a:t>Create </a:t>
            </a:r>
            <a:r>
              <a:rPr lang="en-US" sz="5400" b="1" i="1" dirty="0" err="1">
                <a:ln w="0"/>
                <a:solidFill>
                  <a:schemeClr val="accent1"/>
                </a:solidFill>
                <a:effectLst>
                  <a:outerShdw blurRad="38100" dist="25400" dir="5400000" algn="ctr" rotWithShape="0">
                    <a:srgbClr val="6E747A">
                      <a:alpha val="43000"/>
                    </a:srgbClr>
                  </a:outerShdw>
                </a:effectLst>
              </a:rPr>
              <a:t>DataFrame</a:t>
            </a:r>
            <a:endParaRPr lang="en-US" sz="5400" b="1" i="1" dirty="0">
              <a:ln w="0"/>
              <a:solidFill>
                <a:schemeClr val="accent1"/>
              </a:solidFill>
              <a:effectLst>
                <a:outerShdw blurRad="38100" dist="25400" dir="5400000" algn="ctr" rotWithShape="0">
                  <a:srgbClr val="6E747A">
                    <a:alpha val="43000"/>
                  </a:srgbClr>
                </a:outerShdw>
              </a:effectLst>
            </a:endParaRPr>
          </a:p>
        </p:txBody>
      </p:sp>
      <p:pic>
        <p:nvPicPr>
          <p:cNvPr id="9" name="Picture 8">
            <a:extLst>
              <a:ext uri="{FF2B5EF4-FFF2-40B4-BE49-F238E27FC236}">
                <a16:creationId xmlns:a16="http://schemas.microsoft.com/office/drawing/2014/main" id="{8545BB62-42C5-8C36-6824-9AB855690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068960"/>
            <a:ext cx="7848871" cy="2808312"/>
          </a:xfrm>
          <a:prstGeom prst="rect">
            <a:avLst/>
          </a:prstGeom>
          <a:ln>
            <a:noFill/>
          </a:ln>
          <a:effectLst>
            <a:softEdge rad="112500"/>
          </a:effectLst>
        </p:spPr>
      </p:pic>
      <p:sp>
        <p:nvSpPr>
          <p:cNvPr id="10" name="Rectangle 9">
            <a:extLst>
              <a:ext uri="{FF2B5EF4-FFF2-40B4-BE49-F238E27FC236}">
                <a16:creationId xmlns:a16="http://schemas.microsoft.com/office/drawing/2014/main" id="{091CB549-C282-95E5-E0A5-B036875389E6}"/>
              </a:ext>
            </a:extLst>
          </p:cNvPr>
          <p:cNvSpPr/>
          <p:nvPr/>
        </p:nvSpPr>
        <p:spPr>
          <a:xfrm>
            <a:off x="0" y="1363119"/>
            <a:ext cx="8811399" cy="1384995"/>
          </a:xfrm>
          <a:prstGeom prst="rect">
            <a:avLst/>
          </a:prstGeom>
          <a:noFill/>
        </p:spPr>
        <p:txBody>
          <a:bodyPr wrap="square" lIns="91440" tIns="45720" rIns="91440" bIns="45720">
            <a:spAutoFit/>
          </a:bodyPr>
          <a:lstStyle/>
          <a:p>
            <a:r>
              <a:rPr lang="en-IN" sz="2800" i="0" dirty="0">
                <a:ln w="0"/>
                <a:effectLst>
                  <a:outerShdw blurRad="38100" dist="19050" dir="2700000" algn="tl" rotWithShape="0">
                    <a:schemeClr val="dk1">
                      <a:alpha val="40000"/>
                    </a:schemeClr>
                  </a:outerShdw>
                </a:effectLst>
                <a:latin typeface="Google Sans"/>
              </a:rPr>
              <a:t>A </a:t>
            </a:r>
            <a:r>
              <a:rPr lang="en-IN" sz="2800" i="0" dirty="0" err="1">
                <a:ln w="0"/>
                <a:effectLst>
                  <a:outerShdw blurRad="38100" dist="19050" dir="2700000" algn="tl" rotWithShape="0">
                    <a:schemeClr val="dk1">
                      <a:alpha val="40000"/>
                    </a:schemeClr>
                  </a:outerShdw>
                </a:effectLst>
                <a:latin typeface="Google Sans"/>
              </a:rPr>
              <a:t>DataFrame</a:t>
            </a:r>
            <a:r>
              <a:rPr lang="en-IN" sz="2800" i="0" dirty="0">
                <a:ln w="0"/>
                <a:effectLst>
                  <a:outerShdw blurRad="38100" dist="19050" dir="2700000" algn="tl" rotWithShape="0">
                    <a:schemeClr val="dk1">
                      <a:alpha val="40000"/>
                    </a:schemeClr>
                  </a:outerShdw>
                </a:effectLst>
                <a:latin typeface="Google Sans"/>
              </a:rPr>
              <a:t> is a data structure that organizes data into a 2-dimensional table of rows and columns, much like a spreadsheet.</a:t>
            </a:r>
            <a:endParaRPr lang="en-US" sz="2800" dirty="0">
              <a:ln w="0"/>
              <a:effectLst>
                <a:outerShdw blurRad="38100" dist="19050" dir="2700000" algn="tl" rotWithShape="0">
                  <a:schemeClr val="dk1">
                    <a:alpha val="40000"/>
                  </a:schemeClr>
                </a:outerShdw>
              </a:effectLs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4288-8147-A197-D624-5D66E2352544}"/>
              </a:ext>
            </a:extLst>
          </p:cNvPr>
          <p:cNvSpPr>
            <a:spLocks noGrp="1"/>
          </p:cNvSpPr>
          <p:nvPr>
            <p:ph type="title"/>
          </p:nvPr>
        </p:nvSpPr>
        <p:spPr>
          <a:xfrm>
            <a:off x="577124" y="687474"/>
            <a:ext cx="7989752" cy="1083329"/>
          </a:xfrm>
        </p:spPr>
        <p:txBody>
          <a:bodyPr>
            <a:normAutofit fontScale="90000"/>
          </a:bodyPr>
          <a:lstStyle/>
          <a:p>
            <a:r>
              <a:rPr lang="en-US" sz="3600" dirty="0">
                <a:ln w="0"/>
                <a:effectLst>
                  <a:outerShdw blurRad="38100" dist="19050" dir="2700000" algn="tl" rotWithShape="0">
                    <a:schemeClr val="dk1">
                      <a:alpha val="40000"/>
                    </a:schemeClr>
                  </a:outerShdw>
                </a:effectLst>
              </a:rPr>
              <a:t>Data Visualization</a:t>
            </a:r>
            <a:br>
              <a:rPr lang="en-US" sz="3600" dirty="0">
                <a:ln w="0"/>
                <a:effectLst>
                  <a:outerShdw blurRad="38100" dist="19050" dir="2700000" algn="tl" rotWithShape="0">
                    <a:schemeClr val="dk1">
                      <a:alpha val="40000"/>
                    </a:schemeClr>
                  </a:outerShdw>
                </a:effectLst>
              </a:rPr>
            </a:br>
            <a:endParaRPr lang="en-IN" sz="3600" dirty="0"/>
          </a:p>
        </p:txBody>
      </p:sp>
      <p:sp>
        <p:nvSpPr>
          <p:cNvPr id="4" name="Rectangle 3">
            <a:extLst>
              <a:ext uri="{FF2B5EF4-FFF2-40B4-BE49-F238E27FC236}">
                <a16:creationId xmlns:a16="http://schemas.microsoft.com/office/drawing/2014/main" id="{CDDCF31F-F6FF-5515-77F9-1C2FEB393518}"/>
              </a:ext>
            </a:extLst>
          </p:cNvPr>
          <p:cNvSpPr/>
          <p:nvPr/>
        </p:nvSpPr>
        <p:spPr>
          <a:xfrm>
            <a:off x="286528" y="2384874"/>
            <a:ext cx="8570944" cy="3785652"/>
          </a:xfrm>
          <a:prstGeom prst="rect">
            <a:avLst/>
          </a:prstGeom>
          <a:noFill/>
        </p:spPr>
        <p:txBody>
          <a:bodyPr wrap="square" lIns="91440" tIns="45720" rIns="91440" bIns="45720">
            <a:spAutoFit/>
          </a:bodyPr>
          <a:lstStyle/>
          <a:p>
            <a:r>
              <a:rPr lang="en-IN" sz="2400" b="0" i="0" dirty="0">
                <a:solidFill>
                  <a:srgbClr val="374151"/>
                </a:solidFill>
                <a:effectLst/>
                <a:latin typeface="Dubai" panose="020B0503030403030204" pitchFamily="34" charset="-78"/>
                <a:cs typeface="Dubai" panose="020B0503030403030204" pitchFamily="34" charset="-78"/>
              </a:rPr>
              <a:t>Data visualization is the graphical representation of data and information to present complex datasets in a more accessible and understandable form. </a:t>
            </a:r>
          </a:p>
          <a:p>
            <a:endParaRPr lang="en-IN" sz="2400" b="0" i="0" dirty="0">
              <a:solidFill>
                <a:srgbClr val="374151"/>
              </a:solidFill>
              <a:effectLst/>
              <a:latin typeface="Dubai" panose="020B0503030403030204" pitchFamily="34" charset="-78"/>
              <a:cs typeface="Dubai" panose="020B0503030403030204" pitchFamily="34" charset="-78"/>
            </a:endParaRPr>
          </a:p>
          <a:p>
            <a:r>
              <a:rPr lang="en-IN" sz="2400" b="0" i="0" dirty="0">
                <a:solidFill>
                  <a:srgbClr val="374151"/>
                </a:solidFill>
                <a:effectLst/>
                <a:latin typeface="Dubai" panose="020B0503030403030204" pitchFamily="34" charset="-78"/>
                <a:cs typeface="Dubai" panose="020B0503030403030204" pitchFamily="34" charset="-78"/>
              </a:rPr>
              <a:t>The main goal of data visualization is to visually </a:t>
            </a:r>
          </a:p>
          <a:p>
            <a:r>
              <a:rPr lang="en-IN" sz="2400" b="0" i="0" dirty="0">
                <a:solidFill>
                  <a:srgbClr val="374151"/>
                </a:solidFill>
                <a:effectLst/>
                <a:latin typeface="Dubai" panose="020B0503030403030204" pitchFamily="34" charset="-78"/>
                <a:cs typeface="Dubai" panose="020B0503030403030204" pitchFamily="34" charset="-78"/>
              </a:rPr>
              <a:t>communicate insights, patterns, and trends that might not be easily apparent when examining raw data alone. </a:t>
            </a:r>
          </a:p>
          <a:p>
            <a:r>
              <a:rPr lang="en-IN" sz="2400" b="0" i="0" dirty="0">
                <a:solidFill>
                  <a:srgbClr val="374151"/>
                </a:solidFill>
                <a:effectLst/>
                <a:latin typeface="Dubai" panose="020B0503030403030204" pitchFamily="34" charset="-78"/>
                <a:cs typeface="Dubai" panose="020B0503030403030204" pitchFamily="34" charset="-78"/>
              </a:rPr>
              <a:t>By using visual elements like charts, </a:t>
            </a:r>
            <a:r>
              <a:rPr lang="en-IN" sz="2400" b="0" i="0" dirty="0" err="1">
                <a:solidFill>
                  <a:srgbClr val="374151"/>
                </a:solidFill>
                <a:effectLst/>
                <a:latin typeface="Dubai" panose="020B0503030403030204" pitchFamily="34" charset="-78"/>
                <a:cs typeface="Dubai" panose="020B0503030403030204" pitchFamily="34" charset="-78"/>
              </a:rPr>
              <a:t>graphs,maps</a:t>
            </a:r>
            <a:r>
              <a:rPr lang="en-IN" sz="2400" b="0" i="0" dirty="0">
                <a:solidFill>
                  <a:srgbClr val="374151"/>
                </a:solidFill>
                <a:effectLst/>
                <a:latin typeface="Dubai" panose="020B0503030403030204" pitchFamily="34" charset="-78"/>
                <a:cs typeface="Dubai" panose="020B0503030403030204" pitchFamily="34" charset="-78"/>
              </a:rPr>
              <a:t>, and other graphical representations, data visualization helps users interpret and draw meaningful conclusions from data quickly and effectively.</a:t>
            </a:r>
            <a:endParaRPr lang="en-US" sz="2400" b="0" cap="none" spc="0" dirty="0">
              <a:ln w="0"/>
              <a:solidFill>
                <a:schemeClr val="tx1"/>
              </a:solidFill>
              <a:effectLst>
                <a:outerShdw blurRad="38100" dist="19050" dir="2700000" algn="tl" rotWithShape="0">
                  <a:schemeClr val="dk1">
                    <a:alpha val="40000"/>
                  </a:schemeClr>
                </a:outerShdw>
              </a:effectLst>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4299758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_rels/theme12.xml.rels><?xml version="1.0" encoding="UTF-8" standalone="yes"?>
<Relationships xmlns="http://schemas.openxmlformats.org/package/2006/relationships"><Relationship Id="rId1" Type="http://schemas.openxmlformats.org/officeDocument/2006/relationships/image" Target="../media/image10.jpeg"/></Relationships>
</file>

<file path=ppt/theme/_rels/theme15.xml.rels><?xml version="1.0" encoding="UTF-8" standalone="yes"?>
<Relationships xmlns="http://schemas.openxmlformats.org/package/2006/relationships"><Relationship Id="rId1" Type="http://schemas.openxmlformats.org/officeDocument/2006/relationships/image" Target="../media/image2.jpeg"/></Relationships>
</file>

<file path=ppt/theme/_rels/them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image" Target="../media/image1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1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1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13.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14.xml><?xml version="1.0" encoding="utf-8"?>
<a:theme xmlns:a="http://schemas.openxmlformats.org/drawingml/2006/main" name="1_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1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16.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4.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5.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8.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499</TotalTime>
  <Words>387</Words>
  <Application>Microsoft Office PowerPoint</Application>
  <PresentationFormat>On-screen Show (4:3)</PresentationFormat>
  <Paragraphs>84</Paragraphs>
  <Slides>17</Slides>
  <Notes>0</Notes>
  <HiddenSlides>0</HiddenSlides>
  <MMClips>0</MMClips>
  <ScaleCrop>false</ScaleCrop>
  <HeadingPairs>
    <vt:vector size="6" baseType="variant">
      <vt:variant>
        <vt:lpstr>Fonts Used</vt:lpstr>
      </vt:variant>
      <vt:variant>
        <vt:i4>19</vt:i4>
      </vt:variant>
      <vt:variant>
        <vt:lpstr>Theme</vt:lpstr>
      </vt:variant>
      <vt:variant>
        <vt:i4>16</vt:i4>
      </vt:variant>
      <vt:variant>
        <vt:lpstr>Slide Titles</vt:lpstr>
      </vt:variant>
      <vt:variant>
        <vt:i4>17</vt:i4>
      </vt:variant>
    </vt:vector>
  </HeadingPairs>
  <TitlesOfParts>
    <vt:vector size="52" baseType="lpstr">
      <vt:lpstr>Aparajita</vt:lpstr>
      <vt:lpstr>Arial</vt:lpstr>
      <vt:lpstr>Calibri</vt:lpstr>
      <vt:lpstr>Calibri Light</vt:lpstr>
      <vt:lpstr>Candara</vt:lpstr>
      <vt:lpstr>Century Gothic</vt:lpstr>
      <vt:lpstr>Century Schoolbook</vt:lpstr>
      <vt:lpstr>Corbel</vt:lpstr>
      <vt:lpstr>Dubai</vt:lpstr>
      <vt:lpstr>Garamond</vt:lpstr>
      <vt:lpstr>Gill Sans MT</vt:lpstr>
      <vt:lpstr>Google Sans</vt:lpstr>
      <vt:lpstr>Söhne</vt:lpstr>
      <vt:lpstr>Times New Roman</vt:lpstr>
      <vt:lpstr>Trebuchet MS</vt:lpstr>
      <vt:lpstr>Tw Cen MT</vt:lpstr>
      <vt:lpstr>Wingdings</vt:lpstr>
      <vt:lpstr>Wingdings 2</vt:lpstr>
      <vt:lpstr>Wingdings 3</vt:lpstr>
      <vt:lpstr>Office Theme</vt:lpstr>
      <vt:lpstr>Gallery</vt:lpstr>
      <vt:lpstr>Ion Boardroom</vt:lpstr>
      <vt:lpstr>Wisp</vt:lpstr>
      <vt:lpstr>Banded</vt:lpstr>
      <vt:lpstr>1_Office Theme</vt:lpstr>
      <vt:lpstr>Berlin</vt:lpstr>
      <vt:lpstr>2_Office Theme</vt:lpstr>
      <vt:lpstr>Slice</vt:lpstr>
      <vt:lpstr>Dividend</vt:lpstr>
      <vt:lpstr>Droplet</vt:lpstr>
      <vt:lpstr>Quotable</vt:lpstr>
      <vt:lpstr>View</vt:lpstr>
      <vt:lpstr>1_View</vt:lpstr>
      <vt:lpstr>Ion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laptop</dc:creator>
  <cp:lastModifiedBy>Bhavnesh Dhamija</cp:lastModifiedBy>
  <cp:revision>336</cp:revision>
  <dcterms:created xsi:type="dcterms:W3CDTF">2023-04-08T11:24:00Z</dcterms:created>
  <dcterms:modified xsi:type="dcterms:W3CDTF">2023-08-03T09:14:28Z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8FD26D05E3004B4EAD45914C55F58DA7</vt:lpwstr>
  </property>
  <property fmtid="{D5CDD505-2E9C-101B-9397-08002B2CF9AE}" pid="3" name="KSOProductBuildVer">
    <vt:lpwstr>1033-11.2.0.11537</vt:lpwstr>
  </property>
</Properties>
</file>