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7.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8.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9.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0.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1.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2.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3.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14.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5.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6.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0" r:id="rId1"/>
    <p:sldMasterId id="2147483898" r:id="rId2"/>
    <p:sldMasterId id="2147483910" r:id="rId3"/>
    <p:sldMasterId id="2147483928" r:id="rId4"/>
    <p:sldMasterId id="2147483945" r:id="rId5"/>
    <p:sldMasterId id="2147483957" r:id="rId6"/>
    <p:sldMasterId id="2147483987" r:id="rId7"/>
    <p:sldMasterId id="2147484243" r:id="rId8"/>
    <p:sldMasterId id="2147484274" r:id="rId9"/>
    <p:sldMasterId id="2147484289" r:id="rId10"/>
    <p:sldMasterId id="2147484301" r:id="rId11"/>
    <p:sldMasterId id="2147484325" r:id="rId12"/>
    <p:sldMasterId id="2147484343" r:id="rId13"/>
    <p:sldMasterId id="2147484361" r:id="rId14"/>
    <p:sldMasterId id="2147484373" r:id="rId15"/>
    <p:sldMasterId id="2147484385" r:id="rId16"/>
    <p:sldMasterId id="2147484397" r:id="rId17"/>
  </p:sldMasterIdLst>
  <p:notesMasterIdLst>
    <p:notesMasterId r:id="rId43"/>
  </p:notesMasterIdLst>
  <p:sldIdLst>
    <p:sldId id="365" r:id="rId18"/>
    <p:sldId id="257" r:id="rId19"/>
    <p:sldId id="284" r:id="rId20"/>
    <p:sldId id="285" r:id="rId21"/>
    <p:sldId id="313" r:id="rId22"/>
    <p:sldId id="370" r:id="rId23"/>
    <p:sldId id="379" r:id="rId24"/>
    <p:sldId id="380" r:id="rId25"/>
    <p:sldId id="381" r:id="rId26"/>
    <p:sldId id="382" r:id="rId27"/>
    <p:sldId id="387" r:id="rId28"/>
    <p:sldId id="383" r:id="rId29"/>
    <p:sldId id="384" r:id="rId30"/>
    <p:sldId id="385" r:id="rId31"/>
    <p:sldId id="386" r:id="rId32"/>
    <p:sldId id="388" r:id="rId33"/>
    <p:sldId id="389" r:id="rId34"/>
    <p:sldId id="371" r:id="rId35"/>
    <p:sldId id="373" r:id="rId36"/>
    <p:sldId id="374" r:id="rId37"/>
    <p:sldId id="375" r:id="rId38"/>
    <p:sldId id="377" r:id="rId39"/>
    <p:sldId id="376" r:id="rId40"/>
    <p:sldId id="378" r:id="rId41"/>
    <p:sldId id="28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0" autoAdjust="0"/>
    <p:restoredTop sz="94660"/>
  </p:normalViewPr>
  <p:slideViewPr>
    <p:cSldViewPr>
      <p:cViewPr varScale="1">
        <p:scale>
          <a:sx n="57" d="100"/>
          <a:sy n="57" d="100"/>
        </p:scale>
        <p:origin x="1452" y="44"/>
      </p:cViewPr>
      <p:guideLst>
        <p:guide orient="horz" pos="212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FF260-3EE3-4EEA-8841-BFC390A71BBC}" type="doc">
      <dgm:prSet loTypeId="urn:microsoft.com/office/officeart/2005/8/layout/target3" loCatId="relationship" qsTypeId="urn:microsoft.com/office/officeart/2005/8/quickstyle/simple1" qsCatId="simple" csTypeId="urn:microsoft.com/office/officeart/2005/8/colors/colorful2" csCatId="colorful"/>
      <dgm:spPr/>
      <dgm:t>
        <a:bodyPr/>
        <a:lstStyle/>
        <a:p>
          <a:endParaRPr lang="en-IN"/>
        </a:p>
      </dgm:t>
    </dgm:pt>
    <dgm:pt modelId="{7FB8B829-4320-497F-9229-E1F02C9807D8}">
      <dgm:prSet/>
      <dgm:spPr/>
      <dgm:t>
        <a:bodyPr/>
        <a:lstStyle/>
        <a:p>
          <a:r>
            <a:rPr lang="en-US" b="0" dirty="0"/>
            <a:t>Sub</a:t>
          </a:r>
          <a:r>
            <a:rPr lang="en-US" dirty="0"/>
            <a:t>mitted by :- </a:t>
          </a:r>
          <a:endParaRPr lang="en-IN" dirty="0"/>
        </a:p>
      </dgm:t>
    </dgm:pt>
    <dgm:pt modelId="{581A6A24-979F-484C-A4BB-77E79F57D888}" type="parTrans" cxnId="{BAC0DA04-8F7E-485B-8F5B-CF331B7A9D6C}">
      <dgm:prSet/>
      <dgm:spPr/>
      <dgm:t>
        <a:bodyPr/>
        <a:lstStyle/>
        <a:p>
          <a:endParaRPr lang="en-IN"/>
        </a:p>
      </dgm:t>
    </dgm:pt>
    <dgm:pt modelId="{ACE643BF-6706-430A-9651-0050CA4AA887}" type="sibTrans" cxnId="{BAC0DA04-8F7E-485B-8F5B-CF331B7A9D6C}">
      <dgm:prSet/>
      <dgm:spPr/>
      <dgm:t>
        <a:bodyPr/>
        <a:lstStyle/>
        <a:p>
          <a:endParaRPr lang="en-IN"/>
        </a:p>
      </dgm:t>
    </dgm:pt>
    <dgm:pt modelId="{B3EB68E1-88B7-4F70-936D-BC36BA7CFC8A}">
      <dgm:prSet/>
      <dgm:spPr/>
      <dgm:t>
        <a:bodyPr/>
        <a:lstStyle/>
        <a:p>
          <a:r>
            <a:rPr lang="en-US"/>
            <a:t>Gaurav Dhamija</a:t>
          </a:r>
          <a:endParaRPr lang="en-IN"/>
        </a:p>
      </dgm:t>
    </dgm:pt>
    <dgm:pt modelId="{46C274D3-0CFA-474B-89EA-FED213B4E8E1}" type="parTrans" cxnId="{A9DE255C-CE1C-41F3-8221-EE24BECE7260}">
      <dgm:prSet/>
      <dgm:spPr/>
      <dgm:t>
        <a:bodyPr/>
        <a:lstStyle/>
        <a:p>
          <a:endParaRPr lang="en-IN"/>
        </a:p>
      </dgm:t>
    </dgm:pt>
    <dgm:pt modelId="{AAD15979-8B98-43DD-B5FB-AA9D872498B1}" type="sibTrans" cxnId="{A9DE255C-CE1C-41F3-8221-EE24BECE7260}">
      <dgm:prSet/>
      <dgm:spPr/>
      <dgm:t>
        <a:bodyPr/>
        <a:lstStyle/>
        <a:p>
          <a:endParaRPr lang="en-IN"/>
        </a:p>
      </dgm:t>
    </dgm:pt>
    <dgm:pt modelId="{6FD27477-8456-4035-8F97-0AA085A38CD0}" type="pres">
      <dgm:prSet presAssocID="{C59FF260-3EE3-4EEA-8841-BFC390A71BBC}" presName="Name0" presStyleCnt="0">
        <dgm:presLayoutVars>
          <dgm:chMax val="7"/>
          <dgm:dir/>
          <dgm:animLvl val="lvl"/>
          <dgm:resizeHandles val="exact"/>
        </dgm:presLayoutVars>
      </dgm:prSet>
      <dgm:spPr/>
    </dgm:pt>
    <dgm:pt modelId="{8D718086-6EA4-4162-952C-7F4BC0C4D24B}" type="pres">
      <dgm:prSet presAssocID="{7FB8B829-4320-497F-9229-E1F02C9807D8}" presName="circle1" presStyleLbl="node1" presStyleIdx="0" presStyleCnt="2"/>
      <dgm:spPr/>
    </dgm:pt>
    <dgm:pt modelId="{981360B0-1D4A-4292-96D6-8CABD319A475}" type="pres">
      <dgm:prSet presAssocID="{7FB8B829-4320-497F-9229-E1F02C9807D8}" presName="space" presStyleCnt="0"/>
      <dgm:spPr/>
    </dgm:pt>
    <dgm:pt modelId="{0CCCCF5F-BF51-4B64-8E7B-7754E61D62C6}" type="pres">
      <dgm:prSet presAssocID="{7FB8B829-4320-497F-9229-E1F02C9807D8}" presName="rect1" presStyleLbl="alignAcc1" presStyleIdx="0" presStyleCnt="2"/>
      <dgm:spPr/>
    </dgm:pt>
    <dgm:pt modelId="{1ABA9189-8336-40FB-9302-A0A50132CB41}" type="pres">
      <dgm:prSet presAssocID="{B3EB68E1-88B7-4F70-936D-BC36BA7CFC8A}" presName="vertSpace2" presStyleLbl="node1" presStyleIdx="0" presStyleCnt="2"/>
      <dgm:spPr/>
    </dgm:pt>
    <dgm:pt modelId="{7362F953-F3ED-4EB8-813B-585F52FB16EF}" type="pres">
      <dgm:prSet presAssocID="{B3EB68E1-88B7-4F70-936D-BC36BA7CFC8A}" presName="circle2" presStyleLbl="node1" presStyleIdx="1" presStyleCnt="2"/>
      <dgm:spPr/>
    </dgm:pt>
    <dgm:pt modelId="{D33C212D-C17B-4718-8B6B-C82CBF2FA2E3}" type="pres">
      <dgm:prSet presAssocID="{B3EB68E1-88B7-4F70-936D-BC36BA7CFC8A}" presName="rect2" presStyleLbl="alignAcc1" presStyleIdx="1" presStyleCnt="2"/>
      <dgm:spPr/>
    </dgm:pt>
    <dgm:pt modelId="{5C0D7079-4CAA-45E5-862E-216737167F57}" type="pres">
      <dgm:prSet presAssocID="{7FB8B829-4320-497F-9229-E1F02C9807D8}" presName="rect1ParTxNoCh" presStyleLbl="alignAcc1" presStyleIdx="1" presStyleCnt="2">
        <dgm:presLayoutVars>
          <dgm:chMax val="1"/>
          <dgm:bulletEnabled val="1"/>
        </dgm:presLayoutVars>
      </dgm:prSet>
      <dgm:spPr/>
    </dgm:pt>
    <dgm:pt modelId="{7133CC3F-B958-4D05-A6BA-121495877890}" type="pres">
      <dgm:prSet presAssocID="{B3EB68E1-88B7-4F70-936D-BC36BA7CFC8A}" presName="rect2ParTxNoCh" presStyleLbl="alignAcc1" presStyleIdx="1" presStyleCnt="2">
        <dgm:presLayoutVars>
          <dgm:chMax val="1"/>
          <dgm:bulletEnabled val="1"/>
        </dgm:presLayoutVars>
      </dgm:prSet>
      <dgm:spPr/>
    </dgm:pt>
  </dgm:ptLst>
  <dgm:cxnLst>
    <dgm:cxn modelId="{BAC0DA04-8F7E-485B-8F5B-CF331B7A9D6C}" srcId="{C59FF260-3EE3-4EEA-8841-BFC390A71BBC}" destId="{7FB8B829-4320-497F-9229-E1F02C9807D8}" srcOrd="0" destOrd="0" parTransId="{581A6A24-979F-484C-A4BB-77E79F57D888}" sibTransId="{ACE643BF-6706-430A-9651-0050CA4AA887}"/>
    <dgm:cxn modelId="{89305C17-CC73-407B-8C0F-F493932E3DB2}" type="presOf" srcId="{C59FF260-3EE3-4EEA-8841-BFC390A71BBC}" destId="{6FD27477-8456-4035-8F97-0AA085A38CD0}" srcOrd="0" destOrd="0" presId="urn:microsoft.com/office/officeart/2005/8/layout/target3"/>
    <dgm:cxn modelId="{A9DE255C-CE1C-41F3-8221-EE24BECE7260}" srcId="{C59FF260-3EE3-4EEA-8841-BFC390A71BBC}" destId="{B3EB68E1-88B7-4F70-936D-BC36BA7CFC8A}" srcOrd="1" destOrd="0" parTransId="{46C274D3-0CFA-474B-89EA-FED213B4E8E1}" sibTransId="{AAD15979-8B98-43DD-B5FB-AA9D872498B1}"/>
    <dgm:cxn modelId="{8D88C86E-AD07-43CA-BEDF-75E57C856E41}" type="presOf" srcId="{B3EB68E1-88B7-4F70-936D-BC36BA7CFC8A}" destId="{7133CC3F-B958-4D05-A6BA-121495877890}" srcOrd="1" destOrd="0" presId="urn:microsoft.com/office/officeart/2005/8/layout/target3"/>
    <dgm:cxn modelId="{1CBFFA8A-2DE2-4776-A992-8FF6D17F4444}" type="presOf" srcId="{7FB8B829-4320-497F-9229-E1F02C9807D8}" destId="{5C0D7079-4CAA-45E5-862E-216737167F57}" srcOrd="1" destOrd="0" presId="urn:microsoft.com/office/officeart/2005/8/layout/target3"/>
    <dgm:cxn modelId="{D92FF1CB-8B60-4720-8C47-0F197166EF34}" type="presOf" srcId="{B3EB68E1-88B7-4F70-936D-BC36BA7CFC8A}" destId="{D33C212D-C17B-4718-8B6B-C82CBF2FA2E3}" srcOrd="0" destOrd="0" presId="urn:microsoft.com/office/officeart/2005/8/layout/target3"/>
    <dgm:cxn modelId="{C8F099EF-2512-46D2-AA24-873B9A179E50}" type="presOf" srcId="{7FB8B829-4320-497F-9229-E1F02C9807D8}" destId="{0CCCCF5F-BF51-4B64-8E7B-7754E61D62C6}" srcOrd="0" destOrd="0" presId="urn:microsoft.com/office/officeart/2005/8/layout/target3"/>
    <dgm:cxn modelId="{BA919EC2-9808-46A0-9D00-3B1002D0D9B8}" type="presParOf" srcId="{6FD27477-8456-4035-8F97-0AA085A38CD0}" destId="{8D718086-6EA4-4162-952C-7F4BC0C4D24B}" srcOrd="0" destOrd="0" presId="urn:microsoft.com/office/officeart/2005/8/layout/target3"/>
    <dgm:cxn modelId="{0B7B7135-20B6-4B2B-A382-773A3B0E3004}" type="presParOf" srcId="{6FD27477-8456-4035-8F97-0AA085A38CD0}" destId="{981360B0-1D4A-4292-96D6-8CABD319A475}" srcOrd="1" destOrd="0" presId="urn:microsoft.com/office/officeart/2005/8/layout/target3"/>
    <dgm:cxn modelId="{60CDF760-F6BB-4787-810A-5B88DF517231}" type="presParOf" srcId="{6FD27477-8456-4035-8F97-0AA085A38CD0}" destId="{0CCCCF5F-BF51-4B64-8E7B-7754E61D62C6}" srcOrd="2" destOrd="0" presId="urn:microsoft.com/office/officeart/2005/8/layout/target3"/>
    <dgm:cxn modelId="{5D51D223-0699-4564-8F03-DEF780E9EE1B}" type="presParOf" srcId="{6FD27477-8456-4035-8F97-0AA085A38CD0}" destId="{1ABA9189-8336-40FB-9302-A0A50132CB41}" srcOrd="3" destOrd="0" presId="urn:microsoft.com/office/officeart/2005/8/layout/target3"/>
    <dgm:cxn modelId="{E1612895-7493-48F0-8E92-535E59E9D0BA}" type="presParOf" srcId="{6FD27477-8456-4035-8F97-0AA085A38CD0}" destId="{7362F953-F3ED-4EB8-813B-585F52FB16EF}" srcOrd="4" destOrd="0" presId="urn:microsoft.com/office/officeart/2005/8/layout/target3"/>
    <dgm:cxn modelId="{7E216078-7459-4355-9DD6-AB19E4A28DFF}" type="presParOf" srcId="{6FD27477-8456-4035-8F97-0AA085A38CD0}" destId="{D33C212D-C17B-4718-8B6B-C82CBF2FA2E3}" srcOrd="5" destOrd="0" presId="urn:microsoft.com/office/officeart/2005/8/layout/target3"/>
    <dgm:cxn modelId="{7C6A153D-3036-4867-8E33-0DB46B712DCC}" type="presParOf" srcId="{6FD27477-8456-4035-8F97-0AA085A38CD0}" destId="{5C0D7079-4CAA-45E5-862E-216737167F57}" srcOrd="6" destOrd="0" presId="urn:microsoft.com/office/officeart/2005/8/layout/target3"/>
    <dgm:cxn modelId="{51B51B78-82F0-4F88-9A9D-4C7052F29BAE}" type="presParOf" srcId="{6FD27477-8456-4035-8F97-0AA085A38CD0}" destId="{7133CC3F-B958-4D05-A6BA-121495877890}"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FEFD7-8477-48AB-87EF-23F2F4AAC81B}"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IN"/>
        </a:p>
      </dgm:t>
    </dgm:pt>
    <dgm:pt modelId="{1AFE5A83-C077-420D-948F-88900194C88E}">
      <dgm:prSet/>
      <dgm:spPr/>
      <dgm:t>
        <a:bodyPr/>
        <a:lstStyle/>
        <a:p>
          <a:r>
            <a:rPr lang="en-IN" b="0" i="0" dirty="0"/>
            <a:t>Decision Tree Classifier</a:t>
          </a:r>
          <a:endParaRPr lang="en-IN" dirty="0"/>
        </a:p>
      </dgm:t>
    </dgm:pt>
    <dgm:pt modelId="{D7D61B55-EC32-4BC3-8C37-EEE53D6E1580}" type="parTrans" cxnId="{777495CD-7097-474B-B4E6-8FABEDA49910}">
      <dgm:prSet/>
      <dgm:spPr/>
      <dgm:t>
        <a:bodyPr/>
        <a:lstStyle/>
        <a:p>
          <a:endParaRPr lang="en-IN"/>
        </a:p>
      </dgm:t>
    </dgm:pt>
    <dgm:pt modelId="{F40BB2ED-FD67-4C4B-90D7-D7D58D2679A5}" type="sibTrans" cxnId="{777495CD-7097-474B-B4E6-8FABEDA49910}">
      <dgm:prSet/>
      <dgm:spPr/>
      <dgm:t>
        <a:bodyPr/>
        <a:lstStyle/>
        <a:p>
          <a:endParaRPr lang="en-IN"/>
        </a:p>
      </dgm:t>
    </dgm:pt>
    <dgm:pt modelId="{51E5AF8F-42FB-40A3-96C3-F08EED08DACB}">
      <dgm:prSet/>
      <dgm:spPr/>
      <dgm:t>
        <a:bodyPr/>
        <a:lstStyle/>
        <a:p>
          <a:r>
            <a:rPr lang="en-IN" b="0" i="0"/>
            <a:t>Random Forest Classifier</a:t>
          </a:r>
          <a:endParaRPr lang="en-IN"/>
        </a:p>
      </dgm:t>
    </dgm:pt>
    <dgm:pt modelId="{434F490D-5BA0-47EF-A73F-5A3F7C8FC042}" type="parTrans" cxnId="{2CB1289C-2C1B-4791-9885-C4F4D90CD1EE}">
      <dgm:prSet/>
      <dgm:spPr/>
      <dgm:t>
        <a:bodyPr/>
        <a:lstStyle/>
        <a:p>
          <a:endParaRPr lang="en-IN"/>
        </a:p>
      </dgm:t>
    </dgm:pt>
    <dgm:pt modelId="{CA6FF6EE-50AD-4F6B-8049-2DE11F1180EE}" type="sibTrans" cxnId="{2CB1289C-2C1B-4791-9885-C4F4D90CD1EE}">
      <dgm:prSet/>
      <dgm:spPr/>
      <dgm:t>
        <a:bodyPr/>
        <a:lstStyle/>
        <a:p>
          <a:endParaRPr lang="en-IN"/>
        </a:p>
      </dgm:t>
    </dgm:pt>
    <dgm:pt modelId="{76E7BAC6-EC82-4931-922D-B44D5D764551}" type="pres">
      <dgm:prSet presAssocID="{A72FEFD7-8477-48AB-87EF-23F2F4AAC81B}" presName="linear" presStyleCnt="0">
        <dgm:presLayoutVars>
          <dgm:animLvl val="lvl"/>
          <dgm:resizeHandles val="exact"/>
        </dgm:presLayoutVars>
      </dgm:prSet>
      <dgm:spPr/>
    </dgm:pt>
    <dgm:pt modelId="{AA480E3A-0DB1-4644-A986-39E5BB8EF85E}" type="pres">
      <dgm:prSet presAssocID="{1AFE5A83-C077-420D-948F-88900194C88E}" presName="parentText" presStyleLbl="node1" presStyleIdx="0" presStyleCnt="2">
        <dgm:presLayoutVars>
          <dgm:chMax val="0"/>
          <dgm:bulletEnabled val="1"/>
        </dgm:presLayoutVars>
      </dgm:prSet>
      <dgm:spPr/>
    </dgm:pt>
    <dgm:pt modelId="{B7D3C097-3E24-43E8-8096-177C9D45E8CF}" type="pres">
      <dgm:prSet presAssocID="{F40BB2ED-FD67-4C4B-90D7-D7D58D2679A5}" presName="spacer" presStyleCnt="0"/>
      <dgm:spPr/>
    </dgm:pt>
    <dgm:pt modelId="{DC206716-BAAF-4370-A1C6-B309DF10DC71}" type="pres">
      <dgm:prSet presAssocID="{51E5AF8F-42FB-40A3-96C3-F08EED08DACB}" presName="parentText" presStyleLbl="node1" presStyleIdx="1" presStyleCnt="2">
        <dgm:presLayoutVars>
          <dgm:chMax val="0"/>
          <dgm:bulletEnabled val="1"/>
        </dgm:presLayoutVars>
      </dgm:prSet>
      <dgm:spPr/>
    </dgm:pt>
  </dgm:ptLst>
  <dgm:cxnLst>
    <dgm:cxn modelId="{FB58B977-5C66-4E4F-A541-14ED5D717637}" type="presOf" srcId="{51E5AF8F-42FB-40A3-96C3-F08EED08DACB}" destId="{DC206716-BAAF-4370-A1C6-B309DF10DC71}" srcOrd="0" destOrd="0" presId="urn:microsoft.com/office/officeart/2005/8/layout/vList2"/>
    <dgm:cxn modelId="{2CB1289C-2C1B-4791-9885-C4F4D90CD1EE}" srcId="{A72FEFD7-8477-48AB-87EF-23F2F4AAC81B}" destId="{51E5AF8F-42FB-40A3-96C3-F08EED08DACB}" srcOrd="1" destOrd="0" parTransId="{434F490D-5BA0-47EF-A73F-5A3F7C8FC042}" sibTransId="{CA6FF6EE-50AD-4F6B-8049-2DE11F1180EE}"/>
    <dgm:cxn modelId="{163BF49E-EA9F-4408-9AE7-FB3CB27EAC11}" type="presOf" srcId="{1AFE5A83-C077-420D-948F-88900194C88E}" destId="{AA480E3A-0DB1-4644-A986-39E5BB8EF85E}" srcOrd="0" destOrd="0" presId="urn:microsoft.com/office/officeart/2005/8/layout/vList2"/>
    <dgm:cxn modelId="{7D20FDA7-E7B6-4F74-A0B7-18BB69E44207}" type="presOf" srcId="{A72FEFD7-8477-48AB-87EF-23F2F4AAC81B}" destId="{76E7BAC6-EC82-4931-922D-B44D5D764551}" srcOrd="0" destOrd="0" presId="urn:microsoft.com/office/officeart/2005/8/layout/vList2"/>
    <dgm:cxn modelId="{777495CD-7097-474B-B4E6-8FABEDA49910}" srcId="{A72FEFD7-8477-48AB-87EF-23F2F4AAC81B}" destId="{1AFE5A83-C077-420D-948F-88900194C88E}" srcOrd="0" destOrd="0" parTransId="{D7D61B55-EC32-4BC3-8C37-EEE53D6E1580}" sibTransId="{F40BB2ED-FD67-4C4B-90D7-D7D58D2679A5}"/>
    <dgm:cxn modelId="{E5D415F9-C99E-41D1-9B05-933FD26FE769}" type="presParOf" srcId="{76E7BAC6-EC82-4931-922D-B44D5D764551}" destId="{AA480E3A-0DB1-4644-A986-39E5BB8EF85E}" srcOrd="0" destOrd="0" presId="urn:microsoft.com/office/officeart/2005/8/layout/vList2"/>
    <dgm:cxn modelId="{0A8959EA-E60F-4A65-8C1E-FC315BF437B1}" type="presParOf" srcId="{76E7BAC6-EC82-4931-922D-B44D5D764551}" destId="{B7D3C097-3E24-43E8-8096-177C9D45E8CF}" srcOrd="1" destOrd="0" presId="urn:microsoft.com/office/officeart/2005/8/layout/vList2"/>
    <dgm:cxn modelId="{743BF558-B03C-41F9-93A3-F8C20A502C98}" type="presParOf" srcId="{76E7BAC6-EC82-4931-922D-B44D5D764551}" destId="{DC206716-BAAF-4370-A1C6-B309DF10DC7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18086-6EA4-4162-952C-7F4BC0C4D24B}">
      <dsp:nvSpPr>
        <dsp:cNvPr id="0" name=""/>
        <dsp:cNvSpPr/>
      </dsp:nvSpPr>
      <dsp:spPr>
        <a:xfrm>
          <a:off x="0" y="0"/>
          <a:ext cx="1551077" cy="1551077"/>
        </a:xfrm>
        <a:prstGeom prst="pie">
          <a:avLst>
            <a:gd name="adj1" fmla="val 5400000"/>
            <a:gd name="adj2" fmla="val 1620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CCF5F-BF51-4B64-8E7B-7754E61D62C6}">
      <dsp:nvSpPr>
        <dsp:cNvPr id="0" name=""/>
        <dsp:cNvSpPr/>
      </dsp:nvSpPr>
      <dsp:spPr>
        <a:xfrm>
          <a:off x="775538" y="0"/>
          <a:ext cx="2889069" cy="1551077"/>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t>Sub</a:t>
          </a:r>
          <a:r>
            <a:rPr lang="en-US" sz="2600" kern="1200" dirty="0"/>
            <a:t>mitted by :- </a:t>
          </a:r>
          <a:endParaRPr lang="en-IN" sz="2600" kern="1200" dirty="0"/>
        </a:p>
      </dsp:txBody>
      <dsp:txXfrm>
        <a:off x="775538" y="0"/>
        <a:ext cx="2889069" cy="736761"/>
      </dsp:txXfrm>
    </dsp:sp>
    <dsp:sp modelId="{7362F953-F3ED-4EB8-813B-585F52FB16EF}">
      <dsp:nvSpPr>
        <dsp:cNvPr id="0" name=""/>
        <dsp:cNvSpPr/>
      </dsp:nvSpPr>
      <dsp:spPr>
        <a:xfrm>
          <a:off x="407157" y="736761"/>
          <a:ext cx="736761" cy="736761"/>
        </a:xfrm>
        <a:prstGeom prst="pie">
          <a:avLst>
            <a:gd name="adj1" fmla="val 5400000"/>
            <a:gd name="adj2" fmla="val 16200000"/>
          </a:avLst>
        </a:prstGeom>
        <a:solidFill>
          <a:schemeClr val="accent2">
            <a:hueOff val="889088"/>
            <a:satOff val="-19570"/>
            <a:lumOff val="-1411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C212D-C17B-4718-8B6B-C82CBF2FA2E3}">
      <dsp:nvSpPr>
        <dsp:cNvPr id="0" name=""/>
        <dsp:cNvSpPr/>
      </dsp:nvSpPr>
      <dsp:spPr>
        <a:xfrm>
          <a:off x="775538" y="736761"/>
          <a:ext cx="2889069" cy="736761"/>
        </a:xfrm>
        <a:prstGeom prst="rect">
          <a:avLst/>
        </a:prstGeom>
        <a:solidFill>
          <a:schemeClr val="lt1">
            <a:alpha val="90000"/>
            <a:hueOff val="0"/>
            <a:satOff val="0"/>
            <a:lumOff val="0"/>
            <a:alphaOff val="0"/>
          </a:schemeClr>
        </a:solidFill>
        <a:ln w="15875" cap="rnd" cmpd="sng" algn="ctr">
          <a:solidFill>
            <a:schemeClr val="accent2">
              <a:hueOff val="889088"/>
              <a:satOff val="-19570"/>
              <a:lumOff val="-141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Gaurav Dhamija</a:t>
          </a:r>
          <a:endParaRPr lang="en-IN" sz="2600" kern="1200"/>
        </a:p>
      </dsp:txBody>
      <dsp:txXfrm>
        <a:off x="775538" y="736761"/>
        <a:ext cx="2889069" cy="736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0E3A-0DB1-4644-A986-39E5BB8EF85E}">
      <dsp:nvSpPr>
        <dsp:cNvPr id="0" name=""/>
        <dsp:cNvSpPr/>
      </dsp:nvSpPr>
      <dsp:spPr>
        <a:xfrm>
          <a:off x="0" y="40420"/>
          <a:ext cx="6336703" cy="1628731"/>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b="0" i="0" kern="1200" dirty="0"/>
            <a:t>Decision Tree Classifier</a:t>
          </a:r>
          <a:endParaRPr lang="en-IN" sz="4100" kern="1200" dirty="0"/>
        </a:p>
      </dsp:txBody>
      <dsp:txXfrm>
        <a:off x="79508" y="119928"/>
        <a:ext cx="6177687" cy="1469715"/>
      </dsp:txXfrm>
    </dsp:sp>
    <dsp:sp modelId="{DC206716-BAAF-4370-A1C6-B309DF10DC71}">
      <dsp:nvSpPr>
        <dsp:cNvPr id="0" name=""/>
        <dsp:cNvSpPr/>
      </dsp:nvSpPr>
      <dsp:spPr>
        <a:xfrm>
          <a:off x="0" y="1787232"/>
          <a:ext cx="6336703" cy="1628731"/>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b="0" i="0" kern="1200"/>
            <a:t>Random Forest Classifier</a:t>
          </a:r>
          <a:endParaRPr lang="en-IN" sz="4100" kern="1200"/>
        </a:p>
      </dsp:txBody>
      <dsp:txXfrm>
        <a:off x="79508" y="1866740"/>
        <a:ext cx="6177687" cy="146971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650F7-92B5-44BB-9FD1-B1DD5B8406F2}" type="datetimeFigureOut">
              <a:rPr lang="en-US" smtClean="0"/>
              <a:pPr/>
              <a:t>8/3/2023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7F6A7-EFCB-4FCA-9243-46D1C23E2D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358505107"/>
      </p:ext>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60060897"/>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98361158"/>
      </p:ext>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53616578"/>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49443012"/>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26521858"/>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43807814"/>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91639793"/>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85614238"/>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031912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47492167"/>
      </p:ext>
    </p:extLst>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14645047"/>
      </p:ext>
    </p:extLst>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75594564"/>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735743426"/>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58668538"/>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7685257"/>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95699635"/>
      </p:ext>
    </p:extLst>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88208873"/>
      </p:ext>
    </p:extLst>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87579512"/>
      </p:ext>
    </p:extLst>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5066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5B81991B-5879-444F-8880-D4274E50F04F}" type="slidenum">
              <a:rPr lang="en-US" smtClean="0"/>
              <a:pPr/>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436819"/>
      </p:ext>
    </p:extLst>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2BEA167E-C4F4-4AF1-B4F8-523C02C63557}" type="datetimeFigureOut">
              <a:rPr lang="en-US" smtClean="0"/>
              <a:pPr/>
              <a:t>8/3/2023</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07988496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63386989"/>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1018247"/>
      </p:ext>
    </p:extLst>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45513292"/>
      </p:ext>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38595"/>
      </p:ext>
    </p:extLst>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76319054"/>
      </p:ext>
    </p:extLst>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28981361"/>
      </p:ext>
    </p:extLst>
  </p:cSld>
  <p:clrMapOvr>
    <a:masterClrMapping/>
  </p:clrMapOvr>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7320457"/>
      </p:ext>
    </p:extLst>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08970723"/>
      </p:ext>
    </p:extLst>
  </p:cSld>
  <p:clrMapOvr>
    <a:masterClrMapping/>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4793911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858678"/>
      </p:ext>
    </p:extLst>
  </p:cSld>
  <p:clrMapOvr>
    <a:masterClrMapping/>
  </p:clrMapOvr>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28347644"/>
      </p:ext>
    </p:extLst>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7726505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5170422"/>
      </p:ext>
    </p:extLst>
  </p:cSld>
  <p:clrMapOvr>
    <a:masterClrMapping/>
  </p:clrMapOvr>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200" b="1" baseline="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2761886"/>
      </p:ext>
    </p:extLst>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
        <p:nvSpPr>
          <p:cNvPr id="8" name="Rectangle 7"/>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40916"/>
      </p:ext>
    </p:extLst>
  </p:cSld>
  <p:clrMapOvr>
    <a:masterClrMapping/>
  </p:clrMapOvr>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3655"/>
            <a:ext cx="336042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713655"/>
            <a:ext cx="336042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
        <p:nvSpPr>
          <p:cNvPr id="11" name="Rectangle 10"/>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4214113"/>
      </p:ext>
    </p:extLst>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0827492"/>
      </p:ext>
    </p:extLst>
  </p:cSld>
  <p:clrMapOvr>
    <a:masterClrMapping/>
  </p:clrMapOvr>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
        <p:nvSpPr>
          <p:cNvPr id="5" name="Rectangle 4"/>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8759245"/>
      </p:ext>
    </p:extLst>
  </p:cSld>
  <p:clrMapOvr>
    <a:masterClrMapping/>
  </p:clrMapOvr>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7086551"/>
      </p:ext>
    </p:extLst>
  </p:cSld>
  <p:clrMapOvr>
    <a:masterClrMapping/>
  </p:clrMapOvr>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40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837325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0072594"/>
      </p:ext>
    </p:extLst>
  </p:cSld>
  <p:clrMapOvr>
    <a:masterClrMapping/>
  </p:clrMapOvr>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1116947"/>
      </p:ext>
    </p:extLst>
  </p:cSld>
  <p:clrMapOvr>
    <a:masterClrMapping/>
  </p:clrMapOvr>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5626728"/>
      </p:ext>
    </p:extLst>
  </p:cSld>
  <p:clrMapOvr>
    <a:masterClrMapping/>
  </p:clrMapOvr>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62266576"/>
      </p:ext>
    </p:extLst>
  </p:cSld>
  <p:clrMapOvr>
    <a:masterClrMapping/>
  </p:clrMapOvr>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41662309"/>
      </p:ext>
    </p:extLst>
  </p:cSld>
  <p:clrMapOvr>
    <a:masterClrMapping/>
  </p:clrMapOvr>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002797886"/>
      </p:ext>
    </p:extLst>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931434382"/>
      </p:ext>
    </p:extLst>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6201886"/>
      </p:ext>
    </p:extLst>
  </p:cSld>
  <p:clrMapOvr>
    <a:masterClrMapping/>
  </p:clrMapOvr>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005914628"/>
      </p:ext>
    </p:extLst>
  </p:cSld>
  <p:clrMapOvr>
    <a:masterClrMapping/>
  </p:clrMapOvr>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96142697"/>
      </p:ext>
    </p:extLst>
  </p:cSld>
  <p:clrMapOvr>
    <a:masterClrMapping/>
  </p:clrMapOvr>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959804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84540"/>
      </p:ext>
    </p:extLst>
  </p:cSld>
  <p:clrMapOvr>
    <a:masterClrMapping/>
  </p:clrMapOvr>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75812670"/>
      </p:ext>
    </p:extLst>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71747704"/>
      </p:ext>
    </p:extLst>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31306262"/>
      </p:ext>
    </p:extLst>
  </p:cSld>
  <p:clrMapOvr>
    <a:masterClrMapping/>
  </p:clrMapOvr>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984743881"/>
      </p:ext>
    </p:extLst>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40205696"/>
      </p:ext>
    </p:extLst>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660326"/>
      </p:ext>
    </p:extLst>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02421137"/>
      </p:ext>
    </p:extLst>
  </p:cSld>
  <p:clrMapOvr>
    <a:masterClrMapping/>
  </p:clrMapOvr>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59784923"/>
      </p:ext>
    </p:extLst>
  </p:cSld>
  <p:clrMapOvr>
    <a:masterClrMapping/>
  </p:clrMapOvr>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535339"/>
      </p:ext>
    </p:extLst>
  </p:cSld>
  <p:clrMapOvr>
    <a:masterClrMapping/>
  </p:clrMapOvr>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5B81991B-5879-444F-8880-D4274E50F04F}"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1388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69060025"/>
      </p:ext>
    </p:extLst>
  </p:cSld>
  <p:clrMapOvr>
    <a:masterClrMapping/>
  </p:clrMapOvr>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41841667"/>
      </p:ext>
    </p:extLst>
  </p:cSld>
  <p:clrMapOvr>
    <a:masterClrMapping/>
  </p:clrMapOvr>
  <p:hf sldNum="0"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280282"/>
      </p:ext>
    </p:extLst>
  </p:cSld>
  <p:clrMapOvr>
    <a:masterClrMapping/>
  </p:clrMapOvr>
  <p:hf sldNum="0" hdr="0" ftr="0" dt="0"/>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91192130"/>
      </p:ext>
    </p:extLst>
  </p:cSld>
  <p:clrMapOvr>
    <a:masterClrMapping/>
  </p:clrMapOvr>
  <p:hf sldNum="0"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733961"/>
      </p:ext>
    </p:extLst>
  </p:cSld>
  <p:clrMapOvr>
    <a:masterClrMapping/>
  </p:clrMapOvr>
  <p:hf sldNum="0"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458281"/>
      </p:ext>
    </p:extLst>
  </p:cSld>
  <p:clrMapOvr>
    <a:masterClrMapping/>
  </p:clrMapOvr>
  <p:hf sldNum="0" hdr="0" ftr="0" dt="0"/>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91231609"/>
      </p:ext>
    </p:extLst>
  </p:cSld>
  <p:clrMapOvr>
    <a:masterClrMapping/>
  </p:clrMapOvr>
  <p:hf sldNum="0" hdr="0" ftr="0" dt="0"/>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849688"/>
      </p:ext>
    </p:extLst>
  </p:cSld>
  <p:clrMapOvr>
    <a:masterClrMapping/>
  </p:clrMapOvr>
  <p:hf sldNum="0"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34341899"/>
      </p:ext>
    </p:extLst>
  </p:cSld>
  <p:clrMapOvr>
    <a:masterClrMapping/>
  </p:clrMapOvr>
  <p:hf sldNum="0"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08878413"/>
      </p:ext>
    </p:extLst>
  </p:cSld>
  <p:clrMapOvr>
    <a:masterClrMapping/>
  </p:clrMapOvr>
  <p:hf sldNum="0" hdr="0" ftr="0" dt="0"/>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186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0681771"/>
      </p:ext>
    </p:extLst>
  </p:cSld>
  <p:clrMapOvr>
    <a:masterClrMapping/>
  </p:clrMapOvr>
  <p:hf sldNum="0"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726001"/>
      </p:ext>
    </p:extLst>
  </p:cSld>
  <p:clrMapOvr>
    <a:masterClrMapping/>
  </p:clrMapOvr>
  <p:hf sldNum="0"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62509293"/>
      </p:ext>
    </p:extLst>
  </p:cSld>
  <p:clrMapOvr>
    <a:masterClrMapping/>
  </p:clrMapOvr>
  <p:hf sldNum="0"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048719"/>
      </p:ext>
    </p:extLst>
  </p:cSld>
  <p:clrMapOvr>
    <a:masterClrMapping/>
  </p:clrMapOvr>
  <p:hf sldNum="0"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4827261"/>
      </p:ext>
    </p:extLst>
  </p:cSld>
  <p:clrMapOvr>
    <a:masterClrMapping/>
  </p:clrMapOvr>
  <p:hf sldNum="0"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7265"/>
      </p:ext>
    </p:extLst>
  </p:cSld>
  <p:clrMapOvr>
    <a:masterClrMapping/>
  </p:clrMapOvr>
  <p:hf sldNum="0"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606142"/>
      </p:ext>
    </p:extLst>
  </p:cSld>
  <p:clrMapOvr>
    <a:masterClrMapping/>
  </p:clrMapOvr>
  <p:hf sldNum="0"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CB4-A574-7C9D-97DC-63D29BCE585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15B1EC9-C4DE-8664-C88F-D13A0071C4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D4183-149C-1294-9A6B-52F2A40BB5CB}"/>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F2A4EE2-CF7B-EE3D-D292-55F0F311F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0ADC07-1631-B486-2672-3113FE46BC1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22360519"/>
      </p:ext>
    </p:extLst>
  </p:cSld>
  <p:clrMapOvr>
    <a:masterClrMapping/>
  </p:clrMapOvr>
  <p:hf sldNum="0" hdr="0" ftr="0" dt="0"/>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DD03-86B3-A1DA-4510-0DD5B2CA1E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3D26D-42C2-F949-2E5E-C357ED202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F6587-80F4-EAEF-64A4-CE0D312A3DB1}"/>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F24C1816-851E-B68E-094C-1CE5C89D1F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AEA8C8-91D9-A493-E1FD-46E1F1D8E10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23253707"/>
      </p:ext>
    </p:extLst>
  </p:cSld>
  <p:clrMapOvr>
    <a:masterClrMapping/>
  </p:clrMapOvr>
  <p:hf sldNum="0" hdr="0" ftr="0" dt="0"/>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803B-8225-161A-BD88-48B42FD9128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A3D99D-3384-6B5F-A718-FEE5C3E6D8D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520B39-E5F9-C99F-9E88-ED07A84442B4}"/>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D40752E-A1AB-443F-555C-1D0B7F4D3F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B328AF-262F-B73E-59CE-6DA4DF7C9FFB}"/>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38523246"/>
      </p:ext>
    </p:extLst>
  </p:cSld>
  <p:clrMapOvr>
    <a:masterClrMapping/>
  </p:clrMapOvr>
  <p:hf sldNum="0" hdr="0" ftr="0" dt="0"/>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6399-A55B-D18D-7276-2B43622630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94FC7-A20F-11A7-B22D-D814826DD92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EDB01B-4925-3860-5D90-9514A9A299B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A2B149-F1B8-AB1E-AA4C-31FEF654D478}"/>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FA355687-5209-5057-939D-C269831C55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3195B-B6EE-3F00-3DBC-2753E10F6F8F}"/>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7184475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19920667"/>
      </p:ext>
    </p:extLst>
  </p:cSld>
  <p:clrMapOvr>
    <a:masterClrMapping/>
  </p:clrMapOvr>
  <p:hf sldNum="0"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E2F9-13AF-A178-C50D-006CCCC27D4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F25DF1-6AA5-5B7F-8759-A55CDA41F22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FFB900C-DEC6-11EA-9FD4-3CF0FA50318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5CF7AE-1DB4-10B5-01D5-5D84D8D3C2E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259CC-78F7-22FC-E862-B4F2933FA08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B747F-CABE-44C2-A75A-054E1ED46E91}"/>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a:extLst>
              <a:ext uri="{FF2B5EF4-FFF2-40B4-BE49-F238E27FC236}">
                <a16:creationId xmlns:a16="http://schemas.microsoft.com/office/drawing/2014/main" id="{65AD02D0-3C25-8F41-9F72-CB2D8B743D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0205D55-9613-55B1-4AD3-2E9F6021EA9E}"/>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344078971"/>
      </p:ext>
    </p:extLst>
  </p:cSld>
  <p:clrMapOvr>
    <a:masterClrMapping/>
  </p:clrMapOvr>
  <p:hf sldNum="0" hdr="0" ftr="0" dt="0"/>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54A0-4AD6-7F2B-0323-E780D16C4E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1BBF4C-2BD1-11FF-741D-9B3FD982D320}"/>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a:extLst>
              <a:ext uri="{FF2B5EF4-FFF2-40B4-BE49-F238E27FC236}">
                <a16:creationId xmlns:a16="http://schemas.microsoft.com/office/drawing/2014/main" id="{72D12873-332B-0BE6-639C-ED4B2C631E1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F8DB4F-578B-6E67-8091-A6F01537DCF2}"/>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731967016"/>
      </p:ext>
    </p:extLst>
  </p:cSld>
  <p:clrMapOvr>
    <a:masterClrMapping/>
  </p:clrMapOvr>
  <p:hf sldNum="0"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1C3A21-CCF2-E530-7B32-591F97B2DDCF}"/>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a:extLst>
              <a:ext uri="{FF2B5EF4-FFF2-40B4-BE49-F238E27FC236}">
                <a16:creationId xmlns:a16="http://schemas.microsoft.com/office/drawing/2014/main" id="{FB0E5437-2C54-3E3F-4642-2F39CCA0CB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C0ABD2-36FB-2767-154A-B9D792664460}"/>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514512367"/>
      </p:ext>
    </p:extLst>
  </p:cSld>
  <p:clrMapOvr>
    <a:masterClrMapping/>
  </p:clrMapOvr>
  <p:hf sldNum="0" hdr="0" ftr="0" dt="0"/>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D377-A0BB-247C-45B6-F4A4335857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E6D8A-D017-E99F-B114-3A0963BAB0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401606-8D38-28CC-A1EC-6759047E4D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9FE8C02-D818-9232-64A7-F85448A394D5}"/>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7BE1332C-3576-3AF0-89EC-BCF741F0FD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652044-9660-93B4-1AD4-2313BC2DFE84}"/>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00115523"/>
      </p:ext>
    </p:extLst>
  </p:cSld>
  <p:clrMapOvr>
    <a:masterClrMapping/>
  </p:clrMapOvr>
  <p:hf sldNum="0"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0F7C-B430-3DD7-49C2-253BEA57663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63DEC-CC3A-719E-8EC0-79E43AA67D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AD520AF-2CF9-9683-5FB6-FED4976D093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B64EBF2-686E-FA01-127D-EFDB9FB163FC}"/>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E32F327D-F0C9-3641-6E6D-F08FD2EB0A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40328D-8BF5-C420-0177-2CC1FA490625}"/>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23828452"/>
      </p:ext>
    </p:extLst>
  </p:cSld>
  <p:clrMapOvr>
    <a:masterClrMapping/>
  </p:clrMapOvr>
  <p:hf sldNum="0" hdr="0" ftr="0" dt="0"/>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646C-71E8-A5E1-ACB6-4DFD8FF9C6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57113D-5891-0F60-BC2E-2953AF0FF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BD657-7ADD-DBFC-9651-9444EFAD6D07}"/>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DECF088D-6A46-9798-9EB2-348FC5B1A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54088-9658-132B-8015-F3463C57B5AD}"/>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16474097"/>
      </p:ext>
    </p:extLst>
  </p:cSld>
  <p:clrMapOvr>
    <a:masterClrMapping/>
  </p:clrMapOvr>
  <p:hf sldNum="0" hdr="0" ftr="0" dt="0"/>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5524A-156E-9FFE-491A-49173360C55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2CC9B4-AA20-7AD8-A05B-901D48E9A51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0D170-34E2-5EE7-8BAB-7309783883E9}"/>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1BBD4B72-BFCA-1314-BA46-6340D970B9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824154-DD1E-E1B3-8C18-024D2BAAFB16}"/>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0319106"/>
      </p:ext>
    </p:extLst>
  </p:cSld>
  <p:clrMapOvr>
    <a:masterClrMapping/>
  </p:clrMapOvr>
  <p:hf sldNum="0" hdr="0" ftr="0" dt="0"/>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CB4-A574-7C9D-97DC-63D29BCE585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15B1EC9-C4DE-8664-C88F-D13A0071C4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D4183-149C-1294-9A6B-52F2A40BB5CB}"/>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F2A4EE2-CF7B-EE3D-D292-55F0F311F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0ADC07-1631-B486-2672-3113FE46BC1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90336547"/>
      </p:ext>
    </p:extLst>
  </p:cSld>
  <p:clrMapOvr>
    <a:masterClrMapping/>
  </p:clrMapOvr>
  <p:hf sldNum="0" hdr="0" ftr="0" dt="0"/>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DD03-86B3-A1DA-4510-0DD5B2CA1E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3D26D-42C2-F949-2E5E-C357ED202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F6587-80F4-EAEF-64A4-CE0D312A3DB1}"/>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F24C1816-851E-B68E-094C-1CE5C89D1F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AEA8C8-91D9-A493-E1FD-46E1F1D8E10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1614292"/>
      </p:ext>
    </p:extLst>
  </p:cSld>
  <p:clrMapOvr>
    <a:masterClrMapping/>
  </p:clrMapOvr>
  <p:hf sldNum="0" hdr="0" ftr="0" dt="0"/>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803B-8225-161A-BD88-48B42FD9128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A3D99D-3384-6B5F-A718-FEE5C3E6D8D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520B39-E5F9-C99F-9E88-ED07A84442B4}"/>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D40752E-A1AB-443F-555C-1D0B7F4D3F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B328AF-262F-B73E-59CE-6DA4DF7C9FFB}"/>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1977420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763525"/>
      </p:ext>
    </p:extLst>
  </p:cSld>
  <p:clrMapOvr>
    <a:masterClrMapping/>
  </p:clrMapOvr>
  <p:hf sldNum="0"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6399-A55B-D18D-7276-2B43622630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94FC7-A20F-11A7-B22D-D814826DD92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EDB01B-4925-3860-5D90-9514A9A299B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A2B149-F1B8-AB1E-AA4C-31FEF654D478}"/>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FA355687-5209-5057-939D-C269831C55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3195B-B6EE-3F00-3DBC-2753E10F6F8F}"/>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66410844"/>
      </p:ext>
    </p:extLst>
  </p:cSld>
  <p:clrMapOvr>
    <a:masterClrMapping/>
  </p:clrMapOvr>
  <p:hf sldNum="0" hdr="0" ftr="0" dt="0"/>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E2F9-13AF-A178-C50D-006CCCC27D4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F25DF1-6AA5-5B7F-8759-A55CDA41F22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FFB900C-DEC6-11EA-9FD4-3CF0FA50318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5CF7AE-1DB4-10B5-01D5-5D84D8D3C2E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259CC-78F7-22FC-E862-B4F2933FA08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B747F-CABE-44C2-A75A-054E1ED46E91}"/>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a:extLst>
              <a:ext uri="{FF2B5EF4-FFF2-40B4-BE49-F238E27FC236}">
                <a16:creationId xmlns:a16="http://schemas.microsoft.com/office/drawing/2014/main" id="{65AD02D0-3C25-8F41-9F72-CB2D8B743D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0205D55-9613-55B1-4AD3-2E9F6021EA9E}"/>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90127479"/>
      </p:ext>
    </p:extLst>
  </p:cSld>
  <p:clrMapOvr>
    <a:masterClrMapping/>
  </p:clrMapOvr>
  <p:hf sldNum="0" hdr="0" ftr="0" dt="0"/>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54A0-4AD6-7F2B-0323-E780D16C4E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1BBF4C-2BD1-11FF-741D-9B3FD982D320}"/>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a:extLst>
              <a:ext uri="{FF2B5EF4-FFF2-40B4-BE49-F238E27FC236}">
                <a16:creationId xmlns:a16="http://schemas.microsoft.com/office/drawing/2014/main" id="{72D12873-332B-0BE6-639C-ED4B2C631E1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F8DB4F-578B-6E67-8091-A6F01537DCF2}"/>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45737142"/>
      </p:ext>
    </p:extLst>
  </p:cSld>
  <p:clrMapOvr>
    <a:masterClrMapping/>
  </p:clrMapOvr>
  <p:hf sldNum="0" hdr="0" ftr="0" dt="0"/>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1C3A21-CCF2-E530-7B32-591F97B2DDCF}"/>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a:extLst>
              <a:ext uri="{FF2B5EF4-FFF2-40B4-BE49-F238E27FC236}">
                <a16:creationId xmlns:a16="http://schemas.microsoft.com/office/drawing/2014/main" id="{FB0E5437-2C54-3E3F-4642-2F39CCA0CB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C0ABD2-36FB-2767-154A-B9D792664460}"/>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48048085"/>
      </p:ext>
    </p:extLst>
  </p:cSld>
  <p:clrMapOvr>
    <a:masterClrMapping/>
  </p:clrMapOvr>
  <p:hf sldNum="0" hdr="0" ftr="0" dt="0"/>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D377-A0BB-247C-45B6-F4A4335857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E6D8A-D017-E99F-B114-3A0963BAB0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401606-8D38-28CC-A1EC-6759047E4D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9FE8C02-D818-9232-64A7-F85448A394D5}"/>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7BE1332C-3576-3AF0-89EC-BCF741F0FD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652044-9660-93B4-1AD4-2313BC2DFE84}"/>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6144901"/>
      </p:ext>
    </p:extLst>
  </p:cSld>
  <p:clrMapOvr>
    <a:masterClrMapping/>
  </p:clrMapOvr>
  <p:hf sldNum="0" hdr="0" ftr="0" dt="0"/>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0F7C-B430-3DD7-49C2-253BEA57663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63DEC-CC3A-719E-8EC0-79E43AA67D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AD520AF-2CF9-9683-5FB6-FED4976D093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B64EBF2-686E-FA01-127D-EFDB9FB163FC}"/>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E32F327D-F0C9-3641-6E6D-F08FD2EB0A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40328D-8BF5-C420-0177-2CC1FA490625}"/>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70314301"/>
      </p:ext>
    </p:extLst>
  </p:cSld>
  <p:clrMapOvr>
    <a:masterClrMapping/>
  </p:clrMapOvr>
  <p:hf sldNum="0" hdr="0" ftr="0" dt="0"/>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646C-71E8-A5E1-ACB6-4DFD8FF9C6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57113D-5891-0F60-BC2E-2953AF0FF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BD657-7ADD-DBFC-9651-9444EFAD6D07}"/>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DECF088D-6A46-9798-9EB2-348FC5B1A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54088-9658-132B-8015-F3463C57B5AD}"/>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75060010"/>
      </p:ext>
    </p:extLst>
  </p:cSld>
  <p:clrMapOvr>
    <a:masterClrMapping/>
  </p:clrMapOvr>
  <p:hf sldNum="0" hdr="0" ftr="0" dt="0"/>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5524A-156E-9FFE-491A-49173360C55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2CC9B4-AA20-7AD8-A05B-901D48E9A51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0D170-34E2-5EE7-8BAB-7309783883E9}"/>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1BBD4B72-BFCA-1314-BA46-6340D970B9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824154-DD1E-E1B3-8C18-024D2BAAFB16}"/>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52177890"/>
      </p:ext>
    </p:extLst>
  </p:cSld>
  <p:clrMapOvr>
    <a:masterClrMapping/>
  </p:clrMapOvr>
  <p:hf sldNum="0" hdr="0" ftr="0" dt="0"/>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CB4-A574-7C9D-97DC-63D29BCE585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15B1EC9-C4DE-8664-C88F-D13A0071C4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D4183-149C-1294-9A6B-52F2A40BB5CB}"/>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F2A4EE2-CF7B-EE3D-D292-55F0F311F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0ADC07-1631-B486-2672-3113FE46BC1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70793268"/>
      </p:ext>
    </p:extLst>
  </p:cSld>
  <p:clrMapOvr>
    <a:masterClrMapping/>
  </p:clrMapOvr>
  <p:hf sldNum="0" hdr="0" ftr="0" dt="0"/>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DD03-86B3-A1DA-4510-0DD5B2CA1E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3D26D-42C2-F949-2E5E-C357ED202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F6587-80F4-EAEF-64A4-CE0D312A3DB1}"/>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F24C1816-851E-B68E-094C-1CE5C89D1F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AEA8C8-91D9-A493-E1FD-46E1F1D8E10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015748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856593"/>
      </p:ext>
    </p:extLst>
  </p:cSld>
  <p:clrMapOvr>
    <a:masterClrMapping/>
  </p:clrMapOvr>
  <p:hf sldNum="0"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803B-8225-161A-BD88-48B42FD9128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A3D99D-3384-6B5F-A718-FEE5C3E6D8D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520B39-E5F9-C99F-9E88-ED07A84442B4}"/>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D40752E-A1AB-443F-555C-1D0B7F4D3F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B328AF-262F-B73E-59CE-6DA4DF7C9FFB}"/>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51795923"/>
      </p:ext>
    </p:extLst>
  </p:cSld>
  <p:clrMapOvr>
    <a:masterClrMapping/>
  </p:clrMapOvr>
  <p:hf sldNum="0" hdr="0" ftr="0" dt="0"/>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6399-A55B-D18D-7276-2B43622630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94FC7-A20F-11A7-B22D-D814826DD92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EDB01B-4925-3860-5D90-9514A9A299B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A2B149-F1B8-AB1E-AA4C-31FEF654D478}"/>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FA355687-5209-5057-939D-C269831C55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3195B-B6EE-3F00-3DBC-2753E10F6F8F}"/>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80748355"/>
      </p:ext>
    </p:extLst>
  </p:cSld>
  <p:clrMapOvr>
    <a:masterClrMapping/>
  </p:clrMapOvr>
  <p:hf sldNum="0" hdr="0" ftr="0" dt="0"/>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E2F9-13AF-A178-C50D-006CCCC27D4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F25DF1-6AA5-5B7F-8759-A55CDA41F22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FFB900C-DEC6-11EA-9FD4-3CF0FA50318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5CF7AE-1DB4-10B5-01D5-5D84D8D3C2E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259CC-78F7-22FC-E862-B4F2933FA08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B747F-CABE-44C2-A75A-054E1ED46E91}"/>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a:extLst>
              <a:ext uri="{FF2B5EF4-FFF2-40B4-BE49-F238E27FC236}">
                <a16:creationId xmlns:a16="http://schemas.microsoft.com/office/drawing/2014/main" id="{65AD02D0-3C25-8F41-9F72-CB2D8B743D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0205D55-9613-55B1-4AD3-2E9F6021EA9E}"/>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466307841"/>
      </p:ext>
    </p:extLst>
  </p:cSld>
  <p:clrMapOvr>
    <a:masterClrMapping/>
  </p:clrMapOvr>
  <p:hf sldNum="0" hdr="0" ftr="0" dt="0"/>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54A0-4AD6-7F2B-0323-E780D16C4E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1BBF4C-2BD1-11FF-741D-9B3FD982D320}"/>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a:extLst>
              <a:ext uri="{FF2B5EF4-FFF2-40B4-BE49-F238E27FC236}">
                <a16:creationId xmlns:a16="http://schemas.microsoft.com/office/drawing/2014/main" id="{72D12873-332B-0BE6-639C-ED4B2C631E1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F8DB4F-578B-6E67-8091-A6F01537DCF2}"/>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86031436"/>
      </p:ext>
    </p:extLst>
  </p:cSld>
  <p:clrMapOvr>
    <a:masterClrMapping/>
  </p:clrMapOvr>
  <p:hf sldNum="0" hdr="0" ftr="0" dt="0"/>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1C3A21-CCF2-E530-7B32-591F97B2DDCF}"/>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a:extLst>
              <a:ext uri="{FF2B5EF4-FFF2-40B4-BE49-F238E27FC236}">
                <a16:creationId xmlns:a16="http://schemas.microsoft.com/office/drawing/2014/main" id="{FB0E5437-2C54-3E3F-4642-2F39CCA0CB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C0ABD2-36FB-2767-154A-B9D792664460}"/>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78364817"/>
      </p:ext>
    </p:extLst>
  </p:cSld>
  <p:clrMapOvr>
    <a:masterClrMapping/>
  </p:clrMapOvr>
  <p:hf sldNum="0" hdr="0" ftr="0" dt="0"/>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D377-A0BB-247C-45B6-F4A4335857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E6D8A-D017-E99F-B114-3A0963BAB0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401606-8D38-28CC-A1EC-6759047E4D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9FE8C02-D818-9232-64A7-F85448A394D5}"/>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7BE1332C-3576-3AF0-89EC-BCF741F0FD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652044-9660-93B4-1AD4-2313BC2DFE84}"/>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8520796"/>
      </p:ext>
    </p:extLst>
  </p:cSld>
  <p:clrMapOvr>
    <a:masterClrMapping/>
  </p:clrMapOvr>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0F7C-B430-3DD7-49C2-253BEA57663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63DEC-CC3A-719E-8EC0-79E43AA67D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AD520AF-2CF9-9683-5FB6-FED4976D093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B64EBF2-686E-FA01-127D-EFDB9FB163FC}"/>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E32F327D-F0C9-3641-6E6D-F08FD2EB0A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40328D-8BF5-C420-0177-2CC1FA490625}"/>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946896030"/>
      </p:ext>
    </p:extLst>
  </p:cSld>
  <p:clrMapOvr>
    <a:masterClrMapping/>
  </p:clrMapOvr>
  <p:hf sldNum="0" hdr="0" ftr="0" dt="0"/>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646C-71E8-A5E1-ACB6-4DFD8FF9C6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57113D-5891-0F60-BC2E-2953AF0FF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BD657-7ADD-DBFC-9651-9444EFAD6D07}"/>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DECF088D-6A46-9798-9EB2-348FC5B1A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54088-9658-132B-8015-F3463C57B5AD}"/>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71835829"/>
      </p:ext>
    </p:extLst>
  </p:cSld>
  <p:clrMapOvr>
    <a:masterClrMapping/>
  </p:clrMapOvr>
  <p:hf sldNum="0" hdr="0" ftr="0" dt="0"/>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5524A-156E-9FFE-491A-49173360C55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2CC9B4-AA20-7AD8-A05B-901D48E9A51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0D170-34E2-5EE7-8BAB-7309783883E9}"/>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1BBD4B72-BFCA-1314-BA46-6340D970B9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824154-DD1E-E1B3-8C18-024D2BAAFB16}"/>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01363914"/>
      </p:ext>
    </p:extLst>
  </p:cSld>
  <p:clrMapOvr>
    <a:masterClrMapping/>
  </p:clrMapOvr>
  <p:hf sldNum="0" hdr="0" ftr="0" dt="0"/>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2BEA167E-C4F4-4AF1-B4F8-523C02C63557}" type="datetimeFigureOut">
              <a:rPr lang="en-US" smtClean="0"/>
              <a:pPr/>
              <a:t>8/3/2023</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8075577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03277593"/>
      </p:ext>
    </p:extLst>
  </p:cSld>
  <p:clrMapOvr>
    <a:masterClrMapping/>
  </p:clrMapOvr>
  <p:hf sldNum="0" hdr="0" ftr="0" dt="0"/>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44134428"/>
      </p:ext>
    </p:extLst>
  </p:cSld>
  <p:clrMapOvr>
    <a:masterClrMapping/>
  </p:clrMapOvr>
  <p:hf sldNum="0" hdr="0" ftr="0" dt="0"/>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914559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33986938"/>
      </p:ext>
    </p:extLst>
  </p:cSld>
  <p:clrMapOvr>
    <a:masterClrMapping/>
  </p:clrMapOvr>
  <p:hf sldNum="0" hdr="0" ftr="0" dt="0"/>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2085158"/>
      </p:ext>
    </p:extLst>
  </p:cSld>
  <p:clrMapOvr>
    <a:masterClrMapping/>
  </p:clrMapOvr>
  <p:hf sldNum="0" hdr="0" ftr="0" dt="0"/>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53786652"/>
      </p:ext>
    </p:extLst>
  </p:cSld>
  <p:clrMapOvr>
    <a:masterClrMapping/>
  </p:clrMapOvr>
  <p:hf sldNum="0" hdr="0" ftr="0" dt="0"/>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55683201"/>
      </p:ext>
    </p:extLst>
  </p:cSld>
  <p:clrMapOvr>
    <a:masterClrMapping/>
  </p:clrMapOvr>
  <p:hf sldNum="0" hdr="0" ftr="0" dt="0"/>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5B81991B-5879-444F-8880-D4274E50F04F}" type="slidenum">
              <a:rPr lang="en-US" smtClean="0"/>
              <a:pPr/>
              <a:t>‹#›</a:t>
            </a:fld>
            <a:endParaRPr lang="en-US" dirty="0"/>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9187421"/>
      </p:ext>
    </p:extLst>
  </p:cSld>
  <p:clrMapOvr>
    <a:masterClrMapping/>
  </p:clrMapOvr>
  <p:hf sldNum="0" hdr="0" ftr="0" dt="0"/>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5B81991B-5879-444F-8880-D4274E50F04F}" type="slidenum">
              <a:rPr lang="en-US" smtClean="0"/>
              <a:pPr/>
              <a:t>‹#›</a:t>
            </a:fld>
            <a:endParaRPr lang="en-US" dirty="0"/>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4637902"/>
      </p:ext>
    </p:extLst>
  </p:cSld>
  <p:clrMapOvr>
    <a:masterClrMapping/>
  </p:clrMapOvr>
  <p:hf sldNum="0" hdr="0" ftr="0" dt="0"/>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3117807"/>
      </p:ext>
    </p:extLst>
  </p:cSld>
  <p:clrMapOvr>
    <a:masterClrMapping/>
  </p:clrMapOvr>
  <p:hf sldNum="0" hdr="0" ftr="0" dt="0"/>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024647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56267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9622954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96134186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8828264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3564166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3773027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9417402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08890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9471719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3879828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5349360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9404530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7780136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9928618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0181332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9605259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07568509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708187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1608111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540482064"/>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75895364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63989346"/>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47664595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2612624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037576030"/>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002641372"/>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94236247"/>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607980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81991B-5879-444F-8880-D4274E50F04F}"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5989440"/>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7114671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0052056"/>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68288118"/>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68790417"/>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13507655"/>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083713723"/>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44155276"/>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6758776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23276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80658140"/>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60780150"/>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51198523"/>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06872967"/>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28241575"/>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51451826"/>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70543816"/>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B603-D257-5836-09CD-5022CC40EE6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008735E-0D1B-914F-AF4A-DB5D3BD172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2A3212-5190-3D5C-E609-C2847AC14CF3}"/>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2FD3D0E5-B4F9-8E40-73FA-59A25B54C4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BEFCA3-1390-8F58-C551-9DADAD4B37FF}"/>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4450452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95F1-9196-C550-95D2-6063CCCCA3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7E8A6-0AE4-629C-4197-07CE14E69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41391-37D4-A47F-A3F5-57721B0CD69E}"/>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756F0F17-A171-5A10-50C0-7540998E98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FE89FC-915F-940E-7E16-64DE70AF8B1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71778222"/>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9246-D125-6362-9D21-D24F3A88C4A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127861-61D3-C3ED-F34E-F4D8765CB1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4AC4B-744F-613D-EFBD-50C42A6E525B}"/>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A9E7F1B-77DE-9080-1C25-E565699EED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0E5104-ED0C-C41D-BC19-D887C521490C}"/>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179884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4584-F16F-F598-B2FC-FC02B2826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19D97-9419-A8C4-AC16-4C15C4CFC4E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97FF87-CF5D-EDCF-97D1-5E6F9101D6D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167C58-7E89-6EC7-FD32-C7E8E9A5A68D}"/>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8E1ABE16-0151-F080-93D4-8D10C35458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9A2DC1-ACEE-EFB3-3FD4-F7A18B48A78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51845820"/>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4FBE-775A-05EE-46D9-A4E9BCA8EB6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B41F78-2248-6C51-7F94-F0A421CA81C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4562A-733A-96E3-A953-0271FFFA71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005976-9744-51F9-9AF6-2A68951C0DC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C22FB-31BA-BC2A-B2EB-5141AC6A38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F13D2E-D2C6-2C85-25C5-AF072C9E6EF8}"/>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a:extLst>
              <a:ext uri="{FF2B5EF4-FFF2-40B4-BE49-F238E27FC236}">
                <a16:creationId xmlns:a16="http://schemas.microsoft.com/office/drawing/2014/main" id="{57AC0607-934A-8D9D-C247-95C6BAD2D7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3D78936-2AC9-2679-224D-D1B2630CCB6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21815312"/>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A58C-7019-E2AD-372C-CC14B8A535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D4F037-CDB5-E283-DD51-2A3AC9F228CF}"/>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a:extLst>
              <a:ext uri="{FF2B5EF4-FFF2-40B4-BE49-F238E27FC236}">
                <a16:creationId xmlns:a16="http://schemas.microsoft.com/office/drawing/2014/main" id="{7B86FAEE-F992-60FE-E44C-B6FA8758A1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7E9A3F-BDDA-4D91-E084-967639573AFA}"/>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045064303"/>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0F3854-F0F1-73F4-638E-7E5524659F10}"/>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a:extLst>
              <a:ext uri="{FF2B5EF4-FFF2-40B4-BE49-F238E27FC236}">
                <a16:creationId xmlns:a16="http://schemas.microsoft.com/office/drawing/2014/main" id="{53C93E16-C017-72A0-28F0-4F4FF62DE43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0E557F-494F-1A49-2CDE-B419BAAB72C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82647857"/>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7947-91D8-E71F-35E0-EF64ACCE43A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56E1B7-76DA-89D6-82FF-516ECE4528A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6DA94D-8289-BDC3-F660-CFC23B3AEF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A43FE3-67AC-6D2B-9722-6C584F2F9087}"/>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E1E85157-9871-B151-AA37-4E2B00A3B1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B92975-E97F-32BB-2FEF-8E03C0E2823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49971692"/>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2DEC-9DAD-57CD-EFC4-CF41558E056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2D4D4F-FCEA-9F24-0B8F-5F6EDD1FA3D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C5871A9-2ABB-E098-364C-3A876CF6864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DF88F5-C57F-11EF-3850-F70DE11B232B}"/>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DCBC6692-AD39-58B3-77B5-0094CCE606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AB4F05-DC24-EA1C-4C62-387341254490}"/>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98404347"/>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872D-F804-A4B1-257C-C546D1A39C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7E4694-14DB-4E61-DC0A-3D8B02E61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B4C5-C61A-D9F3-CACB-94DB63E47B49}"/>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60D618D0-EE94-B93C-3CA1-68DDCFD613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07DB37-2E02-4AD3-D6A9-B342F3620A15}"/>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35122311"/>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BEE57-E5C8-A394-A9DD-B3E08F2AD4D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BA4102-CF6E-2761-B592-6A1905B79B4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40017-B248-7264-07B8-5A246585823C}"/>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D52971E-D4C4-D08D-B4BC-8D8681DD1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09EF60-53CF-8043-8134-32C40E8487C4}"/>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0629901"/>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87609106"/>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6753983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94626660"/>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34206962"/>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47217366"/>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90271782"/>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54144766"/>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99323928"/>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458384"/>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89114133"/>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96800437"/>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5B81991B-5879-444F-8880-D4274E50F04F}"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417561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43845519"/>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16728086"/>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88893"/>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89515208"/>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528382898"/>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09070223"/>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7391703"/>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33307783"/>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63740321"/>
      </p:ext>
    </p:extLst>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187899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0.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1.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18" Type="http://schemas.openxmlformats.org/officeDocument/2006/relationships/theme" Target="../theme/theme12.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slideLayout" Target="../slideLayouts/slideLayout158.xml"/><Relationship Id="rId2" Type="http://schemas.openxmlformats.org/officeDocument/2006/relationships/slideLayout" Target="../slideLayouts/slideLayout143.xml"/><Relationship Id="rId16" Type="http://schemas.openxmlformats.org/officeDocument/2006/relationships/slideLayout" Target="../slideLayouts/slideLayout157.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18" Type="http://schemas.openxmlformats.org/officeDocument/2006/relationships/theme" Target="../theme/theme13.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slideLayout" Target="../slideLayouts/slideLayout175.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20" Type="http://schemas.openxmlformats.org/officeDocument/2006/relationships/image" Target="../media/image11.png"/><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10" Type="http://schemas.openxmlformats.org/officeDocument/2006/relationships/slideLayout" Target="../slideLayouts/slideLayout168.xml"/><Relationship Id="rId19" Type="http://schemas.openxmlformats.org/officeDocument/2006/relationships/image" Target="../media/image10.png"/><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83.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14.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4.xml"/><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15.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5.xml"/><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6.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7.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theme" Target="../theme/theme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6.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7.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image" Target="../media/image4.png"/><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8.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theme" Target="../theme/theme9.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100000">
              <a:schemeClr val="accent6">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1991B-5879-444F-8880-D4274E50F04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65281466"/>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Lst>
  <p:hf sldNum="0"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accent1">
                    <a:lumMod val="60000"/>
                    <a:lumOff val="40000"/>
                  </a:schemeClr>
                </a:solidFill>
                <a:latin typeface="+mj-lt"/>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804978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hf sldNum="0" hdr="0" ftr="0" dt="0"/>
  <p:txStyles>
    <p:titleStyle>
      <a:lvl1pPr algn="l" defTabSz="914400" rtl="0" eaLnBrk="1" latinLnBrk="0" hangingPunct="1">
        <a:lnSpc>
          <a:spcPct val="90000"/>
        </a:lnSpc>
        <a:spcBef>
          <a:spcPct val="0"/>
        </a:spcBef>
        <a:buNone/>
        <a:defRPr sz="4000" b="1" kern="1200" spc="-7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95243009"/>
      </p:ext>
    </p:extLst>
  </p:cSld>
  <p:clrMap bg1="dk1" tx1="lt1" bg2="dk2" tx2="lt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 id="2147484342"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355111627"/>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 id="2147484355" r:id="rId12"/>
    <p:sldLayoutId id="2147484356" r:id="rId13"/>
    <p:sldLayoutId id="2147484357" r:id="rId14"/>
    <p:sldLayoutId id="2147484358" r:id="rId15"/>
    <p:sldLayoutId id="2147484359" r:id="rId16"/>
    <p:sldLayoutId id="2147484360" r:id="rId17"/>
  </p:sldLayoutIdLst>
  <p:hf sldNum="0"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792AE-F264-5DE3-67F4-53467F04174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D734D-DCBD-535D-BF58-46209FE16EC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4FD2E-8A8C-5733-942D-41A6455C7BD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E99E76F6-1AFE-CD8C-DAEF-B248636507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9493603-ACEE-97F4-E839-B7FF249066F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03196756"/>
      </p:ext>
    </p:extLst>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792AE-F264-5DE3-67F4-53467F04174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D734D-DCBD-535D-BF58-46209FE16EC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4FD2E-8A8C-5733-942D-41A6455C7BD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E99E76F6-1AFE-CD8C-DAEF-B248636507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9493603-ACEE-97F4-E839-B7FF249066F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22765865"/>
      </p:ext>
    </p:extLst>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792AE-F264-5DE3-67F4-53467F04174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D734D-DCBD-535D-BF58-46209FE16EC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4FD2E-8A8C-5733-942D-41A6455C7BD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E99E76F6-1AFE-CD8C-DAEF-B248636507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9493603-ACEE-97F4-E839-B7FF249066F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45955477"/>
      </p:ext>
    </p:extLst>
  </p:cSld>
  <p:clrMap bg1="lt1" tx1="dk1" bg2="lt2" tx2="dk2" accent1="accent1" accent2="accent2" accent3="accent3" accent4="accent4" accent5="accent5" accent6="accent6" hlink="hlink" folHlink="folHlink"/>
  <p:sldLayoutIdLst>
    <p:sldLayoutId id="2147484386"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49630127"/>
      </p:ext>
    </p:extLst>
  </p:cSld>
  <p:clrMap bg1="lt1" tx1="dk1" bg2="lt2" tx2="dk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100000">
              <a:schemeClr val="accent6">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4370623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100000">
              <a:schemeClr val="accent6">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55452647"/>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36111407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75887420"/>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FA9B28-B0DA-6707-8620-25C0366D6EB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E922F5-C039-F1A5-A926-81349A43615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BC1AE-1623-F9F6-3AE9-C2D6D7CECB2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5F4D78B8-932D-717F-48B7-186442F926C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8D3112-764E-139C-89AD-4719C0DF873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66261266"/>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719625282"/>
      </p:ext>
    </p:extLst>
  </p:cSld>
  <p:clrMap bg1="dk1" tx1="lt1" bg2="dk2" tx2="lt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5B81991B-5879-444F-8880-D4274E50F04F}"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2600946"/>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2BEA167E-C4F4-4AF1-B4F8-523C02C63557}" type="datetimeFigureOut">
              <a:rPr lang="en-US" smtClean="0"/>
              <a:pPr/>
              <a:t>8/3/2023</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44106694"/>
      </p:ext>
    </p:extLst>
  </p:cSld>
  <p:clrMap bg1="dk1" tx1="lt1" bg2="dk2" tx2="lt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 id="2147484287" r:id="rId13"/>
    <p:sldLayoutId id="214748428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8.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C9E712-A2F9-D2F5-3447-56AEB796DC26}"/>
              </a:ext>
            </a:extLst>
          </p:cNvPr>
          <p:cNvSpPr txBox="1"/>
          <p:nvPr/>
        </p:nvSpPr>
        <p:spPr>
          <a:xfrm>
            <a:off x="1808083" y="620688"/>
            <a:ext cx="7272808" cy="707886"/>
          </a:xfrm>
          <a:prstGeom prst="rect">
            <a:avLst/>
          </a:prstGeom>
          <a:noFill/>
        </p:spPr>
        <p:txBody>
          <a:bodyPr wrap="square">
            <a:spAutoFit/>
          </a:bodyPr>
          <a:lstStyle/>
          <a:p>
            <a:r>
              <a:rPr lang="en-IN" sz="4000" dirty="0"/>
              <a:t>Customer Churn Detection </a:t>
            </a:r>
          </a:p>
        </p:txBody>
      </p:sp>
      <p:graphicFrame>
        <p:nvGraphicFramePr>
          <p:cNvPr id="4" name="Diagram 3">
            <a:extLst>
              <a:ext uri="{FF2B5EF4-FFF2-40B4-BE49-F238E27FC236}">
                <a16:creationId xmlns:a16="http://schemas.microsoft.com/office/drawing/2014/main" id="{256B3EB8-E6ED-1F7A-CC19-EF03DAEFC841}"/>
              </a:ext>
            </a:extLst>
          </p:cNvPr>
          <p:cNvGraphicFramePr/>
          <p:nvPr>
            <p:extLst>
              <p:ext uri="{D42A27DB-BD31-4B8C-83A1-F6EECF244321}">
                <p14:modId xmlns:p14="http://schemas.microsoft.com/office/powerpoint/2010/main" val="835387197"/>
              </p:ext>
            </p:extLst>
          </p:nvPr>
        </p:nvGraphicFramePr>
        <p:xfrm>
          <a:off x="5076056" y="5157192"/>
          <a:ext cx="3664608" cy="1551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164098"/>
      </p:ext>
    </p:extLst>
  </p:cSld>
  <p:clrMapOvr>
    <a:masterClrMapping/>
  </p:clrMapOvr>
  <mc:AlternateContent xmlns:mc="http://schemas.openxmlformats.org/markup-compatibility/2006" xmlns:p14="http://schemas.microsoft.com/office/powerpoint/2010/main">
    <mc:Choice Requires="p14">
      <p:transition spd="slow" p14:dur="1500" advTm="600000">
        <p:split orient="vert"/>
      </p:transition>
    </mc:Choice>
    <mc:Fallback xmlns="">
      <p:transition spd="slow" advTm="600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anim calcmode="lin" valueType="num">
                                      <p:cBhvr>
                                        <p:cTn id="9"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9D13A0-AC3B-5674-7CAA-66740F9ED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548680"/>
            <a:ext cx="7416824" cy="3890322"/>
          </a:xfrm>
          <a:prstGeom prst="rect">
            <a:avLst/>
          </a:prstGeom>
        </p:spPr>
      </p:pic>
      <p:sp>
        <p:nvSpPr>
          <p:cNvPr id="6" name="TextBox 5">
            <a:extLst>
              <a:ext uri="{FF2B5EF4-FFF2-40B4-BE49-F238E27FC236}">
                <a16:creationId xmlns:a16="http://schemas.microsoft.com/office/drawing/2014/main" id="{81BF4A6B-970B-290A-5C4D-5D5F96F9FD94}"/>
              </a:ext>
            </a:extLst>
          </p:cNvPr>
          <p:cNvSpPr txBox="1"/>
          <p:nvPr/>
        </p:nvSpPr>
        <p:spPr>
          <a:xfrm>
            <a:off x="359532" y="4805902"/>
            <a:ext cx="842493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b="0" i="0" dirty="0">
                <a:solidFill>
                  <a:srgbClr val="000000"/>
                </a:solidFill>
                <a:effectLst/>
                <a:latin typeface="Dubai" panose="020B0503030403030204" pitchFamily="34" charset="-78"/>
                <a:cs typeface="Dubai" panose="020B0503030403030204" pitchFamily="34" charset="-78"/>
              </a:rPr>
              <a:t>This histogram visualizes the age distribution and the churn count of the customers. The majority of the customers are from age group 30-40 years old. However the customer churn count is highest for the customers of age 40 and 50. In addition to that customers from age group 20-25 years old count for the lowest churn count. Therefore, age plays a significant role in customer churn, where late adults are more likely to churn as compared to young adults with minimal churn count</a:t>
            </a:r>
            <a:endParaRPr lang="en-IN"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140530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322D1C-7671-465E-73ED-CCC486370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 y="188921"/>
            <a:ext cx="8892480" cy="3240079"/>
          </a:xfrm>
        </p:spPr>
      </p:pic>
      <p:sp>
        <p:nvSpPr>
          <p:cNvPr id="10" name="TextBox 9">
            <a:extLst>
              <a:ext uri="{FF2B5EF4-FFF2-40B4-BE49-F238E27FC236}">
                <a16:creationId xmlns:a16="http://schemas.microsoft.com/office/drawing/2014/main" id="{DFD98DD5-ACA9-7B7A-4C62-85757DEC116A}"/>
              </a:ext>
            </a:extLst>
          </p:cNvPr>
          <p:cNvSpPr txBox="1"/>
          <p:nvPr/>
        </p:nvSpPr>
        <p:spPr>
          <a:xfrm>
            <a:off x="683568" y="4149080"/>
            <a:ext cx="799288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latin typeface="Dubai" panose="020B0503030403030204" pitchFamily="34" charset="-78"/>
                <a:cs typeface="Dubai" panose="020B0503030403030204" pitchFamily="34" charset="-78"/>
              </a:rPr>
              <a:t>The boxplot and violin plot shows the distribution of customer's credit score along with their churn. In the boxplot, the median of both the churn and non churn customers are almost same. In addition to that, the shape of violin plot is also similar for both the churn and non churn customers. However some churn customers have low credit score, but on the whole, the credit score is not a good indicator of churn.</a:t>
            </a:r>
          </a:p>
        </p:txBody>
      </p:sp>
    </p:spTree>
    <p:extLst>
      <p:ext uri="{BB962C8B-B14F-4D97-AF65-F5344CB8AC3E}">
        <p14:creationId xmlns:p14="http://schemas.microsoft.com/office/powerpoint/2010/main" val="409145879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79E5741-1F4F-ACA5-8DA4-02CB249A6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08" y="289124"/>
            <a:ext cx="8232307" cy="4536504"/>
          </a:xfrm>
          <a:prstGeom prst="rect">
            <a:avLst/>
          </a:prstGeom>
        </p:spPr>
      </p:pic>
      <p:sp>
        <p:nvSpPr>
          <p:cNvPr id="21" name="TextBox 20">
            <a:extLst>
              <a:ext uri="{FF2B5EF4-FFF2-40B4-BE49-F238E27FC236}">
                <a16:creationId xmlns:a16="http://schemas.microsoft.com/office/drawing/2014/main" id="{30C99B20-66B0-05E1-2776-106C26E34A49}"/>
              </a:ext>
            </a:extLst>
          </p:cNvPr>
          <p:cNvSpPr txBox="1"/>
          <p:nvPr/>
        </p:nvSpPr>
        <p:spPr>
          <a:xfrm>
            <a:off x="143508" y="5081328"/>
            <a:ext cx="8856984"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b="0" i="0" dirty="0">
                <a:solidFill>
                  <a:srgbClr val="000000"/>
                </a:solidFill>
                <a:effectLst/>
                <a:latin typeface="Dubai" panose="020B0503030403030204" pitchFamily="34" charset="-78"/>
                <a:cs typeface="Dubai" panose="020B0503030403030204" pitchFamily="34" charset="-78"/>
              </a:rPr>
              <a:t>This graphs shows the number of customers from the their respective countries align with their churn count. Majority of the customers are from France, followed by Spain and Germany. However in contrast to that Germany has the highest number of customer churn followed by France and Spain. From this we can infer that German customers are more likely to churn than the customers from other countries.</a:t>
            </a:r>
            <a:endParaRPr lang="en-IN"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4850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7555D6-C85A-F830-A8D9-44CF95720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37762"/>
          </a:xfrm>
          <a:prstGeom prst="rect">
            <a:avLst/>
          </a:prstGeom>
        </p:spPr>
      </p:pic>
      <p:sp>
        <p:nvSpPr>
          <p:cNvPr id="7" name="TextBox 6">
            <a:extLst>
              <a:ext uri="{FF2B5EF4-FFF2-40B4-BE49-F238E27FC236}">
                <a16:creationId xmlns:a16="http://schemas.microsoft.com/office/drawing/2014/main" id="{90BEABFD-28C1-89BA-6350-C4DAEDCF2C20}"/>
              </a:ext>
            </a:extLst>
          </p:cNvPr>
          <p:cNvSpPr txBox="1"/>
          <p:nvPr/>
        </p:nvSpPr>
        <p:spPr>
          <a:xfrm>
            <a:off x="323528" y="4149080"/>
            <a:ext cx="864096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b="0" i="0" dirty="0" err="1">
                <a:solidFill>
                  <a:srgbClr val="000000"/>
                </a:solidFill>
                <a:effectLst/>
                <a:latin typeface="Dubai" panose="020B0503030403030204" pitchFamily="34" charset="-78"/>
                <a:cs typeface="Dubai" panose="020B0503030403030204" pitchFamily="34" charset="-78"/>
              </a:rPr>
              <a:t>Tensure</a:t>
            </a:r>
            <a:r>
              <a:rPr lang="en-IN" b="0" i="0" dirty="0">
                <a:solidFill>
                  <a:srgbClr val="000000"/>
                </a:solidFill>
                <a:effectLst/>
                <a:latin typeface="Dubai" panose="020B0503030403030204" pitchFamily="34" charset="-78"/>
                <a:cs typeface="Dubai" panose="020B0503030403030204" pitchFamily="34" charset="-78"/>
              </a:rPr>
              <a:t> refers to the time (in years) that a customer has been a client of the bank. Majority of the customers in the dataset have a tenure between 1-9 years, having equal distribution among them. There are very few customers with a tenure of less than 1 years or more than 9 years. Looking at the churn of these customers based on their tenure, it can be observed that customers with tenure 1-9 years have higher churn count with maximum in customers with 1 year tenure followed those with 9 year tenure. However customers more than 9 years on tenure counts for the least churn. This is because the customers with higher tenure are more loyal to the bank and less likely to churn.</a:t>
            </a:r>
            <a:endParaRPr lang="en-IN"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83794732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671A7B-48B7-CBE8-AB96-2CD15E3F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40" y="188640"/>
            <a:ext cx="8155519" cy="4104456"/>
          </a:xfrm>
          <a:prstGeom prst="rect">
            <a:avLst/>
          </a:prstGeom>
        </p:spPr>
      </p:pic>
      <p:sp>
        <p:nvSpPr>
          <p:cNvPr id="7" name="TextBox 6">
            <a:extLst>
              <a:ext uri="{FF2B5EF4-FFF2-40B4-BE49-F238E27FC236}">
                <a16:creationId xmlns:a16="http://schemas.microsoft.com/office/drawing/2014/main" id="{BEB618F1-D397-C9A6-B4D7-3E0C0ABE016C}"/>
              </a:ext>
            </a:extLst>
          </p:cNvPr>
          <p:cNvSpPr txBox="1"/>
          <p:nvPr/>
        </p:nvSpPr>
        <p:spPr>
          <a:xfrm>
            <a:off x="251520" y="4725144"/>
            <a:ext cx="8424936"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b="0" i="0" dirty="0">
                <a:solidFill>
                  <a:srgbClr val="000000"/>
                </a:solidFill>
                <a:effectLst/>
                <a:latin typeface="Dubai" panose="020B0503030403030204" pitchFamily="34" charset="-78"/>
                <a:cs typeface="Dubai" panose="020B0503030403030204" pitchFamily="34" charset="-78"/>
              </a:rPr>
              <a:t>A huge number of customers have zero bank balance which also resulted in them leaving the bank. However, customer having bank balance between 100000 to 150000 are more likely to leave the bank after the customers with zero bank balance.</a:t>
            </a:r>
            <a:endParaRPr lang="en-IN" sz="2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86049998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9361AC-B416-C9A2-BCAB-14CE0640D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20" y="260649"/>
            <a:ext cx="8759060" cy="4562248"/>
          </a:xfrm>
          <a:prstGeom prst="rect">
            <a:avLst/>
          </a:prstGeom>
        </p:spPr>
      </p:pic>
      <p:sp>
        <p:nvSpPr>
          <p:cNvPr id="12" name="TextBox 11">
            <a:extLst>
              <a:ext uri="{FF2B5EF4-FFF2-40B4-BE49-F238E27FC236}">
                <a16:creationId xmlns:a16="http://schemas.microsoft.com/office/drawing/2014/main" id="{BE527466-ED1F-58C0-CC2C-90F131C4C955}"/>
              </a:ext>
            </a:extLst>
          </p:cNvPr>
          <p:cNvSpPr txBox="1"/>
          <p:nvPr/>
        </p:nvSpPr>
        <p:spPr>
          <a:xfrm>
            <a:off x="251520" y="5157192"/>
            <a:ext cx="8208912"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000" b="0" i="0" dirty="0">
                <a:solidFill>
                  <a:srgbClr val="000000"/>
                </a:solidFill>
                <a:effectLst/>
                <a:latin typeface="Dubai" panose="020B0503030403030204" pitchFamily="34" charset="-78"/>
                <a:cs typeface="Dubai" panose="020B0503030403030204" pitchFamily="34" charset="-78"/>
              </a:rPr>
              <a:t>This graph shows the distribution of the estimated salary of the customers along with the churn count. On the whole the there is no definite pattern in the salary distribution of the customers who churned and who didn't. Therefore estimated salary is not a good predictor of churn.</a:t>
            </a:r>
            <a:endParaRPr lang="en-IN" sz="2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40077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141912-9B82-487B-9A8A-9F6C60F0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 y="188640"/>
            <a:ext cx="6120680" cy="6768752"/>
          </a:xfrm>
          <a:prstGeom prst="rect">
            <a:avLst/>
          </a:prstGeom>
        </p:spPr>
      </p:pic>
      <p:sp>
        <p:nvSpPr>
          <p:cNvPr id="7" name="TextBox 6">
            <a:extLst>
              <a:ext uri="{FF2B5EF4-FFF2-40B4-BE49-F238E27FC236}">
                <a16:creationId xmlns:a16="http://schemas.microsoft.com/office/drawing/2014/main" id="{8B602B76-1BE5-8419-0BA2-3324DBE0FADC}"/>
              </a:ext>
            </a:extLst>
          </p:cNvPr>
          <p:cNvSpPr txBox="1"/>
          <p:nvPr/>
        </p:nvSpPr>
        <p:spPr>
          <a:xfrm>
            <a:off x="6588224" y="1484784"/>
            <a:ext cx="2376264" cy="3539430"/>
          </a:xfrm>
          <a:prstGeom prst="rect">
            <a:avLst/>
          </a:prstGeom>
          <a:solidFill>
            <a:schemeClr val="accent3">
              <a:lumMod val="20000"/>
              <a:lumOff val="80000"/>
            </a:schemeClr>
          </a:solidFill>
        </p:spPr>
        <p:txBody>
          <a:bodyPr wrap="square" rtlCol="0">
            <a:spAutoFit/>
          </a:bodyPr>
          <a:lstStyle/>
          <a:p>
            <a:r>
              <a:rPr lang="en-IN" sz="2800" b="0" i="0" dirty="0">
                <a:solidFill>
                  <a:schemeClr val="accent2">
                    <a:lumMod val="50000"/>
                  </a:schemeClr>
                </a:solidFill>
                <a:effectLst/>
                <a:latin typeface="Dubai" panose="020B0503030403030204" pitchFamily="34" charset="-78"/>
                <a:cs typeface="Dubai" panose="020B0503030403030204" pitchFamily="34" charset="-78"/>
              </a:rPr>
              <a:t>There is no significant coo-relation among the variables. So, I will proceed to model building.</a:t>
            </a:r>
            <a:endParaRPr lang="en-IN" sz="2800" dirty="0">
              <a:solidFill>
                <a:schemeClr val="accent2">
                  <a:lumMod val="50000"/>
                </a:schemeClr>
              </a:solidFill>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477107221"/>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FEDF3D-95C8-B7B4-6761-23870F060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04664"/>
            <a:ext cx="7704855" cy="4807717"/>
          </a:xfrm>
          <a:prstGeom prst="rect">
            <a:avLst/>
          </a:prstGeom>
        </p:spPr>
      </p:pic>
      <p:sp>
        <p:nvSpPr>
          <p:cNvPr id="8" name="TextBox 7">
            <a:extLst>
              <a:ext uri="{FF2B5EF4-FFF2-40B4-BE49-F238E27FC236}">
                <a16:creationId xmlns:a16="http://schemas.microsoft.com/office/drawing/2014/main" id="{BE7FF4AD-18FA-78BC-34C3-F9BE662D858B}"/>
              </a:ext>
            </a:extLst>
          </p:cNvPr>
          <p:cNvSpPr txBox="1"/>
          <p:nvPr/>
        </p:nvSpPr>
        <p:spPr>
          <a:xfrm>
            <a:off x="539552" y="5280071"/>
            <a:ext cx="7920880" cy="13234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2000" b="0" i="0" dirty="0">
                <a:solidFill>
                  <a:srgbClr val="000000"/>
                </a:solidFill>
                <a:effectLst/>
                <a:latin typeface="Dubai" panose="020B0503030403030204" pitchFamily="34" charset="-78"/>
                <a:cs typeface="Dubai" panose="020B0503030403030204" pitchFamily="34" charset="-78"/>
              </a:rPr>
              <a:t>The True Positive shows the count of correctly classified data points whereas the False Positive elements are those that are misclassified by the model. The higher the True Positive values of the confusion matrix the better, indicating many correct predictions.</a:t>
            </a:r>
            <a:endParaRPr lang="en-IN" sz="2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9535172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4288-8147-A197-D624-5D66E2352544}"/>
              </a:ext>
            </a:extLst>
          </p:cNvPr>
          <p:cNvSpPr>
            <a:spLocks noGrp="1"/>
          </p:cNvSpPr>
          <p:nvPr>
            <p:ph type="title"/>
          </p:nvPr>
        </p:nvSpPr>
        <p:spPr>
          <a:xfrm>
            <a:off x="577124" y="687474"/>
            <a:ext cx="7989752" cy="1083329"/>
          </a:xfrm>
        </p:spPr>
        <p:txBody>
          <a:bodyPr>
            <a:normAutofit fontScale="90000"/>
          </a:bodyPr>
          <a:lstStyle/>
          <a:p>
            <a:r>
              <a:rPr lang="en-US" sz="3600" dirty="0">
                <a:ln w="0"/>
                <a:effectLst>
                  <a:outerShdw blurRad="38100" dist="19050" dir="2700000" algn="tl" rotWithShape="0">
                    <a:schemeClr val="dk1">
                      <a:alpha val="40000"/>
                    </a:schemeClr>
                  </a:outerShdw>
                </a:effectLst>
              </a:rPr>
              <a:t>Data Visualization</a:t>
            </a:r>
            <a:br>
              <a:rPr lang="en-US" sz="3600" dirty="0">
                <a:ln w="0"/>
                <a:effectLst>
                  <a:outerShdw blurRad="38100" dist="19050" dir="2700000" algn="tl" rotWithShape="0">
                    <a:schemeClr val="dk1">
                      <a:alpha val="40000"/>
                    </a:schemeClr>
                  </a:outerShdw>
                </a:effectLst>
              </a:rPr>
            </a:br>
            <a:endParaRPr lang="en-IN" sz="3600" dirty="0"/>
          </a:p>
        </p:txBody>
      </p:sp>
      <p:sp>
        <p:nvSpPr>
          <p:cNvPr id="4" name="Rectangle 3">
            <a:extLst>
              <a:ext uri="{FF2B5EF4-FFF2-40B4-BE49-F238E27FC236}">
                <a16:creationId xmlns:a16="http://schemas.microsoft.com/office/drawing/2014/main" id="{CDDCF31F-F6FF-5515-77F9-1C2FEB393518}"/>
              </a:ext>
            </a:extLst>
          </p:cNvPr>
          <p:cNvSpPr/>
          <p:nvPr/>
        </p:nvSpPr>
        <p:spPr>
          <a:xfrm>
            <a:off x="286528" y="2384874"/>
            <a:ext cx="8570944" cy="3785652"/>
          </a:xfrm>
          <a:prstGeom prst="rect">
            <a:avLst/>
          </a:prstGeom>
          <a:noFill/>
        </p:spPr>
        <p:txBody>
          <a:bodyPr wrap="square" lIns="91440" tIns="45720" rIns="91440" bIns="45720">
            <a:spAutoFit/>
          </a:bodyPr>
          <a:lstStyle/>
          <a:p>
            <a:r>
              <a:rPr lang="en-IN" sz="2400" b="0" i="0" dirty="0">
                <a:solidFill>
                  <a:srgbClr val="374151"/>
                </a:solidFill>
                <a:effectLst/>
                <a:latin typeface="Dubai" panose="020B0503030403030204" pitchFamily="34" charset="-78"/>
                <a:cs typeface="Dubai" panose="020B0503030403030204" pitchFamily="34" charset="-78"/>
              </a:rPr>
              <a:t>Data visualization is the graphical representation of data and information to present complex datasets in a more accessible and understandable form. </a:t>
            </a:r>
          </a:p>
          <a:p>
            <a:endParaRPr lang="en-IN" sz="2400" b="0" i="0" dirty="0">
              <a:solidFill>
                <a:srgbClr val="374151"/>
              </a:solidFill>
              <a:effectLst/>
              <a:latin typeface="Dubai" panose="020B0503030403030204" pitchFamily="34" charset="-78"/>
              <a:cs typeface="Dubai" panose="020B0503030403030204" pitchFamily="34" charset="-78"/>
            </a:endParaRPr>
          </a:p>
          <a:p>
            <a:r>
              <a:rPr lang="en-IN" sz="2400" b="0" i="0" dirty="0">
                <a:solidFill>
                  <a:srgbClr val="374151"/>
                </a:solidFill>
                <a:effectLst/>
                <a:latin typeface="Dubai" panose="020B0503030403030204" pitchFamily="34" charset="-78"/>
                <a:cs typeface="Dubai" panose="020B0503030403030204" pitchFamily="34" charset="-78"/>
              </a:rPr>
              <a:t>The main goal of data visualization is to visually </a:t>
            </a:r>
          </a:p>
          <a:p>
            <a:r>
              <a:rPr lang="en-IN" sz="2400" b="0" i="0" dirty="0">
                <a:solidFill>
                  <a:srgbClr val="374151"/>
                </a:solidFill>
                <a:effectLst/>
                <a:latin typeface="Dubai" panose="020B0503030403030204" pitchFamily="34" charset="-78"/>
                <a:cs typeface="Dubai" panose="020B0503030403030204" pitchFamily="34" charset="-78"/>
              </a:rPr>
              <a:t>communicate insights, patterns, and trends that might not be easily apparent when examining raw data alone. </a:t>
            </a:r>
          </a:p>
          <a:p>
            <a:r>
              <a:rPr lang="en-IN" sz="2400" b="0" i="0" dirty="0">
                <a:solidFill>
                  <a:srgbClr val="374151"/>
                </a:solidFill>
                <a:effectLst/>
                <a:latin typeface="Dubai" panose="020B0503030403030204" pitchFamily="34" charset="-78"/>
                <a:cs typeface="Dubai" panose="020B0503030403030204" pitchFamily="34" charset="-78"/>
              </a:rPr>
              <a:t>By using visual elements like charts, </a:t>
            </a:r>
            <a:r>
              <a:rPr lang="en-IN" sz="2400" b="0" i="0" dirty="0" err="1">
                <a:solidFill>
                  <a:srgbClr val="374151"/>
                </a:solidFill>
                <a:effectLst/>
                <a:latin typeface="Dubai" panose="020B0503030403030204" pitchFamily="34" charset="-78"/>
                <a:cs typeface="Dubai" panose="020B0503030403030204" pitchFamily="34" charset="-78"/>
              </a:rPr>
              <a:t>graphs,maps</a:t>
            </a:r>
            <a:r>
              <a:rPr lang="en-IN" sz="2400" b="0" i="0" dirty="0">
                <a:solidFill>
                  <a:srgbClr val="374151"/>
                </a:solidFill>
                <a:effectLst/>
                <a:latin typeface="Dubai" panose="020B0503030403030204" pitchFamily="34" charset="-78"/>
                <a:cs typeface="Dubai" panose="020B0503030403030204" pitchFamily="34" charset="-78"/>
              </a:rPr>
              <a:t>, and other graphical representations, data visualization helps users interpret and draw meaningful conclusions from data quickly and effectively.</a:t>
            </a:r>
            <a:endParaRPr lang="en-US" sz="2400" b="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2997589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B5ED73-D6C1-2E06-F1C2-F8844DAEE681}"/>
              </a:ext>
            </a:extLst>
          </p:cNvPr>
          <p:cNvSpPr/>
          <p:nvPr/>
        </p:nvSpPr>
        <p:spPr>
          <a:xfrm>
            <a:off x="0" y="11125"/>
            <a:ext cx="9144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bodyPr>
          <a:lstStyle/>
          <a:p>
            <a:pPr algn="ctr"/>
            <a:r>
              <a:rPr lang="en-US" sz="3600" b="1" spc="50" dirty="0">
                <a:ln w="0"/>
                <a:solidFill>
                  <a:schemeClr val="bg2"/>
                </a:solidFill>
                <a:effectLst>
                  <a:innerShdw blurRad="63500" dist="50800" dir="13500000">
                    <a:srgbClr val="000000">
                      <a:alpha val="50000"/>
                    </a:srgbClr>
                  </a:innerShdw>
                </a:effectLst>
              </a:rPr>
              <a:t>Splitting </a:t>
            </a:r>
            <a:r>
              <a:rPr lang="en-US" sz="3600" b="1" spc="50" dirty="0" err="1">
                <a:ln w="0"/>
                <a:solidFill>
                  <a:schemeClr val="bg2"/>
                </a:solidFill>
                <a:effectLst>
                  <a:innerShdw blurRad="63500" dist="50800" dir="13500000">
                    <a:srgbClr val="000000">
                      <a:alpha val="50000"/>
                    </a:srgbClr>
                  </a:innerShdw>
                </a:effectLst>
              </a:rPr>
              <a:t>DataFrame</a:t>
            </a:r>
            <a:r>
              <a:rPr lang="en-US" sz="3600" b="1" spc="50" dirty="0">
                <a:ln w="0"/>
                <a:solidFill>
                  <a:schemeClr val="bg2"/>
                </a:solidFill>
                <a:effectLst>
                  <a:innerShdw blurRad="63500" dist="50800" dir="13500000">
                    <a:srgbClr val="000000">
                      <a:alpha val="50000"/>
                    </a:srgbClr>
                  </a:innerShdw>
                </a:effectLst>
              </a:rPr>
              <a:t> in Train and Test</a:t>
            </a:r>
          </a:p>
          <a:p>
            <a:pPr algn="ctr"/>
            <a:endParaRPr lang="en-US" sz="3600" b="1" spc="50" dirty="0">
              <a:ln w="0"/>
              <a:solidFill>
                <a:schemeClr val="bg2"/>
              </a:solidFill>
              <a:effectLst>
                <a:innerShdw blurRad="63500" dist="50800" dir="13500000">
                  <a:srgbClr val="000000">
                    <a:alpha val="50000"/>
                  </a:srgbClr>
                </a:innerShdw>
              </a:effectLst>
            </a:endParaRPr>
          </a:p>
        </p:txBody>
      </p:sp>
      <p:pic>
        <p:nvPicPr>
          <p:cNvPr id="5" name="Picture 4">
            <a:extLst>
              <a:ext uri="{FF2B5EF4-FFF2-40B4-BE49-F238E27FC236}">
                <a16:creationId xmlns:a16="http://schemas.microsoft.com/office/drawing/2014/main" id="{A5FF4547-FCD4-08D3-CD09-3E40EB189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019585"/>
            <a:ext cx="8640960" cy="280831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213EE2D-E74B-C5E5-99E2-CFF3767644DA}"/>
              </a:ext>
            </a:extLst>
          </p:cNvPr>
          <p:cNvSpPr txBox="1"/>
          <p:nvPr/>
        </p:nvSpPr>
        <p:spPr>
          <a:xfrm>
            <a:off x="395536" y="1628800"/>
            <a:ext cx="6840760" cy="954107"/>
          </a:xfrm>
          <a:prstGeom prst="rect">
            <a:avLst/>
          </a:prstGeom>
          <a:noFill/>
        </p:spPr>
        <p:txBody>
          <a:bodyPr wrap="square" rtlCol="0">
            <a:spAutoFit/>
          </a:bodyPr>
          <a:lstStyle/>
          <a:p>
            <a:r>
              <a:rPr lang="en-IN" sz="2800" dirty="0">
                <a:solidFill>
                  <a:schemeClr val="bg2"/>
                </a:solidFill>
                <a:latin typeface="Dubai" panose="020B0503030403030204" pitchFamily="34" charset="-78"/>
                <a:cs typeface="Dubai" panose="020B0503030403030204" pitchFamily="34" charset="-78"/>
              </a:rPr>
              <a:t>In this , X is Independent Variable whereas ,</a:t>
            </a:r>
          </a:p>
          <a:p>
            <a:r>
              <a:rPr lang="en-IN" sz="2800" dirty="0">
                <a:solidFill>
                  <a:schemeClr val="bg2"/>
                </a:solidFill>
                <a:latin typeface="Dubai" panose="020B0503030403030204" pitchFamily="34" charset="-78"/>
                <a:cs typeface="Dubai" panose="020B0503030403030204" pitchFamily="34" charset="-78"/>
              </a:rPr>
              <a:t>y is dependent variable.</a:t>
            </a:r>
          </a:p>
        </p:txBody>
      </p:sp>
    </p:spTree>
    <p:extLst>
      <p:ext uri="{BB962C8B-B14F-4D97-AF65-F5344CB8AC3E}">
        <p14:creationId xmlns:p14="http://schemas.microsoft.com/office/powerpoint/2010/main" val="45157451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7B889D-809C-3C7D-2146-922AB748BA75}"/>
              </a:ext>
            </a:extLst>
          </p:cNvPr>
          <p:cNvSpPr txBox="1"/>
          <p:nvPr/>
        </p:nvSpPr>
        <p:spPr>
          <a:xfrm>
            <a:off x="503548" y="1988840"/>
            <a:ext cx="8136904" cy="4401205"/>
          </a:xfrm>
          <a:prstGeom prst="rect">
            <a:avLst/>
          </a:prstGeom>
          <a:noFill/>
        </p:spPr>
        <p:txBody>
          <a:bodyPr wrap="square" rtlCol="0">
            <a:spAutoFit/>
          </a:bodyPr>
          <a:lstStyle/>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Importing the libraries</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Loading the data</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Data manipulation </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Creating the </a:t>
            </a:r>
            <a:r>
              <a:rPr lang="en-US" sz="2800" dirty="0" err="1">
                <a:ln w="0"/>
                <a:effectLst>
                  <a:outerShdw blurRad="38100" dist="19050" dir="2700000" algn="tl" rotWithShape="0">
                    <a:schemeClr val="dk1">
                      <a:alpha val="40000"/>
                    </a:schemeClr>
                  </a:outerShdw>
                </a:effectLst>
              </a:rPr>
              <a:t>DataFrame</a:t>
            </a:r>
            <a:endParaRPr lang="en-US" sz="2800" dirty="0">
              <a:ln w="0"/>
              <a:effectLst>
                <a:outerShdw blurRad="38100" dist="19050" dir="2700000" algn="tl" rotWithShape="0">
                  <a:schemeClr val="dk1">
                    <a:alpha val="40000"/>
                  </a:schemeClr>
                </a:outerShdw>
              </a:effectLst>
            </a:endParaRP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Data Visualization</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Splitting </a:t>
            </a:r>
            <a:r>
              <a:rPr lang="en-US" sz="2800" dirty="0" err="1">
                <a:ln w="0"/>
                <a:effectLst>
                  <a:outerShdw blurRad="38100" dist="19050" dir="2700000" algn="tl" rotWithShape="0">
                    <a:schemeClr val="dk1">
                      <a:alpha val="40000"/>
                    </a:schemeClr>
                  </a:outerShdw>
                </a:effectLst>
              </a:rPr>
              <a:t>DataFrame</a:t>
            </a:r>
            <a:r>
              <a:rPr lang="en-US" sz="2800" dirty="0">
                <a:ln w="0"/>
                <a:effectLst>
                  <a:outerShdw blurRad="38100" dist="19050" dir="2700000" algn="tl" rotWithShape="0">
                    <a:schemeClr val="dk1">
                      <a:alpha val="40000"/>
                    </a:schemeClr>
                  </a:outerShdw>
                </a:effectLst>
              </a:rPr>
              <a:t> in Train and Test</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Feature Scaling</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Machine Learning Model Building</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Models used</a:t>
            </a:r>
          </a:p>
          <a:p>
            <a:pPr marL="285750" indent="-285750">
              <a:buFont typeface="Wingdings" pitchFamily="2" charset="2"/>
              <a:buChar char="q"/>
            </a:pPr>
            <a:endParaRPr lang="en-IN" sz="2800" dirty="0">
              <a:ln w="0"/>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5DAC7818-15D5-E8A3-91C1-C433ADD8F241}"/>
              </a:ext>
            </a:extLst>
          </p:cNvPr>
          <p:cNvSpPr/>
          <p:nvPr/>
        </p:nvSpPr>
        <p:spPr>
          <a:xfrm>
            <a:off x="1281570" y="826834"/>
            <a:ext cx="2930389"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Contents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4B8AC1-B650-10B5-DF1C-94FE55635971}"/>
              </a:ext>
            </a:extLst>
          </p:cNvPr>
          <p:cNvSpPr/>
          <p:nvPr/>
        </p:nvSpPr>
        <p:spPr>
          <a:xfrm>
            <a:off x="1187624" y="188640"/>
            <a:ext cx="597666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 Scaling</a:t>
            </a:r>
          </a:p>
        </p:txBody>
      </p:sp>
      <p:sp>
        <p:nvSpPr>
          <p:cNvPr id="5" name="Rectangle 4">
            <a:extLst>
              <a:ext uri="{FF2B5EF4-FFF2-40B4-BE49-F238E27FC236}">
                <a16:creationId xmlns:a16="http://schemas.microsoft.com/office/drawing/2014/main" id="{4541D408-5DD8-1DB0-70BE-39062F97D48A}"/>
              </a:ext>
            </a:extLst>
          </p:cNvPr>
          <p:cNvSpPr/>
          <p:nvPr/>
        </p:nvSpPr>
        <p:spPr>
          <a:xfrm>
            <a:off x="837349" y="1362105"/>
            <a:ext cx="6677213" cy="954107"/>
          </a:xfrm>
          <a:prstGeom prst="rect">
            <a:avLst/>
          </a:prstGeom>
          <a:noFill/>
        </p:spPr>
        <p:txBody>
          <a:bodyPr wrap="none" lIns="91440" tIns="45720" rIns="91440" bIns="45720">
            <a:spAutoFit/>
          </a:bodyPr>
          <a:lstStyle/>
          <a:p>
            <a:pPr algn="ctr"/>
            <a:r>
              <a:rPr lang="en-IN" sz="2800" b="0" i="0" dirty="0">
                <a:solidFill>
                  <a:srgbClr val="202124"/>
                </a:solidFill>
                <a:effectLst/>
                <a:latin typeface="Google Sans"/>
              </a:rPr>
              <a:t>Feature scaling is </a:t>
            </a:r>
            <a:r>
              <a:rPr lang="en-IN" sz="2800" b="0" i="0" dirty="0">
                <a:solidFill>
                  <a:srgbClr val="040C28"/>
                </a:solidFill>
                <a:effectLst/>
                <a:latin typeface="Google Sans"/>
              </a:rPr>
              <a:t>the process of normalizing </a:t>
            </a:r>
          </a:p>
          <a:p>
            <a:pPr algn="ctr"/>
            <a:r>
              <a:rPr lang="en-IN" sz="2800" b="0" i="0" dirty="0">
                <a:solidFill>
                  <a:srgbClr val="040C28"/>
                </a:solidFill>
                <a:effectLst/>
                <a:latin typeface="Google Sans"/>
              </a:rPr>
              <a:t>the range of features in a dataset</a:t>
            </a:r>
            <a:r>
              <a:rPr lang="en-IN" sz="2800" b="0" i="0" dirty="0">
                <a:solidFill>
                  <a:srgbClr val="202124"/>
                </a:solidFill>
                <a:effectLst/>
                <a:latin typeface="Google Sans"/>
              </a:rPr>
              <a:t>.</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6A2C591A-663D-1AD2-FA3B-1928DC997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53" y="2780928"/>
            <a:ext cx="7460603" cy="2883270"/>
          </a:xfrm>
          <a:prstGeom prst="rect">
            <a:avLst/>
          </a:prstGeom>
        </p:spPr>
      </p:pic>
    </p:spTree>
    <p:extLst>
      <p:ext uri="{BB962C8B-B14F-4D97-AF65-F5344CB8AC3E}">
        <p14:creationId xmlns:p14="http://schemas.microsoft.com/office/powerpoint/2010/main" val="4182030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0D5F7-2380-42F5-D004-FA9715B65BE8}"/>
              </a:ext>
            </a:extLst>
          </p:cNvPr>
          <p:cNvSpPr/>
          <p:nvPr/>
        </p:nvSpPr>
        <p:spPr>
          <a:xfrm>
            <a:off x="1440373" y="188640"/>
            <a:ext cx="6263253"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ML model building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a:extLst>
              <a:ext uri="{FF2B5EF4-FFF2-40B4-BE49-F238E27FC236}">
                <a16:creationId xmlns:a16="http://schemas.microsoft.com/office/drawing/2014/main" id="{EBB7D916-3462-64F2-43B7-83843BD5EBB1}"/>
              </a:ext>
            </a:extLst>
          </p:cNvPr>
          <p:cNvSpPr/>
          <p:nvPr/>
        </p:nvSpPr>
        <p:spPr>
          <a:xfrm>
            <a:off x="611560" y="2420888"/>
            <a:ext cx="7560840"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Wingdings" panose="05000000000000000000" pitchFamily="2" charset="2"/>
              <a:buChar char="q"/>
            </a:pPr>
            <a:r>
              <a:rPr lang="en-IN" sz="2400" b="0" i="0" dirty="0">
                <a:solidFill>
                  <a:srgbClr val="202124"/>
                </a:solidFill>
                <a:effectLst/>
                <a:latin typeface="Dubai" panose="020B0503030403030204" pitchFamily="34" charset="-78"/>
                <a:cs typeface="Dubai" panose="020B0503030403030204" pitchFamily="34" charset="-78"/>
              </a:rPr>
              <a:t>Building a model in machine learning is </a:t>
            </a:r>
            <a:r>
              <a:rPr lang="en-IN" sz="2400" b="0" i="0" dirty="0">
                <a:solidFill>
                  <a:srgbClr val="040C28"/>
                </a:solidFill>
                <a:effectLst/>
                <a:latin typeface="Dubai" panose="020B0503030403030204" pitchFamily="34" charset="-78"/>
                <a:cs typeface="Dubai" panose="020B0503030403030204" pitchFamily="34" charset="-78"/>
              </a:rPr>
              <a:t>creating a mathematical representation by generalizing and learning from training data</a:t>
            </a:r>
            <a:r>
              <a:rPr lang="en-IN" sz="2400" b="0" i="0" dirty="0">
                <a:solidFill>
                  <a:srgbClr val="202124"/>
                </a:solidFill>
                <a:effectLst/>
                <a:latin typeface="Dubai" panose="020B0503030403030204" pitchFamily="34" charset="-78"/>
                <a:cs typeface="Dubai" panose="020B0503030403030204" pitchFamily="34" charset="-78"/>
              </a:rPr>
              <a:t>. </a:t>
            </a:r>
          </a:p>
          <a:p>
            <a:pPr marL="342900" indent="-342900">
              <a:buFont typeface="Wingdings" panose="05000000000000000000" pitchFamily="2" charset="2"/>
              <a:buChar char="q"/>
            </a:pPr>
            <a:endParaRPr lang="en-IN" sz="2400" dirty="0">
              <a:solidFill>
                <a:srgbClr val="202124"/>
              </a:solidFill>
              <a:latin typeface="Dubai" panose="020B0503030403030204" pitchFamily="34" charset="-78"/>
              <a:cs typeface="Dubai" panose="020B0503030403030204" pitchFamily="34" charset="-78"/>
            </a:endParaRPr>
          </a:p>
          <a:p>
            <a:pPr marL="342900" indent="-342900">
              <a:buFont typeface="Wingdings" panose="05000000000000000000" pitchFamily="2" charset="2"/>
              <a:buChar char="q"/>
            </a:pPr>
            <a:r>
              <a:rPr lang="en-IN" sz="2400" b="0" i="0" dirty="0">
                <a:solidFill>
                  <a:srgbClr val="202124"/>
                </a:solidFill>
                <a:effectLst/>
                <a:latin typeface="Dubai" panose="020B0503030403030204" pitchFamily="34" charset="-78"/>
                <a:cs typeface="Dubai" panose="020B0503030403030204" pitchFamily="34" charset="-78"/>
              </a:rPr>
              <a:t>Then, the built machine learning model is applied to new data to make predictions and obtain results.</a:t>
            </a:r>
            <a:endParaRPr lang="en-US" sz="2400" b="1" cap="none" spc="0" dirty="0">
              <a:ln/>
              <a:solidFill>
                <a:schemeClr val="accent3"/>
              </a:solidFill>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250800893"/>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20C3C-D46A-7FA1-F1AA-DC441A831D54}"/>
              </a:ext>
            </a:extLst>
          </p:cNvPr>
          <p:cNvSpPr/>
          <p:nvPr/>
        </p:nvSpPr>
        <p:spPr>
          <a:xfrm>
            <a:off x="-612576" y="188640"/>
            <a:ext cx="6336704"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Models used</a:t>
            </a:r>
          </a:p>
        </p:txBody>
      </p:sp>
      <p:graphicFrame>
        <p:nvGraphicFramePr>
          <p:cNvPr id="5" name="Diagram 4">
            <a:extLst>
              <a:ext uri="{FF2B5EF4-FFF2-40B4-BE49-F238E27FC236}">
                <a16:creationId xmlns:a16="http://schemas.microsoft.com/office/drawing/2014/main" id="{D9F9506A-94E7-D359-BD9D-ECD72EA5A755}"/>
              </a:ext>
            </a:extLst>
          </p:cNvPr>
          <p:cNvGraphicFramePr/>
          <p:nvPr>
            <p:extLst>
              <p:ext uri="{D42A27DB-BD31-4B8C-83A1-F6EECF244321}">
                <p14:modId xmlns:p14="http://schemas.microsoft.com/office/powerpoint/2010/main" val="714070742"/>
              </p:ext>
            </p:extLst>
          </p:nvPr>
        </p:nvGraphicFramePr>
        <p:xfrm>
          <a:off x="1403648" y="2132856"/>
          <a:ext cx="6336704"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772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tint val="2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1176F9-47EA-E611-D870-4EDFA2BDE291}"/>
              </a:ext>
            </a:extLst>
          </p:cNvPr>
          <p:cNvSpPr/>
          <p:nvPr/>
        </p:nvSpPr>
        <p:spPr>
          <a:xfrm>
            <a:off x="179512" y="454588"/>
            <a:ext cx="3352201" cy="923330"/>
          </a:xfrm>
          <a:prstGeom prst="rect">
            <a:avLst/>
          </a:prstGeom>
          <a:noFill/>
          <a:effectLst>
            <a:softEdge rad="31750"/>
          </a:effectLst>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Accuracy</a:t>
            </a:r>
          </a:p>
        </p:txBody>
      </p:sp>
      <p:graphicFrame>
        <p:nvGraphicFramePr>
          <p:cNvPr id="4" name="Table 4">
            <a:extLst>
              <a:ext uri="{FF2B5EF4-FFF2-40B4-BE49-F238E27FC236}">
                <a16:creationId xmlns:a16="http://schemas.microsoft.com/office/drawing/2014/main" id="{201399D1-B288-04F6-E4F1-88A99FC0D71E}"/>
              </a:ext>
            </a:extLst>
          </p:cNvPr>
          <p:cNvGraphicFramePr>
            <a:graphicFrameLocks noGrp="1"/>
          </p:cNvGraphicFramePr>
          <p:nvPr>
            <p:extLst>
              <p:ext uri="{D42A27DB-BD31-4B8C-83A1-F6EECF244321}">
                <p14:modId xmlns:p14="http://schemas.microsoft.com/office/powerpoint/2010/main" val="1524296124"/>
              </p:ext>
            </p:extLst>
          </p:nvPr>
        </p:nvGraphicFramePr>
        <p:xfrm>
          <a:off x="827584" y="1988840"/>
          <a:ext cx="7056784" cy="3888432"/>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796661535"/>
                    </a:ext>
                  </a:extLst>
                </a:gridCol>
                <a:gridCol w="3528392">
                  <a:extLst>
                    <a:ext uri="{9D8B030D-6E8A-4147-A177-3AD203B41FA5}">
                      <a16:colId xmlns:a16="http://schemas.microsoft.com/office/drawing/2014/main" val="3346929896"/>
                    </a:ext>
                  </a:extLst>
                </a:gridCol>
              </a:tblGrid>
              <a:tr h="1296144">
                <a:tc>
                  <a:txBody>
                    <a:bodyPr/>
                    <a:lstStyle/>
                    <a:p>
                      <a:r>
                        <a:rPr lang="en-IN" dirty="0"/>
                        <a:t>Models used</a:t>
                      </a:r>
                    </a:p>
                  </a:txBody>
                  <a:tcPr/>
                </a:tc>
                <a:tc>
                  <a:txBody>
                    <a:bodyPr/>
                    <a:lstStyle/>
                    <a:p>
                      <a:r>
                        <a:rPr lang="en-IN" dirty="0"/>
                        <a:t>Accuracy</a:t>
                      </a:r>
                    </a:p>
                    <a:p>
                      <a:r>
                        <a:rPr lang="en-IN" dirty="0"/>
                        <a:t>( in %)</a:t>
                      </a:r>
                    </a:p>
                  </a:txBody>
                  <a:tcPr/>
                </a:tc>
                <a:extLst>
                  <a:ext uri="{0D108BD9-81ED-4DB2-BD59-A6C34878D82A}">
                    <a16:rowId xmlns:a16="http://schemas.microsoft.com/office/drawing/2014/main" val="1738632190"/>
                  </a:ext>
                </a:extLst>
              </a:tr>
              <a:tr h="1296144">
                <a:tc>
                  <a:txBody>
                    <a:bodyPr/>
                    <a:lstStyle/>
                    <a:p>
                      <a:r>
                        <a:rPr lang="en-IN" dirty="0"/>
                        <a:t>Decision Tree classifier </a:t>
                      </a:r>
                    </a:p>
                  </a:txBody>
                  <a:tcPr/>
                </a:tc>
                <a:tc>
                  <a:txBody>
                    <a:bodyPr/>
                    <a:lstStyle/>
                    <a:p>
                      <a:r>
                        <a:rPr lang="en-IN" dirty="0"/>
                        <a:t>85</a:t>
                      </a:r>
                    </a:p>
                  </a:txBody>
                  <a:tcPr/>
                </a:tc>
                <a:extLst>
                  <a:ext uri="{0D108BD9-81ED-4DB2-BD59-A6C34878D82A}">
                    <a16:rowId xmlns:a16="http://schemas.microsoft.com/office/drawing/2014/main" val="1575084351"/>
                  </a:ext>
                </a:extLst>
              </a:tr>
              <a:tr h="1296144">
                <a:tc>
                  <a:txBody>
                    <a:bodyPr/>
                    <a:lstStyle/>
                    <a:p>
                      <a:r>
                        <a:rPr lang="en-IN" dirty="0"/>
                        <a:t>Random Forest classifier</a:t>
                      </a:r>
                    </a:p>
                  </a:txBody>
                  <a:tcPr/>
                </a:tc>
                <a:tc>
                  <a:txBody>
                    <a:bodyPr/>
                    <a:lstStyle/>
                    <a:p>
                      <a:r>
                        <a:rPr lang="en-IN" dirty="0"/>
                        <a:t>87</a:t>
                      </a:r>
                    </a:p>
                  </a:txBody>
                  <a:tcPr/>
                </a:tc>
                <a:extLst>
                  <a:ext uri="{0D108BD9-81ED-4DB2-BD59-A6C34878D82A}">
                    <a16:rowId xmlns:a16="http://schemas.microsoft.com/office/drawing/2014/main" val="4074097290"/>
                  </a:ext>
                </a:extLst>
              </a:tr>
            </a:tbl>
          </a:graphicData>
        </a:graphic>
      </p:graphicFrame>
    </p:spTree>
    <p:extLst>
      <p:ext uri="{BB962C8B-B14F-4D97-AF65-F5344CB8AC3E}">
        <p14:creationId xmlns:p14="http://schemas.microsoft.com/office/powerpoint/2010/main" val="276268265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AC5788-9896-5C2C-0B22-9417212E3736}"/>
              </a:ext>
            </a:extLst>
          </p:cNvPr>
          <p:cNvSpPr/>
          <p:nvPr/>
        </p:nvSpPr>
        <p:spPr>
          <a:xfrm>
            <a:off x="1187624" y="1556792"/>
            <a:ext cx="351410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Conclusion</a:t>
            </a:r>
          </a:p>
        </p:txBody>
      </p:sp>
      <p:sp>
        <p:nvSpPr>
          <p:cNvPr id="5" name="Rectangle 4">
            <a:extLst>
              <a:ext uri="{FF2B5EF4-FFF2-40B4-BE49-F238E27FC236}">
                <a16:creationId xmlns:a16="http://schemas.microsoft.com/office/drawing/2014/main" id="{452DED8B-6336-3101-4E17-F1D07AC04ADC}"/>
              </a:ext>
            </a:extLst>
          </p:cNvPr>
          <p:cNvSpPr/>
          <p:nvPr/>
        </p:nvSpPr>
        <p:spPr>
          <a:xfrm>
            <a:off x="853037" y="2967335"/>
            <a:ext cx="7219092" cy="2554545"/>
          </a:xfrm>
          <a:prstGeom prst="rect">
            <a:avLst/>
          </a:prstGeom>
          <a:noFill/>
        </p:spPr>
        <p:txBody>
          <a:bodyPr wrap="none" lIns="91440" tIns="45720" rIns="91440" bIns="45720">
            <a:spAutoFit/>
          </a:bodyPr>
          <a:lstStyle/>
          <a:p>
            <a:r>
              <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The Random Forest classifier model gives</a:t>
            </a:r>
          </a:p>
          <a:p>
            <a:pPr algn="ctr"/>
            <a:r>
              <a:rPr lang="en-US" sz="3200" dirty="0">
                <a:ln w="0"/>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best accuracy among all the models which</a:t>
            </a:r>
          </a:p>
          <a:p>
            <a:r>
              <a:rPr lang="en-US" sz="3200" dirty="0">
                <a:ln w="0"/>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 is </a:t>
            </a:r>
            <a:r>
              <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 : </a:t>
            </a:r>
            <a:r>
              <a:rPr kumimoji="0" lang="en-US" altLang="en-US" sz="3200" i="0" u="none" strike="noStrike" cap="none" normalizeH="0" baseline="0" dirty="0">
                <a:ln>
                  <a:noFill/>
                </a:ln>
                <a:solidFill>
                  <a:srgbClr val="000000"/>
                </a:solidFill>
                <a:effectLst/>
                <a:latin typeface="Dubai" panose="020B0503030403030204" pitchFamily="34" charset="-78"/>
                <a:cs typeface="Dubai" panose="020B0503030403030204" pitchFamily="34" charset="-78"/>
              </a:rPr>
              <a:t>0.8767142857142857</a:t>
            </a:r>
            <a:r>
              <a:rPr kumimoji="0" lang="en-US" altLang="en-US" sz="80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endPar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endParaRPr>
          </a:p>
          <a:p>
            <a:r>
              <a:rPr lang="en-IN" sz="3200" cap="none" spc="0" dirty="0">
                <a:ln w="0"/>
                <a:solidFill>
                  <a:srgbClr val="212121"/>
                </a:solidFill>
                <a:latin typeface="Dubai" panose="020B0503030403030204" pitchFamily="34" charset="-78"/>
                <a:cs typeface="Dubai" panose="020B0503030403030204" pitchFamily="34" charset="-78"/>
              </a:rPr>
              <a:t>			Or </a:t>
            </a:r>
          </a:p>
          <a:p>
            <a:r>
              <a:rPr lang="en-IN" sz="3200" cap="none" spc="0" dirty="0">
                <a:ln w="0"/>
                <a:solidFill>
                  <a:srgbClr val="212121"/>
                </a:solidFill>
                <a:latin typeface="Dubai" panose="020B0503030403030204" pitchFamily="34" charset="-78"/>
                <a:cs typeface="Dubai" panose="020B0503030403030204" pitchFamily="34" charset="-78"/>
              </a:rPr>
              <a:t>in Percentage we can say </a:t>
            </a:r>
            <a:r>
              <a:rPr lang="en-IN" sz="3200" dirty="0">
                <a:ln w="0"/>
                <a:solidFill>
                  <a:srgbClr val="212121"/>
                </a:solidFill>
                <a:latin typeface="Dubai" panose="020B0503030403030204" pitchFamily="34" charset="-78"/>
                <a:cs typeface="Dubai" panose="020B0503030403030204" pitchFamily="34" charset="-78"/>
              </a:rPr>
              <a:t>87%.</a:t>
            </a:r>
            <a:endPar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78166094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8" name="Picture 4" descr="Thank you message for card, presentation, business. Expressing gratitude, acknowledgment and appreciation. Minimalist abstract design with white cut out paper on blue background. Thank you message for card, presentation, business. Expressing gratitude, acknowledgment and appreciation. Minimalist abstract design with white cut out paper on blue background. thank you stock pictures, royalty-free photos &amp; images">
            <a:extLst>
              <a:ext uri="{FF2B5EF4-FFF2-40B4-BE49-F238E27FC236}">
                <a16:creationId xmlns:a16="http://schemas.microsoft.com/office/drawing/2014/main" id="{656D3848-0CE2-C2E0-5F7F-638DB9B9A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852936"/>
            <a:ext cx="8229600" cy="4525963"/>
          </a:xfrm>
        </p:spPr>
        <p:txBody>
          <a:bodyPr>
            <a:normAutofit/>
          </a:bodyPr>
          <a:lstStyle/>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Pandas</a:t>
            </a:r>
          </a:p>
          <a:p>
            <a:pPr algn="just"/>
            <a:r>
              <a:rPr lang="en-US" sz="24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Numpy</a:t>
            </a:r>
            <a:endPar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Matplotlib</a:t>
            </a:r>
          </a:p>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Seaborn</a:t>
            </a:r>
          </a:p>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Scikit learn</a:t>
            </a:r>
          </a:p>
          <a:p>
            <a:pPr algn="just"/>
            <a:r>
              <a:rPr lang="en-US" sz="24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Statsmodels</a:t>
            </a:r>
            <a:endPar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D9C670F-D209-780B-DCEC-B1E02880379F}"/>
              </a:ext>
            </a:extLst>
          </p:cNvPr>
          <p:cNvSpPr/>
          <p:nvPr/>
        </p:nvSpPr>
        <p:spPr>
          <a:xfrm>
            <a:off x="1259632" y="764704"/>
            <a:ext cx="3528392" cy="1015663"/>
          </a:xfrm>
          <a:prstGeom prst="rect">
            <a:avLst/>
          </a:prstGeom>
          <a:noFill/>
          <a:effectLst>
            <a:softEdge rad="317500"/>
          </a:effectLst>
        </p:spPr>
        <p:txBody>
          <a:bodyPr wrap="square" lIns="91440" tIns="45720" rIns="91440" bIns="45720">
            <a:spAutoFit/>
          </a:bodyPr>
          <a:lstStyle/>
          <a:p>
            <a:pPr algn="ctr"/>
            <a:r>
              <a:rPr lang="en-US" sz="6000" b="1" cap="none" spc="50" dirty="0">
                <a:ln w="0"/>
                <a:solidFill>
                  <a:schemeClr val="bg2"/>
                </a:solidFill>
                <a:effectLst>
                  <a:innerShdw blurRad="63500" dist="50800" dir="13500000">
                    <a:srgbClr val="000000">
                      <a:alpha val="50000"/>
                    </a:srgbClr>
                  </a:innerShdw>
                </a:effectLst>
              </a:rPr>
              <a:t>Libraries</a:t>
            </a:r>
          </a:p>
        </p:txBody>
      </p:sp>
      <p:pic>
        <p:nvPicPr>
          <p:cNvPr id="4" name="Picture 3">
            <a:extLst>
              <a:ext uri="{FF2B5EF4-FFF2-40B4-BE49-F238E27FC236}">
                <a16:creationId xmlns:a16="http://schemas.microsoft.com/office/drawing/2014/main" id="{7C38870F-1A49-34FC-E937-92A01CB40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359" y="2708920"/>
            <a:ext cx="5292471" cy="32433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1000"/>
                                        <p:tgtEl>
                                          <p:spTgt spid="3"/>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circle(in)">
                                      <p:cBhvr>
                                        <p:cTn id="11" dur="10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circle(in)">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circle(in)">
                                      <p:cBhvr>
                                        <p:cTn id="21" dur="1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circle(in)">
                                      <p:cBhvr>
                                        <p:cTn id="26" dur="10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circle(in)">
                                      <p:cBhvr>
                                        <p:cTn id="31" dur="10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circle(in)">
                                      <p:cBhvr>
                                        <p:cTn id="36"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92" y="1844824"/>
            <a:ext cx="9124908" cy="5013176"/>
          </a:xfrm>
        </p:spPr>
        <p:style>
          <a:lnRef idx="1">
            <a:schemeClr val="accent6"/>
          </a:lnRef>
          <a:fillRef idx="2">
            <a:schemeClr val="accent6"/>
          </a:fillRef>
          <a:effectRef idx="1">
            <a:schemeClr val="accent6"/>
          </a:effectRef>
          <a:fontRef idx="minor">
            <a:schemeClr val="dk1"/>
          </a:fontRef>
        </p:style>
        <p:txBody>
          <a:bodyPr>
            <a:normAutofit/>
          </a:bodyPr>
          <a:lstStyle/>
          <a:p>
            <a:r>
              <a:rPr lang="en-IN" sz="2800" dirty="0"/>
              <a:t>It is the data that we need to load for starting any of the ML project.</a:t>
            </a:r>
            <a:endParaRPr lang="en-US" sz="3600" dirty="0">
              <a:latin typeface="Candara" panose="020E050203030302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0B6B9817-F1F2-784A-B3FA-3583B8B61CB9}"/>
              </a:ext>
            </a:extLst>
          </p:cNvPr>
          <p:cNvSpPr/>
          <p:nvPr/>
        </p:nvSpPr>
        <p:spPr>
          <a:xfrm>
            <a:off x="0" y="526828"/>
            <a:ext cx="4827010" cy="1015663"/>
          </a:xfrm>
          <a:prstGeom prst="rect">
            <a:avLst/>
          </a:prstGeom>
          <a:noFill/>
        </p:spPr>
        <p:txBody>
          <a:bodyPr wrap="square" lIns="91440" tIns="45720" rIns="91440" bIns="45720">
            <a:spAutoFit/>
          </a:bodyPr>
          <a:lstStyle/>
          <a:p>
            <a:pPr algn="ctr"/>
            <a:r>
              <a:rPr 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parajita" panose="02020603050405020304" pitchFamily="18" charset="0"/>
                <a:cs typeface="Aparajita" panose="02020603050405020304" pitchFamily="18" charset="0"/>
              </a:rPr>
              <a:t>Data Loading</a:t>
            </a:r>
          </a:p>
        </p:txBody>
      </p:sp>
      <p:pic>
        <p:nvPicPr>
          <p:cNvPr id="7" name="Picture 6">
            <a:extLst>
              <a:ext uri="{FF2B5EF4-FFF2-40B4-BE49-F238E27FC236}">
                <a16:creationId xmlns:a16="http://schemas.microsoft.com/office/drawing/2014/main" id="{21E43532-43E2-F3BE-5280-AA2C782E8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790993"/>
            <a:ext cx="8928992" cy="4051581"/>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132856"/>
            <a:ext cx="8784976" cy="4453955"/>
          </a:xfrm>
        </p:spPr>
        <p:txBody>
          <a:bodyPr>
            <a:normAutofit/>
          </a:bodyPr>
          <a:lstStyle/>
          <a:p>
            <a:pPr>
              <a:buNone/>
            </a:pPr>
            <a:endParaRPr lang="en-IN" dirty="0"/>
          </a:p>
          <a:p>
            <a:pPr>
              <a:buNone/>
            </a:pPr>
            <a:r>
              <a:rPr lang="en-IN" dirty="0"/>
              <a:t>Data manipulation refers to the process of altering, modifying, or transforming data to extract meaningful insights, improve data quality, or prepare it for specific analysis or reporting purposes.</a:t>
            </a:r>
          </a:p>
          <a:p>
            <a:pPr>
              <a:buNone/>
            </a:pPr>
            <a:r>
              <a:rPr lang="en-US" sz="3200" dirty="0">
                <a:ln w="0"/>
                <a:effectLst>
                  <a:outerShdw blurRad="38100" dist="19050" dir="2700000" algn="tl" rotWithShape="0">
                    <a:schemeClr val="dk1">
                      <a:alpha val="40000"/>
                    </a:schemeClr>
                  </a:outerShdw>
                </a:effectLst>
                <a:latin typeface="Candara" panose="020E0502030303020204" pitchFamily="34" charset="0"/>
                <a:cs typeface="Times New Roman" panose="02020603050405020304" pitchFamily="18" charset="0"/>
              </a:rPr>
              <a:t>It includes various process which is shown further slide.</a:t>
            </a:r>
          </a:p>
        </p:txBody>
      </p:sp>
      <p:sp>
        <p:nvSpPr>
          <p:cNvPr id="3" name="Rectangle 2">
            <a:extLst>
              <a:ext uri="{FF2B5EF4-FFF2-40B4-BE49-F238E27FC236}">
                <a16:creationId xmlns:a16="http://schemas.microsoft.com/office/drawing/2014/main" id="{053F7914-FB76-ED4D-F6C4-6989FC41A342}"/>
              </a:ext>
            </a:extLst>
          </p:cNvPr>
          <p:cNvSpPr/>
          <p:nvPr/>
        </p:nvSpPr>
        <p:spPr>
          <a:xfrm>
            <a:off x="395536" y="692696"/>
            <a:ext cx="6016391" cy="923330"/>
          </a:xfrm>
          <a:prstGeom prst="rect">
            <a:avLst/>
          </a:prstGeom>
          <a:noFill/>
          <a:effectLst>
            <a:reflection endPos="0" dist="50800" dir="5400000" sy="-100000" algn="bl" rotWithShape="0"/>
            <a:softEdge rad="152400"/>
          </a:effectLst>
        </p:spPr>
        <p:txBody>
          <a:bodyPr wrap="none" lIns="91440" tIns="45720" rIns="91440" bIns="45720">
            <a:spAutoFit/>
          </a:bodyPr>
          <a:lstStyle/>
          <a:p>
            <a:pPr algn="ctr"/>
            <a:r>
              <a:rPr lang="en-US" sz="5400" b="1" cap="none" spc="0" dirty="0">
                <a:ln w="12700">
                  <a:solidFill>
                    <a:sysClr val="windowText" lastClr="00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Manipulation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2.22222E-6 2.96296E-6 L -2.22222E-6 -0.07223 " pathEditMode="relative" rAng="0" ptsTypes="AA">
                                      <p:cBhvr>
                                        <p:cTn id="6" dur="250" accel="50000" decel="50000" autoRev="1" fill="hold">
                                          <p:stCondLst>
                                            <p:cond delay="0"/>
                                          </p:stCondLst>
                                        </p:cTn>
                                        <p:tgtEl>
                                          <p:spTgt spid="3"/>
                                        </p:tgtEl>
                                        <p:attrNameLst>
                                          <p:attrName>ppt_x</p:attrName>
                                          <p:attrName>ppt_y</p:attrName>
                                        </p:attrNameLst>
                                      </p:cBhvr>
                                      <p:rCtr x="0" y="-3611"/>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B2AB52-3B63-C2F9-75D4-50B9DC438210}"/>
              </a:ext>
            </a:extLst>
          </p:cNvPr>
          <p:cNvSpPr txBox="1"/>
          <p:nvPr/>
        </p:nvSpPr>
        <p:spPr>
          <a:xfrm>
            <a:off x="2123728" y="4243154"/>
            <a:ext cx="4572000" cy="369332"/>
          </a:xfrm>
          <a:prstGeom prst="rect">
            <a:avLst/>
          </a:prstGeom>
          <a:noFill/>
        </p:spPr>
        <p:txBody>
          <a:bodyPr wrap="square">
            <a:spAutoFit/>
          </a:bodyPr>
          <a:lstStyle/>
          <a:p>
            <a:r>
              <a:rPr lang="en-IN" b="0" i="0" dirty="0">
                <a:solidFill>
                  <a:srgbClr val="374151"/>
                </a:solidFill>
                <a:effectLst/>
                <a:latin typeface="Söhne"/>
              </a:rPr>
              <a:t>:</a:t>
            </a:r>
            <a:endParaRPr lang="en-IN" dirty="0"/>
          </a:p>
        </p:txBody>
      </p:sp>
      <p:sp>
        <p:nvSpPr>
          <p:cNvPr id="17" name="TextBox 16">
            <a:extLst>
              <a:ext uri="{FF2B5EF4-FFF2-40B4-BE49-F238E27FC236}">
                <a16:creationId xmlns:a16="http://schemas.microsoft.com/office/drawing/2014/main" id="{AFCCB6C3-8E78-A442-75CE-F02254555AE6}"/>
              </a:ext>
            </a:extLst>
          </p:cNvPr>
          <p:cNvSpPr txBox="1"/>
          <p:nvPr/>
        </p:nvSpPr>
        <p:spPr>
          <a:xfrm>
            <a:off x="2483768" y="3581878"/>
            <a:ext cx="4572000" cy="369332"/>
          </a:xfrm>
          <a:prstGeom prst="rect">
            <a:avLst/>
          </a:prstGeom>
          <a:noFill/>
        </p:spPr>
        <p:txBody>
          <a:bodyPr wrap="square">
            <a:spAutoFit/>
          </a:bodyPr>
          <a:lstStyle/>
          <a:p>
            <a:endParaRPr lang="en-IN" dirty="0"/>
          </a:p>
        </p:txBody>
      </p:sp>
      <p:sp>
        <p:nvSpPr>
          <p:cNvPr id="25" name="Rectangle 24">
            <a:extLst>
              <a:ext uri="{FF2B5EF4-FFF2-40B4-BE49-F238E27FC236}">
                <a16:creationId xmlns:a16="http://schemas.microsoft.com/office/drawing/2014/main" id="{50BD2D13-6F3C-8AAB-EE09-88D0F5808FB9}"/>
              </a:ext>
            </a:extLst>
          </p:cNvPr>
          <p:cNvSpPr/>
          <p:nvPr/>
        </p:nvSpPr>
        <p:spPr>
          <a:xfrm>
            <a:off x="-10201" y="581056"/>
            <a:ext cx="9144000" cy="6001643"/>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cleaning</a:t>
            </a:r>
            <a:endParaRPr lang="en-IN" sz="4800" b="0" cap="none" spc="0" dirty="0">
              <a:ln w="0"/>
              <a:solidFill>
                <a:schemeClr val="tx1"/>
              </a:solidFill>
              <a:effectLst>
                <a:outerShdw blurRad="38100" dist="19050" dir="2700000" algn="tl" rotWithShape="0">
                  <a:schemeClr val="dk1">
                    <a:alpha val="40000"/>
                  </a:schemeClr>
                </a:outerShdw>
              </a:effectLst>
            </a:endParaRP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transformation</a:t>
            </a:r>
            <a:endParaRPr lang="en-IN" sz="4800" b="0" cap="none" spc="0" dirty="0">
              <a:ln w="0"/>
              <a:solidFill>
                <a:schemeClr val="tx1"/>
              </a:solidFill>
              <a:effectLst>
                <a:outerShdw blurRad="38100" dist="19050" dir="2700000" algn="tl" rotWithShape="0">
                  <a:schemeClr val="dk1">
                    <a:alpha val="40000"/>
                  </a:schemeClr>
                </a:outerShdw>
              </a:effectLst>
            </a:endParaRP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filtering</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aggregation</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merging</a:t>
            </a:r>
            <a:endParaRPr lang="en-IN" sz="4800" b="0" cap="none" spc="0" dirty="0">
              <a:ln w="0"/>
              <a:solidFill>
                <a:schemeClr val="tx1"/>
              </a:solidFill>
              <a:effectLst>
                <a:outerShdw blurRad="38100" dist="19050" dir="2700000" algn="tl" rotWithShape="0">
                  <a:schemeClr val="dk1">
                    <a:alpha val="40000"/>
                  </a:schemeClr>
                </a:outerShdw>
              </a:effectLst>
              <a:latin typeface="Söhne"/>
            </a:endParaRP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normalization</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reshaping</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sampling</a:t>
            </a:r>
            <a:endParaRPr lang="en-IN"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136783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379CB-AE71-D3F8-1C26-7469A54BDC68}"/>
              </a:ext>
            </a:extLst>
          </p:cNvPr>
          <p:cNvSpPr/>
          <p:nvPr/>
        </p:nvSpPr>
        <p:spPr>
          <a:xfrm>
            <a:off x="1259632" y="404664"/>
            <a:ext cx="61494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Visualization</a:t>
            </a:r>
          </a:p>
        </p:txBody>
      </p:sp>
      <p:sp>
        <p:nvSpPr>
          <p:cNvPr id="5" name="Rectangle 4">
            <a:extLst>
              <a:ext uri="{FF2B5EF4-FFF2-40B4-BE49-F238E27FC236}">
                <a16:creationId xmlns:a16="http://schemas.microsoft.com/office/drawing/2014/main" id="{D7E052A5-812E-07EF-80F5-EC11ECC737A6}"/>
              </a:ext>
            </a:extLst>
          </p:cNvPr>
          <p:cNvSpPr/>
          <p:nvPr/>
        </p:nvSpPr>
        <p:spPr>
          <a:xfrm>
            <a:off x="287524" y="2276872"/>
            <a:ext cx="8568951" cy="3046988"/>
          </a:xfrm>
          <a:prstGeom prst="rect">
            <a:avLst/>
          </a:prstGeom>
          <a:noFill/>
        </p:spPr>
        <p:txBody>
          <a:bodyPr wrap="square" lIns="91440" tIns="45720" rIns="91440" bIns="45720">
            <a:spAutoFit/>
          </a:bodyPr>
          <a:lstStyle/>
          <a:p>
            <a:pPr marL="342900" indent="-342900">
              <a:buFont typeface="Courier New" panose="02070309020205020404" pitchFamily="49" charset="0"/>
              <a:buChar char="o"/>
            </a:pPr>
            <a:r>
              <a:rPr lang="en-IN" sz="2400" b="0" i="0" dirty="0">
                <a:solidFill>
                  <a:srgbClr val="202124"/>
                </a:solidFill>
                <a:effectLst/>
                <a:latin typeface="Google Sans"/>
              </a:rPr>
              <a:t>Data visualization is </a:t>
            </a:r>
            <a:r>
              <a:rPr lang="en-IN" sz="2400" b="0" i="0" dirty="0">
                <a:solidFill>
                  <a:srgbClr val="040C28"/>
                </a:solidFill>
                <a:effectLst/>
                <a:latin typeface="Google Sans"/>
              </a:rPr>
              <a:t>the representation of data through use of common graphics, such as charts, plots, infographics, and even animations</a:t>
            </a:r>
            <a:r>
              <a:rPr lang="en-IN" sz="2400" b="0" i="0" dirty="0">
                <a:solidFill>
                  <a:srgbClr val="202124"/>
                </a:solidFill>
                <a:effectLst/>
                <a:latin typeface="Google Sans"/>
              </a:rPr>
              <a:t>. </a:t>
            </a:r>
          </a:p>
          <a:p>
            <a:pPr marL="342900" indent="-342900">
              <a:buFont typeface="Courier New" panose="02070309020205020404" pitchFamily="49" charset="0"/>
              <a:buChar char="o"/>
            </a:pPr>
            <a:endParaRPr lang="en-IN" sz="2400" dirty="0">
              <a:solidFill>
                <a:srgbClr val="202124"/>
              </a:solidFill>
              <a:latin typeface="Google Sans"/>
            </a:endParaRPr>
          </a:p>
          <a:p>
            <a:pPr marL="342900" indent="-342900">
              <a:buFont typeface="Courier New" panose="02070309020205020404" pitchFamily="49" charset="0"/>
              <a:buChar char="o"/>
            </a:pPr>
            <a:endParaRPr lang="en-IN" sz="2400" b="0" i="0" dirty="0">
              <a:solidFill>
                <a:srgbClr val="202124"/>
              </a:solidFill>
              <a:effectLst/>
              <a:latin typeface="Google Sans"/>
            </a:endParaRPr>
          </a:p>
          <a:p>
            <a:pPr marL="342900" indent="-342900">
              <a:buFont typeface="Courier New" panose="02070309020205020404" pitchFamily="49" charset="0"/>
              <a:buChar char="o"/>
            </a:pPr>
            <a:r>
              <a:rPr lang="en-IN" sz="2400" b="0" i="0" dirty="0">
                <a:solidFill>
                  <a:srgbClr val="202124"/>
                </a:solidFill>
                <a:effectLst/>
                <a:latin typeface="Google Sans"/>
              </a:rPr>
              <a:t>These visual displays of information communicate complex data </a:t>
            </a:r>
          </a:p>
          <a:p>
            <a:r>
              <a:rPr lang="en-IN" sz="2400" b="0" i="0" dirty="0">
                <a:solidFill>
                  <a:srgbClr val="202124"/>
                </a:solidFill>
                <a:effectLst/>
                <a:latin typeface="Google Sans"/>
              </a:rPr>
              <a:t>      relationships and data-driven insights in a way that is easy to            understand.</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679097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7E54A6-F574-0043-1A54-F2CFB1A99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640"/>
            <a:ext cx="5904656" cy="4913806"/>
          </a:xfrm>
          <a:prstGeom prst="rect">
            <a:avLst/>
          </a:prstGeom>
        </p:spPr>
      </p:pic>
      <p:sp>
        <p:nvSpPr>
          <p:cNvPr id="12" name="TextBox 11">
            <a:extLst>
              <a:ext uri="{FF2B5EF4-FFF2-40B4-BE49-F238E27FC236}">
                <a16:creationId xmlns:a16="http://schemas.microsoft.com/office/drawing/2014/main" id="{9B28330F-D125-6736-2CBC-40E33902881B}"/>
              </a:ext>
            </a:extLst>
          </p:cNvPr>
          <p:cNvSpPr txBox="1"/>
          <p:nvPr/>
        </p:nvSpPr>
        <p:spPr>
          <a:xfrm>
            <a:off x="323528" y="5102446"/>
            <a:ext cx="8208912"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b="0" i="0" dirty="0">
                <a:solidFill>
                  <a:srgbClr val="000000"/>
                </a:solidFill>
                <a:effectLst/>
                <a:latin typeface="Dubai" panose="020B0503030403030204" pitchFamily="34" charset="-78"/>
                <a:cs typeface="Dubai" panose="020B0503030403030204" pitchFamily="34" charset="-78"/>
              </a:rPr>
              <a:t>The pie chart clearly visualizes the customer churn in the dataset. The majority of the customers in the dataset continue to use the services of the bank with only 20.4% of the customers churning.</a:t>
            </a:r>
            <a:endParaRPr lang="en-IN" sz="24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15373681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571800-044A-DAC7-8B95-4CD5CECCE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690" y="404664"/>
            <a:ext cx="6683340" cy="4608512"/>
          </a:xfrm>
        </p:spPr>
      </p:pic>
      <p:sp>
        <p:nvSpPr>
          <p:cNvPr id="6" name="TextBox 5">
            <a:extLst>
              <a:ext uri="{FF2B5EF4-FFF2-40B4-BE49-F238E27FC236}">
                <a16:creationId xmlns:a16="http://schemas.microsoft.com/office/drawing/2014/main" id="{30AFF324-D1D5-F76C-9B7B-2E1AA1F03738}"/>
              </a:ext>
            </a:extLst>
          </p:cNvPr>
          <p:cNvSpPr txBox="1"/>
          <p:nvPr/>
        </p:nvSpPr>
        <p:spPr>
          <a:xfrm>
            <a:off x="323528" y="5157192"/>
            <a:ext cx="806489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000" b="0" i="0" dirty="0">
                <a:solidFill>
                  <a:srgbClr val="000000"/>
                </a:solidFill>
                <a:effectLst/>
                <a:latin typeface="Dubai" panose="020B0503030403030204" pitchFamily="34" charset="-78"/>
                <a:cs typeface="Dubai" panose="020B0503030403030204" pitchFamily="34" charset="-78"/>
              </a:rPr>
              <a:t>As shown in the graph, majority of the customers are male. But upon looking at the customer churn, we can see that females have more tendency to churn as compared to males. However there is not much difference between the churn count of the two genders so we cannot have a hypothesis regarding the customer churn based on the gender of the customer.</a:t>
            </a:r>
            <a:endParaRPr lang="en-IN" sz="2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008240039"/>
      </p:ext>
    </p:extLst>
  </p:cSld>
  <p:clrMapOvr>
    <a:masterClrMapping/>
  </p:clrMapOvr>
  <p:transition spd="slow">
    <p:randomBar dir="vert"/>
  </p:transition>
</p:sld>
</file>

<file path=ppt/theme/_rels/theme12.xml.rels><?xml version="1.0" encoding="UTF-8" standalone="yes"?>
<Relationships xmlns="http://schemas.openxmlformats.org/package/2006/relationships"><Relationship Id="rId1" Type="http://schemas.openxmlformats.org/officeDocument/2006/relationships/image" Target="../media/image2.jpeg"/></Relationships>
</file>

<file path=ppt/theme/_rels/them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_rels/theme17.xml.rels><?xml version="1.0" encoding="UTF-8" standalone="yes"?>
<Relationships xmlns="http://schemas.openxmlformats.org/package/2006/relationships"><Relationship Id="rId1" Type="http://schemas.openxmlformats.org/officeDocument/2006/relationships/image" Target="../media/image14.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_rels/theme9.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11.xml><?xml version="1.0" encoding="utf-8"?>
<a:theme xmlns:a="http://schemas.openxmlformats.org/drawingml/2006/main" name="1_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1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1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5.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8.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9.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542</TotalTime>
  <Words>1024</Words>
  <Application>Microsoft Office PowerPoint</Application>
  <PresentationFormat>On-screen Show (4:3)</PresentationFormat>
  <Paragraphs>84</Paragraphs>
  <Slides>25</Slides>
  <Notes>0</Notes>
  <HiddenSlides>0</HiddenSlides>
  <MMClips>0</MMClips>
  <ScaleCrop>false</ScaleCrop>
  <HeadingPairs>
    <vt:vector size="6" baseType="variant">
      <vt:variant>
        <vt:lpstr>Fonts Used</vt:lpstr>
      </vt:variant>
      <vt:variant>
        <vt:i4>19</vt:i4>
      </vt:variant>
      <vt:variant>
        <vt:lpstr>Theme</vt:lpstr>
      </vt:variant>
      <vt:variant>
        <vt:i4>17</vt:i4>
      </vt:variant>
      <vt:variant>
        <vt:lpstr>Slide Titles</vt:lpstr>
      </vt:variant>
      <vt:variant>
        <vt:i4>25</vt:i4>
      </vt:variant>
    </vt:vector>
  </HeadingPairs>
  <TitlesOfParts>
    <vt:vector size="61" baseType="lpstr">
      <vt:lpstr>Aparajita</vt:lpstr>
      <vt:lpstr>Arial</vt:lpstr>
      <vt:lpstr>Calibri</vt:lpstr>
      <vt:lpstr>Calibri Light</vt:lpstr>
      <vt:lpstr>Candara</vt:lpstr>
      <vt:lpstr>Century Gothic</vt:lpstr>
      <vt:lpstr>Century Schoolbook</vt:lpstr>
      <vt:lpstr>Corbel</vt:lpstr>
      <vt:lpstr>Courier New</vt:lpstr>
      <vt:lpstr>Dubai</vt:lpstr>
      <vt:lpstr>Garamond</vt:lpstr>
      <vt:lpstr>Gill Sans MT</vt:lpstr>
      <vt:lpstr>Google Sans</vt:lpstr>
      <vt:lpstr>Söhne</vt:lpstr>
      <vt:lpstr>Times New Roman</vt:lpstr>
      <vt:lpstr>Trebuchet MS</vt:lpstr>
      <vt:lpstr>Wingdings</vt:lpstr>
      <vt:lpstr>Wingdings 2</vt:lpstr>
      <vt:lpstr>Wingdings 3</vt:lpstr>
      <vt:lpstr>Office Theme</vt:lpstr>
      <vt:lpstr>Gallery</vt:lpstr>
      <vt:lpstr>Ion Boardroom</vt:lpstr>
      <vt:lpstr>Wisp</vt:lpstr>
      <vt:lpstr>Banded</vt:lpstr>
      <vt:lpstr>1_Office Theme</vt:lpstr>
      <vt:lpstr>Berlin</vt:lpstr>
      <vt:lpstr>Dividend</vt:lpstr>
      <vt:lpstr>Quotable</vt:lpstr>
      <vt:lpstr>View</vt:lpstr>
      <vt:lpstr>1_View</vt:lpstr>
      <vt:lpstr>Ion</vt:lpstr>
      <vt:lpstr>Organic</vt:lpstr>
      <vt:lpstr>2_Office Theme</vt:lpstr>
      <vt:lpstr>3_Office Theme</vt:lpstr>
      <vt:lpstr>4_Office Theme</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laptop</dc:creator>
  <cp:lastModifiedBy>Bhavnesh Dhamija</cp:lastModifiedBy>
  <cp:revision>348</cp:revision>
  <dcterms:created xsi:type="dcterms:W3CDTF">2023-04-08T11:24:00Z</dcterms:created>
  <dcterms:modified xsi:type="dcterms:W3CDTF">2023-08-03T16:00:44Z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8FD26D05E3004B4EAD45914C55F58DA7</vt:lpwstr>
  </property>
  <property fmtid="{D5CDD505-2E9C-101B-9397-08002B2CF9AE}" pid="3" name="KSOProductBuildVer">
    <vt:lpwstr>1033-11.2.0.11537</vt:lpwstr>
  </property>
</Properties>
</file>