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88" r:id="rId2"/>
    <p:sldId id="256" r:id="rId3"/>
    <p:sldId id="290" r:id="rId4"/>
    <p:sldId id="289" r:id="rId5"/>
    <p:sldId id="291" r:id="rId6"/>
    <p:sldId id="292" r:id="rId7"/>
    <p:sldId id="293" r:id="rId8"/>
    <p:sldId id="294" r:id="rId9"/>
    <p:sldId id="295" r:id="rId10"/>
    <p:sldId id="296" r:id="rId11"/>
    <p:sldId id="298" r:id="rId12"/>
    <p:sldId id="297" r:id="rId13"/>
    <p:sldId id="299" r:id="rId14"/>
    <p:sldId id="300" r:id="rId15"/>
    <p:sldId id="301" r:id="rId16"/>
    <p:sldId id="302" r:id="rId17"/>
    <p:sldId id="303" r:id="rId18"/>
    <p:sldId id="305" r:id="rId19"/>
    <p:sldId id="306" r:id="rId20"/>
    <p:sldId id="307" r:id="rId21"/>
    <p:sldId id="308" r:id="rId22"/>
    <p:sldId id="304" r:id="rId23"/>
  </p:sldIdLst>
  <p:sldSz cx="1979613" cy="19796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 userDrawn="1">
          <p15:clr>
            <a:srgbClr val="A4A3A4"/>
          </p15:clr>
        </p15:guide>
        <p15:guide id="2" pos="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77E"/>
    <a:srgbClr val="0A0F0B"/>
    <a:srgbClr val="B5DE00"/>
    <a:srgbClr val="FFFFFF"/>
    <a:srgbClr val="232F3F"/>
    <a:srgbClr val="E89B26"/>
    <a:srgbClr val="00FF00"/>
    <a:srgbClr val="11685E"/>
    <a:srgbClr val="FF33CC"/>
    <a:srgbClr val="2B8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02" autoAdjust="0"/>
    <p:restoredTop sz="94660"/>
  </p:normalViewPr>
  <p:slideViewPr>
    <p:cSldViewPr snapToGrid="0" showGuides="1">
      <p:cViewPr varScale="1">
        <p:scale>
          <a:sx n="237" d="100"/>
          <a:sy n="237" d="100"/>
        </p:scale>
        <p:origin x="2094" y="168"/>
      </p:cViewPr>
      <p:guideLst>
        <p:guide orient="horz" pos="624"/>
        <p:guide pos="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Vianna" userId="abf4e9a80ecc8c77" providerId="LiveId" clId="{446C5C3D-194A-475F-B2F6-B2C2D7F1D2A5}"/>
    <pc:docChg chg="undo custSel addSld modSld sldOrd">
      <pc:chgData name="Andre Vianna" userId="abf4e9a80ecc8c77" providerId="LiveId" clId="{446C5C3D-194A-475F-B2F6-B2C2D7F1D2A5}" dt="2021-11-18T14:51:12.585" v="531" actId="1076"/>
      <pc:docMkLst>
        <pc:docMk/>
      </pc:docMkLst>
      <pc:sldChg chg="addSp delSp modSp mod setBg">
        <pc:chgData name="Andre Vianna" userId="abf4e9a80ecc8c77" providerId="LiveId" clId="{446C5C3D-194A-475F-B2F6-B2C2D7F1D2A5}" dt="2021-11-10T18:09:22.072" v="53" actId="21"/>
        <pc:sldMkLst>
          <pc:docMk/>
          <pc:sldMk cId="2677749121" sldId="256"/>
        </pc:sldMkLst>
        <pc:spChg chg="del">
          <ac:chgData name="Andre Vianna" userId="abf4e9a80ecc8c77" providerId="LiveId" clId="{446C5C3D-194A-475F-B2F6-B2C2D7F1D2A5}" dt="2021-11-10T17:48:53.843" v="0" actId="478"/>
          <ac:spMkLst>
            <pc:docMk/>
            <pc:sldMk cId="2677749121" sldId="256"/>
            <ac:spMk id="2" creationId="{F5E04CD8-2873-4D6D-B0A6-D3EF6D3CD5EA}"/>
          </ac:spMkLst>
        </pc:spChg>
        <pc:spChg chg="del">
          <ac:chgData name="Andre Vianna" userId="abf4e9a80ecc8c77" providerId="LiveId" clId="{446C5C3D-194A-475F-B2F6-B2C2D7F1D2A5}" dt="2021-11-10T17:48:53.843" v="0" actId="478"/>
          <ac:spMkLst>
            <pc:docMk/>
            <pc:sldMk cId="2677749121" sldId="256"/>
            <ac:spMk id="3" creationId="{4A5AC3B3-EEB3-40B4-BBAA-1491BB3F3752}"/>
          </ac:spMkLst>
        </pc:spChg>
        <pc:spChg chg="add mod">
          <ac:chgData name="Andre Vianna" userId="abf4e9a80ecc8c77" providerId="LiveId" clId="{446C5C3D-194A-475F-B2F6-B2C2D7F1D2A5}" dt="2021-11-10T18:04:40.858" v="9" actId="1076"/>
          <ac:spMkLst>
            <pc:docMk/>
            <pc:sldMk cId="2677749121" sldId="256"/>
            <ac:spMk id="4" creationId="{6E6DC805-A6CA-4C2C-8D06-B2610C9EE997}"/>
          </ac:spMkLst>
        </pc:spChg>
        <pc:picChg chg="add del mod">
          <ac:chgData name="Andre Vianna" userId="abf4e9a80ecc8c77" providerId="LiveId" clId="{446C5C3D-194A-475F-B2F6-B2C2D7F1D2A5}" dt="2021-11-10T18:09:22.072" v="53" actId="21"/>
          <ac:picMkLst>
            <pc:docMk/>
            <pc:sldMk cId="2677749121" sldId="256"/>
            <ac:picMk id="1026" creationId="{D85FD744-1CC1-48D8-937A-BEA7D0841A76}"/>
          </ac:picMkLst>
        </pc:picChg>
      </pc:sldChg>
      <pc:sldChg chg="modSp add mod setBg">
        <pc:chgData name="Andre Vianna" userId="abf4e9a80ecc8c77" providerId="LiveId" clId="{446C5C3D-194A-475F-B2F6-B2C2D7F1D2A5}" dt="2021-11-10T18:08:16.259" v="48" actId="207"/>
        <pc:sldMkLst>
          <pc:docMk/>
          <pc:sldMk cId="800952844" sldId="257"/>
        </pc:sldMkLst>
        <pc:spChg chg="mod">
          <ac:chgData name="Andre Vianna" userId="abf4e9a80ecc8c77" providerId="LiveId" clId="{446C5C3D-194A-475F-B2F6-B2C2D7F1D2A5}" dt="2021-11-10T18:08:16.259" v="48" actId="207"/>
          <ac:spMkLst>
            <pc:docMk/>
            <pc:sldMk cId="800952844" sldId="257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18:07:59.059" v="46" actId="1076"/>
        <pc:sldMkLst>
          <pc:docMk/>
          <pc:sldMk cId="3520894683" sldId="258"/>
        </pc:sldMkLst>
        <pc:spChg chg="mod">
          <ac:chgData name="Andre Vianna" userId="abf4e9a80ecc8c77" providerId="LiveId" clId="{446C5C3D-194A-475F-B2F6-B2C2D7F1D2A5}" dt="2021-11-10T18:07:59.059" v="46" actId="1076"/>
          <ac:spMkLst>
            <pc:docMk/>
            <pc:sldMk cId="3520894683" sldId="258"/>
            <ac:spMk id="4" creationId="{6E6DC805-A6CA-4C2C-8D06-B2610C9EE997}"/>
          </ac:spMkLst>
        </pc:spChg>
      </pc:sldChg>
      <pc:sldChg chg="modSp add mod">
        <pc:chgData name="Andre Vianna" userId="abf4e9a80ecc8c77" providerId="LiveId" clId="{446C5C3D-194A-475F-B2F6-B2C2D7F1D2A5}" dt="2021-11-10T18:10:06.156" v="63" actId="207"/>
        <pc:sldMkLst>
          <pc:docMk/>
          <pc:sldMk cId="1393530071" sldId="259"/>
        </pc:sldMkLst>
        <pc:spChg chg="mod">
          <ac:chgData name="Andre Vianna" userId="abf4e9a80ecc8c77" providerId="LiveId" clId="{446C5C3D-194A-475F-B2F6-B2C2D7F1D2A5}" dt="2021-11-10T18:10:06.156" v="63" actId="207"/>
          <ac:spMkLst>
            <pc:docMk/>
            <pc:sldMk cId="1393530071" sldId="259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18:10:31.427" v="81" actId="1076"/>
        <pc:sldMkLst>
          <pc:docMk/>
          <pc:sldMk cId="6533396" sldId="260"/>
        </pc:sldMkLst>
        <pc:spChg chg="mod">
          <ac:chgData name="Andre Vianna" userId="abf4e9a80ecc8c77" providerId="LiveId" clId="{446C5C3D-194A-475F-B2F6-B2C2D7F1D2A5}" dt="2021-11-10T18:10:31.427" v="81" actId="1076"/>
          <ac:spMkLst>
            <pc:docMk/>
            <pc:sldMk cId="6533396" sldId="260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18:11:21.643" v="95" actId="1076"/>
        <pc:sldMkLst>
          <pc:docMk/>
          <pc:sldMk cId="996226549" sldId="261"/>
        </pc:sldMkLst>
        <pc:spChg chg="mod">
          <ac:chgData name="Andre Vianna" userId="abf4e9a80ecc8c77" providerId="LiveId" clId="{446C5C3D-194A-475F-B2F6-B2C2D7F1D2A5}" dt="2021-11-10T18:11:21.643" v="95" actId="1076"/>
          <ac:spMkLst>
            <pc:docMk/>
            <pc:sldMk cId="996226549" sldId="261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18:12:01.072" v="115"/>
        <pc:sldMkLst>
          <pc:docMk/>
          <pc:sldMk cId="2643533090" sldId="262"/>
        </pc:sldMkLst>
        <pc:spChg chg="mod">
          <ac:chgData name="Andre Vianna" userId="abf4e9a80ecc8c77" providerId="LiveId" clId="{446C5C3D-194A-475F-B2F6-B2C2D7F1D2A5}" dt="2021-11-10T18:11:52.579" v="114" actId="207"/>
          <ac:spMkLst>
            <pc:docMk/>
            <pc:sldMk cId="2643533090" sldId="262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43:33.817" v="124"/>
        <pc:sldMkLst>
          <pc:docMk/>
          <pc:sldMk cId="2616428503" sldId="263"/>
        </pc:sldMkLst>
        <pc:spChg chg="mod">
          <ac:chgData name="Andre Vianna" userId="abf4e9a80ecc8c77" providerId="LiveId" clId="{446C5C3D-194A-475F-B2F6-B2C2D7F1D2A5}" dt="2021-11-10T20:43:26.778" v="123" actId="1076"/>
          <ac:spMkLst>
            <pc:docMk/>
            <pc:sldMk cId="2616428503" sldId="263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44:07.387" v="140"/>
        <pc:sldMkLst>
          <pc:docMk/>
          <pc:sldMk cId="3359895026" sldId="264"/>
        </pc:sldMkLst>
        <pc:spChg chg="mod">
          <ac:chgData name="Andre Vianna" userId="abf4e9a80ecc8c77" providerId="LiveId" clId="{446C5C3D-194A-475F-B2F6-B2C2D7F1D2A5}" dt="2021-11-10T20:43:59.770" v="139" actId="1076"/>
          <ac:spMkLst>
            <pc:docMk/>
            <pc:sldMk cId="3359895026" sldId="264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44:52.280" v="162" actId="404"/>
        <pc:sldMkLst>
          <pc:docMk/>
          <pc:sldMk cId="2393148271" sldId="265"/>
        </pc:sldMkLst>
        <pc:spChg chg="mod">
          <ac:chgData name="Andre Vianna" userId="abf4e9a80ecc8c77" providerId="LiveId" clId="{446C5C3D-194A-475F-B2F6-B2C2D7F1D2A5}" dt="2021-11-10T20:44:52.280" v="162" actId="404"/>
          <ac:spMkLst>
            <pc:docMk/>
            <pc:sldMk cId="2393148271" sldId="265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45:34.412" v="180" actId="207"/>
        <pc:sldMkLst>
          <pc:docMk/>
          <pc:sldMk cId="147145208" sldId="266"/>
        </pc:sldMkLst>
        <pc:spChg chg="mod">
          <ac:chgData name="Andre Vianna" userId="abf4e9a80ecc8c77" providerId="LiveId" clId="{446C5C3D-194A-475F-B2F6-B2C2D7F1D2A5}" dt="2021-11-10T20:45:34.412" v="180" actId="207"/>
          <ac:spMkLst>
            <pc:docMk/>
            <pc:sldMk cId="147145208" sldId="266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46:04.213" v="199" actId="207"/>
        <pc:sldMkLst>
          <pc:docMk/>
          <pc:sldMk cId="2401811423" sldId="267"/>
        </pc:sldMkLst>
        <pc:spChg chg="mod">
          <ac:chgData name="Andre Vianna" userId="abf4e9a80ecc8c77" providerId="LiveId" clId="{446C5C3D-194A-475F-B2F6-B2C2D7F1D2A5}" dt="2021-11-10T20:46:04.213" v="199" actId="207"/>
          <ac:spMkLst>
            <pc:docMk/>
            <pc:sldMk cId="2401811423" sldId="267"/>
            <ac:spMk id="4" creationId="{6E6DC805-A6CA-4C2C-8D06-B2610C9EE997}"/>
          </ac:spMkLst>
        </pc:spChg>
      </pc:sldChg>
      <pc:sldChg chg="modSp add mod">
        <pc:chgData name="Andre Vianna" userId="abf4e9a80ecc8c77" providerId="LiveId" clId="{446C5C3D-194A-475F-B2F6-B2C2D7F1D2A5}" dt="2021-11-14T15:08:49.244" v="494" actId="207"/>
        <pc:sldMkLst>
          <pc:docMk/>
          <pc:sldMk cId="1268657473" sldId="268"/>
        </pc:sldMkLst>
        <pc:spChg chg="mod">
          <ac:chgData name="Andre Vianna" userId="abf4e9a80ecc8c77" providerId="LiveId" clId="{446C5C3D-194A-475F-B2F6-B2C2D7F1D2A5}" dt="2021-11-14T15:08:49.244" v="494" actId="207"/>
          <ac:spMkLst>
            <pc:docMk/>
            <pc:sldMk cId="1268657473" sldId="268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51:42.875" v="229"/>
        <pc:sldMkLst>
          <pc:docMk/>
          <pc:sldMk cId="1192756944" sldId="269"/>
        </pc:sldMkLst>
        <pc:spChg chg="mod">
          <ac:chgData name="Andre Vianna" userId="abf4e9a80ecc8c77" providerId="LiveId" clId="{446C5C3D-194A-475F-B2F6-B2C2D7F1D2A5}" dt="2021-11-10T20:51:27.643" v="225" actId="207"/>
          <ac:spMkLst>
            <pc:docMk/>
            <pc:sldMk cId="1192756944" sldId="269"/>
            <ac:spMk id="4" creationId="{6E6DC805-A6CA-4C2C-8D06-B2610C9EE997}"/>
          </ac:spMkLst>
        </pc:spChg>
      </pc:sldChg>
      <pc:sldChg chg="modSp add mod">
        <pc:chgData name="Andre Vianna" userId="abf4e9a80ecc8c77" providerId="LiveId" clId="{446C5C3D-194A-475F-B2F6-B2C2D7F1D2A5}" dt="2021-11-10T20:52:12.697" v="254" actId="1076"/>
        <pc:sldMkLst>
          <pc:docMk/>
          <pc:sldMk cId="3849158118" sldId="270"/>
        </pc:sldMkLst>
        <pc:spChg chg="mod">
          <ac:chgData name="Andre Vianna" userId="abf4e9a80ecc8c77" providerId="LiveId" clId="{446C5C3D-194A-475F-B2F6-B2C2D7F1D2A5}" dt="2021-11-10T20:52:12.697" v="254" actId="1076"/>
          <ac:spMkLst>
            <pc:docMk/>
            <pc:sldMk cId="3849158118" sldId="270"/>
            <ac:spMk id="4" creationId="{6E6DC805-A6CA-4C2C-8D06-B2610C9EE997}"/>
          </ac:spMkLst>
        </pc:spChg>
      </pc:sldChg>
      <pc:sldChg chg="modSp add mod">
        <pc:chgData name="Andre Vianna" userId="abf4e9a80ecc8c77" providerId="LiveId" clId="{446C5C3D-194A-475F-B2F6-B2C2D7F1D2A5}" dt="2021-11-10T20:55:24.434" v="278" actId="1076"/>
        <pc:sldMkLst>
          <pc:docMk/>
          <pc:sldMk cId="4052810431" sldId="271"/>
        </pc:sldMkLst>
        <pc:spChg chg="mod">
          <ac:chgData name="Andre Vianna" userId="abf4e9a80ecc8c77" providerId="LiveId" clId="{446C5C3D-194A-475F-B2F6-B2C2D7F1D2A5}" dt="2021-11-10T20:55:24.434" v="278" actId="1076"/>
          <ac:spMkLst>
            <pc:docMk/>
            <pc:sldMk cId="4052810431" sldId="271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56:22.599" v="309" actId="1076"/>
        <pc:sldMkLst>
          <pc:docMk/>
          <pc:sldMk cId="2716675259" sldId="272"/>
        </pc:sldMkLst>
        <pc:spChg chg="mod">
          <ac:chgData name="Andre Vianna" userId="abf4e9a80ecc8c77" providerId="LiveId" clId="{446C5C3D-194A-475F-B2F6-B2C2D7F1D2A5}" dt="2021-11-10T20:56:22.599" v="309" actId="1076"/>
          <ac:spMkLst>
            <pc:docMk/>
            <pc:sldMk cId="2716675259" sldId="272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56:48.030" v="319" actId="207"/>
        <pc:sldMkLst>
          <pc:docMk/>
          <pc:sldMk cId="3540209900" sldId="273"/>
        </pc:sldMkLst>
        <pc:spChg chg="mod">
          <ac:chgData name="Andre Vianna" userId="abf4e9a80ecc8c77" providerId="LiveId" clId="{446C5C3D-194A-475F-B2F6-B2C2D7F1D2A5}" dt="2021-11-10T20:56:48.030" v="319" actId="207"/>
          <ac:spMkLst>
            <pc:docMk/>
            <pc:sldMk cId="3540209900" sldId="273"/>
            <ac:spMk id="4" creationId="{6E6DC805-A6CA-4C2C-8D06-B2610C9EE997}"/>
          </ac:spMkLst>
        </pc:spChg>
      </pc:sldChg>
      <pc:sldChg chg="modSp add mod ord">
        <pc:chgData name="Andre Vianna" userId="abf4e9a80ecc8c77" providerId="LiveId" clId="{446C5C3D-194A-475F-B2F6-B2C2D7F1D2A5}" dt="2021-11-14T15:09:07.339" v="495" actId="207"/>
        <pc:sldMkLst>
          <pc:docMk/>
          <pc:sldMk cId="3895538129" sldId="274"/>
        </pc:sldMkLst>
        <pc:spChg chg="mod">
          <ac:chgData name="Andre Vianna" userId="abf4e9a80ecc8c77" providerId="LiveId" clId="{446C5C3D-194A-475F-B2F6-B2C2D7F1D2A5}" dt="2021-11-14T15:09:07.339" v="495" actId="207"/>
          <ac:spMkLst>
            <pc:docMk/>
            <pc:sldMk cId="3895538129" sldId="274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1:10:00.733" v="338" actId="20577"/>
        <pc:sldMkLst>
          <pc:docMk/>
          <pc:sldMk cId="3857092353" sldId="275"/>
        </pc:sldMkLst>
        <pc:spChg chg="mod">
          <ac:chgData name="Andre Vianna" userId="abf4e9a80ecc8c77" providerId="LiveId" clId="{446C5C3D-194A-475F-B2F6-B2C2D7F1D2A5}" dt="2021-11-10T21:10:00.733" v="338" actId="20577"/>
          <ac:spMkLst>
            <pc:docMk/>
            <pc:sldMk cId="3857092353" sldId="275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1:10:27.633" v="353" actId="1076"/>
        <pc:sldMkLst>
          <pc:docMk/>
          <pc:sldMk cId="1613092268" sldId="276"/>
        </pc:sldMkLst>
        <pc:spChg chg="mod">
          <ac:chgData name="Andre Vianna" userId="abf4e9a80ecc8c77" providerId="LiveId" clId="{446C5C3D-194A-475F-B2F6-B2C2D7F1D2A5}" dt="2021-11-10T21:10:27.633" v="353" actId="1076"/>
          <ac:spMkLst>
            <pc:docMk/>
            <pc:sldMk cId="1613092268" sldId="276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1:12:25.831" v="367" actId="20577"/>
        <pc:sldMkLst>
          <pc:docMk/>
          <pc:sldMk cId="3497360457" sldId="277"/>
        </pc:sldMkLst>
        <pc:spChg chg="mod">
          <ac:chgData name="Andre Vianna" userId="abf4e9a80ecc8c77" providerId="LiveId" clId="{446C5C3D-194A-475F-B2F6-B2C2D7F1D2A5}" dt="2021-11-10T21:12:25.831" v="367" actId="20577"/>
          <ac:spMkLst>
            <pc:docMk/>
            <pc:sldMk cId="3497360457" sldId="277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1:13:05.369" v="386" actId="1076"/>
        <pc:sldMkLst>
          <pc:docMk/>
          <pc:sldMk cId="629296954" sldId="278"/>
        </pc:sldMkLst>
        <pc:spChg chg="mod">
          <ac:chgData name="Andre Vianna" userId="abf4e9a80ecc8c77" providerId="LiveId" clId="{446C5C3D-194A-475F-B2F6-B2C2D7F1D2A5}" dt="2021-11-10T21:13:05.369" v="386" actId="1076"/>
          <ac:spMkLst>
            <pc:docMk/>
            <pc:sldMk cId="629296954" sldId="278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1:14:01.551" v="408" actId="207"/>
        <pc:sldMkLst>
          <pc:docMk/>
          <pc:sldMk cId="833678527" sldId="279"/>
        </pc:sldMkLst>
        <pc:spChg chg="mod">
          <ac:chgData name="Andre Vianna" userId="abf4e9a80ecc8c77" providerId="LiveId" clId="{446C5C3D-194A-475F-B2F6-B2C2D7F1D2A5}" dt="2021-11-10T21:14:01.551" v="408" actId="207"/>
          <ac:spMkLst>
            <pc:docMk/>
            <pc:sldMk cId="833678527" sldId="279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1:14:55.791" v="418"/>
        <pc:sldMkLst>
          <pc:docMk/>
          <pc:sldMk cId="1183273704" sldId="280"/>
        </pc:sldMkLst>
        <pc:spChg chg="mod">
          <ac:chgData name="Andre Vianna" userId="abf4e9a80ecc8c77" providerId="LiveId" clId="{446C5C3D-194A-475F-B2F6-B2C2D7F1D2A5}" dt="2021-11-10T21:14:49.921" v="417" actId="1076"/>
          <ac:spMkLst>
            <pc:docMk/>
            <pc:sldMk cId="1183273704" sldId="280"/>
            <ac:spMk id="4" creationId="{6E6DC805-A6CA-4C2C-8D06-B2610C9EE997}"/>
          </ac:spMkLst>
        </pc:spChg>
      </pc:sldChg>
      <pc:sldChg chg="modSp add mod ord setBg">
        <pc:chgData name="Andre Vianna" userId="abf4e9a80ecc8c77" providerId="LiveId" clId="{446C5C3D-194A-475F-B2F6-B2C2D7F1D2A5}" dt="2021-11-10T23:59:38.605" v="427" actId="207"/>
        <pc:sldMkLst>
          <pc:docMk/>
          <pc:sldMk cId="1391818040" sldId="281"/>
        </pc:sldMkLst>
        <pc:spChg chg="mod">
          <ac:chgData name="Andre Vianna" userId="abf4e9a80ecc8c77" providerId="LiveId" clId="{446C5C3D-194A-475F-B2F6-B2C2D7F1D2A5}" dt="2021-11-10T23:59:38.605" v="427" actId="207"/>
          <ac:spMkLst>
            <pc:docMk/>
            <pc:sldMk cId="1391818040" sldId="281"/>
            <ac:spMk id="4" creationId="{6E6DC805-A6CA-4C2C-8D06-B2610C9EE997}"/>
          </ac:spMkLst>
        </pc:spChg>
      </pc:sldChg>
      <pc:sldChg chg="addSp modSp add mod setBg">
        <pc:chgData name="Andre Vianna" userId="abf4e9a80ecc8c77" providerId="LiveId" clId="{446C5C3D-194A-475F-B2F6-B2C2D7F1D2A5}" dt="2021-11-11T04:11:16.203" v="438" actId="207"/>
        <pc:sldMkLst>
          <pc:docMk/>
          <pc:sldMk cId="496579036" sldId="282"/>
        </pc:sldMkLst>
        <pc:spChg chg="mod">
          <ac:chgData name="Andre Vianna" userId="abf4e9a80ecc8c77" providerId="LiveId" clId="{446C5C3D-194A-475F-B2F6-B2C2D7F1D2A5}" dt="2021-11-11T04:11:16.203" v="438" actId="207"/>
          <ac:spMkLst>
            <pc:docMk/>
            <pc:sldMk cId="496579036" sldId="282"/>
            <ac:spMk id="4" creationId="{6E6DC805-A6CA-4C2C-8D06-B2610C9EE997}"/>
          </ac:spMkLst>
        </pc:spChg>
        <pc:picChg chg="add mod">
          <ac:chgData name="Andre Vianna" userId="abf4e9a80ecc8c77" providerId="LiveId" clId="{446C5C3D-194A-475F-B2F6-B2C2D7F1D2A5}" dt="2021-11-11T04:10:51.915" v="436" actId="1076"/>
          <ac:picMkLst>
            <pc:docMk/>
            <pc:sldMk cId="496579036" sldId="282"/>
            <ac:picMk id="1026" creationId="{48D800EE-A095-4F38-8ABD-65F29C43940F}"/>
          </ac:picMkLst>
        </pc:picChg>
      </pc:sldChg>
      <pc:sldChg chg="modSp add mod">
        <pc:chgData name="Andre Vianna" userId="abf4e9a80ecc8c77" providerId="LiveId" clId="{446C5C3D-194A-475F-B2F6-B2C2D7F1D2A5}" dt="2021-11-12T00:18:52.421" v="452" actId="207"/>
        <pc:sldMkLst>
          <pc:docMk/>
          <pc:sldMk cId="2927957924" sldId="283"/>
        </pc:sldMkLst>
        <pc:spChg chg="mod">
          <ac:chgData name="Andre Vianna" userId="abf4e9a80ecc8c77" providerId="LiveId" clId="{446C5C3D-194A-475F-B2F6-B2C2D7F1D2A5}" dt="2021-11-12T00:18:52.421" v="452" actId="207"/>
          <ac:spMkLst>
            <pc:docMk/>
            <pc:sldMk cId="2927957924" sldId="283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2T00:22:44.587" v="464" actId="1076"/>
        <pc:sldMkLst>
          <pc:docMk/>
          <pc:sldMk cId="3201906357" sldId="284"/>
        </pc:sldMkLst>
        <pc:spChg chg="mod">
          <ac:chgData name="Andre Vianna" userId="abf4e9a80ecc8c77" providerId="LiveId" clId="{446C5C3D-194A-475F-B2F6-B2C2D7F1D2A5}" dt="2021-11-12T00:22:44.587" v="464" actId="1076"/>
          <ac:spMkLst>
            <pc:docMk/>
            <pc:sldMk cId="3201906357" sldId="284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4T09:30:04.223" v="493"/>
        <pc:sldMkLst>
          <pc:docMk/>
          <pc:sldMk cId="203963526" sldId="285"/>
        </pc:sldMkLst>
        <pc:spChg chg="mod">
          <ac:chgData name="Andre Vianna" userId="abf4e9a80ecc8c77" providerId="LiveId" clId="{446C5C3D-194A-475F-B2F6-B2C2D7F1D2A5}" dt="2021-11-14T09:29:07.054" v="492" actId="207"/>
          <ac:spMkLst>
            <pc:docMk/>
            <pc:sldMk cId="203963526" sldId="285"/>
            <ac:spMk id="4" creationId="{6E6DC805-A6CA-4C2C-8D06-B2610C9EE997}"/>
          </ac:spMkLst>
        </pc:spChg>
      </pc:sldChg>
      <pc:sldChg chg="modSp add mod">
        <pc:chgData name="Andre Vianna" userId="abf4e9a80ecc8c77" providerId="LiveId" clId="{446C5C3D-194A-475F-B2F6-B2C2D7F1D2A5}" dt="2021-11-14T15:09:20.703" v="500" actId="207"/>
        <pc:sldMkLst>
          <pc:docMk/>
          <pc:sldMk cId="637215980" sldId="286"/>
        </pc:sldMkLst>
        <pc:spChg chg="mod">
          <ac:chgData name="Andre Vianna" userId="abf4e9a80ecc8c77" providerId="LiveId" clId="{446C5C3D-194A-475F-B2F6-B2C2D7F1D2A5}" dt="2021-11-14T15:09:20.703" v="500" actId="207"/>
          <ac:spMkLst>
            <pc:docMk/>
            <pc:sldMk cId="637215980" sldId="286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8T14:45:31.970" v="504" actId="207"/>
        <pc:sldMkLst>
          <pc:docMk/>
          <pc:sldMk cId="426154556" sldId="287"/>
        </pc:sldMkLst>
        <pc:spChg chg="mod">
          <ac:chgData name="Andre Vianna" userId="abf4e9a80ecc8c77" providerId="LiveId" clId="{446C5C3D-194A-475F-B2F6-B2C2D7F1D2A5}" dt="2021-11-18T14:45:31.970" v="504" actId="207"/>
          <ac:spMkLst>
            <pc:docMk/>
            <pc:sldMk cId="426154556" sldId="287"/>
            <ac:spMk id="4" creationId="{6E6DC805-A6CA-4C2C-8D06-B2610C9EE997}"/>
          </ac:spMkLst>
        </pc:spChg>
      </pc:sldChg>
      <pc:sldChg chg="addSp delSp modSp add mod setBg">
        <pc:chgData name="Andre Vianna" userId="abf4e9a80ecc8c77" providerId="LiveId" clId="{446C5C3D-194A-475F-B2F6-B2C2D7F1D2A5}" dt="2021-11-18T14:51:12.585" v="531" actId="1076"/>
        <pc:sldMkLst>
          <pc:docMk/>
          <pc:sldMk cId="3323195990" sldId="288"/>
        </pc:sldMkLst>
        <pc:spChg chg="mod">
          <ac:chgData name="Andre Vianna" userId="abf4e9a80ecc8c77" providerId="LiveId" clId="{446C5C3D-194A-475F-B2F6-B2C2D7F1D2A5}" dt="2021-11-18T14:51:12.585" v="531" actId="1076"/>
          <ac:spMkLst>
            <pc:docMk/>
            <pc:sldMk cId="3323195990" sldId="288"/>
            <ac:spMk id="4" creationId="{6E6DC805-A6CA-4C2C-8D06-B2610C9EE997}"/>
          </ac:spMkLst>
        </pc:spChg>
        <pc:picChg chg="add del mod">
          <ac:chgData name="Andre Vianna" userId="abf4e9a80ecc8c77" providerId="LiveId" clId="{446C5C3D-194A-475F-B2F6-B2C2D7F1D2A5}" dt="2021-11-18T14:49:30.493" v="514" actId="478"/>
          <ac:picMkLst>
            <pc:docMk/>
            <pc:sldMk cId="3323195990" sldId="288"/>
            <ac:picMk id="3" creationId="{30638204-FC32-42C7-9592-1A3692202C5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71" y="323978"/>
            <a:ext cx="1682671" cy="689199"/>
          </a:xfrm>
        </p:spPr>
        <p:txBody>
          <a:bodyPr anchor="b"/>
          <a:lstStyle>
            <a:lvl1pPr algn="ctr">
              <a:defRPr sz="12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52" y="1039755"/>
            <a:ext cx="1484710" cy="477948"/>
          </a:xfrm>
        </p:spPr>
        <p:txBody>
          <a:bodyPr/>
          <a:lstStyle>
            <a:lvl1pPr marL="0" indent="0" algn="ctr">
              <a:buNone/>
              <a:defRPr sz="520"/>
            </a:lvl1pPr>
            <a:lvl2pPr marL="98984" indent="0" algn="ctr">
              <a:buNone/>
              <a:defRPr sz="433"/>
            </a:lvl2pPr>
            <a:lvl3pPr marL="197968" indent="0" algn="ctr">
              <a:buNone/>
              <a:defRPr sz="390"/>
            </a:lvl3pPr>
            <a:lvl4pPr marL="296951" indent="0" algn="ctr">
              <a:buNone/>
              <a:defRPr sz="346"/>
            </a:lvl4pPr>
            <a:lvl5pPr marL="395935" indent="0" algn="ctr">
              <a:buNone/>
              <a:defRPr sz="346"/>
            </a:lvl5pPr>
            <a:lvl6pPr marL="494919" indent="0" algn="ctr">
              <a:buNone/>
              <a:defRPr sz="346"/>
            </a:lvl6pPr>
            <a:lvl7pPr marL="593903" indent="0" algn="ctr">
              <a:buNone/>
              <a:defRPr sz="346"/>
            </a:lvl7pPr>
            <a:lvl8pPr marL="692887" indent="0" algn="ctr">
              <a:buNone/>
              <a:defRPr sz="346"/>
            </a:lvl8pPr>
            <a:lvl9pPr marL="791870" indent="0" algn="ctr">
              <a:buNone/>
              <a:defRPr sz="34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0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84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661" y="105396"/>
            <a:ext cx="426854" cy="167763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099" y="105396"/>
            <a:ext cx="1255817" cy="167763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73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00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68" y="493529"/>
            <a:ext cx="1707416" cy="823464"/>
          </a:xfrm>
        </p:spPr>
        <p:txBody>
          <a:bodyPr anchor="b"/>
          <a:lstStyle>
            <a:lvl1pPr>
              <a:defRPr sz="12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68" y="1324783"/>
            <a:ext cx="1707416" cy="433040"/>
          </a:xfrm>
        </p:spPr>
        <p:txBody>
          <a:bodyPr/>
          <a:lstStyle>
            <a:lvl1pPr marL="0" indent="0">
              <a:buNone/>
              <a:defRPr sz="520">
                <a:solidFill>
                  <a:schemeClr val="tx1"/>
                </a:solidFill>
              </a:defRPr>
            </a:lvl1pPr>
            <a:lvl2pPr marL="98984" indent="0">
              <a:buNone/>
              <a:defRPr sz="433">
                <a:solidFill>
                  <a:schemeClr val="tx1">
                    <a:tint val="75000"/>
                  </a:schemeClr>
                </a:solidFill>
              </a:defRPr>
            </a:lvl2pPr>
            <a:lvl3pPr marL="197968" indent="0">
              <a:buNone/>
              <a:defRPr sz="390">
                <a:solidFill>
                  <a:schemeClr val="tx1">
                    <a:tint val="75000"/>
                  </a:schemeClr>
                </a:solidFill>
              </a:defRPr>
            </a:lvl3pPr>
            <a:lvl4pPr marL="296951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4pPr>
            <a:lvl5pPr marL="395935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5pPr>
            <a:lvl6pPr marL="494919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6pPr>
            <a:lvl7pPr marL="593903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7pPr>
            <a:lvl8pPr marL="692887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8pPr>
            <a:lvl9pPr marL="791870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78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098" y="526980"/>
            <a:ext cx="841336" cy="12560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179" y="526980"/>
            <a:ext cx="841336" cy="12560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24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" y="105396"/>
            <a:ext cx="1707416" cy="38263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56" y="485280"/>
            <a:ext cx="837469" cy="237828"/>
          </a:xfrm>
        </p:spPr>
        <p:txBody>
          <a:bodyPr anchor="b"/>
          <a:lstStyle>
            <a:lvl1pPr marL="0" indent="0">
              <a:buNone/>
              <a:defRPr sz="520" b="1"/>
            </a:lvl1pPr>
            <a:lvl2pPr marL="98984" indent="0">
              <a:buNone/>
              <a:defRPr sz="433" b="1"/>
            </a:lvl2pPr>
            <a:lvl3pPr marL="197968" indent="0">
              <a:buNone/>
              <a:defRPr sz="390" b="1"/>
            </a:lvl3pPr>
            <a:lvl4pPr marL="296951" indent="0">
              <a:buNone/>
              <a:defRPr sz="346" b="1"/>
            </a:lvl4pPr>
            <a:lvl5pPr marL="395935" indent="0">
              <a:buNone/>
              <a:defRPr sz="346" b="1"/>
            </a:lvl5pPr>
            <a:lvl6pPr marL="494919" indent="0">
              <a:buNone/>
              <a:defRPr sz="346" b="1"/>
            </a:lvl6pPr>
            <a:lvl7pPr marL="593903" indent="0">
              <a:buNone/>
              <a:defRPr sz="346" b="1"/>
            </a:lvl7pPr>
            <a:lvl8pPr marL="692887" indent="0">
              <a:buNone/>
              <a:defRPr sz="346" b="1"/>
            </a:lvl8pPr>
            <a:lvl9pPr marL="791870" indent="0">
              <a:buNone/>
              <a:defRPr sz="34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56" y="723109"/>
            <a:ext cx="837469" cy="10635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179" y="485280"/>
            <a:ext cx="841593" cy="237828"/>
          </a:xfrm>
        </p:spPr>
        <p:txBody>
          <a:bodyPr anchor="b"/>
          <a:lstStyle>
            <a:lvl1pPr marL="0" indent="0">
              <a:buNone/>
              <a:defRPr sz="520" b="1"/>
            </a:lvl1pPr>
            <a:lvl2pPr marL="98984" indent="0">
              <a:buNone/>
              <a:defRPr sz="433" b="1"/>
            </a:lvl2pPr>
            <a:lvl3pPr marL="197968" indent="0">
              <a:buNone/>
              <a:defRPr sz="390" b="1"/>
            </a:lvl3pPr>
            <a:lvl4pPr marL="296951" indent="0">
              <a:buNone/>
              <a:defRPr sz="346" b="1"/>
            </a:lvl4pPr>
            <a:lvl5pPr marL="395935" indent="0">
              <a:buNone/>
              <a:defRPr sz="346" b="1"/>
            </a:lvl5pPr>
            <a:lvl6pPr marL="494919" indent="0">
              <a:buNone/>
              <a:defRPr sz="346" b="1"/>
            </a:lvl6pPr>
            <a:lvl7pPr marL="593903" indent="0">
              <a:buNone/>
              <a:defRPr sz="346" b="1"/>
            </a:lvl7pPr>
            <a:lvl8pPr marL="692887" indent="0">
              <a:buNone/>
              <a:defRPr sz="346" b="1"/>
            </a:lvl8pPr>
            <a:lvl9pPr marL="791870" indent="0">
              <a:buNone/>
              <a:defRPr sz="34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179" y="723109"/>
            <a:ext cx="841593" cy="10635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2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70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66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" y="131974"/>
            <a:ext cx="638477" cy="461910"/>
          </a:xfrm>
        </p:spPr>
        <p:txBody>
          <a:bodyPr anchor="b"/>
          <a:lstStyle>
            <a:lvl1pPr>
              <a:defRPr sz="69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593" y="285028"/>
            <a:ext cx="1002179" cy="1406808"/>
          </a:xfrm>
        </p:spPr>
        <p:txBody>
          <a:bodyPr/>
          <a:lstStyle>
            <a:lvl1pPr>
              <a:defRPr sz="693"/>
            </a:lvl1pPr>
            <a:lvl2pPr>
              <a:defRPr sz="606"/>
            </a:lvl2pPr>
            <a:lvl3pPr>
              <a:defRPr sz="520"/>
            </a:lvl3pPr>
            <a:lvl4pPr>
              <a:defRPr sz="433"/>
            </a:lvl4pPr>
            <a:lvl5pPr>
              <a:defRPr sz="433"/>
            </a:lvl5pPr>
            <a:lvl6pPr>
              <a:defRPr sz="433"/>
            </a:lvl6pPr>
            <a:lvl7pPr>
              <a:defRPr sz="433"/>
            </a:lvl7pPr>
            <a:lvl8pPr>
              <a:defRPr sz="433"/>
            </a:lvl8pPr>
            <a:lvl9pPr>
              <a:defRPr sz="433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56" y="593884"/>
            <a:ext cx="638477" cy="1100243"/>
          </a:xfrm>
        </p:spPr>
        <p:txBody>
          <a:bodyPr/>
          <a:lstStyle>
            <a:lvl1pPr marL="0" indent="0">
              <a:buNone/>
              <a:defRPr sz="346"/>
            </a:lvl1pPr>
            <a:lvl2pPr marL="98984" indent="0">
              <a:buNone/>
              <a:defRPr sz="303"/>
            </a:lvl2pPr>
            <a:lvl3pPr marL="197968" indent="0">
              <a:buNone/>
              <a:defRPr sz="260"/>
            </a:lvl3pPr>
            <a:lvl4pPr marL="296951" indent="0">
              <a:buNone/>
              <a:defRPr sz="217"/>
            </a:lvl4pPr>
            <a:lvl5pPr marL="395935" indent="0">
              <a:buNone/>
              <a:defRPr sz="217"/>
            </a:lvl5pPr>
            <a:lvl6pPr marL="494919" indent="0">
              <a:buNone/>
              <a:defRPr sz="217"/>
            </a:lvl6pPr>
            <a:lvl7pPr marL="593903" indent="0">
              <a:buNone/>
              <a:defRPr sz="217"/>
            </a:lvl7pPr>
            <a:lvl8pPr marL="692887" indent="0">
              <a:buNone/>
              <a:defRPr sz="217"/>
            </a:lvl8pPr>
            <a:lvl9pPr marL="791870" indent="0">
              <a:buNone/>
              <a:defRPr sz="21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98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" y="131974"/>
            <a:ext cx="638477" cy="461910"/>
          </a:xfrm>
        </p:spPr>
        <p:txBody>
          <a:bodyPr anchor="b"/>
          <a:lstStyle>
            <a:lvl1pPr>
              <a:defRPr sz="69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593" y="285028"/>
            <a:ext cx="1002179" cy="1406808"/>
          </a:xfrm>
        </p:spPr>
        <p:txBody>
          <a:bodyPr anchor="t"/>
          <a:lstStyle>
            <a:lvl1pPr marL="0" indent="0">
              <a:buNone/>
              <a:defRPr sz="693"/>
            </a:lvl1pPr>
            <a:lvl2pPr marL="98984" indent="0">
              <a:buNone/>
              <a:defRPr sz="606"/>
            </a:lvl2pPr>
            <a:lvl3pPr marL="197968" indent="0">
              <a:buNone/>
              <a:defRPr sz="520"/>
            </a:lvl3pPr>
            <a:lvl4pPr marL="296951" indent="0">
              <a:buNone/>
              <a:defRPr sz="433"/>
            </a:lvl4pPr>
            <a:lvl5pPr marL="395935" indent="0">
              <a:buNone/>
              <a:defRPr sz="433"/>
            </a:lvl5pPr>
            <a:lvl6pPr marL="494919" indent="0">
              <a:buNone/>
              <a:defRPr sz="433"/>
            </a:lvl6pPr>
            <a:lvl7pPr marL="593903" indent="0">
              <a:buNone/>
              <a:defRPr sz="433"/>
            </a:lvl7pPr>
            <a:lvl8pPr marL="692887" indent="0">
              <a:buNone/>
              <a:defRPr sz="433"/>
            </a:lvl8pPr>
            <a:lvl9pPr marL="791870" indent="0">
              <a:buNone/>
              <a:defRPr sz="433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56" y="593884"/>
            <a:ext cx="638477" cy="1100243"/>
          </a:xfrm>
        </p:spPr>
        <p:txBody>
          <a:bodyPr/>
          <a:lstStyle>
            <a:lvl1pPr marL="0" indent="0">
              <a:buNone/>
              <a:defRPr sz="346"/>
            </a:lvl1pPr>
            <a:lvl2pPr marL="98984" indent="0">
              <a:buNone/>
              <a:defRPr sz="303"/>
            </a:lvl2pPr>
            <a:lvl3pPr marL="197968" indent="0">
              <a:buNone/>
              <a:defRPr sz="260"/>
            </a:lvl3pPr>
            <a:lvl4pPr marL="296951" indent="0">
              <a:buNone/>
              <a:defRPr sz="217"/>
            </a:lvl4pPr>
            <a:lvl5pPr marL="395935" indent="0">
              <a:buNone/>
              <a:defRPr sz="217"/>
            </a:lvl5pPr>
            <a:lvl6pPr marL="494919" indent="0">
              <a:buNone/>
              <a:defRPr sz="217"/>
            </a:lvl6pPr>
            <a:lvl7pPr marL="593903" indent="0">
              <a:buNone/>
              <a:defRPr sz="217"/>
            </a:lvl7pPr>
            <a:lvl8pPr marL="692887" indent="0">
              <a:buNone/>
              <a:defRPr sz="217"/>
            </a:lvl8pPr>
            <a:lvl9pPr marL="791870" indent="0">
              <a:buNone/>
              <a:defRPr sz="21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35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099" y="105396"/>
            <a:ext cx="1707416" cy="38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099" y="526980"/>
            <a:ext cx="1707416" cy="1256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098" y="1834808"/>
            <a:ext cx="445413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221E-70E5-4D3F-9F1A-6C7D028CD61D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747" y="1834808"/>
            <a:ext cx="668119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102" y="1834808"/>
            <a:ext cx="445413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16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97968" rtl="0" eaLnBrk="1" latinLnBrk="0" hangingPunct="1">
        <a:lnSpc>
          <a:spcPct val="90000"/>
        </a:lnSpc>
        <a:spcBef>
          <a:spcPct val="0"/>
        </a:spcBef>
        <a:buNone/>
        <a:defRPr sz="9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92" indent="-49492" algn="l" defTabSz="197968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606" kern="1200">
          <a:solidFill>
            <a:schemeClr val="tx1"/>
          </a:solidFill>
          <a:latin typeface="+mn-lt"/>
          <a:ea typeface="+mn-ea"/>
          <a:cs typeface="+mn-cs"/>
        </a:defRPr>
      </a:lvl1pPr>
      <a:lvl2pPr marL="148476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2pPr>
      <a:lvl3pPr marL="247460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433" kern="1200">
          <a:solidFill>
            <a:schemeClr val="tx1"/>
          </a:solidFill>
          <a:latin typeface="+mn-lt"/>
          <a:ea typeface="+mn-ea"/>
          <a:cs typeface="+mn-cs"/>
        </a:defRPr>
      </a:lvl3pPr>
      <a:lvl4pPr marL="346443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445427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544411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643395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742379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841362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1pPr>
      <a:lvl2pPr marL="98984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2pPr>
      <a:lvl3pPr marL="197968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3pPr>
      <a:lvl4pPr marL="296951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395935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494919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593903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692887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791870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DevTools</a:t>
            </a:r>
            <a:endParaRPr lang="pt-BR" sz="2400" dirty="0">
              <a:solidFill>
                <a:srgbClr val="B5DE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AC63CC5-DAE8-433A-BBBC-A8718D7D9FED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BD0CD874-CB81-4638-BDE4-CF4B4181792F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7F9D782E-96F2-4379-8E44-71006B78A728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02722E6-AFAF-483F-A211-690545AE516B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16622E8-181A-4653-93EB-C60D3C4B1B90}"/>
              </a:ext>
            </a:extLst>
          </p:cNvPr>
          <p:cNvGrpSpPr/>
          <p:nvPr/>
        </p:nvGrpSpPr>
        <p:grpSpPr>
          <a:xfrm>
            <a:off x="-246392" y="524001"/>
            <a:ext cx="161800" cy="422289"/>
            <a:chOff x="-246392" y="36254"/>
            <a:chExt cx="161800" cy="422289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633CF992-13E2-4B62-AD45-3F91EE8DB838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0A0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F364501-F45B-47C2-8594-AACDA940033B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16027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SecOps</a:t>
            </a:r>
            <a:endParaRPr lang="pt-BR" sz="2400" dirty="0">
              <a:solidFill>
                <a:srgbClr val="B5DE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4260147-AE77-46B5-9171-7E89A510040D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A44BA47-7E9D-4DE2-AB99-34F4A7404E30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95C2F476-9DBA-4AF9-ADD0-851074907201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465664F0-7CD3-4ABD-A8C5-5FD1C9C816D4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58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793" y="512752"/>
            <a:ext cx="1979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Cloud</a:t>
            </a:r>
            <a:r>
              <a:rPr lang="pt-BR" sz="2000" dirty="0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solidFill>
                  <a:srgbClr val="349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Computing</a:t>
            </a:r>
            <a:endParaRPr lang="pt-BR" sz="2800" dirty="0">
              <a:solidFill>
                <a:srgbClr val="34977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A8FFE4E-BE54-4267-98B4-78DFF87310BF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99D89A96-48FD-4E5F-A192-246491AF313C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967C132-D0BE-470E-AB3D-FB9C2B3B2393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F6C7D29A-9B99-4959-AB9C-7EA8C0FCCEA3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665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Observability</a:t>
            </a:r>
            <a:endParaRPr lang="pt-BR" sz="2400" dirty="0">
              <a:solidFill>
                <a:srgbClr val="B5DE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5F8CDA3-3D17-480C-BAA0-544656FEEA00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73A74EB-D21D-49A5-9181-E3EBD7A4EE8A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DA47CFF-046A-4E8C-9A1F-5BF8B03C304A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6550829C-317D-436D-9FEB-54AE6701F863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647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635863"/>
            <a:ext cx="1979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err="1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endParaRPr lang="pt-BR" sz="4000" dirty="0">
              <a:solidFill>
                <a:srgbClr val="B5DE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A2BD3CA-3165-458E-BC43-CBF07822EC27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C420D35-083D-4467-AE53-B2EBF5BF73E1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CFCE40B-B5D9-4567-83C2-104E4DD30E0A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E7A7FF1D-ABBF-480C-8547-44339589929E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969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793" y="574307"/>
            <a:ext cx="1979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/>
            <a:r>
              <a:rPr lang="pt-BR" sz="2400" dirty="0">
                <a:solidFill>
                  <a:srgbClr val="349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Science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0D61A81-8AD5-48B9-9997-0DC2C43FA11A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23E42C2-6FEB-4E0C-95D5-830EC55023D9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B66BA8E-5C18-48A3-BF5B-F3703F94F814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43BA9A4F-472A-4967-9120-1EF5BA457A6C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53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endParaRPr lang="pt-BR" sz="2400" dirty="0">
              <a:solidFill>
                <a:srgbClr val="B5DE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9AB1F1E-3A55-41EA-A79A-48A8DCB62801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B7A87EC-C1FE-49E4-9D21-8422702CC1DD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538B2BC2-75CB-49A5-9169-2A1F715EC3B8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4149B037-E651-4273-B379-C3D82FA3C917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197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0" y="574307"/>
            <a:ext cx="1979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Quantum</a:t>
            </a:r>
          </a:p>
          <a:p>
            <a:pPr algn="ctr"/>
            <a:r>
              <a:rPr lang="pt-BR" sz="2400" dirty="0" err="1">
                <a:solidFill>
                  <a:srgbClr val="349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Computing</a:t>
            </a:r>
            <a:endParaRPr lang="pt-BR" sz="2400" dirty="0">
              <a:solidFill>
                <a:srgbClr val="34977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D03CE55-8E43-42F4-8666-DC1A29871297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B58E100-6C79-4309-B08A-B0C99D8DCF5A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CB5DC5F-AD89-477A-A8C2-3ADA0F6972FD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B7BB1A1E-6ED9-489C-9F04-30ACFB6C1207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741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793" y="512752"/>
            <a:ext cx="1979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Big</a:t>
            </a:r>
            <a:r>
              <a:rPr lang="pt-BR" sz="2000" dirty="0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pt-BR" sz="2800" dirty="0">
              <a:solidFill>
                <a:srgbClr val="34977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sz="2800" dirty="0">
                <a:solidFill>
                  <a:srgbClr val="349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A8FFE4E-BE54-4267-98B4-78DFF87310BF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99D89A96-48FD-4E5F-A192-246491AF313C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967C132-D0BE-470E-AB3D-FB9C2B3B2393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F6C7D29A-9B99-4959-AB9C-7EA8C0FCCEA3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889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793" y="512752"/>
            <a:ext cx="1979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DataViz</a:t>
            </a:r>
            <a:r>
              <a:rPr lang="pt-BR" sz="2800" dirty="0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</a:t>
            </a:r>
            <a:endParaRPr lang="pt-BR" sz="2800" dirty="0">
              <a:solidFill>
                <a:srgbClr val="34977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sz="2800" dirty="0" err="1">
                <a:solidFill>
                  <a:srgbClr val="349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Analytics</a:t>
            </a:r>
            <a:endParaRPr lang="pt-BR" sz="2800" dirty="0">
              <a:solidFill>
                <a:srgbClr val="34977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A8FFE4E-BE54-4267-98B4-78DFF87310BF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99D89A96-48FD-4E5F-A192-246491AF313C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967C132-D0BE-470E-AB3D-FB9C2B3B2393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F6C7D29A-9B99-4959-AB9C-7EA8C0FCCEA3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515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28196"/>
            <a:ext cx="1979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</a:t>
            </a:r>
            <a:endParaRPr lang="pt-BR" sz="2800" dirty="0">
              <a:solidFill>
                <a:srgbClr val="34977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A8FFE4E-BE54-4267-98B4-78DFF87310BF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99D89A96-48FD-4E5F-A192-246491AF313C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967C132-D0BE-470E-AB3D-FB9C2B3B2393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F6C7D29A-9B99-4959-AB9C-7EA8C0FCCEA3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12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4700" y="575101"/>
            <a:ext cx="1974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</a:t>
            </a:r>
          </a:p>
          <a:p>
            <a:pPr algn="ctr"/>
            <a:r>
              <a:rPr lang="pt-BR" sz="2400" dirty="0" err="1">
                <a:solidFill>
                  <a:srgbClr val="349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Engineering</a:t>
            </a:r>
            <a:endParaRPr lang="pt-BR" sz="2400" dirty="0">
              <a:solidFill>
                <a:srgbClr val="34977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54ED3D0-C988-463A-88A6-F1593334D3D5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FEE4092-1891-4912-9160-0F0CB9714208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C6F7F15-9F0D-4E16-A901-F50F62941B38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FE4DAE1-FAE4-4986-A981-629B027B2637}"/>
              </a:ext>
            </a:extLst>
          </p:cNvPr>
          <p:cNvGrpSpPr/>
          <p:nvPr/>
        </p:nvGrpSpPr>
        <p:grpSpPr>
          <a:xfrm>
            <a:off x="-246392" y="524001"/>
            <a:ext cx="161800" cy="422289"/>
            <a:chOff x="-246392" y="36254"/>
            <a:chExt cx="161800" cy="422289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BA65AAA-FB1E-4C92-B5DB-C53CC08D62EA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0A0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D05AB95-0529-4774-83E6-662EA41798B3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BD5DE2CA-CC67-45B9-8A84-0B0612713D39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749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28196"/>
            <a:ext cx="1979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NFTs</a:t>
            </a:r>
            <a:endParaRPr lang="pt-BR" sz="2800" dirty="0">
              <a:solidFill>
                <a:srgbClr val="34977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A8FFE4E-BE54-4267-98B4-78DFF87310BF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99D89A96-48FD-4E5F-A192-246491AF313C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967C132-D0BE-470E-AB3D-FB9C2B3B2393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F6C7D29A-9B99-4959-AB9C-7EA8C0FCCEA3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668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28196"/>
            <a:ext cx="1979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solidFill>
                  <a:srgbClr val="349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MetaVerse</a:t>
            </a:r>
            <a:endParaRPr lang="pt-BR" sz="2800" dirty="0">
              <a:solidFill>
                <a:srgbClr val="34977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A8FFE4E-BE54-4267-98B4-78DFF87310BF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99D89A96-48FD-4E5F-A192-246491AF313C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967C132-D0BE-470E-AB3D-FB9C2B3B2393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F6C7D29A-9B99-4959-AB9C-7EA8C0FCCEA3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200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793" y="512752"/>
            <a:ext cx="1979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</a:t>
            </a:r>
          </a:p>
          <a:p>
            <a:pPr algn="ctr"/>
            <a:r>
              <a:rPr lang="pt-BR" sz="2800" dirty="0" err="1">
                <a:solidFill>
                  <a:srgbClr val="349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Computing</a:t>
            </a:r>
            <a:endParaRPr lang="pt-BR" sz="2800" dirty="0">
              <a:solidFill>
                <a:srgbClr val="34977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A8FFE4E-BE54-4267-98B4-78DFF87310BF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99D89A96-48FD-4E5F-A192-246491AF313C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967C132-D0BE-470E-AB3D-FB9C2B3B2393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F6C7D29A-9B99-4959-AB9C-7EA8C0FCCEA3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06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16997" y="575101"/>
            <a:ext cx="1945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</a:t>
            </a:r>
          </a:p>
          <a:p>
            <a:pPr algn="ctr"/>
            <a:r>
              <a:rPr lang="pt-BR" sz="2400" dirty="0" err="1">
                <a:solidFill>
                  <a:srgbClr val="349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Architecture</a:t>
            </a:r>
            <a:endParaRPr lang="pt-BR" sz="2400" dirty="0">
              <a:solidFill>
                <a:srgbClr val="34977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ABA2BAF-3379-4317-A134-8B0435F5FAE1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8947149-B424-4D20-A080-E84FE6E53718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F50E660-6D91-4A8D-AA04-E43BA92789F3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4FDF905A-39AE-4BE7-8C5C-C04EF91EE947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37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Coding</a:t>
            </a:r>
            <a:endParaRPr lang="pt-BR" sz="2400" dirty="0">
              <a:solidFill>
                <a:srgbClr val="B5DE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0522D5E-4009-4F3B-A7B9-6DC5845B2B65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FBB669D-47EB-4BCD-94DA-FE9FB442341C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A7B543F-8FCE-4666-A7D8-93A24F4E75C0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53394692-98D9-4195-A99B-EBF509749AAB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5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Frontend</a:t>
            </a:r>
            <a:endParaRPr lang="pt-BR" sz="2400" dirty="0">
              <a:solidFill>
                <a:srgbClr val="B5DE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C7DCB1A-0434-4490-A7C5-65955BE16F42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B3A5869-3290-42BF-8110-F2AA140B6007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8D618934-34B5-4FA3-9C28-BA270D65E817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3BA6A01E-21E1-4578-8640-D2B65F4D42B5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29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Backend</a:t>
            </a:r>
            <a:endParaRPr lang="pt-BR" sz="2400" dirty="0">
              <a:solidFill>
                <a:srgbClr val="B5DE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498F74C-8403-4B30-922B-57B8A8913C60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DAFD0D-AA3F-45AF-A020-4171D68152E1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04F8F2C-931B-472A-8242-B9F2B69F552A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7D65C7D2-A05C-48C7-AA2A-35EC9A6F7059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17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574307"/>
            <a:ext cx="1979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&amp;</a:t>
            </a:r>
          </a:p>
          <a:p>
            <a:pPr algn="ctr"/>
            <a:r>
              <a:rPr lang="pt-BR" sz="2400" dirty="0" err="1">
                <a:solidFill>
                  <a:srgbClr val="349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endParaRPr lang="pt-BR" sz="2400" dirty="0">
              <a:solidFill>
                <a:srgbClr val="34977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3107B12-CB82-46EE-9C86-7358419BA15D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56BD13E-F482-4073-91A2-4DAF4394489B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E519286F-36D8-4CA0-AEB4-784482E98262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BF1510B4-D13E-4E33-BBD5-F05807C2D8C6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91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A2E8FCC9-C34A-4D3A-9756-E720BF2E2DF0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C1257C45-9BD3-4FEC-9DC8-D46B5EC3030F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566DA9BC-C3EA-4E07-8C71-C7BCE3651ADD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37F99BAC-F746-4D4E-87BB-44DD81B4ACEA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946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DevOps</a:t>
            </a:r>
            <a:endParaRPr lang="pt-BR" sz="2400" dirty="0">
              <a:solidFill>
                <a:srgbClr val="B5DE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9A59A8B-B1D0-4635-BABF-AAF47213CA1B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B355814-90EE-476F-AB92-15B1A191589E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4731F60-38D3-4881-A1E3-E6FC871C0095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740B3612-512B-4352-8DA9-CB12DFAA5A27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375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33</Words>
  <Application>Microsoft Office PowerPoint</Application>
  <PresentationFormat>Personalizar</PresentationFormat>
  <Paragraphs>30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12</cp:revision>
  <dcterms:created xsi:type="dcterms:W3CDTF">2021-11-10T17:48:15Z</dcterms:created>
  <dcterms:modified xsi:type="dcterms:W3CDTF">2022-01-16T00:38:30Z</dcterms:modified>
</cp:coreProperties>
</file>