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F"/>
    <a:srgbClr val="E89B26"/>
    <a:srgbClr val="00FF00"/>
    <a:srgbClr val="11685E"/>
    <a:srgbClr val="FF33CC"/>
    <a:srgbClr val="2B8CB9"/>
    <a:srgbClr val="1F334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2094" y="180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ianna" userId="abf4e9a80ecc8c77" providerId="LiveId" clId="{446C5C3D-194A-475F-B2F6-B2C2D7F1D2A5}"/>
    <pc:docChg chg="undo custSel addSld modSld sldOrd">
      <pc:chgData name="Andre Vianna" userId="abf4e9a80ecc8c77" providerId="LiveId" clId="{446C5C3D-194A-475F-B2F6-B2C2D7F1D2A5}" dt="2021-11-18T14:51:12.585" v="531" actId="1076"/>
      <pc:docMkLst>
        <pc:docMk/>
      </pc:docMkLst>
      <pc:sldChg chg="addSp delSp modSp mod setBg">
        <pc:chgData name="Andre Vianna" userId="abf4e9a80ecc8c77" providerId="LiveId" clId="{446C5C3D-194A-475F-B2F6-B2C2D7F1D2A5}" dt="2021-11-10T18:09:22.072" v="53" actId="21"/>
        <pc:sldMkLst>
          <pc:docMk/>
          <pc:sldMk cId="2677749121" sldId="256"/>
        </pc:sldMkLst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2" creationId="{F5E04CD8-2873-4D6D-B0A6-D3EF6D3CD5EA}"/>
          </ac:spMkLst>
        </pc:spChg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3" creationId="{4A5AC3B3-EEB3-40B4-BBAA-1491BB3F3752}"/>
          </ac:spMkLst>
        </pc:spChg>
        <pc:spChg chg="add mod">
          <ac:chgData name="Andre Vianna" userId="abf4e9a80ecc8c77" providerId="LiveId" clId="{446C5C3D-194A-475F-B2F6-B2C2D7F1D2A5}" dt="2021-11-10T18:04:40.858" v="9" actId="1076"/>
          <ac:spMkLst>
            <pc:docMk/>
            <pc:sldMk cId="2677749121" sldId="256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0T18:09:22.072" v="53" actId="21"/>
          <ac:picMkLst>
            <pc:docMk/>
            <pc:sldMk cId="2677749121" sldId="256"/>
            <ac:picMk id="1026" creationId="{D85FD744-1CC1-48D8-937A-BEA7D0841A76}"/>
          </ac:picMkLst>
        </pc:picChg>
      </pc:sldChg>
      <pc:sldChg chg="modSp add mod setBg">
        <pc:chgData name="Andre Vianna" userId="abf4e9a80ecc8c77" providerId="LiveId" clId="{446C5C3D-194A-475F-B2F6-B2C2D7F1D2A5}" dt="2021-11-10T18:08:16.259" v="48" actId="207"/>
        <pc:sldMkLst>
          <pc:docMk/>
          <pc:sldMk cId="800952844" sldId="257"/>
        </pc:sldMkLst>
        <pc:spChg chg="mod">
          <ac:chgData name="Andre Vianna" userId="abf4e9a80ecc8c77" providerId="LiveId" clId="{446C5C3D-194A-475F-B2F6-B2C2D7F1D2A5}" dt="2021-11-10T18:08:16.259" v="48" actId="207"/>
          <ac:spMkLst>
            <pc:docMk/>
            <pc:sldMk cId="800952844" sldId="25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07:59.059" v="46" actId="1076"/>
        <pc:sldMkLst>
          <pc:docMk/>
          <pc:sldMk cId="3520894683" sldId="258"/>
        </pc:sldMkLst>
        <pc:spChg chg="mod">
          <ac:chgData name="Andre Vianna" userId="abf4e9a80ecc8c77" providerId="LiveId" clId="{446C5C3D-194A-475F-B2F6-B2C2D7F1D2A5}" dt="2021-11-10T18:07:59.059" v="46" actId="1076"/>
          <ac:spMkLst>
            <pc:docMk/>
            <pc:sldMk cId="3520894683" sldId="258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18:10:06.156" v="63" actId="207"/>
        <pc:sldMkLst>
          <pc:docMk/>
          <pc:sldMk cId="1393530071" sldId="259"/>
        </pc:sldMkLst>
        <pc:spChg chg="mod">
          <ac:chgData name="Andre Vianna" userId="abf4e9a80ecc8c77" providerId="LiveId" clId="{446C5C3D-194A-475F-B2F6-B2C2D7F1D2A5}" dt="2021-11-10T18:10:06.156" v="63" actId="207"/>
          <ac:spMkLst>
            <pc:docMk/>
            <pc:sldMk cId="1393530071" sldId="25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0:31.427" v="81" actId="1076"/>
        <pc:sldMkLst>
          <pc:docMk/>
          <pc:sldMk cId="6533396" sldId="260"/>
        </pc:sldMkLst>
        <pc:spChg chg="mod">
          <ac:chgData name="Andre Vianna" userId="abf4e9a80ecc8c77" providerId="LiveId" clId="{446C5C3D-194A-475F-B2F6-B2C2D7F1D2A5}" dt="2021-11-10T18:10:31.427" v="81" actId="1076"/>
          <ac:spMkLst>
            <pc:docMk/>
            <pc:sldMk cId="6533396" sldId="260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1:21.643" v="95" actId="1076"/>
        <pc:sldMkLst>
          <pc:docMk/>
          <pc:sldMk cId="996226549" sldId="261"/>
        </pc:sldMkLst>
        <pc:spChg chg="mod">
          <ac:chgData name="Andre Vianna" userId="abf4e9a80ecc8c77" providerId="LiveId" clId="{446C5C3D-194A-475F-B2F6-B2C2D7F1D2A5}" dt="2021-11-10T18:11:21.643" v="95" actId="1076"/>
          <ac:spMkLst>
            <pc:docMk/>
            <pc:sldMk cId="996226549" sldId="26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2:01.072" v="115"/>
        <pc:sldMkLst>
          <pc:docMk/>
          <pc:sldMk cId="2643533090" sldId="262"/>
        </pc:sldMkLst>
        <pc:spChg chg="mod">
          <ac:chgData name="Andre Vianna" userId="abf4e9a80ecc8c77" providerId="LiveId" clId="{446C5C3D-194A-475F-B2F6-B2C2D7F1D2A5}" dt="2021-11-10T18:11:52.579" v="114" actId="207"/>
          <ac:spMkLst>
            <pc:docMk/>
            <pc:sldMk cId="2643533090" sldId="26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3:33.817" v="124"/>
        <pc:sldMkLst>
          <pc:docMk/>
          <pc:sldMk cId="2616428503" sldId="263"/>
        </pc:sldMkLst>
        <pc:spChg chg="mod">
          <ac:chgData name="Andre Vianna" userId="abf4e9a80ecc8c77" providerId="LiveId" clId="{446C5C3D-194A-475F-B2F6-B2C2D7F1D2A5}" dt="2021-11-10T20:43:26.778" v="123" actId="1076"/>
          <ac:spMkLst>
            <pc:docMk/>
            <pc:sldMk cId="2616428503" sldId="26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07.387" v="140"/>
        <pc:sldMkLst>
          <pc:docMk/>
          <pc:sldMk cId="3359895026" sldId="264"/>
        </pc:sldMkLst>
        <pc:spChg chg="mod">
          <ac:chgData name="Andre Vianna" userId="abf4e9a80ecc8c77" providerId="LiveId" clId="{446C5C3D-194A-475F-B2F6-B2C2D7F1D2A5}" dt="2021-11-10T20:43:59.770" v="139" actId="1076"/>
          <ac:spMkLst>
            <pc:docMk/>
            <pc:sldMk cId="3359895026" sldId="26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52.280" v="162" actId="404"/>
        <pc:sldMkLst>
          <pc:docMk/>
          <pc:sldMk cId="2393148271" sldId="265"/>
        </pc:sldMkLst>
        <pc:spChg chg="mod">
          <ac:chgData name="Andre Vianna" userId="abf4e9a80ecc8c77" providerId="LiveId" clId="{446C5C3D-194A-475F-B2F6-B2C2D7F1D2A5}" dt="2021-11-10T20:44:52.280" v="162" actId="404"/>
          <ac:spMkLst>
            <pc:docMk/>
            <pc:sldMk cId="2393148271" sldId="26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5:34.412" v="180" actId="207"/>
        <pc:sldMkLst>
          <pc:docMk/>
          <pc:sldMk cId="147145208" sldId="266"/>
        </pc:sldMkLst>
        <pc:spChg chg="mod">
          <ac:chgData name="Andre Vianna" userId="abf4e9a80ecc8c77" providerId="LiveId" clId="{446C5C3D-194A-475F-B2F6-B2C2D7F1D2A5}" dt="2021-11-10T20:45:34.412" v="180" actId="207"/>
          <ac:spMkLst>
            <pc:docMk/>
            <pc:sldMk cId="147145208" sldId="26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6:04.213" v="199" actId="207"/>
        <pc:sldMkLst>
          <pc:docMk/>
          <pc:sldMk cId="2401811423" sldId="267"/>
        </pc:sldMkLst>
        <pc:spChg chg="mod">
          <ac:chgData name="Andre Vianna" userId="abf4e9a80ecc8c77" providerId="LiveId" clId="{446C5C3D-194A-475F-B2F6-B2C2D7F1D2A5}" dt="2021-11-10T20:46:04.213" v="199" actId="207"/>
          <ac:spMkLst>
            <pc:docMk/>
            <pc:sldMk cId="2401811423" sldId="267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8:49.244" v="494" actId="207"/>
        <pc:sldMkLst>
          <pc:docMk/>
          <pc:sldMk cId="1268657473" sldId="268"/>
        </pc:sldMkLst>
        <pc:spChg chg="mod">
          <ac:chgData name="Andre Vianna" userId="abf4e9a80ecc8c77" providerId="LiveId" clId="{446C5C3D-194A-475F-B2F6-B2C2D7F1D2A5}" dt="2021-11-14T15:08:49.244" v="494" actId="207"/>
          <ac:spMkLst>
            <pc:docMk/>
            <pc:sldMk cId="1268657473" sldId="26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1:42.875" v="229"/>
        <pc:sldMkLst>
          <pc:docMk/>
          <pc:sldMk cId="1192756944" sldId="269"/>
        </pc:sldMkLst>
        <pc:spChg chg="mod">
          <ac:chgData name="Andre Vianna" userId="abf4e9a80ecc8c77" providerId="LiveId" clId="{446C5C3D-194A-475F-B2F6-B2C2D7F1D2A5}" dt="2021-11-10T20:51:27.643" v="225" actId="207"/>
          <ac:spMkLst>
            <pc:docMk/>
            <pc:sldMk cId="1192756944" sldId="269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2:12.697" v="254" actId="1076"/>
        <pc:sldMkLst>
          <pc:docMk/>
          <pc:sldMk cId="3849158118" sldId="270"/>
        </pc:sldMkLst>
        <pc:spChg chg="mod">
          <ac:chgData name="Andre Vianna" userId="abf4e9a80ecc8c77" providerId="LiveId" clId="{446C5C3D-194A-475F-B2F6-B2C2D7F1D2A5}" dt="2021-11-10T20:52:12.697" v="254" actId="1076"/>
          <ac:spMkLst>
            <pc:docMk/>
            <pc:sldMk cId="3849158118" sldId="270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5:24.434" v="278" actId="1076"/>
        <pc:sldMkLst>
          <pc:docMk/>
          <pc:sldMk cId="4052810431" sldId="271"/>
        </pc:sldMkLst>
        <pc:spChg chg="mod">
          <ac:chgData name="Andre Vianna" userId="abf4e9a80ecc8c77" providerId="LiveId" clId="{446C5C3D-194A-475F-B2F6-B2C2D7F1D2A5}" dt="2021-11-10T20:55:24.434" v="278" actId="1076"/>
          <ac:spMkLst>
            <pc:docMk/>
            <pc:sldMk cId="4052810431" sldId="27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22.599" v="309" actId="1076"/>
        <pc:sldMkLst>
          <pc:docMk/>
          <pc:sldMk cId="2716675259" sldId="272"/>
        </pc:sldMkLst>
        <pc:spChg chg="mod">
          <ac:chgData name="Andre Vianna" userId="abf4e9a80ecc8c77" providerId="LiveId" clId="{446C5C3D-194A-475F-B2F6-B2C2D7F1D2A5}" dt="2021-11-10T20:56:22.599" v="309" actId="1076"/>
          <ac:spMkLst>
            <pc:docMk/>
            <pc:sldMk cId="2716675259" sldId="27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48.030" v="319" actId="207"/>
        <pc:sldMkLst>
          <pc:docMk/>
          <pc:sldMk cId="3540209900" sldId="273"/>
        </pc:sldMkLst>
        <pc:spChg chg="mod">
          <ac:chgData name="Andre Vianna" userId="abf4e9a80ecc8c77" providerId="LiveId" clId="{446C5C3D-194A-475F-B2F6-B2C2D7F1D2A5}" dt="2021-11-10T20:56:48.030" v="319" actId="207"/>
          <ac:spMkLst>
            <pc:docMk/>
            <pc:sldMk cId="3540209900" sldId="273"/>
            <ac:spMk id="4" creationId="{6E6DC805-A6CA-4C2C-8D06-B2610C9EE997}"/>
          </ac:spMkLst>
        </pc:spChg>
      </pc:sldChg>
      <pc:sldChg chg="modSp add mod ord">
        <pc:chgData name="Andre Vianna" userId="abf4e9a80ecc8c77" providerId="LiveId" clId="{446C5C3D-194A-475F-B2F6-B2C2D7F1D2A5}" dt="2021-11-14T15:09:07.339" v="495" actId="207"/>
        <pc:sldMkLst>
          <pc:docMk/>
          <pc:sldMk cId="3895538129" sldId="274"/>
        </pc:sldMkLst>
        <pc:spChg chg="mod">
          <ac:chgData name="Andre Vianna" userId="abf4e9a80ecc8c77" providerId="LiveId" clId="{446C5C3D-194A-475F-B2F6-B2C2D7F1D2A5}" dt="2021-11-14T15:09:07.339" v="495" actId="207"/>
          <ac:spMkLst>
            <pc:docMk/>
            <pc:sldMk cId="3895538129" sldId="27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00.733" v="338" actId="20577"/>
        <pc:sldMkLst>
          <pc:docMk/>
          <pc:sldMk cId="3857092353" sldId="275"/>
        </pc:sldMkLst>
        <pc:spChg chg="mod">
          <ac:chgData name="Andre Vianna" userId="abf4e9a80ecc8c77" providerId="LiveId" clId="{446C5C3D-194A-475F-B2F6-B2C2D7F1D2A5}" dt="2021-11-10T21:10:00.733" v="338" actId="20577"/>
          <ac:spMkLst>
            <pc:docMk/>
            <pc:sldMk cId="3857092353" sldId="27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27.633" v="353" actId="1076"/>
        <pc:sldMkLst>
          <pc:docMk/>
          <pc:sldMk cId="1613092268" sldId="276"/>
        </pc:sldMkLst>
        <pc:spChg chg="mod">
          <ac:chgData name="Andre Vianna" userId="abf4e9a80ecc8c77" providerId="LiveId" clId="{446C5C3D-194A-475F-B2F6-B2C2D7F1D2A5}" dt="2021-11-10T21:10:27.633" v="353" actId="1076"/>
          <ac:spMkLst>
            <pc:docMk/>
            <pc:sldMk cId="1613092268" sldId="27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2:25.831" v="367" actId="20577"/>
        <pc:sldMkLst>
          <pc:docMk/>
          <pc:sldMk cId="3497360457" sldId="277"/>
        </pc:sldMkLst>
        <pc:spChg chg="mod">
          <ac:chgData name="Andre Vianna" userId="abf4e9a80ecc8c77" providerId="LiveId" clId="{446C5C3D-194A-475F-B2F6-B2C2D7F1D2A5}" dt="2021-11-10T21:12:25.831" v="367" actId="20577"/>
          <ac:spMkLst>
            <pc:docMk/>
            <pc:sldMk cId="3497360457" sldId="27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3:05.369" v="386" actId="1076"/>
        <pc:sldMkLst>
          <pc:docMk/>
          <pc:sldMk cId="629296954" sldId="278"/>
        </pc:sldMkLst>
        <pc:spChg chg="mod">
          <ac:chgData name="Andre Vianna" userId="abf4e9a80ecc8c77" providerId="LiveId" clId="{446C5C3D-194A-475F-B2F6-B2C2D7F1D2A5}" dt="2021-11-10T21:13:05.369" v="386" actId="1076"/>
          <ac:spMkLst>
            <pc:docMk/>
            <pc:sldMk cId="629296954" sldId="27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01.551" v="408" actId="207"/>
        <pc:sldMkLst>
          <pc:docMk/>
          <pc:sldMk cId="833678527" sldId="279"/>
        </pc:sldMkLst>
        <pc:spChg chg="mod">
          <ac:chgData name="Andre Vianna" userId="abf4e9a80ecc8c77" providerId="LiveId" clId="{446C5C3D-194A-475F-B2F6-B2C2D7F1D2A5}" dt="2021-11-10T21:14:01.551" v="408" actId="207"/>
          <ac:spMkLst>
            <pc:docMk/>
            <pc:sldMk cId="833678527" sldId="27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55.791" v="418"/>
        <pc:sldMkLst>
          <pc:docMk/>
          <pc:sldMk cId="1183273704" sldId="280"/>
        </pc:sldMkLst>
        <pc:spChg chg="mod">
          <ac:chgData name="Andre Vianna" userId="abf4e9a80ecc8c77" providerId="LiveId" clId="{446C5C3D-194A-475F-B2F6-B2C2D7F1D2A5}" dt="2021-11-10T21:14:49.921" v="417" actId="1076"/>
          <ac:spMkLst>
            <pc:docMk/>
            <pc:sldMk cId="1183273704" sldId="280"/>
            <ac:spMk id="4" creationId="{6E6DC805-A6CA-4C2C-8D06-B2610C9EE997}"/>
          </ac:spMkLst>
        </pc:spChg>
      </pc:sldChg>
      <pc:sldChg chg="modSp add mod ord setBg">
        <pc:chgData name="Andre Vianna" userId="abf4e9a80ecc8c77" providerId="LiveId" clId="{446C5C3D-194A-475F-B2F6-B2C2D7F1D2A5}" dt="2021-11-10T23:59:38.605" v="427" actId="207"/>
        <pc:sldMkLst>
          <pc:docMk/>
          <pc:sldMk cId="1391818040" sldId="281"/>
        </pc:sldMkLst>
        <pc:spChg chg="mod">
          <ac:chgData name="Andre Vianna" userId="abf4e9a80ecc8c77" providerId="LiveId" clId="{446C5C3D-194A-475F-B2F6-B2C2D7F1D2A5}" dt="2021-11-10T23:59:38.605" v="427" actId="207"/>
          <ac:spMkLst>
            <pc:docMk/>
            <pc:sldMk cId="1391818040" sldId="281"/>
            <ac:spMk id="4" creationId="{6E6DC805-A6CA-4C2C-8D06-B2610C9EE997}"/>
          </ac:spMkLst>
        </pc:spChg>
      </pc:sldChg>
      <pc:sldChg chg="addSp modSp add mod setBg">
        <pc:chgData name="Andre Vianna" userId="abf4e9a80ecc8c77" providerId="LiveId" clId="{446C5C3D-194A-475F-B2F6-B2C2D7F1D2A5}" dt="2021-11-11T04:11:16.203" v="438" actId="207"/>
        <pc:sldMkLst>
          <pc:docMk/>
          <pc:sldMk cId="496579036" sldId="282"/>
        </pc:sldMkLst>
        <pc:spChg chg="mod">
          <ac:chgData name="Andre Vianna" userId="abf4e9a80ecc8c77" providerId="LiveId" clId="{446C5C3D-194A-475F-B2F6-B2C2D7F1D2A5}" dt="2021-11-11T04:11:16.203" v="438" actId="207"/>
          <ac:spMkLst>
            <pc:docMk/>
            <pc:sldMk cId="496579036" sldId="282"/>
            <ac:spMk id="4" creationId="{6E6DC805-A6CA-4C2C-8D06-B2610C9EE997}"/>
          </ac:spMkLst>
        </pc:spChg>
        <pc:picChg chg="add mod">
          <ac:chgData name="Andre Vianna" userId="abf4e9a80ecc8c77" providerId="LiveId" clId="{446C5C3D-194A-475F-B2F6-B2C2D7F1D2A5}" dt="2021-11-11T04:10:51.915" v="436" actId="1076"/>
          <ac:picMkLst>
            <pc:docMk/>
            <pc:sldMk cId="496579036" sldId="282"/>
            <ac:picMk id="1026" creationId="{48D800EE-A095-4F38-8ABD-65F29C43940F}"/>
          </ac:picMkLst>
        </pc:picChg>
      </pc:sldChg>
      <pc:sldChg chg="modSp add mod">
        <pc:chgData name="Andre Vianna" userId="abf4e9a80ecc8c77" providerId="LiveId" clId="{446C5C3D-194A-475F-B2F6-B2C2D7F1D2A5}" dt="2021-11-12T00:18:52.421" v="452" actId="207"/>
        <pc:sldMkLst>
          <pc:docMk/>
          <pc:sldMk cId="2927957924" sldId="283"/>
        </pc:sldMkLst>
        <pc:spChg chg="mod">
          <ac:chgData name="Andre Vianna" userId="abf4e9a80ecc8c77" providerId="LiveId" clId="{446C5C3D-194A-475F-B2F6-B2C2D7F1D2A5}" dt="2021-11-12T00:18:52.421" v="452" actId="207"/>
          <ac:spMkLst>
            <pc:docMk/>
            <pc:sldMk cId="2927957924" sldId="28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2T00:22:44.587" v="464" actId="1076"/>
        <pc:sldMkLst>
          <pc:docMk/>
          <pc:sldMk cId="3201906357" sldId="284"/>
        </pc:sldMkLst>
        <pc:spChg chg="mod">
          <ac:chgData name="Andre Vianna" userId="abf4e9a80ecc8c77" providerId="LiveId" clId="{446C5C3D-194A-475F-B2F6-B2C2D7F1D2A5}" dt="2021-11-12T00:22:44.587" v="464" actId="1076"/>
          <ac:spMkLst>
            <pc:docMk/>
            <pc:sldMk cId="3201906357" sldId="28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4T09:30:04.223" v="493"/>
        <pc:sldMkLst>
          <pc:docMk/>
          <pc:sldMk cId="203963526" sldId="285"/>
        </pc:sldMkLst>
        <pc:spChg chg="mod">
          <ac:chgData name="Andre Vianna" userId="abf4e9a80ecc8c77" providerId="LiveId" clId="{446C5C3D-194A-475F-B2F6-B2C2D7F1D2A5}" dt="2021-11-14T09:29:07.054" v="492" actId="207"/>
          <ac:spMkLst>
            <pc:docMk/>
            <pc:sldMk cId="203963526" sldId="285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9:20.703" v="500" actId="207"/>
        <pc:sldMkLst>
          <pc:docMk/>
          <pc:sldMk cId="637215980" sldId="286"/>
        </pc:sldMkLst>
        <pc:spChg chg="mod">
          <ac:chgData name="Andre Vianna" userId="abf4e9a80ecc8c77" providerId="LiveId" clId="{446C5C3D-194A-475F-B2F6-B2C2D7F1D2A5}" dt="2021-11-14T15:09:20.703" v="500" actId="207"/>
          <ac:spMkLst>
            <pc:docMk/>
            <pc:sldMk cId="637215980" sldId="28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8T14:45:31.970" v="504" actId="207"/>
        <pc:sldMkLst>
          <pc:docMk/>
          <pc:sldMk cId="426154556" sldId="287"/>
        </pc:sldMkLst>
        <pc:spChg chg="mod">
          <ac:chgData name="Andre Vianna" userId="abf4e9a80ecc8c77" providerId="LiveId" clId="{446C5C3D-194A-475F-B2F6-B2C2D7F1D2A5}" dt="2021-11-18T14:45:31.970" v="504" actId="207"/>
          <ac:spMkLst>
            <pc:docMk/>
            <pc:sldMk cId="426154556" sldId="287"/>
            <ac:spMk id="4" creationId="{6E6DC805-A6CA-4C2C-8D06-B2610C9EE997}"/>
          </ac:spMkLst>
        </pc:spChg>
      </pc:sldChg>
      <pc:sldChg chg="addSp delSp modSp add mod setBg">
        <pc:chgData name="Andre Vianna" userId="abf4e9a80ecc8c77" providerId="LiveId" clId="{446C5C3D-194A-475F-B2F6-B2C2D7F1D2A5}" dt="2021-11-18T14:51:12.585" v="531" actId="1076"/>
        <pc:sldMkLst>
          <pc:docMk/>
          <pc:sldMk cId="3323195990" sldId="288"/>
        </pc:sldMkLst>
        <pc:spChg chg="mod">
          <ac:chgData name="Andre Vianna" userId="abf4e9a80ecc8c77" providerId="LiveId" clId="{446C5C3D-194A-475F-B2F6-B2C2D7F1D2A5}" dt="2021-11-18T14:51:12.585" v="531" actId="1076"/>
          <ac:spMkLst>
            <pc:docMk/>
            <pc:sldMk cId="3323195990" sldId="288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8T14:49:30.493" v="514" actId="478"/>
          <ac:picMkLst>
            <pc:docMk/>
            <pc:sldMk cId="3323195990" sldId="288"/>
            <ac:picMk id="3" creationId="{30638204-FC32-42C7-9592-1A3692202C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21401"/>
            <a:ext cx="197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Cloud &amp; Edge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81119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Science</a:t>
            </a:r>
          </a:p>
        </p:txBody>
      </p: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44865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85148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Quantum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44866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Software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08838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37</Words>
  <Application>Microsoft Office PowerPoint</Application>
  <PresentationFormat>Personalizar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2021-11-10T17:48:15Z</dcterms:created>
  <dcterms:modified xsi:type="dcterms:W3CDTF">2022-01-11T12:59:57Z</dcterms:modified>
</cp:coreProperties>
</file>