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8" r:id="rId2"/>
    <p:sldId id="256" r:id="rId3"/>
    <p:sldId id="290" r:id="rId4"/>
    <p:sldId id="289" r:id="rId5"/>
    <p:sldId id="291" r:id="rId6"/>
    <p:sldId id="292" r:id="rId7"/>
    <p:sldId id="293" r:id="rId8"/>
    <p:sldId id="294" r:id="rId9"/>
    <p:sldId id="295" r:id="rId10"/>
    <p:sldId id="296" r:id="rId11"/>
    <p:sldId id="298" r:id="rId12"/>
    <p:sldId id="297" r:id="rId13"/>
    <p:sldId id="299" r:id="rId14"/>
    <p:sldId id="300" r:id="rId15"/>
    <p:sldId id="301" r:id="rId16"/>
    <p:sldId id="302" r:id="rId17"/>
  </p:sldIdLst>
  <p:sldSz cx="1979613" cy="1979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77E"/>
    <a:srgbClr val="B5DE00"/>
    <a:srgbClr val="FFFFFF"/>
    <a:srgbClr val="232F3F"/>
    <a:srgbClr val="E89B26"/>
    <a:srgbClr val="00FF00"/>
    <a:srgbClr val="11685E"/>
    <a:srgbClr val="FF33CC"/>
    <a:srgbClr val="2B8CB9"/>
    <a:srgbClr val="1F3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02" autoAdjust="0"/>
    <p:restoredTop sz="94660"/>
  </p:normalViewPr>
  <p:slideViewPr>
    <p:cSldViewPr snapToGrid="0" showGuides="1">
      <p:cViewPr varScale="1">
        <p:scale>
          <a:sx n="237" d="100"/>
          <a:sy n="237" d="100"/>
        </p:scale>
        <p:origin x="1320" y="186"/>
      </p:cViewPr>
      <p:guideLst>
        <p:guide orient="horz" pos="624"/>
        <p:guide pos="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Vianna" userId="abf4e9a80ecc8c77" providerId="LiveId" clId="{446C5C3D-194A-475F-B2F6-B2C2D7F1D2A5}"/>
    <pc:docChg chg="undo custSel addSld modSld sldOrd">
      <pc:chgData name="Andre Vianna" userId="abf4e9a80ecc8c77" providerId="LiveId" clId="{446C5C3D-194A-475F-B2F6-B2C2D7F1D2A5}" dt="2021-11-18T14:51:12.585" v="531" actId="1076"/>
      <pc:docMkLst>
        <pc:docMk/>
      </pc:docMkLst>
      <pc:sldChg chg="addSp delSp modSp mod setBg">
        <pc:chgData name="Andre Vianna" userId="abf4e9a80ecc8c77" providerId="LiveId" clId="{446C5C3D-194A-475F-B2F6-B2C2D7F1D2A5}" dt="2021-11-10T18:09:22.072" v="53" actId="21"/>
        <pc:sldMkLst>
          <pc:docMk/>
          <pc:sldMk cId="2677749121" sldId="256"/>
        </pc:sldMkLst>
        <pc:spChg chg="del">
          <ac:chgData name="Andre Vianna" userId="abf4e9a80ecc8c77" providerId="LiveId" clId="{446C5C3D-194A-475F-B2F6-B2C2D7F1D2A5}" dt="2021-11-10T17:48:53.843" v="0" actId="478"/>
          <ac:spMkLst>
            <pc:docMk/>
            <pc:sldMk cId="2677749121" sldId="256"/>
            <ac:spMk id="2" creationId="{F5E04CD8-2873-4D6D-B0A6-D3EF6D3CD5EA}"/>
          </ac:spMkLst>
        </pc:spChg>
        <pc:spChg chg="del">
          <ac:chgData name="Andre Vianna" userId="abf4e9a80ecc8c77" providerId="LiveId" clId="{446C5C3D-194A-475F-B2F6-B2C2D7F1D2A5}" dt="2021-11-10T17:48:53.843" v="0" actId="478"/>
          <ac:spMkLst>
            <pc:docMk/>
            <pc:sldMk cId="2677749121" sldId="256"/>
            <ac:spMk id="3" creationId="{4A5AC3B3-EEB3-40B4-BBAA-1491BB3F3752}"/>
          </ac:spMkLst>
        </pc:spChg>
        <pc:spChg chg="add mod">
          <ac:chgData name="Andre Vianna" userId="abf4e9a80ecc8c77" providerId="LiveId" clId="{446C5C3D-194A-475F-B2F6-B2C2D7F1D2A5}" dt="2021-11-10T18:04:40.858" v="9" actId="1076"/>
          <ac:spMkLst>
            <pc:docMk/>
            <pc:sldMk cId="2677749121" sldId="256"/>
            <ac:spMk id="4" creationId="{6E6DC805-A6CA-4C2C-8D06-B2610C9EE997}"/>
          </ac:spMkLst>
        </pc:spChg>
        <pc:picChg chg="add del mod">
          <ac:chgData name="Andre Vianna" userId="abf4e9a80ecc8c77" providerId="LiveId" clId="{446C5C3D-194A-475F-B2F6-B2C2D7F1D2A5}" dt="2021-11-10T18:09:22.072" v="53" actId="21"/>
          <ac:picMkLst>
            <pc:docMk/>
            <pc:sldMk cId="2677749121" sldId="256"/>
            <ac:picMk id="1026" creationId="{D85FD744-1CC1-48D8-937A-BEA7D0841A76}"/>
          </ac:picMkLst>
        </pc:picChg>
      </pc:sldChg>
      <pc:sldChg chg="modSp add mod setBg">
        <pc:chgData name="Andre Vianna" userId="abf4e9a80ecc8c77" providerId="LiveId" clId="{446C5C3D-194A-475F-B2F6-B2C2D7F1D2A5}" dt="2021-11-10T18:08:16.259" v="48" actId="207"/>
        <pc:sldMkLst>
          <pc:docMk/>
          <pc:sldMk cId="800952844" sldId="257"/>
        </pc:sldMkLst>
        <pc:spChg chg="mod">
          <ac:chgData name="Andre Vianna" userId="abf4e9a80ecc8c77" providerId="LiveId" clId="{446C5C3D-194A-475F-B2F6-B2C2D7F1D2A5}" dt="2021-11-10T18:08:16.259" v="48" actId="207"/>
          <ac:spMkLst>
            <pc:docMk/>
            <pc:sldMk cId="800952844" sldId="257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18:07:59.059" v="46" actId="1076"/>
        <pc:sldMkLst>
          <pc:docMk/>
          <pc:sldMk cId="3520894683" sldId="258"/>
        </pc:sldMkLst>
        <pc:spChg chg="mod">
          <ac:chgData name="Andre Vianna" userId="abf4e9a80ecc8c77" providerId="LiveId" clId="{446C5C3D-194A-475F-B2F6-B2C2D7F1D2A5}" dt="2021-11-10T18:07:59.059" v="46" actId="1076"/>
          <ac:spMkLst>
            <pc:docMk/>
            <pc:sldMk cId="3520894683" sldId="258"/>
            <ac:spMk id="4" creationId="{6E6DC805-A6CA-4C2C-8D06-B2610C9EE997}"/>
          </ac:spMkLst>
        </pc:spChg>
      </pc:sldChg>
      <pc:sldChg chg="modSp add mod">
        <pc:chgData name="Andre Vianna" userId="abf4e9a80ecc8c77" providerId="LiveId" clId="{446C5C3D-194A-475F-B2F6-B2C2D7F1D2A5}" dt="2021-11-10T18:10:06.156" v="63" actId="207"/>
        <pc:sldMkLst>
          <pc:docMk/>
          <pc:sldMk cId="1393530071" sldId="259"/>
        </pc:sldMkLst>
        <pc:spChg chg="mod">
          <ac:chgData name="Andre Vianna" userId="abf4e9a80ecc8c77" providerId="LiveId" clId="{446C5C3D-194A-475F-B2F6-B2C2D7F1D2A5}" dt="2021-11-10T18:10:06.156" v="63" actId="207"/>
          <ac:spMkLst>
            <pc:docMk/>
            <pc:sldMk cId="1393530071" sldId="259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18:10:31.427" v="81" actId="1076"/>
        <pc:sldMkLst>
          <pc:docMk/>
          <pc:sldMk cId="6533396" sldId="260"/>
        </pc:sldMkLst>
        <pc:spChg chg="mod">
          <ac:chgData name="Andre Vianna" userId="abf4e9a80ecc8c77" providerId="LiveId" clId="{446C5C3D-194A-475F-B2F6-B2C2D7F1D2A5}" dt="2021-11-10T18:10:31.427" v="81" actId="1076"/>
          <ac:spMkLst>
            <pc:docMk/>
            <pc:sldMk cId="6533396" sldId="260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18:11:21.643" v="95" actId="1076"/>
        <pc:sldMkLst>
          <pc:docMk/>
          <pc:sldMk cId="996226549" sldId="261"/>
        </pc:sldMkLst>
        <pc:spChg chg="mod">
          <ac:chgData name="Andre Vianna" userId="abf4e9a80ecc8c77" providerId="LiveId" clId="{446C5C3D-194A-475F-B2F6-B2C2D7F1D2A5}" dt="2021-11-10T18:11:21.643" v="95" actId="1076"/>
          <ac:spMkLst>
            <pc:docMk/>
            <pc:sldMk cId="996226549" sldId="261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18:12:01.072" v="115"/>
        <pc:sldMkLst>
          <pc:docMk/>
          <pc:sldMk cId="2643533090" sldId="262"/>
        </pc:sldMkLst>
        <pc:spChg chg="mod">
          <ac:chgData name="Andre Vianna" userId="abf4e9a80ecc8c77" providerId="LiveId" clId="{446C5C3D-194A-475F-B2F6-B2C2D7F1D2A5}" dt="2021-11-10T18:11:52.579" v="114" actId="207"/>
          <ac:spMkLst>
            <pc:docMk/>
            <pc:sldMk cId="2643533090" sldId="262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43:33.817" v="124"/>
        <pc:sldMkLst>
          <pc:docMk/>
          <pc:sldMk cId="2616428503" sldId="263"/>
        </pc:sldMkLst>
        <pc:spChg chg="mod">
          <ac:chgData name="Andre Vianna" userId="abf4e9a80ecc8c77" providerId="LiveId" clId="{446C5C3D-194A-475F-B2F6-B2C2D7F1D2A5}" dt="2021-11-10T20:43:26.778" v="123" actId="1076"/>
          <ac:spMkLst>
            <pc:docMk/>
            <pc:sldMk cId="2616428503" sldId="263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44:07.387" v="140"/>
        <pc:sldMkLst>
          <pc:docMk/>
          <pc:sldMk cId="3359895026" sldId="264"/>
        </pc:sldMkLst>
        <pc:spChg chg="mod">
          <ac:chgData name="Andre Vianna" userId="abf4e9a80ecc8c77" providerId="LiveId" clId="{446C5C3D-194A-475F-B2F6-B2C2D7F1D2A5}" dt="2021-11-10T20:43:59.770" v="139" actId="1076"/>
          <ac:spMkLst>
            <pc:docMk/>
            <pc:sldMk cId="3359895026" sldId="264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44:52.280" v="162" actId="404"/>
        <pc:sldMkLst>
          <pc:docMk/>
          <pc:sldMk cId="2393148271" sldId="265"/>
        </pc:sldMkLst>
        <pc:spChg chg="mod">
          <ac:chgData name="Andre Vianna" userId="abf4e9a80ecc8c77" providerId="LiveId" clId="{446C5C3D-194A-475F-B2F6-B2C2D7F1D2A5}" dt="2021-11-10T20:44:52.280" v="162" actId="404"/>
          <ac:spMkLst>
            <pc:docMk/>
            <pc:sldMk cId="2393148271" sldId="265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45:34.412" v="180" actId="207"/>
        <pc:sldMkLst>
          <pc:docMk/>
          <pc:sldMk cId="147145208" sldId="266"/>
        </pc:sldMkLst>
        <pc:spChg chg="mod">
          <ac:chgData name="Andre Vianna" userId="abf4e9a80ecc8c77" providerId="LiveId" clId="{446C5C3D-194A-475F-B2F6-B2C2D7F1D2A5}" dt="2021-11-10T20:45:34.412" v="180" actId="207"/>
          <ac:spMkLst>
            <pc:docMk/>
            <pc:sldMk cId="147145208" sldId="266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46:04.213" v="199" actId="207"/>
        <pc:sldMkLst>
          <pc:docMk/>
          <pc:sldMk cId="2401811423" sldId="267"/>
        </pc:sldMkLst>
        <pc:spChg chg="mod">
          <ac:chgData name="Andre Vianna" userId="abf4e9a80ecc8c77" providerId="LiveId" clId="{446C5C3D-194A-475F-B2F6-B2C2D7F1D2A5}" dt="2021-11-10T20:46:04.213" v="199" actId="207"/>
          <ac:spMkLst>
            <pc:docMk/>
            <pc:sldMk cId="2401811423" sldId="267"/>
            <ac:spMk id="4" creationId="{6E6DC805-A6CA-4C2C-8D06-B2610C9EE997}"/>
          </ac:spMkLst>
        </pc:spChg>
      </pc:sldChg>
      <pc:sldChg chg="modSp add mod">
        <pc:chgData name="Andre Vianna" userId="abf4e9a80ecc8c77" providerId="LiveId" clId="{446C5C3D-194A-475F-B2F6-B2C2D7F1D2A5}" dt="2021-11-14T15:08:49.244" v="494" actId="207"/>
        <pc:sldMkLst>
          <pc:docMk/>
          <pc:sldMk cId="1268657473" sldId="268"/>
        </pc:sldMkLst>
        <pc:spChg chg="mod">
          <ac:chgData name="Andre Vianna" userId="abf4e9a80ecc8c77" providerId="LiveId" clId="{446C5C3D-194A-475F-B2F6-B2C2D7F1D2A5}" dt="2021-11-14T15:08:49.244" v="494" actId="207"/>
          <ac:spMkLst>
            <pc:docMk/>
            <pc:sldMk cId="1268657473" sldId="268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51:42.875" v="229"/>
        <pc:sldMkLst>
          <pc:docMk/>
          <pc:sldMk cId="1192756944" sldId="269"/>
        </pc:sldMkLst>
        <pc:spChg chg="mod">
          <ac:chgData name="Andre Vianna" userId="abf4e9a80ecc8c77" providerId="LiveId" clId="{446C5C3D-194A-475F-B2F6-B2C2D7F1D2A5}" dt="2021-11-10T20:51:27.643" v="225" actId="207"/>
          <ac:spMkLst>
            <pc:docMk/>
            <pc:sldMk cId="1192756944" sldId="269"/>
            <ac:spMk id="4" creationId="{6E6DC805-A6CA-4C2C-8D06-B2610C9EE997}"/>
          </ac:spMkLst>
        </pc:spChg>
      </pc:sldChg>
      <pc:sldChg chg="modSp add mod">
        <pc:chgData name="Andre Vianna" userId="abf4e9a80ecc8c77" providerId="LiveId" clId="{446C5C3D-194A-475F-B2F6-B2C2D7F1D2A5}" dt="2021-11-10T20:52:12.697" v="254" actId="1076"/>
        <pc:sldMkLst>
          <pc:docMk/>
          <pc:sldMk cId="3849158118" sldId="270"/>
        </pc:sldMkLst>
        <pc:spChg chg="mod">
          <ac:chgData name="Andre Vianna" userId="abf4e9a80ecc8c77" providerId="LiveId" clId="{446C5C3D-194A-475F-B2F6-B2C2D7F1D2A5}" dt="2021-11-10T20:52:12.697" v="254" actId="1076"/>
          <ac:spMkLst>
            <pc:docMk/>
            <pc:sldMk cId="3849158118" sldId="270"/>
            <ac:spMk id="4" creationId="{6E6DC805-A6CA-4C2C-8D06-B2610C9EE997}"/>
          </ac:spMkLst>
        </pc:spChg>
      </pc:sldChg>
      <pc:sldChg chg="modSp add mod">
        <pc:chgData name="Andre Vianna" userId="abf4e9a80ecc8c77" providerId="LiveId" clId="{446C5C3D-194A-475F-B2F6-B2C2D7F1D2A5}" dt="2021-11-10T20:55:24.434" v="278" actId="1076"/>
        <pc:sldMkLst>
          <pc:docMk/>
          <pc:sldMk cId="4052810431" sldId="271"/>
        </pc:sldMkLst>
        <pc:spChg chg="mod">
          <ac:chgData name="Andre Vianna" userId="abf4e9a80ecc8c77" providerId="LiveId" clId="{446C5C3D-194A-475F-B2F6-B2C2D7F1D2A5}" dt="2021-11-10T20:55:24.434" v="278" actId="1076"/>
          <ac:spMkLst>
            <pc:docMk/>
            <pc:sldMk cId="4052810431" sldId="271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56:22.599" v="309" actId="1076"/>
        <pc:sldMkLst>
          <pc:docMk/>
          <pc:sldMk cId="2716675259" sldId="272"/>
        </pc:sldMkLst>
        <pc:spChg chg="mod">
          <ac:chgData name="Andre Vianna" userId="abf4e9a80ecc8c77" providerId="LiveId" clId="{446C5C3D-194A-475F-B2F6-B2C2D7F1D2A5}" dt="2021-11-10T20:56:22.599" v="309" actId="1076"/>
          <ac:spMkLst>
            <pc:docMk/>
            <pc:sldMk cId="2716675259" sldId="272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0:56:48.030" v="319" actId="207"/>
        <pc:sldMkLst>
          <pc:docMk/>
          <pc:sldMk cId="3540209900" sldId="273"/>
        </pc:sldMkLst>
        <pc:spChg chg="mod">
          <ac:chgData name="Andre Vianna" userId="abf4e9a80ecc8c77" providerId="LiveId" clId="{446C5C3D-194A-475F-B2F6-B2C2D7F1D2A5}" dt="2021-11-10T20:56:48.030" v="319" actId="207"/>
          <ac:spMkLst>
            <pc:docMk/>
            <pc:sldMk cId="3540209900" sldId="273"/>
            <ac:spMk id="4" creationId="{6E6DC805-A6CA-4C2C-8D06-B2610C9EE997}"/>
          </ac:spMkLst>
        </pc:spChg>
      </pc:sldChg>
      <pc:sldChg chg="modSp add mod ord">
        <pc:chgData name="Andre Vianna" userId="abf4e9a80ecc8c77" providerId="LiveId" clId="{446C5C3D-194A-475F-B2F6-B2C2D7F1D2A5}" dt="2021-11-14T15:09:07.339" v="495" actId="207"/>
        <pc:sldMkLst>
          <pc:docMk/>
          <pc:sldMk cId="3895538129" sldId="274"/>
        </pc:sldMkLst>
        <pc:spChg chg="mod">
          <ac:chgData name="Andre Vianna" userId="abf4e9a80ecc8c77" providerId="LiveId" clId="{446C5C3D-194A-475F-B2F6-B2C2D7F1D2A5}" dt="2021-11-14T15:09:07.339" v="495" actId="207"/>
          <ac:spMkLst>
            <pc:docMk/>
            <pc:sldMk cId="3895538129" sldId="274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1:10:00.733" v="338" actId="20577"/>
        <pc:sldMkLst>
          <pc:docMk/>
          <pc:sldMk cId="3857092353" sldId="275"/>
        </pc:sldMkLst>
        <pc:spChg chg="mod">
          <ac:chgData name="Andre Vianna" userId="abf4e9a80ecc8c77" providerId="LiveId" clId="{446C5C3D-194A-475F-B2F6-B2C2D7F1D2A5}" dt="2021-11-10T21:10:00.733" v="338" actId="20577"/>
          <ac:spMkLst>
            <pc:docMk/>
            <pc:sldMk cId="3857092353" sldId="275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1:10:27.633" v="353" actId="1076"/>
        <pc:sldMkLst>
          <pc:docMk/>
          <pc:sldMk cId="1613092268" sldId="276"/>
        </pc:sldMkLst>
        <pc:spChg chg="mod">
          <ac:chgData name="Andre Vianna" userId="abf4e9a80ecc8c77" providerId="LiveId" clId="{446C5C3D-194A-475F-B2F6-B2C2D7F1D2A5}" dt="2021-11-10T21:10:27.633" v="353" actId="1076"/>
          <ac:spMkLst>
            <pc:docMk/>
            <pc:sldMk cId="1613092268" sldId="276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1:12:25.831" v="367" actId="20577"/>
        <pc:sldMkLst>
          <pc:docMk/>
          <pc:sldMk cId="3497360457" sldId="277"/>
        </pc:sldMkLst>
        <pc:spChg chg="mod">
          <ac:chgData name="Andre Vianna" userId="abf4e9a80ecc8c77" providerId="LiveId" clId="{446C5C3D-194A-475F-B2F6-B2C2D7F1D2A5}" dt="2021-11-10T21:12:25.831" v="367" actId="20577"/>
          <ac:spMkLst>
            <pc:docMk/>
            <pc:sldMk cId="3497360457" sldId="277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1:13:05.369" v="386" actId="1076"/>
        <pc:sldMkLst>
          <pc:docMk/>
          <pc:sldMk cId="629296954" sldId="278"/>
        </pc:sldMkLst>
        <pc:spChg chg="mod">
          <ac:chgData name="Andre Vianna" userId="abf4e9a80ecc8c77" providerId="LiveId" clId="{446C5C3D-194A-475F-B2F6-B2C2D7F1D2A5}" dt="2021-11-10T21:13:05.369" v="386" actId="1076"/>
          <ac:spMkLst>
            <pc:docMk/>
            <pc:sldMk cId="629296954" sldId="278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1:14:01.551" v="408" actId="207"/>
        <pc:sldMkLst>
          <pc:docMk/>
          <pc:sldMk cId="833678527" sldId="279"/>
        </pc:sldMkLst>
        <pc:spChg chg="mod">
          <ac:chgData name="Andre Vianna" userId="abf4e9a80ecc8c77" providerId="LiveId" clId="{446C5C3D-194A-475F-B2F6-B2C2D7F1D2A5}" dt="2021-11-10T21:14:01.551" v="408" actId="207"/>
          <ac:spMkLst>
            <pc:docMk/>
            <pc:sldMk cId="833678527" sldId="279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0T21:14:55.791" v="418"/>
        <pc:sldMkLst>
          <pc:docMk/>
          <pc:sldMk cId="1183273704" sldId="280"/>
        </pc:sldMkLst>
        <pc:spChg chg="mod">
          <ac:chgData name="Andre Vianna" userId="abf4e9a80ecc8c77" providerId="LiveId" clId="{446C5C3D-194A-475F-B2F6-B2C2D7F1D2A5}" dt="2021-11-10T21:14:49.921" v="417" actId="1076"/>
          <ac:spMkLst>
            <pc:docMk/>
            <pc:sldMk cId="1183273704" sldId="280"/>
            <ac:spMk id="4" creationId="{6E6DC805-A6CA-4C2C-8D06-B2610C9EE997}"/>
          </ac:spMkLst>
        </pc:spChg>
      </pc:sldChg>
      <pc:sldChg chg="modSp add mod ord setBg">
        <pc:chgData name="Andre Vianna" userId="abf4e9a80ecc8c77" providerId="LiveId" clId="{446C5C3D-194A-475F-B2F6-B2C2D7F1D2A5}" dt="2021-11-10T23:59:38.605" v="427" actId="207"/>
        <pc:sldMkLst>
          <pc:docMk/>
          <pc:sldMk cId="1391818040" sldId="281"/>
        </pc:sldMkLst>
        <pc:spChg chg="mod">
          <ac:chgData name="Andre Vianna" userId="abf4e9a80ecc8c77" providerId="LiveId" clId="{446C5C3D-194A-475F-B2F6-B2C2D7F1D2A5}" dt="2021-11-10T23:59:38.605" v="427" actId="207"/>
          <ac:spMkLst>
            <pc:docMk/>
            <pc:sldMk cId="1391818040" sldId="281"/>
            <ac:spMk id="4" creationId="{6E6DC805-A6CA-4C2C-8D06-B2610C9EE997}"/>
          </ac:spMkLst>
        </pc:spChg>
      </pc:sldChg>
      <pc:sldChg chg="addSp modSp add mod setBg">
        <pc:chgData name="Andre Vianna" userId="abf4e9a80ecc8c77" providerId="LiveId" clId="{446C5C3D-194A-475F-B2F6-B2C2D7F1D2A5}" dt="2021-11-11T04:11:16.203" v="438" actId="207"/>
        <pc:sldMkLst>
          <pc:docMk/>
          <pc:sldMk cId="496579036" sldId="282"/>
        </pc:sldMkLst>
        <pc:spChg chg="mod">
          <ac:chgData name="Andre Vianna" userId="abf4e9a80ecc8c77" providerId="LiveId" clId="{446C5C3D-194A-475F-B2F6-B2C2D7F1D2A5}" dt="2021-11-11T04:11:16.203" v="438" actId="207"/>
          <ac:spMkLst>
            <pc:docMk/>
            <pc:sldMk cId="496579036" sldId="282"/>
            <ac:spMk id="4" creationId="{6E6DC805-A6CA-4C2C-8D06-B2610C9EE997}"/>
          </ac:spMkLst>
        </pc:spChg>
        <pc:picChg chg="add mod">
          <ac:chgData name="Andre Vianna" userId="abf4e9a80ecc8c77" providerId="LiveId" clId="{446C5C3D-194A-475F-B2F6-B2C2D7F1D2A5}" dt="2021-11-11T04:10:51.915" v="436" actId="1076"/>
          <ac:picMkLst>
            <pc:docMk/>
            <pc:sldMk cId="496579036" sldId="282"/>
            <ac:picMk id="1026" creationId="{48D800EE-A095-4F38-8ABD-65F29C43940F}"/>
          </ac:picMkLst>
        </pc:picChg>
      </pc:sldChg>
      <pc:sldChg chg="modSp add mod">
        <pc:chgData name="Andre Vianna" userId="abf4e9a80ecc8c77" providerId="LiveId" clId="{446C5C3D-194A-475F-B2F6-B2C2D7F1D2A5}" dt="2021-11-12T00:18:52.421" v="452" actId="207"/>
        <pc:sldMkLst>
          <pc:docMk/>
          <pc:sldMk cId="2927957924" sldId="283"/>
        </pc:sldMkLst>
        <pc:spChg chg="mod">
          <ac:chgData name="Andre Vianna" userId="abf4e9a80ecc8c77" providerId="LiveId" clId="{446C5C3D-194A-475F-B2F6-B2C2D7F1D2A5}" dt="2021-11-12T00:18:52.421" v="452" actId="207"/>
          <ac:spMkLst>
            <pc:docMk/>
            <pc:sldMk cId="2927957924" sldId="283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2T00:22:44.587" v="464" actId="1076"/>
        <pc:sldMkLst>
          <pc:docMk/>
          <pc:sldMk cId="3201906357" sldId="284"/>
        </pc:sldMkLst>
        <pc:spChg chg="mod">
          <ac:chgData name="Andre Vianna" userId="abf4e9a80ecc8c77" providerId="LiveId" clId="{446C5C3D-194A-475F-B2F6-B2C2D7F1D2A5}" dt="2021-11-12T00:22:44.587" v="464" actId="1076"/>
          <ac:spMkLst>
            <pc:docMk/>
            <pc:sldMk cId="3201906357" sldId="284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4T09:30:04.223" v="493"/>
        <pc:sldMkLst>
          <pc:docMk/>
          <pc:sldMk cId="203963526" sldId="285"/>
        </pc:sldMkLst>
        <pc:spChg chg="mod">
          <ac:chgData name="Andre Vianna" userId="abf4e9a80ecc8c77" providerId="LiveId" clId="{446C5C3D-194A-475F-B2F6-B2C2D7F1D2A5}" dt="2021-11-14T09:29:07.054" v="492" actId="207"/>
          <ac:spMkLst>
            <pc:docMk/>
            <pc:sldMk cId="203963526" sldId="285"/>
            <ac:spMk id="4" creationId="{6E6DC805-A6CA-4C2C-8D06-B2610C9EE997}"/>
          </ac:spMkLst>
        </pc:spChg>
      </pc:sldChg>
      <pc:sldChg chg="modSp add mod">
        <pc:chgData name="Andre Vianna" userId="abf4e9a80ecc8c77" providerId="LiveId" clId="{446C5C3D-194A-475F-B2F6-B2C2D7F1D2A5}" dt="2021-11-14T15:09:20.703" v="500" actId="207"/>
        <pc:sldMkLst>
          <pc:docMk/>
          <pc:sldMk cId="637215980" sldId="286"/>
        </pc:sldMkLst>
        <pc:spChg chg="mod">
          <ac:chgData name="Andre Vianna" userId="abf4e9a80ecc8c77" providerId="LiveId" clId="{446C5C3D-194A-475F-B2F6-B2C2D7F1D2A5}" dt="2021-11-14T15:09:20.703" v="500" actId="207"/>
          <ac:spMkLst>
            <pc:docMk/>
            <pc:sldMk cId="637215980" sldId="286"/>
            <ac:spMk id="4" creationId="{6E6DC805-A6CA-4C2C-8D06-B2610C9EE997}"/>
          </ac:spMkLst>
        </pc:spChg>
      </pc:sldChg>
      <pc:sldChg chg="modSp add mod setBg">
        <pc:chgData name="Andre Vianna" userId="abf4e9a80ecc8c77" providerId="LiveId" clId="{446C5C3D-194A-475F-B2F6-B2C2D7F1D2A5}" dt="2021-11-18T14:45:31.970" v="504" actId="207"/>
        <pc:sldMkLst>
          <pc:docMk/>
          <pc:sldMk cId="426154556" sldId="287"/>
        </pc:sldMkLst>
        <pc:spChg chg="mod">
          <ac:chgData name="Andre Vianna" userId="abf4e9a80ecc8c77" providerId="LiveId" clId="{446C5C3D-194A-475F-B2F6-B2C2D7F1D2A5}" dt="2021-11-18T14:45:31.970" v="504" actId="207"/>
          <ac:spMkLst>
            <pc:docMk/>
            <pc:sldMk cId="426154556" sldId="287"/>
            <ac:spMk id="4" creationId="{6E6DC805-A6CA-4C2C-8D06-B2610C9EE997}"/>
          </ac:spMkLst>
        </pc:spChg>
      </pc:sldChg>
      <pc:sldChg chg="addSp delSp modSp add mod setBg">
        <pc:chgData name="Andre Vianna" userId="abf4e9a80ecc8c77" providerId="LiveId" clId="{446C5C3D-194A-475F-B2F6-B2C2D7F1D2A5}" dt="2021-11-18T14:51:12.585" v="531" actId="1076"/>
        <pc:sldMkLst>
          <pc:docMk/>
          <pc:sldMk cId="3323195990" sldId="288"/>
        </pc:sldMkLst>
        <pc:spChg chg="mod">
          <ac:chgData name="Andre Vianna" userId="abf4e9a80ecc8c77" providerId="LiveId" clId="{446C5C3D-194A-475F-B2F6-B2C2D7F1D2A5}" dt="2021-11-18T14:51:12.585" v="531" actId="1076"/>
          <ac:spMkLst>
            <pc:docMk/>
            <pc:sldMk cId="3323195990" sldId="288"/>
            <ac:spMk id="4" creationId="{6E6DC805-A6CA-4C2C-8D06-B2610C9EE997}"/>
          </ac:spMkLst>
        </pc:spChg>
        <pc:picChg chg="add del mod">
          <ac:chgData name="Andre Vianna" userId="abf4e9a80ecc8c77" providerId="LiveId" clId="{446C5C3D-194A-475F-B2F6-B2C2D7F1D2A5}" dt="2021-11-18T14:49:30.493" v="514" actId="478"/>
          <ac:picMkLst>
            <pc:docMk/>
            <pc:sldMk cId="3323195990" sldId="288"/>
            <ac:picMk id="3" creationId="{30638204-FC32-42C7-9592-1A3692202C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71" y="323978"/>
            <a:ext cx="1682671" cy="689199"/>
          </a:xfrm>
        </p:spPr>
        <p:txBody>
          <a:bodyPr anchor="b"/>
          <a:lstStyle>
            <a:lvl1pPr algn="ctr">
              <a:defRPr sz="12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52" y="1039755"/>
            <a:ext cx="1484710" cy="477948"/>
          </a:xfrm>
        </p:spPr>
        <p:txBody>
          <a:bodyPr/>
          <a:lstStyle>
            <a:lvl1pPr marL="0" indent="0" algn="ctr">
              <a:buNone/>
              <a:defRPr sz="520"/>
            </a:lvl1pPr>
            <a:lvl2pPr marL="98984" indent="0" algn="ctr">
              <a:buNone/>
              <a:defRPr sz="433"/>
            </a:lvl2pPr>
            <a:lvl3pPr marL="197968" indent="0" algn="ctr">
              <a:buNone/>
              <a:defRPr sz="390"/>
            </a:lvl3pPr>
            <a:lvl4pPr marL="296951" indent="0" algn="ctr">
              <a:buNone/>
              <a:defRPr sz="346"/>
            </a:lvl4pPr>
            <a:lvl5pPr marL="395935" indent="0" algn="ctr">
              <a:buNone/>
              <a:defRPr sz="346"/>
            </a:lvl5pPr>
            <a:lvl6pPr marL="494919" indent="0" algn="ctr">
              <a:buNone/>
              <a:defRPr sz="346"/>
            </a:lvl6pPr>
            <a:lvl7pPr marL="593903" indent="0" algn="ctr">
              <a:buNone/>
              <a:defRPr sz="346"/>
            </a:lvl7pPr>
            <a:lvl8pPr marL="692887" indent="0" algn="ctr">
              <a:buNone/>
              <a:defRPr sz="346"/>
            </a:lvl8pPr>
            <a:lvl9pPr marL="791870" indent="0" algn="ctr">
              <a:buNone/>
              <a:defRPr sz="34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84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661" y="105396"/>
            <a:ext cx="426854" cy="167763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099" y="105396"/>
            <a:ext cx="1255817" cy="167763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73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00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68" y="493529"/>
            <a:ext cx="1707416" cy="823464"/>
          </a:xfrm>
        </p:spPr>
        <p:txBody>
          <a:bodyPr anchor="b"/>
          <a:lstStyle>
            <a:lvl1pPr>
              <a:defRPr sz="12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68" y="1324783"/>
            <a:ext cx="1707416" cy="433040"/>
          </a:xfrm>
        </p:spPr>
        <p:txBody>
          <a:bodyPr/>
          <a:lstStyle>
            <a:lvl1pPr marL="0" indent="0">
              <a:buNone/>
              <a:defRPr sz="520">
                <a:solidFill>
                  <a:schemeClr val="tx1"/>
                </a:solidFill>
              </a:defRPr>
            </a:lvl1pPr>
            <a:lvl2pPr marL="98984" indent="0">
              <a:buNone/>
              <a:defRPr sz="433">
                <a:solidFill>
                  <a:schemeClr val="tx1">
                    <a:tint val="75000"/>
                  </a:schemeClr>
                </a:solidFill>
              </a:defRPr>
            </a:lvl2pPr>
            <a:lvl3pPr marL="197968" indent="0">
              <a:buNone/>
              <a:defRPr sz="390">
                <a:solidFill>
                  <a:schemeClr val="tx1">
                    <a:tint val="75000"/>
                  </a:schemeClr>
                </a:solidFill>
              </a:defRPr>
            </a:lvl3pPr>
            <a:lvl4pPr marL="296951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4pPr>
            <a:lvl5pPr marL="395935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5pPr>
            <a:lvl6pPr marL="494919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6pPr>
            <a:lvl7pPr marL="593903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7pPr>
            <a:lvl8pPr marL="692887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8pPr>
            <a:lvl9pPr marL="791870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78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098" y="526980"/>
            <a:ext cx="841336" cy="12560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179" y="526980"/>
            <a:ext cx="841336" cy="12560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24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105396"/>
            <a:ext cx="1707416" cy="38263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56" y="485280"/>
            <a:ext cx="837469" cy="237828"/>
          </a:xfrm>
        </p:spPr>
        <p:txBody>
          <a:bodyPr anchor="b"/>
          <a:lstStyle>
            <a:lvl1pPr marL="0" indent="0">
              <a:buNone/>
              <a:defRPr sz="520" b="1"/>
            </a:lvl1pPr>
            <a:lvl2pPr marL="98984" indent="0">
              <a:buNone/>
              <a:defRPr sz="433" b="1"/>
            </a:lvl2pPr>
            <a:lvl3pPr marL="197968" indent="0">
              <a:buNone/>
              <a:defRPr sz="390" b="1"/>
            </a:lvl3pPr>
            <a:lvl4pPr marL="296951" indent="0">
              <a:buNone/>
              <a:defRPr sz="346" b="1"/>
            </a:lvl4pPr>
            <a:lvl5pPr marL="395935" indent="0">
              <a:buNone/>
              <a:defRPr sz="346" b="1"/>
            </a:lvl5pPr>
            <a:lvl6pPr marL="494919" indent="0">
              <a:buNone/>
              <a:defRPr sz="346" b="1"/>
            </a:lvl6pPr>
            <a:lvl7pPr marL="593903" indent="0">
              <a:buNone/>
              <a:defRPr sz="346" b="1"/>
            </a:lvl7pPr>
            <a:lvl8pPr marL="692887" indent="0">
              <a:buNone/>
              <a:defRPr sz="346" b="1"/>
            </a:lvl8pPr>
            <a:lvl9pPr marL="791870" indent="0">
              <a:buNone/>
              <a:defRPr sz="34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56" y="723109"/>
            <a:ext cx="837469" cy="10635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179" y="485280"/>
            <a:ext cx="841593" cy="237828"/>
          </a:xfrm>
        </p:spPr>
        <p:txBody>
          <a:bodyPr anchor="b"/>
          <a:lstStyle>
            <a:lvl1pPr marL="0" indent="0">
              <a:buNone/>
              <a:defRPr sz="520" b="1"/>
            </a:lvl1pPr>
            <a:lvl2pPr marL="98984" indent="0">
              <a:buNone/>
              <a:defRPr sz="433" b="1"/>
            </a:lvl2pPr>
            <a:lvl3pPr marL="197968" indent="0">
              <a:buNone/>
              <a:defRPr sz="390" b="1"/>
            </a:lvl3pPr>
            <a:lvl4pPr marL="296951" indent="0">
              <a:buNone/>
              <a:defRPr sz="346" b="1"/>
            </a:lvl4pPr>
            <a:lvl5pPr marL="395935" indent="0">
              <a:buNone/>
              <a:defRPr sz="346" b="1"/>
            </a:lvl5pPr>
            <a:lvl6pPr marL="494919" indent="0">
              <a:buNone/>
              <a:defRPr sz="346" b="1"/>
            </a:lvl6pPr>
            <a:lvl7pPr marL="593903" indent="0">
              <a:buNone/>
              <a:defRPr sz="346" b="1"/>
            </a:lvl7pPr>
            <a:lvl8pPr marL="692887" indent="0">
              <a:buNone/>
              <a:defRPr sz="346" b="1"/>
            </a:lvl8pPr>
            <a:lvl9pPr marL="791870" indent="0">
              <a:buNone/>
              <a:defRPr sz="34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179" y="723109"/>
            <a:ext cx="841593" cy="10635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2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70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66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131974"/>
            <a:ext cx="638477" cy="461910"/>
          </a:xfrm>
        </p:spPr>
        <p:txBody>
          <a:bodyPr anchor="b"/>
          <a:lstStyle>
            <a:lvl1pPr>
              <a:defRPr sz="69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593" y="285028"/>
            <a:ext cx="1002179" cy="1406808"/>
          </a:xfrm>
        </p:spPr>
        <p:txBody>
          <a:bodyPr/>
          <a:lstStyle>
            <a:lvl1pPr>
              <a:defRPr sz="693"/>
            </a:lvl1pPr>
            <a:lvl2pPr>
              <a:defRPr sz="606"/>
            </a:lvl2pPr>
            <a:lvl3pPr>
              <a:defRPr sz="520"/>
            </a:lvl3pPr>
            <a:lvl4pPr>
              <a:defRPr sz="433"/>
            </a:lvl4pPr>
            <a:lvl5pPr>
              <a:defRPr sz="433"/>
            </a:lvl5pPr>
            <a:lvl6pPr>
              <a:defRPr sz="433"/>
            </a:lvl6pPr>
            <a:lvl7pPr>
              <a:defRPr sz="433"/>
            </a:lvl7pPr>
            <a:lvl8pPr>
              <a:defRPr sz="433"/>
            </a:lvl8pPr>
            <a:lvl9pPr>
              <a:defRPr sz="433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56" y="593884"/>
            <a:ext cx="638477" cy="1100243"/>
          </a:xfrm>
        </p:spPr>
        <p:txBody>
          <a:bodyPr/>
          <a:lstStyle>
            <a:lvl1pPr marL="0" indent="0">
              <a:buNone/>
              <a:defRPr sz="346"/>
            </a:lvl1pPr>
            <a:lvl2pPr marL="98984" indent="0">
              <a:buNone/>
              <a:defRPr sz="303"/>
            </a:lvl2pPr>
            <a:lvl3pPr marL="197968" indent="0">
              <a:buNone/>
              <a:defRPr sz="260"/>
            </a:lvl3pPr>
            <a:lvl4pPr marL="296951" indent="0">
              <a:buNone/>
              <a:defRPr sz="217"/>
            </a:lvl4pPr>
            <a:lvl5pPr marL="395935" indent="0">
              <a:buNone/>
              <a:defRPr sz="217"/>
            </a:lvl5pPr>
            <a:lvl6pPr marL="494919" indent="0">
              <a:buNone/>
              <a:defRPr sz="217"/>
            </a:lvl6pPr>
            <a:lvl7pPr marL="593903" indent="0">
              <a:buNone/>
              <a:defRPr sz="217"/>
            </a:lvl7pPr>
            <a:lvl8pPr marL="692887" indent="0">
              <a:buNone/>
              <a:defRPr sz="217"/>
            </a:lvl8pPr>
            <a:lvl9pPr marL="791870" indent="0">
              <a:buNone/>
              <a:defRPr sz="21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98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131974"/>
            <a:ext cx="638477" cy="461910"/>
          </a:xfrm>
        </p:spPr>
        <p:txBody>
          <a:bodyPr anchor="b"/>
          <a:lstStyle>
            <a:lvl1pPr>
              <a:defRPr sz="69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593" y="285028"/>
            <a:ext cx="1002179" cy="1406808"/>
          </a:xfrm>
        </p:spPr>
        <p:txBody>
          <a:bodyPr anchor="t"/>
          <a:lstStyle>
            <a:lvl1pPr marL="0" indent="0">
              <a:buNone/>
              <a:defRPr sz="693"/>
            </a:lvl1pPr>
            <a:lvl2pPr marL="98984" indent="0">
              <a:buNone/>
              <a:defRPr sz="606"/>
            </a:lvl2pPr>
            <a:lvl3pPr marL="197968" indent="0">
              <a:buNone/>
              <a:defRPr sz="520"/>
            </a:lvl3pPr>
            <a:lvl4pPr marL="296951" indent="0">
              <a:buNone/>
              <a:defRPr sz="433"/>
            </a:lvl4pPr>
            <a:lvl5pPr marL="395935" indent="0">
              <a:buNone/>
              <a:defRPr sz="433"/>
            </a:lvl5pPr>
            <a:lvl6pPr marL="494919" indent="0">
              <a:buNone/>
              <a:defRPr sz="433"/>
            </a:lvl6pPr>
            <a:lvl7pPr marL="593903" indent="0">
              <a:buNone/>
              <a:defRPr sz="433"/>
            </a:lvl7pPr>
            <a:lvl8pPr marL="692887" indent="0">
              <a:buNone/>
              <a:defRPr sz="433"/>
            </a:lvl8pPr>
            <a:lvl9pPr marL="791870" indent="0">
              <a:buNone/>
              <a:defRPr sz="433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56" y="593884"/>
            <a:ext cx="638477" cy="1100243"/>
          </a:xfrm>
        </p:spPr>
        <p:txBody>
          <a:bodyPr/>
          <a:lstStyle>
            <a:lvl1pPr marL="0" indent="0">
              <a:buNone/>
              <a:defRPr sz="346"/>
            </a:lvl1pPr>
            <a:lvl2pPr marL="98984" indent="0">
              <a:buNone/>
              <a:defRPr sz="303"/>
            </a:lvl2pPr>
            <a:lvl3pPr marL="197968" indent="0">
              <a:buNone/>
              <a:defRPr sz="260"/>
            </a:lvl3pPr>
            <a:lvl4pPr marL="296951" indent="0">
              <a:buNone/>
              <a:defRPr sz="217"/>
            </a:lvl4pPr>
            <a:lvl5pPr marL="395935" indent="0">
              <a:buNone/>
              <a:defRPr sz="217"/>
            </a:lvl5pPr>
            <a:lvl6pPr marL="494919" indent="0">
              <a:buNone/>
              <a:defRPr sz="217"/>
            </a:lvl6pPr>
            <a:lvl7pPr marL="593903" indent="0">
              <a:buNone/>
              <a:defRPr sz="217"/>
            </a:lvl7pPr>
            <a:lvl8pPr marL="692887" indent="0">
              <a:buNone/>
              <a:defRPr sz="217"/>
            </a:lvl8pPr>
            <a:lvl9pPr marL="791870" indent="0">
              <a:buNone/>
              <a:defRPr sz="21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35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099" y="105396"/>
            <a:ext cx="1707416" cy="38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099" y="526980"/>
            <a:ext cx="1707416" cy="1256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098" y="1834808"/>
            <a:ext cx="445413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221E-70E5-4D3F-9F1A-6C7D028CD61D}" type="datetimeFigureOut">
              <a:rPr lang="pt-BR" smtClean="0"/>
              <a:t>11/01/2022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747" y="1834808"/>
            <a:ext cx="668119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102" y="1834808"/>
            <a:ext cx="445413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A2798-6B03-4A29-9B83-CB48B3BEA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16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7968" rtl="0" eaLnBrk="1" latinLnBrk="0" hangingPunct="1">
        <a:lnSpc>
          <a:spcPct val="90000"/>
        </a:lnSpc>
        <a:spcBef>
          <a:spcPct val="0"/>
        </a:spcBef>
        <a:buNone/>
        <a:defRPr sz="9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2" indent="-49492" algn="l" defTabSz="197968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606" kern="1200">
          <a:solidFill>
            <a:schemeClr val="tx1"/>
          </a:solidFill>
          <a:latin typeface="+mn-lt"/>
          <a:ea typeface="+mn-ea"/>
          <a:cs typeface="+mn-cs"/>
        </a:defRPr>
      </a:lvl1pPr>
      <a:lvl2pPr marL="148476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47460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433" kern="1200">
          <a:solidFill>
            <a:schemeClr val="tx1"/>
          </a:solidFill>
          <a:latin typeface="+mn-lt"/>
          <a:ea typeface="+mn-ea"/>
          <a:cs typeface="+mn-cs"/>
        </a:defRPr>
      </a:lvl3pPr>
      <a:lvl4pPr marL="346443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445427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544411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643395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742379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841362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1pPr>
      <a:lvl2pPr marL="98984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2pPr>
      <a:lvl3pPr marL="197968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3pPr>
      <a:lvl4pPr marL="296951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395935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494919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593903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692887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79187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DevTools</a:t>
            </a:r>
            <a:endParaRPr lang="pt-BR" sz="24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C63CC5-DAE8-433A-BBBC-A8718D7D9FED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BD0CD874-CB81-4638-BDE4-CF4B4181792F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F9D782E-96F2-4379-8E44-71006B78A728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02722E6-AFAF-483F-A211-690545AE516B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16027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SecOps</a:t>
            </a:r>
            <a:endParaRPr lang="pt-BR" sz="24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DF643DA-8151-48AC-A3F8-9A85CCAFF573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4260147-AE77-46B5-9171-7E89A510040D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A44BA47-7E9D-4DE2-AB99-34F4A7404E30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95C2F476-9DBA-4AF9-ADD0-851074907201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8458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605879"/>
            <a:ext cx="1979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000" dirty="0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 &amp; Edge</a:t>
            </a:r>
          </a:p>
          <a:p>
            <a:pPr algn="ctr"/>
            <a:r>
              <a:rPr lang="pt-BR" sz="2400" dirty="0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 err="1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Computing</a:t>
            </a:r>
            <a:endParaRPr lang="pt-BR" sz="2400" dirty="0">
              <a:solidFill>
                <a:srgbClr val="34977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1C7FECB-AB17-420D-8BA3-C5F3E5809328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A8FFE4E-BE54-4267-98B4-78DFF87310BF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9D89A96-48FD-4E5F-A192-246491AF313C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967C132-D0BE-470E-AB3D-FB9C2B3B2393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6366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Observability</a:t>
            </a:r>
            <a:endParaRPr lang="pt-BR" sz="24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CAA7DA7-5674-4F4F-B09D-815A13C7737A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5F8CDA3-3D17-480C-BAA0-544656FEEA00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73A74EB-D21D-49A5-9181-E3EBD7A4EE8A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DA47CFF-046A-4E8C-9A1F-5BF8B03C304A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2564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635863"/>
            <a:ext cx="1979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</a:t>
            </a:r>
            <a:endParaRPr lang="pt-BR" sz="40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C286A72-09BF-40F0-8DB3-5422DBDB5C46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A2BD3CA-3165-458E-BC43-CBF07822EC27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C420D35-083D-4467-AE53-B2EBF5BF73E1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CFCE40B-B5D9-4567-83C2-104E4DD30E0A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9896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793" y="574307"/>
            <a:ext cx="197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/>
            <a:r>
              <a:rPr lang="pt-BR" sz="2400" dirty="0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Science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4A7C29D-F332-4D13-B29C-BC8CDDDD31F2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0D61A81-8AD5-48B9-9997-0DC2C43FA11A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23E42C2-6FEB-4E0C-95D5-830EC55023D9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B66BA8E-5C18-48A3-BF5B-F3703F94F814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4053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575101"/>
            <a:ext cx="197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endParaRPr lang="pt-BR" sz="24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2400" dirty="0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</a:t>
            </a:r>
            <a:r>
              <a:rPr lang="pt-BR" sz="2400" dirty="0" err="1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</a:t>
            </a:r>
            <a:endParaRPr lang="pt-BR" sz="2400" dirty="0">
              <a:solidFill>
                <a:srgbClr val="34977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2D4FB0B-6491-4CBB-BC47-68D214663259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9AB1F1E-3A55-41EA-A79A-48A8DCB62801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B7A87EC-C1FE-49E4-9D21-8422702CC1DD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38B2BC2-75CB-49A5-9169-2A1F715EC3B8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51197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0" y="574307"/>
            <a:ext cx="197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Quantum</a:t>
            </a:r>
          </a:p>
          <a:p>
            <a:pPr algn="ctr"/>
            <a:r>
              <a:rPr lang="pt-BR" sz="2400" dirty="0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 err="1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Computing</a:t>
            </a:r>
            <a:endParaRPr lang="pt-BR" sz="2400" dirty="0">
              <a:solidFill>
                <a:srgbClr val="34977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C030ADF-D9D4-4B0A-B155-F682443E5165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D03CE55-8E43-42F4-8666-DC1A29871297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B58E100-6C79-4309-B08A-B0C99D8DCF5A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CB5DC5F-AD89-477A-A8C2-3ADA0F6972FD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9874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575101"/>
            <a:ext cx="197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pt-BR" sz="2400" dirty="0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</a:t>
            </a:r>
          </a:p>
          <a:p>
            <a:pPr algn="ctr"/>
            <a:r>
              <a:rPr lang="pt-BR" sz="2400" dirty="0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pt-BR" sz="2400" dirty="0" err="1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Engineering</a:t>
            </a:r>
            <a:endParaRPr lang="pt-BR" sz="2400" dirty="0">
              <a:solidFill>
                <a:srgbClr val="34977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41C25F2-E9F6-425B-9390-C60C774AC14C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54ED3D0-C988-463A-88A6-F1593334D3D5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FEE4092-1891-4912-9160-0F0CB9714208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C6F7F15-9F0D-4E16-A901-F50F62941B38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7774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0" y="575101"/>
            <a:ext cx="197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</a:t>
            </a:r>
          </a:p>
          <a:p>
            <a:pPr algn="ctr"/>
            <a:r>
              <a:rPr lang="pt-BR" sz="2400" dirty="0">
                <a:solidFill>
                  <a:srgbClr val="E89B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400" dirty="0" err="1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Architecture</a:t>
            </a:r>
            <a:endParaRPr lang="pt-BR" sz="2400" dirty="0">
              <a:solidFill>
                <a:srgbClr val="34977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807823B-1F8B-460E-BE24-42E6818B7AEF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ABA2BAF-3379-4317-A134-8B0435F5FAE1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8947149-B424-4D20-A080-E84FE6E53718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F50E660-6D91-4A8D-AA04-E43BA92789F3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4637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Coding</a:t>
            </a:r>
            <a:endParaRPr lang="pt-BR" sz="24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CC2B7C-ADD0-42BE-8BCB-CDE8C63A77AE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0522D5E-4009-4F3B-A7B9-6DC5845B2B65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FBB669D-47EB-4BCD-94DA-FE9FB442341C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A7B543F-8FCE-4666-A7D8-93A24F4E75C0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275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</a:t>
            </a:r>
            <a:endParaRPr lang="pt-BR" sz="24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4EC900F-3C78-4838-9440-0C7EF0B00E58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C7DCB1A-0434-4490-A7C5-65955BE16F42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B3A5869-3290-42BF-8110-F2AA140B6007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8D618934-34B5-4FA3-9C28-BA270D65E817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8029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Backend</a:t>
            </a:r>
            <a:endParaRPr lang="pt-BR" sz="24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9FA8840-5F0C-47A3-949B-7D88321CF6A9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498F74C-8403-4B30-922B-57B8A8913C60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DAFD0D-AA3F-45AF-A020-4171D68152E1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04F8F2C-931B-472A-8242-B9F2B69F552A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5717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574307"/>
            <a:ext cx="197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&amp;</a:t>
            </a:r>
          </a:p>
          <a:p>
            <a:pPr algn="ctr"/>
            <a:r>
              <a:rPr lang="pt-BR" sz="2400" dirty="0" err="1">
                <a:solidFill>
                  <a:srgbClr val="34977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endParaRPr lang="pt-BR" sz="2400" dirty="0">
              <a:solidFill>
                <a:srgbClr val="34977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DD6101-5A66-4792-9D59-8601EAB59F00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3107B12-CB82-46EE-9C86-7358419BA15D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56BD13E-F482-4073-91A2-4DAF4394489B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519286F-36D8-4CA0-AEB4-784482E98262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9891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455C981-6C90-49A5-A4F0-99435347731C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A2E8FCC9-C34A-4D3A-9756-E720BF2E2DF0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C1257C45-9BD3-4FEC-9DC8-D46B5EC3030F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566DA9BC-C3EA-4E07-8C71-C7BCE3651ADD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8494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E6DC805-A6CA-4C2C-8D06-B2610C9EE997}"/>
              </a:ext>
            </a:extLst>
          </p:cNvPr>
          <p:cNvSpPr txBox="1"/>
          <p:nvPr/>
        </p:nvSpPr>
        <p:spPr>
          <a:xfrm>
            <a:off x="-1" y="758973"/>
            <a:ext cx="197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rgbClr val="B5DE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DevOps</a:t>
            </a:r>
            <a:endParaRPr lang="pt-BR" sz="2400" dirty="0">
              <a:solidFill>
                <a:srgbClr val="B5DE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F90FE4E-2F91-465F-9632-3468B2E89FB5}"/>
              </a:ext>
            </a:extLst>
          </p:cNvPr>
          <p:cNvSpPr/>
          <p:nvPr/>
        </p:nvSpPr>
        <p:spPr>
          <a:xfrm>
            <a:off x="0" y="0"/>
            <a:ext cx="1979612" cy="1979613"/>
          </a:xfrm>
          <a:prstGeom prst="rect">
            <a:avLst/>
          </a:prstGeom>
          <a:noFill/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9A59A8B-B1D0-4635-BABF-AAF47213CA1B}"/>
              </a:ext>
            </a:extLst>
          </p:cNvPr>
          <p:cNvGrpSpPr/>
          <p:nvPr/>
        </p:nvGrpSpPr>
        <p:grpSpPr>
          <a:xfrm>
            <a:off x="-246392" y="36254"/>
            <a:ext cx="161800" cy="422289"/>
            <a:chOff x="-246392" y="36254"/>
            <a:chExt cx="161800" cy="42228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B355814-90EE-476F-AB92-15B1A191589E}"/>
                </a:ext>
              </a:extLst>
            </p:cNvPr>
            <p:cNvSpPr/>
            <p:nvPr/>
          </p:nvSpPr>
          <p:spPr>
            <a:xfrm>
              <a:off x="-241692" y="36254"/>
              <a:ext cx="157100" cy="185297"/>
            </a:xfrm>
            <a:prstGeom prst="rect">
              <a:avLst/>
            </a:prstGeom>
            <a:solidFill>
              <a:srgbClr val="B5D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4731F60-38D3-4881-A1E3-E6FC871C0095}"/>
                </a:ext>
              </a:extLst>
            </p:cNvPr>
            <p:cNvSpPr/>
            <p:nvPr/>
          </p:nvSpPr>
          <p:spPr>
            <a:xfrm>
              <a:off x="-246392" y="273246"/>
              <a:ext cx="157100" cy="185297"/>
            </a:xfrm>
            <a:prstGeom prst="rect">
              <a:avLst/>
            </a:prstGeom>
            <a:solidFill>
              <a:srgbClr val="349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15375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39</Words>
  <Application>Microsoft Office PowerPoint</Application>
  <PresentationFormat>Personalizar</PresentationFormat>
  <Paragraphs>23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8</cp:revision>
  <dcterms:created xsi:type="dcterms:W3CDTF">2021-11-10T17:48:15Z</dcterms:created>
  <dcterms:modified xsi:type="dcterms:W3CDTF">2022-01-12T02:54:45Z</dcterms:modified>
</cp:coreProperties>
</file>