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8" r:id="rId2"/>
    <p:sldId id="256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7" r:id="rId13"/>
    <p:sldId id="299" r:id="rId14"/>
    <p:sldId id="300" r:id="rId15"/>
    <p:sldId id="301" r:id="rId16"/>
    <p:sldId id="302" r:id="rId17"/>
  </p:sldIdLst>
  <p:sldSz cx="1979613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77E"/>
    <a:srgbClr val="B5DE00"/>
    <a:srgbClr val="FFFFFF"/>
    <a:srgbClr val="232F3F"/>
    <a:srgbClr val="E89B26"/>
    <a:srgbClr val="00FF00"/>
    <a:srgbClr val="11685E"/>
    <a:srgbClr val="FF33CC"/>
    <a:srgbClr val="2B8CB9"/>
    <a:srgbClr val="1F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2" autoAdjust="0"/>
    <p:restoredTop sz="94660"/>
  </p:normalViewPr>
  <p:slideViewPr>
    <p:cSldViewPr snapToGrid="0" showGuides="1">
      <p:cViewPr varScale="1">
        <p:scale>
          <a:sx n="237" d="100"/>
          <a:sy n="237" d="100"/>
        </p:scale>
        <p:origin x="1320" y="186"/>
      </p:cViewPr>
      <p:guideLst>
        <p:guide orient="horz" pos="624"/>
        <p:guide pos="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" y="323978"/>
            <a:ext cx="1682671" cy="689199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1039755"/>
            <a:ext cx="1484710" cy="477948"/>
          </a:xfrm>
        </p:spPr>
        <p:txBody>
          <a:bodyPr/>
          <a:lstStyle>
            <a:lvl1pPr marL="0" indent="0" algn="ctr">
              <a:buNone/>
              <a:defRPr sz="520"/>
            </a:lvl1pPr>
            <a:lvl2pPr marL="98984" indent="0" algn="ctr">
              <a:buNone/>
              <a:defRPr sz="433"/>
            </a:lvl2pPr>
            <a:lvl3pPr marL="197968" indent="0" algn="ctr">
              <a:buNone/>
              <a:defRPr sz="390"/>
            </a:lvl3pPr>
            <a:lvl4pPr marL="296951" indent="0" algn="ctr">
              <a:buNone/>
              <a:defRPr sz="346"/>
            </a:lvl4pPr>
            <a:lvl5pPr marL="395935" indent="0" algn="ctr">
              <a:buNone/>
              <a:defRPr sz="346"/>
            </a:lvl5pPr>
            <a:lvl6pPr marL="494919" indent="0" algn="ctr">
              <a:buNone/>
              <a:defRPr sz="346"/>
            </a:lvl6pPr>
            <a:lvl7pPr marL="593903" indent="0" algn="ctr">
              <a:buNone/>
              <a:defRPr sz="346"/>
            </a:lvl7pPr>
            <a:lvl8pPr marL="692887" indent="0" algn="ctr">
              <a:buNone/>
              <a:defRPr sz="346"/>
            </a:lvl8pPr>
            <a:lvl9pPr marL="791870" indent="0" algn="ctr">
              <a:buNone/>
              <a:defRPr sz="34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8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105396"/>
            <a:ext cx="426854" cy="16776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105396"/>
            <a:ext cx="1255817" cy="16776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7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0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493529"/>
            <a:ext cx="1707416" cy="823464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1324783"/>
            <a:ext cx="1707416" cy="433040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/>
                </a:solidFill>
              </a:defRPr>
            </a:lvl1pPr>
            <a:lvl2pPr marL="9898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2pPr>
            <a:lvl3pPr marL="19796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695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4pPr>
            <a:lvl5pPr marL="395935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5pPr>
            <a:lvl6pPr marL="494919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6pPr>
            <a:lvl7pPr marL="593903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7pPr>
            <a:lvl8pPr marL="69288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8pPr>
            <a:lvl9pPr marL="79187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8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2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05396"/>
            <a:ext cx="1707416" cy="3826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485280"/>
            <a:ext cx="837469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723109"/>
            <a:ext cx="837469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485280"/>
            <a:ext cx="841593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723109"/>
            <a:ext cx="841593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2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7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6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285028"/>
            <a:ext cx="1002179" cy="1406808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9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285028"/>
            <a:ext cx="1002179" cy="1406808"/>
          </a:xfrm>
        </p:spPr>
        <p:txBody>
          <a:bodyPr anchor="t"/>
          <a:lstStyle>
            <a:lvl1pPr marL="0" indent="0">
              <a:buNone/>
              <a:defRPr sz="693"/>
            </a:lvl1pPr>
            <a:lvl2pPr marL="98984" indent="0">
              <a:buNone/>
              <a:defRPr sz="606"/>
            </a:lvl2pPr>
            <a:lvl3pPr marL="197968" indent="0">
              <a:buNone/>
              <a:defRPr sz="520"/>
            </a:lvl3pPr>
            <a:lvl4pPr marL="296951" indent="0">
              <a:buNone/>
              <a:defRPr sz="433"/>
            </a:lvl4pPr>
            <a:lvl5pPr marL="395935" indent="0">
              <a:buNone/>
              <a:defRPr sz="433"/>
            </a:lvl5pPr>
            <a:lvl6pPr marL="494919" indent="0">
              <a:buNone/>
              <a:defRPr sz="433"/>
            </a:lvl6pPr>
            <a:lvl7pPr marL="593903" indent="0">
              <a:buNone/>
              <a:defRPr sz="433"/>
            </a:lvl7pPr>
            <a:lvl8pPr marL="692887" indent="0">
              <a:buNone/>
              <a:defRPr sz="433"/>
            </a:lvl8pPr>
            <a:lvl9pPr marL="791870" indent="0">
              <a:buNone/>
              <a:defRPr sz="43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5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105396"/>
            <a:ext cx="1707416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526980"/>
            <a:ext cx="1707416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1834808"/>
            <a:ext cx="668119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DevTools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C63CC5-DAE8-433A-BBBC-A8718D7D9FED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D0CD874-CB81-4638-BDE4-CF4B4181792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F9D782E-96F2-4379-8E44-71006B78A72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2722E6-AFAF-483F-A211-690545AE516B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1602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SecOps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F643DA-8151-48AC-A3F8-9A85CCAFF57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4260147-AE77-46B5-9171-7E89A510040D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A44BA47-7E9D-4DE2-AB99-34F4A7404E30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5C2F476-9DBA-4AF9-ADD0-851074907201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845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605879"/>
            <a:ext cx="1979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 &amp; Edge</a:t>
            </a: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C7FECB-AB17-420D-8BA3-C5F3E5809328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A8FFE4E-BE54-4267-98B4-78DFF87310B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D89A96-48FD-4E5F-A192-246491AF313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967C132-D0BE-470E-AB3D-FB9C2B3B239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366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AA7DA7-5674-4F4F-B09D-815A13C7737A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5F8CDA3-3D17-480C-BAA0-544656FEEA0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73A74EB-D21D-49A5-9181-E3EBD7A4EE8A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DA47CFF-046A-4E8C-9A1F-5BF8B03C304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2564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635863"/>
            <a:ext cx="19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pt-BR" sz="40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286A72-09BF-40F0-8DB3-5422DBDB5C46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A2BD3CA-3165-458E-BC43-CBF07822EC27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C420D35-083D-4467-AE53-B2EBF5BF73E1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CFCE40B-B5D9-4567-83C2-104E4DD30E0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896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793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Science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4A7C29D-F332-4D13-B29C-BC8CDDDD31F2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0D61A81-8AD5-48B9-9997-0DC2C43FA11A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23E42C2-6FEB-4E0C-95D5-830EC55023D9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B66BA8E-5C18-48A3-BF5B-F3703F94F814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4053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575101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D4FB0B-6491-4CBB-BC47-68D214663259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AB1F1E-3A55-41EA-A79A-48A8DCB62801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B7A87EC-C1FE-49E4-9D21-8422702CC1DD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38B2BC2-75CB-49A5-9169-2A1F715EC3B8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5119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Quantum</a:t>
            </a: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030ADF-D9D4-4B0A-B155-F682443E5165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D03CE55-8E43-42F4-8666-DC1A29871297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B58E100-6C79-4309-B08A-B0C99D8DCF5A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B5DC5F-AD89-477A-A8C2-3ADA0F6972FD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987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575101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1C25F2-E9F6-425B-9390-C60C774AC14C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4ED3D0-C988-463A-88A6-F1593334D3D5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FEE4092-1891-4912-9160-0F0CB971420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C6F7F15-9F0D-4E16-A901-F50F62941B38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777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575101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07823B-1F8B-460E-BE24-42E6818B7AEF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ABA2BAF-3379-4317-A134-8B0435F5FAE1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8947149-B424-4D20-A080-E84FE6E5371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F50E660-6D91-4A8D-AA04-E43BA92789F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637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CC2B7C-ADD0-42BE-8BCB-CDE8C63A77AE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0522D5E-4009-4F3B-A7B9-6DC5845B2B65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FBB669D-47EB-4BCD-94DA-FE9FB442341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A7B543F-8FCE-4666-A7D8-93A24F4E75C0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27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4EC900F-3C78-4838-9440-0C7EF0B00E58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C7DCB1A-0434-4490-A7C5-65955BE16F42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B3A5869-3290-42BF-8110-F2AA140B6007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D618934-34B5-4FA3-9C28-BA270D65E817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8029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9FA8840-5F0C-47A3-949B-7D88321CF6A9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498F74C-8403-4B30-922B-57B8A8913C6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DAFD0D-AA3F-45AF-A020-4171D68152E1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04F8F2C-931B-472A-8242-B9F2B69F552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5717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&amp;</a:t>
            </a:r>
          </a:p>
          <a:p>
            <a:pPr algn="ctr"/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DD6101-5A66-4792-9D59-8601EAB59F00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3107B12-CB82-46EE-9C86-7358419BA15D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56BD13E-F482-4073-91A2-4DAF4394489B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519286F-36D8-4CA0-AEB4-784482E98262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9891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55C981-6C90-49A5-A4F0-99435347731C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2E8FCC9-C34A-4D3A-9756-E720BF2E2DF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1257C45-9BD3-4FEC-9DC8-D46B5EC3030F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66DA9BC-C3EA-4E07-8C71-C7BCE3651ADD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8494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F90FE4E-2F91-465F-9632-3468B2E89FB5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A59A8B-B1D0-4635-BABF-AAF47213CA1B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355814-90EE-476F-AB92-15B1A191589E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4731F60-38D3-4881-A1E3-E6FC871C0095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5375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39</Words>
  <Application>Microsoft Office PowerPoint</Application>
  <PresentationFormat>Personalizar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9</cp:revision>
  <dcterms:created xsi:type="dcterms:W3CDTF">2021-11-10T17:48:15Z</dcterms:created>
  <dcterms:modified xsi:type="dcterms:W3CDTF">2022-01-12T02:55:38Z</dcterms:modified>
</cp:coreProperties>
</file>