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prathram Selvarajan" userId="0e98509afb0fa47f" providerId="LiveId" clId="{F83EBC50-201B-4F6A-BEA4-E6CF1AD792BB}"/>
    <pc:docChg chg="addSld modSld">
      <pc:chgData name="Ramprathram Selvarajan" userId="0e98509afb0fa47f" providerId="LiveId" clId="{F83EBC50-201B-4F6A-BEA4-E6CF1AD792BB}" dt="2024-05-01T17:42:46.264" v="1" actId="931"/>
      <pc:docMkLst>
        <pc:docMk/>
      </pc:docMkLst>
      <pc:sldChg chg="addSp modSp new">
        <pc:chgData name="Ramprathram Selvarajan" userId="0e98509afb0fa47f" providerId="LiveId" clId="{F83EBC50-201B-4F6A-BEA4-E6CF1AD792BB}" dt="2024-05-01T17:42:46.264" v="1" actId="931"/>
        <pc:sldMkLst>
          <pc:docMk/>
          <pc:sldMk cId="2189951503" sldId="256"/>
        </pc:sldMkLst>
        <pc:picChg chg="add mod">
          <ac:chgData name="Ramprathram Selvarajan" userId="0e98509afb0fa47f" providerId="LiveId" clId="{F83EBC50-201B-4F6A-BEA4-E6CF1AD792BB}" dt="2024-05-01T17:42:46.264" v="1" actId="931"/>
          <ac:picMkLst>
            <pc:docMk/>
            <pc:sldMk cId="2189951503" sldId="256"/>
            <ac:picMk id="5" creationId="{20E21E21-6E8D-4984-2CB6-43CBBF8C48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43C-E245-66BD-6472-D2AFE8468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8720-A73F-6CF9-F701-5B0684656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CCA7-184A-59C1-B92F-0DE24EB9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B9149-C689-0253-C3BF-6648015F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1930-67FC-8CB4-FEDB-647BB366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0C6B-8927-0D3E-E581-0CD135DF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13071-FA2D-820A-9889-06EA6D372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DA3A2-BFD9-9FD3-DDF5-33D7127C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2DA1-3190-4F69-C9F7-E2395B49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DC73-1D4B-6AC2-3EFC-8FD8B83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921B7-7E71-3398-C663-CC0CD2712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88C82-277E-0317-8D9B-2DDBBA51C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CA03-695D-3C8A-B0F2-2EC07F3C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3526-BF67-76E1-1913-C7FB5A17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B92A-F46D-2A4C-52F6-9CD7C804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3A7-0ECC-301A-4523-CF28F8F5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8548-560D-3B11-B3DB-CFEE7ADF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F5B7-816E-D523-C4A7-8F3D5C67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9D08-1B8A-417C-8459-297F788F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B05A-C218-9FB5-5E67-4A64113C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6B1C-A085-51BA-7CEF-1D015F33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BCC4-81A0-1EB3-5A72-60213313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F27C-BE33-A84D-AE44-D453CE6E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CF27-2229-3DE7-ACEC-418CA7E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3654-1D7D-D4A1-6469-5745C55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96B1-ADF6-6F53-F820-0F7350C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BED-68B4-C262-B116-963970484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ED2FD-49F9-FEF6-F36E-DEA40FC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B5621-469B-3960-B23E-304BB3D0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BD3D-B4F2-119A-A8B4-86FDA28B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588D-A352-FE41-1099-13824E1F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F19A-5951-5EAD-098E-548E1989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E9704-6E93-8485-CFBB-B3BD2301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86914-BCDB-4A15-FE64-213482B10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8C55F-E207-FC87-9315-13901E580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3A1F5-4B4D-DCCC-EF09-812B842A5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8F77F-3A2F-E727-946D-D079C2E2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ED289-1B48-BB33-5721-E09C5120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23866-CD6C-40BF-02FB-9E931BC2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780D-E919-0226-CFA2-A7B6EA54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C018-6262-4B83-C734-422AA8CC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AACD1-C84D-E7CA-1C59-D5E72195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75BF-CFFB-E696-7FDA-72923BD3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E0495-A575-28EF-7A2C-962DAE7B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2F383-2D4F-9367-1F80-E80EB690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DF264-70AA-66DB-049E-06A826B3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EBB4-8321-2370-B0B0-9BE0D97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DD83-0CD9-E75D-9A33-F539AD93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53298-0C8B-383C-14AB-4BE1354B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C20CE-D4B5-BA4B-D001-6D1CA11A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AD08-7EDE-067F-3BA0-8C3E2542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6CE9-3A5C-4E6E-DEB5-AF8B1FE5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81D8-671F-3686-0A41-14AA444F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09CEF-28E2-5CE1-79FC-ACCD74A5E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FB551-6442-8051-3FB9-9FACADB8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883F-E260-FDA3-294E-C0F4D3A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4700B-B2B0-CC0C-09A4-E09E1468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80E6-364C-9E2A-749C-A23CA2FD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79366-B2E0-B742-B7D4-F3A3B41F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1FC0-A7A6-4215-015F-5C1F31AC5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050C-7E96-42C1-0394-ED3F37266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62AF-A763-4CC1-A386-12B66FE8357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C8D8-5792-7F1C-3434-D346C57F9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4F9F-0559-2BEC-2606-B24614CF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D6EE-9562-4C11-9F1E-AB720DD0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751B-4F3E-2DD0-7AF8-B34F73746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41C02-04D2-2BA1-EEA5-84B118194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21E21-6E8D-4984-2CB6-43CBBF8C4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Ramprathram Selvarajan</dc:creator>
  <cp:lastModifiedBy>Ramprathram Selvarajan</cp:lastModifiedBy>
  <cp:revision>1</cp:revision>
  <dcterms:created xsi:type="dcterms:W3CDTF">2024-05-01T17:41:56Z</dcterms:created>
  <dcterms:modified xsi:type="dcterms:W3CDTF">2024-05-01T17:42:51Z</dcterms:modified>
</cp:coreProperties>
</file>