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Slab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gm1nBD6dqtjB36veP9DYAC2AN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4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9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9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9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23;p1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1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6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1680302" y="9380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4800" i="1" dirty="0">
                <a:solidFill>
                  <a:srgbClr val="073763"/>
                </a:solidFill>
              </a:rPr>
              <a:t>QETCI</a:t>
            </a:r>
            <a:endParaRPr sz="4800" i="1" dirty="0">
              <a:solidFill>
                <a:srgbClr val="073763"/>
              </a:solidFill>
            </a:endParaRPr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Idea Submission</a:t>
            </a:r>
            <a:endParaRPr sz="3000"/>
          </a:p>
        </p:txBody>
      </p:sp>
      <p:pic>
        <p:nvPicPr>
          <p:cNvPr id="1026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EFD20130-8D8E-3ED4-FB03-1DEC8FF94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" y="93692"/>
            <a:ext cx="1274082" cy="71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E2124452-23B6-A73D-E853-9A6EB0F18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61" y="61292"/>
            <a:ext cx="1564184" cy="78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79;p2">
            <a:extLst>
              <a:ext uri="{FF2B5EF4-FFF2-40B4-BE49-F238E27FC236}">
                <a16:creationId xmlns:a16="http://schemas.microsoft.com/office/drawing/2014/main" id="{03EACEA7-4EBB-AE14-F2A4-2D2D76A7F1A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617" y="4763779"/>
            <a:ext cx="1729350" cy="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/>
          <p:nvPr/>
        </p:nvSpPr>
        <p:spPr>
          <a:xfrm>
            <a:off x="7014825" y="10700"/>
            <a:ext cx="2129100" cy="481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0" y="710400"/>
            <a:ext cx="73647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rgbClr val="073763"/>
                </a:solidFill>
              </a:rPr>
              <a:t>TEAM NAME and MEMBER DETAILS</a:t>
            </a:r>
            <a:endParaRPr sz="3000">
              <a:solidFill>
                <a:srgbClr val="073763"/>
              </a:solidFill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612650" y="1525100"/>
            <a:ext cx="26457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i="1">
                <a:solidFill>
                  <a:srgbClr val="6FA8DC"/>
                </a:solidFill>
              </a:rPr>
              <a:t>Member 1</a:t>
            </a:r>
            <a:br>
              <a:rPr lang="en" i="1">
                <a:solidFill>
                  <a:srgbClr val="6FA8DC"/>
                </a:solidFill>
              </a:rPr>
            </a:br>
            <a:r>
              <a:rPr lang="en" i="1">
                <a:solidFill>
                  <a:srgbClr val="6FA8DC"/>
                </a:solidFill>
              </a:rPr>
              <a:t>Member 2</a:t>
            </a:r>
            <a:br>
              <a:rPr lang="en" i="1">
                <a:solidFill>
                  <a:srgbClr val="6FA8DC"/>
                </a:solidFill>
              </a:rPr>
            </a:br>
            <a:r>
              <a:rPr lang="en" i="1">
                <a:solidFill>
                  <a:srgbClr val="6FA8DC"/>
                </a:solidFill>
              </a:rPr>
              <a:t>Member 3</a:t>
            </a:r>
            <a:br>
              <a:rPr lang="en" i="1">
                <a:solidFill>
                  <a:srgbClr val="6FA8DC"/>
                </a:solidFill>
              </a:rPr>
            </a:br>
            <a:r>
              <a:rPr lang="en" i="1">
                <a:solidFill>
                  <a:srgbClr val="6FA8DC"/>
                </a:solidFill>
              </a:rPr>
              <a:t>Member 4</a:t>
            </a:r>
            <a:endParaRPr i="1">
              <a:solidFill>
                <a:srgbClr val="6FA8DC"/>
              </a:solidFill>
            </a:endParaRPr>
          </a:p>
        </p:txBody>
      </p:sp>
      <p:sp>
        <p:nvSpPr>
          <p:cNvPr id="80" name="Google Shape;80;p2"/>
          <p:cNvSpPr txBox="1">
            <a:spLocks noGrp="1"/>
          </p:cNvSpPr>
          <p:nvPr>
            <p:ph type="body" idx="1"/>
          </p:nvPr>
        </p:nvSpPr>
        <p:spPr>
          <a:xfrm>
            <a:off x="387900" y="33771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3000">
                <a:solidFill>
                  <a:srgbClr val="073763"/>
                </a:solidFill>
              </a:rPr>
              <a:t>THEME:</a:t>
            </a:r>
            <a:endParaRPr sz="3000">
              <a:solidFill>
                <a:srgbClr val="073763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body" idx="1"/>
          </p:nvPr>
        </p:nvSpPr>
        <p:spPr>
          <a:xfrm>
            <a:off x="2002800" y="3449200"/>
            <a:ext cx="6796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400" i="1">
                <a:solidFill>
                  <a:srgbClr val="6FA8DC"/>
                </a:solidFill>
              </a:rPr>
              <a:t> [Selected theme]</a:t>
            </a:r>
            <a:endParaRPr sz="2400" i="1">
              <a:solidFill>
                <a:srgbClr val="6FA8DC"/>
              </a:solidFill>
            </a:endParaRPr>
          </a:p>
        </p:txBody>
      </p:sp>
      <p:pic>
        <p:nvPicPr>
          <p:cNvPr id="8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75F32B18-22FF-1EB2-0AC3-784EC1FC5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" y="93692"/>
            <a:ext cx="1274082" cy="71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8354F97B-BA40-0AD1-7E2C-05D4FA946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61" y="61292"/>
            <a:ext cx="1564184" cy="78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79;p2">
            <a:extLst>
              <a:ext uri="{FF2B5EF4-FFF2-40B4-BE49-F238E27FC236}">
                <a16:creationId xmlns:a16="http://schemas.microsoft.com/office/drawing/2014/main" id="{9396A6E3-94F3-6994-F7BB-8D08D5F66DD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617" y="4763779"/>
            <a:ext cx="1729350" cy="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000">
              <a:solidFill>
                <a:srgbClr val="073763"/>
              </a:solidFill>
            </a:endParaRPr>
          </a:p>
        </p:txBody>
      </p:sp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600500" y="1791975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i="1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Define the exact </a:t>
            </a:r>
            <a:r>
              <a:rPr lang="en" sz="2800" i="1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" sz="2000" i="1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that you intend to solve.</a:t>
            </a:r>
            <a:endParaRPr sz="2000"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2000" i="1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[Not more than 250 words]</a:t>
            </a:r>
            <a:endParaRPr sz="2000"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i="1">
              <a:solidFill>
                <a:srgbClr val="3D85C6"/>
              </a:solidFill>
            </a:endParaRPr>
          </a:p>
        </p:txBody>
      </p:sp>
      <p:pic>
        <p:nvPicPr>
          <p:cNvPr id="5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E03F0D59-0D31-526D-ED68-AC5324136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" y="93692"/>
            <a:ext cx="1274082" cy="71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16D9D581-D4F8-BAAA-6A0C-48F9ADCE5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61" y="61292"/>
            <a:ext cx="1564184" cy="78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79;p2">
            <a:extLst>
              <a:ext uri="{FF2B5EF4-FFF2-40B4-BE49-F238E27FC236}">
                <a16:creationId xmlns:a16="http://schemas.microsoft.com/office/drawing/2014/main" id="{B0F0E2D3-6B98-6FB5-43C9-845156D5A7D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617" y="4763779"/>
            <a:ext cx="1729350" cy="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513125" y="1417425"/>
            <a:ext cx="8368200" cy="3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Explain, in brief, how you intend to SOLVE the problem at hand.</a:t>
            </a:r>
            <a:endParaRPr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Please include the following:</a:t>
            </a:r>
            <a:endParaRPr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How it helps to solve the problem?</a:t>
            </a:r>
            <a:endParaRPr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What are the impact metrics that one can use to analyze the effect of the solution?</a:t>
            </a:r>
            <a:endParaRPr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Frameworks/Technologies stacks to be used</a:t>
            </a:r>
            <a:endParaRPr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Assumptions, constraints, and solution decision points (Reason behind choosing a technology)</a:t>
            </a:r>
            <a:endParaRPr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How easily can your solution be implemented and how effective will it be?</a:t>
            </a:r>
            <a:endParaRPr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Extent of Scalability/Usability </a:t>
            </a:r>
            <a:endParaRPr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Arial"/>
              <a:buChar char="●"/>
            </a:pPr>
            <a:endParaRPr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7E670145-6CCD-E308-42F5-210969F58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" y="93692"/>
            <a:ext cx="1274082" cy="71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4B562A6D-D9E4-8CBB-2B93-E4C8C9279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61" y="61292"/>
            <a:ext cx="1564184" cy="78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79;p2">
            <a:extLst>
              <a:ext uri="{FF2B5EF4-FFF2-40B4-BE49-F238E27FC236}">
                <a16:creationId xmlns:a16="http://schemas.microsoft.com/office/drawing/2014/main" id="{8B22CD45-4942-1982-08E5-527889F9ACF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617" y="4763779"/>
            <a:ext cx="1729350" cy="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>
            <a:spLocks noGrp="1"/>
          </p:cNvSpPr>
          <p:nvPr>
            <p:ph type="title"/>
          </p:nvPr>
        </p:nvSpPr>
        <p:spPr>
          <a:xfrm>
            <a:off x="265500" y="261300"/>
            <a:ext cx="43065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3000">
              <a:solidFill>
                <a:srgbClr val="073763"/>
              </a:solidFill>
            </a:endParaRPr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2"/>
          </p:nvPr>
        </p:nvSpPr>
        <p:spPr>
          <a:xfrm>
            <a:off x="4939650" y="2070200"/>
            <a:ext cx="3893100" cy="24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Architecture Diagram</a:t>
            </a:r>
            <a:endParaRPr sz="2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Flow Chart</a:t>
            </a:r>
            <a:endParaRPr sz="2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Wireframes</a:t>
            </a:r>
            <a:endParaRPr sz="2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Graphical representation</a:t>
            </a:r>
            <a:endParaRPr sz="2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(  Bar graph, Histogram, Pie charts, Heat maps)</a:t>
            </a:r>
            <a:endParaRPr sz="2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Prototype ( Screenshot, Screencast, Image, Video etc. )</a:t>
            </a:r>
            <a:br>
              <a:rPr lang="en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2000" i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optional</a:t>
            </a:r>
            <a:endParaRPr sz="2000"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2000"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1"/>
          </p:nvPr>
        </p:nvSpPr>
        <p:spPr>
          <a:xfrm>
            <a:off x="351050" y="1475075"/>
            <a:ext cx="3348900" cy="1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i="1"/>
              <a:t>[ I</a:t>
            </a:r>
            <a:r>
              <a:rPr lang="en" sz="2000" i="1">
                <a:latin typeface="Calibri"/>
                <a:ea typeface="Calibri"/>
                <a:cs typeface="Calibri"/>
                <a:sym typeface="Calibri"/>
              </a:rPr>
              <a:t>nclude Concept, principles, elements and components. ]</a:t>
            </a:r>
            <a:endParaRPr sz="20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0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0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0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i="1"/>
          </a:p>
        </p:txBody>
      </p:sp>
      <p:sp>
        <p:nvSpPr>
          <p:cNvPr id="104" name="Google Shape;104;p5"/>
          <p:cNvSpPr txBox="1"/>
          <p:nvPr/>
        </p:nvSpPr>
        <p:spPr>
          <a:xfrm>
            <a:off x="265500" y="3026200"/>
            <a:ext cx="3627000" cy="1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Please note: Upload the documents (eg: .pdf, .docx, .vsd etc)  directly on the platform. However, the links can be inserted/attached in this PowerPoint template. </a:t>
            </a:r>
            <a:endParaRPr sz="1800" b="1" i="0" u="none" strike="noStrike" cap="none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5C2D2AB5-0266-7706-3642-7DAE5E7D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" y="93692"/>
            <a:ext cx="1274082" cy="71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2BBA35BD-CD41-CDB0-8E74-9822C05B8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61" y="61292"/>
            <a:ext cx="1564184" cy="78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79;p2">
            <a:extLst>
              <a:ext uri="{FF2B5EF4-FFF2-40B4-BE49-F238E27FC236}">
                <a16:creationId xmlns:a16="http://schemas.microsoft.com/office/drawing/2014/main" id="{5702F694-3019-4C68-A1C4-A13EAB5E9DA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617" y="4763779"/>
            <a:ext cx="1729350" cy="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351125" y="65252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3000">
                <a:solidFill>
                  <a:srgbClr val="1C4587"/>
                </a:solidFill>
              </a:rPr>
              <a:t>SOCIETAL IMPACT/ NOVELTY</a:t>
            </a:r>
            <a:endParaRPr sz="3000">
              <a:solidFill>
                <a:srgbClr val="1C4587"/>
              </a:solidFill>
            </a:endParaRPr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2"/>
          </p:nvPr>
        </p:nvSpPr>
        <p:spPr>
          <a:xfrm>
            <a:off x="4928800" y="881125"/>
            <a:ext cx="3837000" cy="1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3000" b="1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3000" b="1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282550" y="3487125"/>
            <a:ext cx="8256900" cy="13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"/>
          <p:cNvSpPr txBox="1">
            <a:spLocks noGrp="1"/>
          </p:cNvSpPr>
          <p:nvPr>
            <p:ph type="subTitle" idx="1"/>
          </p:nvPr>
        </p:nvSpPr>
        <p:spPr>
          <a:xfrm>
            <a:off x="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 i="1">
                <a:latin typeface="Calibri"/>
                <a:ea typeface="Calibri"/>
                <a:cs typeface="Calibri"/>
                <a:sym typeface="Calibri"/>
              </a:rPr>
              <a:t>Once the solution is adopted, what impact would it create; </a:t>
            </a:r>
            <a:endParaRPr i="1"/>
          </a:p>
        </p:txBody>
      </p:sp>
      <p:sp>
        <p:nvSpPr>
          <p:cNvPr id="114" name="Google Shape;114;p6"/>
          <p:cNvSpPr txBox="1"/>
          <p:nvPr/>
        </p:nvSpPr>
        <p:spPr>
          <a:xfrm>
            <a:off x="5263875" y="2648250"/>
            <a:ext cx="3000000" cy="15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1" u="none" strike="noStrike" cap="none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Business relevance</a:t>
            </a:r>
            <a:endParaRPr sz="1800" b="0" i="1" u="none" strike="noStrike" cap="none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1" u="none" strike="noStrike" cap="none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Optimisation</a:t>
            </a:r>
            <a:endParaRPr sz="1800" b="0" i="1" u="none" strike="noStrike" cap="none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1" u="none" strike="noStrike" cap="none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Scope for modification</a:t>
            </a:r>
            <a:endParaRPr sz="1800" b="0" i="1" u="none" strike="noStrike" cap="none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06025BC5-7C94-5C98-2D15-942D1688F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" y="93692"/>
            <a:ext cx="1274082" cy="71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447FC6A3-CF91-C466-A8E1-E59618E61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61" y="61292"/>
            <a:ext cx="1564184" cy="78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79;p2">
            <a:extLst>
              <a:ext uri="{FF2B5EF4-FFF2-40B4-BE49-F238E27FC236}">
                <a16:creationId xmlns:a16="http://schemas.microsoft.com/office/drawing/2014/main" id="{53F4EA79-7C37-3DDA-9A76-CDEDE4D20A6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617" y="4763779"/>
            <a:ext cx="1729350" cy="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ctrTitle"/>
          </p:nvPr>
        </p:nvSpPr>
        <p:spPr>
          <a:xfrm>
            <a:off x="1727838" y="775875"/>
            <a:ext cx="57834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4800">
              <a:solidFill>
                <a:srgbClr val="07376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4800">
              <a:solidFill>
                <a:srgbClr val="07376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4800">
              <a:solidFill>
                <a:srgbClr val="07376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4800">
              <a:solidFill>
                <a:srgbClr val="07376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4800">
              <a:solidFill>
                <a:srgbClr val="07376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4800">
                <a:solidFill>
                  <a:srgbClr val="073763"/>
                </a:solidFill>
              </a:rPr>
              <a:t>THANK YOU</a:t>
            </a:r>
            <a:endParaRPr sz="4800">
              <a:solidFill>
                <a:srgbClr val="073763"/>
              </a:solidFill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0" y="4543750"/>
            <a:ext cx="9144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D85C6"/>
                </a:solidFill>
              </a:rPr>
              <a:t>link</a:t>
            </a:r>
            <a:endParaRPr sz="1400" b="0" i="0" u="none" strike="noStrike" cap="non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5E220DAB-51B2-F411-7FF0-91E6FF216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" y="93692"/>
            <a:ext cx="1274082" cy="71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86267CE2-F099-248A-8E0F-EF348A36E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61" y="61292"/>
            <a:ext cx="1564184" cy="78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79;p2">
            <a:extLst>
              <a:ext uri="{FF2B5EF4-FFF2-40B4-BE49-F238E27FC236}">
                <a16:creationId xmlns:a16="http://schemas.microsoft.com/office/drawing/2014/main" id="{FC55D37E-C81A-DCD4-E241-926D64CAC74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617" y="4763779"/>
            <a:ext cx="1729350" cy="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Hackathon -Idea_Submission_STD- Template</Template>
  <TotalTime>2</TotalTime>
  <Words>243</Words>
  <Application>Microsoft Office PowerPoint</Application>
  <PresentationFormat>On-screen Show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 Slab</vt:lpstr>
      <vt:lpstr>Arial</vt:lpstr>
      <vt:lpstr>Roboto</vt:lpstr>
      <vt:lpstr>Calibri</vt:lpstr>
      <vt:lpstr>Marina</vt:lpstr>
      <vt:lpstr>QETCI</vt:lpstr>
      <vt:lpstr>TEAM NAME and MEMBER DETAILS</vt:lpstr>
      <vt:lpstr>PROBLEM STATEMENT</vt:lpstr>
      <vt:lpstr>SOLUTION</vt:lpstr>
      <vt:lpstr>METHODOLOGY</vt:lpstr>
      <vt:lpstr>SOCIETAL IMPACT/ NOVELTY</vt:lpstr>
      <vt:lpstr>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Makeathon 2022</dc:title>
  <dc:creator>Poojitha  Shetty</dc:creator>
  <cp:lastModifiedBy>Ali Haider</cp:lastModifiedBy>
  <cp:revision>4</cp:revision>
  <dcterms:created xsi:type="dcterms:W3CDTF">2022-01-24T08:43:14Z</dcterms:created>
  <dcterms:modified xsi:type="dcterms:W3CDTF">2022-07-25T08:25:45Z</dcterms:modified>
</cp:coreProperties>
</file>