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9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FEA34-539D-42E1-B25C-D549B6348AD8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F283-1FD1-44AF-BFC0-B6597CD91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1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DaR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一个没有参与到训练当中，一个是参与到训练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F283-1FD1-44AF-BFC0-B6597CD911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9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F6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science</a:t>
            </a:r>
            <a:r>
              <a:rPr lang="en-US" altLang="zh-CN" baseline="0" dirty="0" err="1" smtClean="0"/>
              <a:t>QA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F283-1FD1-44AF-BFC0-B6597CD911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4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2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3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7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9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6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7645-3CC8-4CC3-97C3-8C688C879551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C473-408B-4E06-A1DE-CDBA9DBB1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2" y="923672"/>
            <a:ext cx="10634617" cy="4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04" y="724412"/>
            <a:ext cx="10200000" cy="23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73" y="3700587"/>
            <a:ext cx="1017142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93" y="1478167"/>
            <a:ext cx="4510695" cy="384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95" y="1698776"/>
            <a:ext cx="4513419" cy="31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40" y="579903"/>
            <a:ext cx="10142857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27" y="184472"/>
            <a:ext cx="8754310" cy="62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86" y="1398564"/>
            <a:ext cx="9180952" cy="35333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154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LLaVA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82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31" y="975860"/>
            <a:ext cx="10000000" cy="4466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1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30" y="596189"/>
            <a:ext cx="9952830" cy="5417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STIC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0233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" y="424026"/>
            <a:ext cx="11483082" cy="59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Problem Setting and Preliminaries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68" y="1285876"/>
            <a:ext cx="7620920" cy="9817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592077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1.Generative</a:t>
            </a:r>
            <a:r>
              <a:rPr lang="en-US" altLang="zh-CN" dirty="0" smtClean="0"/>
              <a:t> vision language models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788592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2.Alignment</a:t>
            </a:r>
            <a:r>
              <a:rPr lang="en-US" altLang="zh-CN" dirty="0" smtClean="0"/>
              <a:t> fine-tuning.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2" y="3157924"/>
            <a:ext cx="10647619" cy="7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6" y="3894563"/>
            <a:ext cx="11141706" cy="1084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806" y="4979557"/>
            <a:ext cx="8871573" cy="12479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357" y="6227520"/>
            <a:ext cx="2561905" cy="5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4299" y="51079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DPO</a:t>
            </a:r>
            <a:r>
              <a:rPr lang="zh-CN" altLang="en-US" sz="1400" dirty="0" smtClean="0"/>
              <a:t>原文截取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51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Method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88" y="369332"/>
            <a:ext cx="9397434" cy="58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85" y="1069261"/>
            <a:ext cx="10190476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Result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0" y="1522388"/>
            <a:ext cx="10409524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</Words>
  <Application>Microsoft Office PowerPoint</Application>
  <PresentationFormat>宽屏</PresentationFormat>
  <Paragraphs>13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54</cp:revision>
  <dcterms:created xsi:type="dcterms:W3CDTF">2024-06-19T02:46:35Z</dcterms:created>
  <dcterms:modified xsi:type="dcterms:W3CDTF">2024-06-22T02:08:46Z</dcterms:modified>
</cp:coreProperties>
</file>