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2" r:id="rId9"/>
    <p:sldId id="263" r:id="rId10"/>
    <p:sldId id="265" r:id="rId11"/>
    <p:sldId id="264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1516E-02B8-46CC-9B44-8AB3AAA53E81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4DB5-EBB0-427D-AB0A-5617AC965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原始中筛选出 </a:t>
            </a:r>
            <a:r>
              <a:rPr lang="en-US" altLang="zh-CN" dirty="0" err="1"/>
              <a:t>40K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I,Q,A</a:t>
            </a:r>
            <a:r>
              <a:rPr lang="zh-CN" altLang="en-US" dirty="0"/>
              <a:t>）</a:t>
            </a:r>
            <a:r>
              <a:rPr lang="en-US" altLang="zh-CN" dirty="0"/>
              <a:t> +  </a:t>
            </a:r>
            <a:r>
              <a:rPr lang="en-US" altLang="zh-CN" dirty="0" err="1"/>
              <a:t>200K</a:t>
            </a:r>
            <a:r>
              <a:rPr lang="en-US" altLang="zh-CN" dirty="0"/>
              <a:t> [Data Augmentation (1)-Mining Image for QA Generation]</a:t>
            </a:r>
            <a:r>
              <a:rPr lang="en-US" altLang="zh-CN" baseline="0" dirty="0"/>
              <a:t> + </a:t>
            </a:r>
            <a:r>
              <a:rPr lang="en-US" altLang="zh-CN" baseline="0" dirty="0" err="1"/>
              <a:t>120K</a:t>
            </a:r>
            <a:r>
              <a:rPr lang="en-US" altLang="zh-CN" baseline="0" dirty="0"/>
              <a:t>[Augmentation of Original Question]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2.</a:t>
            </a:r>
            <a:r>
              <a:rPr lang="zh-CN" altLang="en-US" baseline="0" dirty="0"/>
              <a:t>从原始数据中拿</a:t>
            </a:r>
            <a:r>
              <a:rPr lang="en-US" altLang="zh-CN" b="1" baseline="0" dirty="0" err="1"/>
              <a:t>10K</a:t>
            </a:r>
            <a:r>
              <a:rPr lang="zh-CN" altLang="en-US" baseline="0" dirty="0"/>
              <a:t>数据出来，使用</a:t>
            </a:r>
            <a:r>
              <a:rPr lang="en-US" altLang="zh-CN" baseline="0" dirty="0" err="1"/>
              <a:t>GPT-4V</a:t>
            </a:r>
            <a:r>
              <a:rPr lang="en-US" altLang="zh-CN" baseline="0" dirty="0"/>
              <a:t> </a:t>
            </a:r>
            <a:r>
              <a:rPr lang="zh-CN" altLang="en-US" baseline="0" dirty="0"/>
              <a:t>标记训练数据</a:t>
            </a:r>
            <a:r>
              <a:rPr lang="en-US" altLang="zh-CN" baseline="0" dirty="0"/>
              <a:t>(</a:t>
            </a:r>
            <a:r>
              <a:rPr lang="zh-CN" altLang="en-US" baseline="0" dirty="0"/>
              <a:t>区分图像清晰度 </a:t>
            </a:r>
            <a:r>
              <a:rPr lang="en-US" altLang="zh-CN" baseline="0" dirty="0"/>
              <a:t>0  1 </a:t>
            </a:r>
            <a:r>
              <a:rPr lang="zh-CN" altLang="en-US" baseline="0" dirty="0"/>
              <a:t>、复杂性</a:t>
            </a:r>
            <a:r>
              <a:rPr lang="en-US" altLang="zh-CN" baseline="0" dirty="0"/>
              <a:t>0 1 2 3)-&gt;fine-tune </a:t>
            </a:r>
            <a:r>
              <a:rPr lang="zh-CN" altLang="en-US" baseline="0" dirty="0"/>
              <a:t>分类</a:t>
            </a:r>
            <a:r>
              <a:rPr lang="en-US" altLang="zh-CN" baseline="0" dirty="0" err="1"/>
              <a:t>vit</a:t>
            </a:r>
            <a:r>
              <a:rPr lang="en-US" altLang="zh-CN" baseline="0" dirty="0"/>
              <a:t>  </a:t>
            </a:r>
            <a:r>
              <a:rPr lang="en-US" altLang="zh-CN" baseline="0" dirty="0" err="1"/>
              <a:t>ViT</a:t>
            </a:r>
            <a:r>
              <a:rPr lang="en-US" altLang="zh-CN" baseline="0" dirty="0"/>
              <a:t>-Large-</a:t>
            </a:r>
            <a:r>
              <a:rPr lang="en-US" altLang="zh-CN" baseline="0" dirty="0" err="1"/>
              <a:t>Patch16</a:t>
            </a:r>
            <a:r>
              <a:rPr lang="en-US" altLang="zh-CN" baseline="0" dirty="0"/>
              <a:t>-224  </a:t>
            </a:r>
            <a:r>
              <a:rPr lang="en-US" altLang="zh-CN" baseline="0" dirty="0" err="1"/>
              <a:t>5epoch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3. </a:t>
            </a:r>
            <a:r>
              <a:rPr lang="zh-CN" altLang="en-US" baseline="0" dirty="0"/>
              <a:t>全量 </a:t>
            </a:r>
            <a:r>
              <a:rPr lang="en-US" altLang="zh-CN" baseline="0" dirty="0"/>
              <a:t>2 epoch </a:t>
            </a:r>
            <a:r>
              <a:rPr lang="en-US" altLang="zh-CN" baseline="0" dirty="0" err="1"/>
              <a:t>A800</a:t>
            </a:r>
            <a:r>
              <a:rPr lang="en-US" altLang="zh-CN" baseline="0" dirty="0"/>
              <a:t>*8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8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复杂性：决定如何区分：对象的数量、它们的位置关系、数学计算的需要、细节级别、纹理和材质属性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Iconqa</a:t>
            </a:r>
            <a:r>
              <a:rPr lang="zh-CN" altLang="en-US" dirty="0"/>
              <a:t>、</a:t>
            </a:r>
            <a:r>
              <a:rPr lang="en-US" altLang="zh-CN" dirty="0" err="1"/>
              <a:t>clevr</a:t>
            </a:r>
            <a:r>
              <a:rPr lang="en-US" altLang="zh-CN" dirty="0"/>
              <a:t>-math</a:t>
            </a:r>
            <a:r>
              <a:rPr lang="zh-CN" altLang="en-US" dirty="0"/>
              <a:t>、</a:t>
            </a:r>
            <a:r>
              <a:rPr lang="en-US" altLang="zh-CN" dirty="0" err="1"/>
              <a:t>TabMWP</a:t>
            </a:r>
            <a:r>
              <a:rPr lang="en-US" altLang="zh-CN" baseline="0" dirty="0"/>
              <a:t> </a:t>
            </a:r>
            <a:r>
              <a:rPr lang="zh-CN" altLang="en-US" baseline="0" dirty="0"/>
              <a:t>都是</a:t>
            </a:r>
            <a:r>
              <a:rPr lang="en-US" altLang="zh-CN" baseline="0" dirty="0" err="1"/>
              <a:t>MWP</a:t>
            </a:r>
            <a:r>
              <a:rPr lang="zh-CN" altLang="en-US" baseline="0" dirty="0"/>
              <a:t>任务 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数学应用题）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TF-IDF</a:t>
            </a:r>
            <a:r>
              <a:rPr lang="en-US" altLang="zh-CN" baseline="0" dirty="0"/>
              <a:t> </a:t>
            </a:r>
            <a:r>
              <a:rPr lang="zh-CN" altLang="en-US" baseline="0" dirty="0"/>
              <a:t>提取特征文本问题 聚类使用</a:t>
            </a:r>
            <a:r>
              <a:rPr lang="en-US" altLang="zh-CN" baseline="0" dirty="0"/>
              <a:t>K-means  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在对训练集中的问题进行聚类后，每个聚类在内部代表一种特定的可供参考的提问形式和模式。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4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复杂性、逻辑一致性、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语义不规范的（在不影响其语义理解的情况下对原始问题进行了简化。）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0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DS </a:t>
            </a:r>
            <a:r>
              <a:rPr lang="zh-CN" altLang="en-US" dirty="0"/>
              <a:t>未使用新合成的数据 </a:t>
            </a:r>
            <a:r>
              <a:rPr lang="en-US" altLang="zh-CN" dirty="0" err="1"/>
              <a:t>200K+120K</a:t>
            </a:r>
            <a:r>
              <a:rPr lang="en-US" altLang="zh-CN" dirty="0"/>
              <a:t> </a:t>
            </a:r>
            <a:r>
              <a:rPr lang="zh-CN" altLang="en-US" dirty="0"/>
              <a:t>只使用</a:t>
            </a:r>
            <a:r>
              <a:rPr lang="en-US" altLang="zh-CN" dirty="0" err="1"/>
              <a:t>40K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en-US" altLang="zh-CN" dirty="0" err="1"/>
              <a:t>A100</a:t>
            </a:r>
            <a:r>
              <a:rPr lang="en-US" altLang="zh-CN" dirty="0"/>
              <a:t> full-tune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4DB5-EBB0-427D-AB0A-5617AC965B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1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9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3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9590-9AC3-4389-82DC-B2E66D7BE8E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5E2F-F0EC-405B-AFEF-4B95CE9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4" y="1381057"/>
            <a:ext cx="10996508" cy="31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22" y="581793"/>
            <a:ext cx="8419048" cy="5361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7957" y="5817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复杂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98571" y="581695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形式变换 但还是相同问题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1950" y="5817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简化</a:t>
            </a:r>
          </a:p>
        </p:txBody>
      </p:sp>
    </p:spTree>
    <p:extLst>
      <p:ext uri="{BB962C8B-B14F-4D97-AF65-F5344CB8AC3E}">
        <p14:creationId xmlns:p14="http://schemas.microsoft.com/office/powerpoint/2010/main" val="32171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09" y="692695"/>
            <a:ext cx="9895072" cy="52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05" y="1543410"/>
            <a:ext cx="6828571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88" y="0"/>
            <a:ext cx="7939780" cy="6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957FA2-FF78-4284-BDF6-CD5DF73F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" y="2613160"/>
            <a:ext cx="11825555" cy="16316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920EDA-3D54-4BD5-8B77-2EC19CC09036}"/>
              </a:ext>
            </a:extLst>
          </p:cNvPr>
          <p:cNvSpPr txBox="1"/>
          <p:nvPr/>
        </p:nvSpPr>
        <p:spPr>
          <a:xfrm>
            <a:off x="0" y="1335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Eval_MathVerse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219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3ADBB1-5946-4578-87B1-AD04D75A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1" y="2591780"/>
            <a:ext cx="11928297" cy="16744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8F0C08-578C-4F37-B564-075154CB3DB8}"/>
              </a:ext>
            </a:extLst>
          </p:cNvPr>
          <p:cNvSpPr txBox="1"/>
          <p:nvPr/>
        </p:nvSpPr>
        <p:spPr>
          <a:xfrm>
            <a:off x="0" y="133564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Eval_MathVerse</a:t>
            </a:r>
            <a:r>
              <a:rPr lang="en-US" altLang="zh-CN" b="1" dirty="0"/>
              <a:t>  -  </a:t>
            </a:r>
            <a:r>
              <a:rPr lang="en-US" altLang="zh-CN" b="1" dirty="0" err="1"/>
              <a:t>STIC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875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52" y="281352"/>
            <a:ext cx="10268103" cy="60933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4193" y="12746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Mining Image for QA Generation</a:t>
            </a:r>
            <a:endParaRPr lang="zh-CN" altLang="en-US" sz="1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865874" y="127464"/>
            <a:ext cx="3055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Augmentation of Original Question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152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4" y="471943"/>
            <a:ext cx="5104762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80" y="248832"/>
            <a:ext cx="10071190" cy="63250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373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3.3.1 Mining Image for QA Generation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467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88" y="0"/>
            <a:ext cx="4322424" cy="65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95" y="365806"/>
            <a:ext cx="5228571" cy="56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3.2.2 Augmentation of Original Question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95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1" y="93168"/>
            <a:ext cx="8920479" cy="6664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280" y="931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Sample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36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Results</a:t>
            </a: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75" y="0"/>
            <a:ext cx="7629116" cy="65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5" y="1035773"/>
            <a:ext cx="10200000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239</Words>
  <Application>Microsoft Office PowerPoint</Application>
  <PresentationFormat>宽屏</PresentationFormat>
  <Paragraphs>29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112</cp:revision>
  <dcterms:created xsi:type="dcterms:W3CDTF">2024-07-01T12:12:25Z</dcterms:created>
  <dcterms:modified xsi:type="dcterms:W3CDTF">2024-07-05T13:18:25Z</dcterms:modified>
</cp:coreProperties>
</file>