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532F-6B79-0A05-B979-83259194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36546-222B-038C-A538-BDFCDDB86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E9DD-80A9-9D19-1718-E18F1E8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8442-A1B3-AC8C-F611-650FD128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D6E6-47E5-FFD3-C395-35E6698B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8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F59A-C1DD-F3F9-7227-AC4D4AB1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325A-8908-DFA4-8EF3-DEBA1C65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B2C4-5C25-ADE0-84B8-17549DC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EF44-64F8-3F1F-E8E0-F5D73685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FA88-A02D-8D14-C769-B578A5AE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D2D69-AAE0-8AAA-8348-A425F0843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CB32E-8BCF-6145-5562-2928B4A0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77D0-8B40-39DE-A2F5-4FB90E54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E1CC-F77B-D4BE-E9F9-247FFBEE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B1D8-CB41-72FD-D6B3-E59285DC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1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96E9-2DCF-7CD3-31C3-5E4DE069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4FF05-228E-2EE5-7C0E-3C43105F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4D1C-2596-FBA8-8E66-83D7526A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EF40-2E31-4E98-BFA6-C9B758FE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126B-3D44-C245-16E1-E70D6398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5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FFC3-EAF0-8440-7878-2869F895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3D88-352A-99CD-7838-445F48B4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B6C7-C088-91F2-FFCA-11634E03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7EB3A-C9F0-19F8-6B18-DC3BE09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BC49-E7BF-71C3-D20A-068E041F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5220-F7DE-724A-1799-2F04640D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3809-7A4F-741B-936D-8C243041B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9FAB0-C178-C8C8-B49F-87FAC7FC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0164-1FB3-8902-651B-F5F8B50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122F-3418-D5CC-CFD0-5DCFD006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9DCD7-1749-5B51-2513-DC2B83E9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77B8-A93D-9F6E-F4C7-24135B73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6AC9E-F84C-A283-AF2B-4F8335AA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9F19C-D639-7510-3FA0-7A7369E0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D802F-DABE-483F-CC20-7244794D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345D-4BF4-452D-A5DE-07CEFE59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06418-D948-3D3D-EAB2-0FE8ECF5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6578C-AD0C-2EAD-3193-48E4E84D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CB1E9-B773-7965-451C-42F58101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D583-249A-4355-91CF-83441A5C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958A4-0932-128F-DC35-1856EC76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9C71E-EFF1-BFC9-F3F5-4A20688C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FA38-7BA4-A9B5-0D97-E3488488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5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115AC-4BFA-7953-AD53-7B0BB83A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D3030-8568-ED90-41F8-9A2BB5AC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5DD05-2B6E-1678-3AFC-ED30F1C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5E7C-2E54-46EA-F7EF-3AC7E539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859F-D7F3-1FCA-9F9C-40126335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DA08-B132-21DE-6889-5B194EF7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7652-13D8-81FB-EA69-B3A2D742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39CA-CBA7-37A7-7D02-51ED0DA0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337D-C347-ACF4-72F4-B8007ED7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A727-81ED-27BC-C9B6-59BC15FF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D661E-BF0C-1598-AE73-B88CCA027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7D69-EF8A-30BA-5C2C-F34EA2E5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4CC81-9278-D833-DFDF-A1C56176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B98A2-F0D8-1D9C-73F3-BC841121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FCC0-1F0A-EC8D-8A93-FB789522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86D86-BF9A-16E0-FC0E-4CADD52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9008-3004-0876-6C41-6EE5A8FE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A5D2-2742-E188-8EBA-234051B24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D9DE-506A-404C-8C3C-B2B96ED9D2EE}" type="datetimeFigureOut">
              <a:rPr lang="en-IN" smtClean="0"/>
              <a:t>14-01-2024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B78B-39BF-5F18-7B76-330403E8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03EF-2CE3-70E7-A077-ED5E0B47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06C5-2049-4ED7-8F91-20F023C59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B7103-961C-91CC-4A06-D8FA98AA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335280"/>
            <a:ext cx="9791701" cy="63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E72FA-285E-4101-C901-DB742666A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6149F-7504-31B4-BCF7-A3F93D01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F0C21-9915-0BD5-F467-11150B70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FFB4D-9A84-B3AE-BF04-1B455B2B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-16778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C9BC8-E016-5154-C316-F8D670CA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990D4-037C-6E2D-0386-11F04E951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5B8F4-C775-2A7E-029E-0019F776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RACHARLA LIMBADRI</dc:creator>
  <cp:lastModifiedBy>RACHARLA LIMBADRI</cp:lastModifiedBy>
  <cp:revision>5</cp:revision>
  <dcterms:created xsi:type="dcterms:W3CDTF">2024-01-13T08:25:46Z</dcterms:created>
  <dcterms:modified xsi:type="dcterms:W3CDTF">2024-01-14T05:36:39Z</dcterms:modified>
</cp:coreProperties>
</file>