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67" r:id="rId11"/>
    <p:sldId id="268" r:id="rId12"/>
    <p:sldId id="265" r:id="rId13"/>
    <p:sldId id="271" r:id="rId14"/>
    <p:sldId id="270" r:id="rId15"/>
    <p:sldId id="273" r:id="rId16"/>
    <p:sldId id="272" r:id="rId17"/>
    <p:sldId id="280" r:id="rId18"/>
    <p:sldId id="269" r:id="rId19"/>
    <p:sldId id="274" r:id="rId20"/>
    <p:sldId id="281" r:id="rId21"/>
    <p:sldId id="275" r:id="rId22"/>
    <p:sldId id="278" r:id="rId23"/>
    <p:sldId id="282" r:id="rId24"/>
    <p:sldId id="276" r:id="rId25"/>
    <p:sldId id="277" r:id="rId26"/>
    <p:sldId id="266" r:id="rId27"/>
  </p:sldIdLst>
  <p:sldSz cx="18288000" cy="10287000"/>
  <p:notesSz cx="6858000" cy="9144000"/>
  <p:embeddedFontLst>
    <p:embeddedFont>
      <p:font typeface="Glacial Indifference Bold" panose="020B0604020202020204" charset="0"/>
      <p:regular r:id="rId28"/>
    </p:embeddedFont>
    <p:embeddedFont>
      <p:font typeface="HK Grotesk" panose="020B0604020202020204" charset="0"/>
      <p:regular r:id="rId29"/>
    </p:embeddedFont>
    <p:embeddedFont>
      <p:font typeface="HK Grotesk Italics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16061" y="962025"/>
            <a:ext cx="4855878" cy="159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INFOSYS</a:t>
            </a:r>
          </a:p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Springboard Internship 5.0 Batch 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98896" y="4048306"/>
            <a:ext cx="13740939" cy="268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5"/>
              </a:lnSpc>
            </a:pPr>
            <a:r>
              <a:rPr lang="en-US" sz="6217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LEARNING AND DEVELOPMENT (LGD) MANAGEMENT APPLICATION</a:t>
            </a:r>
          </a:p>
          <a:p>
            <a:pPr algn="ctr">
              <a:lnSpc>
                <a:spcPts val="7025"/>
              </a:lnSpc>
            </a:pPr>
            <a:endParaRPr lang="en-US" sz="6217" b="1" dirty="0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2917" y="8696367"/>
            <a:ext cx="4855878" cy="105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PresentedBy</a:t>
            </a:r>
          </a:p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R.Limbadri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4A1C-5790-EF2B-96D9-5D417C93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4FFB59-8A80-0CE7-60D6-495A9713F658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50221-B136-1073-13E9-81F05F71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2124075"/>
            <a:ext cx="997108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48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550BE-404B-B2D1-6A59-3CE11827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9F4CE31-7EFA-0A34-64F9-ACD51FE3579C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6D74BF-CAAF-68CF-D5FD-2703914A9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57300"/>
            <a:ext cx="9802812" cy="556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43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A32CC2D-EC27-B798-07C8-3A709A21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716213"/>
            <a:ext cx="10020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ADF7-5729-9AAC-37F7-4CA07B56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AC63FE-583F-E900-E48C-47C59AC9C4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1B3DC-AD15-2800-1FDC-92AF2F02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024063"/>
            <a:ext cx="10218738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7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EB7A6-A090-270A-A0D6-BD55942D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DF00DC-F7B9-BDCC-E307-CFD9EC5395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A1F65C8-D579-0D24-D008-48BBC16FC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1212850"/>
            <a:ext cx="48069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6D1485-FC0D-8B0A-25BB-E3A17A20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421313"/>
            <a:ext cx="98107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82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AAB39-9D20-884E-4239-C0E3BB2EF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7A5611A-2C22-E66A-84F9-C6CCD4B79C2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E58B6E8-5243-76E4-D76A-FA7FF1925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452688"/>
            <a:ext cx="9748837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73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796A-8EEB-230E-41D1-6FDD297B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8D0C82-D244-CBAA-7559-331ED5C2BB8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A54C529-50AC-DBD5-3ADD-095B54F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235075"/>
            <a:ext cx="6227763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B5438B-1F8E-E156-4983-EC082C01B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5876925"/>
            <a:ext cx="84042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4071-3DC8-552B-97EE-9BB38967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5D18A5-64A0-EFC4-0675-0E2C3A254650}"/>
              </a:ext>
            </a:extLst>
          </p:cNvPr>
          <p:cNvSpPr/>
          <p:nvPr/>
        </p:nvSpPr>
        <p:spPr>
          <a:xfrm flipH="1">
            <a:off x="-99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08E5592-4DED-F75E-20C6-B27116444073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CA9A55F-1686-BAAA-12D1-A8EA8DE4F510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AE663B6-AC67-5BA2-EB02-6E0E4320E211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EF465BF-17DB-DE4A-0EC0-1568A8449D9C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544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92BBC9A-1A19-D4A4-D8F7-6A378F4BACE1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9245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409CD6F-9EC4-D275-04EF-EDAEBCC5A6CA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486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1886D34-7099-02D4-748F-E3E3A0914BA1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MODULE </a:t>
            </a:r>
            <a:r>
              <a:rPr lang="en-US">
                <a:solidFill>
                  <a:schemeClr val="bg1"/>
                </a:solidFill>
              </a:rPr>
              <a:t>4: Employee Progress Tracking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73AF7E4-4878-742C-072B-89E6529702B6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MILESTONE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583BFE5-1FDE-4418-B60A-9ADA7521995B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5435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Description: 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Admins can track the progress of employees in their assigned courses.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C8A8A-8DBC-5CEB-D1D0-FC98625D973B}"/>
              </a:ext>
            </a:extLst>
          </p:cNvPr>
          <p:cNvSpPr txBox="1"/>
          <p:nvPr/>
        </p:nvSpPr>
        <p:spPr>
          <a:xfrm>
            <a:off x="5956300" y="3510865"/>
            <a:ext cx="5763260" cy="20415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Features: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Track course completion rates and employee performance.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Modify and reassign courses based on employee progress.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Generate detailed reports on engagement and performance.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4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15AB-409B-15A0-36E8-201EA8C5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A49DAD2-61A5-2E7F-A8A5-7AD32E89526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9F065-B434-C843-5D3A-A1C2EC202CC1}"/>
              </a:ext>
            </a:extLst>
          </p:cNvPr>
          <p:cNvSpPr txBox="1"/>
          <p:nvPr/>
        </p:nvSpPr>
        <p:spPr>
          <a:xfrm>
            <a:off x="3118104" y="4616735"/>
            <a:ext cx="8458200" cy="8027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EMPLOYEES CAN UPDATE AND CHECK THEIR PROGRESS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E5A4-EA91-5A3C-2B75-1DDEC16D5330}"/>
              </a:ext>
            </a:extLst>
          </p:cNvPr>
          <p:cNvSpPr txBox="1"/>
          <p:nvPr/>
        </p:nvSpPr>
        <p:spPr>
          <a:xfrm>
            <a:off x="1613513" y="8590491"/>
            <a:ext cx="9777774" cy="9566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/>
              <a:t>PROGRESS TRACKING OF EMPLOYEES BY ADMINS AND MANAGERS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9AC29DE-45DC-5BBC-DB21-B87515F49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5807075"/>
            <a:ext cx="97790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9A2E326-D6BC-01C3-9F80-8748061C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04825"/>
            <a:ext cx="2303462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119DF-90D8-95AF-1F01-B4966015C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1676400"/>
            <a:ext cx="9710738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8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1EB7E-0F72-1C0A-C77A-23B1DB4D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DB4C789-2DB8-3C3A-34DC-4BBC51B1DF5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A197C-06B5-263E-FA02-5E020CDCCB07}"/>
              </a:ext>
            </a:extLst>
          </p:cNvPr>
          <p:cNvSpPr txBox="1"/>
          <p:nvPr/>
        </p:nvSpPr>
        <p:spPr>
          <a:xfrm>
            <a:off x="2260116" y="6161979"/>
            <a:ext cx="9777774" cy="8027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ASSIGNING OF MORE EMPLOYEES TO A COURSE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CFB9466-D0FF-3D21-4BF7-B754DDA1B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708150"/>
            <a:ext cx="109474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5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9CA5347-4222-A524-6D20-858100D3367D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dirty="0">
                <a:solidFill>
                  <a:schemeClr val="bg1"/>
                </a:solidFill>
              </a:rPr>
              <a:t>MODULE 1 : </a:t>
            </a:r>
            <a:r>
              <a:rPr lang="en-US" dirty="0">
                <a:solidFill>
                  <a:schemeClr val="bg1"/>
                </a:solidFill>
              </a:rPr>
              <a:t>User Authentication and Role Management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2C15B24-E270-0B3B-85D3-5FE6F3400EC7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dirty="0">
                <a:solidFill>
                  <a:schemeClr val="bg1"/>
                </a:solidFill>
              </a:rPr>
              <a:t>MILESTONE 1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96D6432-6309-D194-5280-022B2C68E211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Description: </a:t>
            </a:r>
          </a:p>
          <a:p>
            <a:pPr marL="0" indent="0"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Implementation of user authentication and role-based access control for different users (account managers, admins, and employees).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ABEB6-D335-D36E-0941-F242067C5DB0}"/>
              </a:ext>
            </a:extLst>
          </p:cNvPr>
          <p:cNvSpPr txBox="1"/>
          <p:nvPr/>
        </p:nvSpPr>
        <p:spPr>
          <a:xfrm>
            <a:off x="5941060" y="3035300"/>
            <a:ext cx="5763260" cy="483465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bg1"/>
                </a:solidFill>
              </a:rPr>
              <a:t>Features: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bg1"/>
                </a:solidFill>
              </a:rPr>
              <a:t>User registration and login for Account Managers, Admins, and Employees.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bg1"/>
                </a:solidFill>
              </a:rPr>
              <a:t>Secure access with JWT tokens.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chemeClr val="bg1"/>
                </a:solidFill>
              </a:rPr>
              <a:t> Role based access control for different actions (submitting requests, creating courses, tracking progress).</a:t>
            </a:r>
            <a:endParaRPr lang="en-IN" sz="2800" b="1" dirty="0">
              <a:solidFill>
                <a:schemeClr val="bg1"/>
              </a:solidFill>
            </a:endParaRPr>
          </a:p>
          <a:p>
            <a:pPr defTabSz="1733930" fontAlgn="auto">
              <a:spcBef>
                <a:spcPts val="3300"/>
              </a:spcBef>
              <a:spcAft>
                <a:spcPts val="0"/>
              </a:spcAft>
              <a:defRPr/>
            </a:pP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AF4F-A4FE-88F4-A6FF-9F9CA5C8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321260-DC0A-86FD-2BFD-D8E1B13EA56D}"/>
              </a:ext>
            </a:extLst>
          </p:cNvPr>
          <p:cNvSpPr/>
          <p:nvPr/>
        </p:nvSpPr>
        <p:spPr>
          <a:xfrm flipH="1">
            <a:off x="-99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F9DB786-8F80-F70C-407D-065AC0CC39EF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49F5997-2911-1292-0A8D-07AEE316E626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30BFFAA-FB06-6B5E-00A5-E58AB8FDC686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0ECC2A1-3D6A-A82E-D3F3-C6021E9AC808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544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987206A-A113-9AC0-189B-F74A8D80AF52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9245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8DD45E-64A0-3E4D-22DB-54CD807EB436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486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9737505-B689-7BBF-FC84-03E5E4BBB186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7CCBB6C-23E5-E2A6-0F13-A5D0E9C7FE69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AFBE2C6-AADF-7A88-586A-3E7410F5909A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5435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9866A8-CA4B-17BD-46AA-35C984C9D2D5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MODULE </a:t>
            </a:r>
            <a:r>
              <a:rPr lang="en-US">
                <a:solidFill>
                  <a:schemeClr val="bg1"/>
                </a:solidFill>
              </a:rPr>
              <a:t>5: Feedback Collection and Reporting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37C22A8-FBF6-564A-C4EF-7DDBA5B30B7F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MILESTONE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C24A8B8-644E-706E-9475-58E3F5B8D59D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Description: 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Employees provide feedback after completing each course, and admins analyze it to improve course content and structure.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7C8B7-DC18-98B2-5801-E5126EEBC0E0}"/>
              </a:ext>
            </a:extLst>
          </p:cNvPr>
          <p:cNvSpPr txBox="1"/>
          <p:nvPr/>
        </p:nvSpPr>
        <p:spPr>
          <a:xfrm>
            <a:off x="5956300" y="3787864"/>
            <a:ext cx="5763260" cy="14875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Features: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Collect feedback from employees after course completion.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Analyze feedback to improve future courses.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Generate feedback reports for course improvement.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1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EECE-61B6-DFEB-672A-8FDF53B1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FB3D53-9ED5-9F1B-668B-4BDFDFD267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A127E-7D78-4C3F-08A8-182149D9FBBF}"/>
              </a:ext>
            </a:extLst>
          </p:cNvPr>
          <p:cNvSpPr txBox="1"/>
          <p:nvPr/>
        </p:nvSpPr>
        <p:spPr>
          <a:xfrm>
            <a:off x="2260116" y="6161979"/>
            <a:ext cx="9777774" cy="8027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ASSIGNING OF MORE EMPLOYEES TO A COURSE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1C8763-C524-2A0F-6070-D8B816BE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852488"/>
            <a:ext cx="884555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C68C0-9A72-2A5F-DD41-819C887E360E}"/>
              </a:ext>
            </a:extLst>
          </p:cNvPr>
          <p:cNvSpPr txBox="1"/>
          <p:nvPr/>
        </p:nvSpPr>
        <p:spPr>
          <a:xfrm>
            <a:off x="2438400" y="8299904"/>
            <a:ext cx="8016240" cy="9566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/>
              <a:t>EMPLOYEES CAN SUBMIT FEEDBACK ON COURSES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5291392-ED0C-6A70-E987-C08E98DE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525" y="5013325"/>
            <a:ext cx="75596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4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CF2A-8120-1572-6290-FEF7702F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C904A37-3C3B-B128-713A-57F0B80A9EC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F4C87-12A6-6DBA-7977-AD676AAD4B2E}"/>
              </a:ext>
            </a:extLst>
          </p:cNvPr>
          <p:cNvSpPr txBox="1"/>
          <p:nvPr/>
        </p:nvSpPr>
        <p:spPr>
          <a:xfrm>
            <a:off x="2438400" y="8299904"/>
            <a:ext cx="8016240" cy="95667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/>
              <a:t>EMPLOYEES CAN SUBMIT FEEDBACK ON COURSES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AFB3-7420-FDFC-919D-8CCF8686422A}"/>
              </a:ext>
            </a:extLst>
          </p:cNvPr>
          <p:cNvSpPr txBox="1"/>
          <p:nvPr/>
        </p:nvSpPr>
        <p:spPr>
          <a:xfrm>
            <a:off x="1435040" y="8381155"/>
            <a:ext cx="10576125" cy="8027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ADMINS AND MANAGERS CAN VIEW FEEDBACK  ANALYSE STATISTICS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EC567E-2871-C215-C973-962C5B291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114425"/>
            <a:ext cx="1101725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2364011-B72F-5218-D2CD-C85B1C7B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997325"/>
            <a:ext cx="72612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436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83F8-B9EB-B1DF-B872-36BA39069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F409D8F-2721-D15B-0AB5-9709B06F2AB4}"/>
              </a:ext>
            </a:extLst>
          </p:cNvPr>
          <p:cNvSpPr/>
          <p:nvPr/>
        </p:nvSpPr>
        <p:spPr>
          <a:xfrm flipH="1">
            <a:off x="-99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B56B56A-CB37-64D6-4FD0-28F98DD1B0A3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4B69AC3-8A5E-76E5-2FC8-7C8F8988111B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7A6535A-07D8-F10C-EF7D-C7E0DC223595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3FDC436-2089-E188-B8F2-7E0092941836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544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F1E5695-4359-B7A6-2D4A-4C7AB9079F45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9245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03FA8F-2CDB-7A64-3AC9-BBA350A43755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486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381D13B-1D1F-E2D8-3008-C165935F026B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8385530-8C32-3CE5-75E3-5B6D68FEE925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8C7A424-78C1-F3B0-CD6F-72C63E218D62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5435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65F35DD-D7DE-67FC-38E5-BAF5495F665D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50E4897-8A75-5A6A-1E80-296D93DFEFE1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DD9EDB1-7C60-EBA2-928D-5C04D3026AB0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8265D23-40F6-BD75-5DF1-95BBF3CFF203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MODULE </a:t>
            </a:r>
            <a:r>
              <a:rPr lang="en-US">
                <a:solidFill>
                  <a:schemeClr val="bg1"/>
                </a:solidFill>
              </a:rPr>
              <a:t>6: Dashboard Overview and Reporting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3857B7A-1B75-F349-9D58-D19C1F428D8B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MILESTONE 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E94AC10-6255-7BBA-AA2B-DD4A7CDCDDB2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Description: 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 central dashboard provides a snapshot of course statistics and employee progress, offering high level reporting..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60854-860B-AD12-8479-08E8F3D30F58}"/>
              </a:ext>
            </a:extLst>
          </p:cNvPr>
          <p:cNvSpPr txBox="1"/>
          <p:nvPr/>
        </p:nvSpPr>
        <p:spPr>
          <a:xfrm>
            <a:off x="5956300" y="3787864"/>
            <a:ext cx="5763260" cy="14875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Features: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Displays course assignment statuses, employee progress, and feedback.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Summarizes key metrics in visual charts for admin oversight.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EAE8A-20B3-6582-EC4C-A6AA87C68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D612739-1DFE-1DA1-D027-10C257A1AC4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BCE10-83CC-C544-11E1-A6C31C70E5C7}"/>
              </a:ext>
            </a:extLst>
          </p:cNvPr>
          <p:cNvSpPr txBox="1"/>
          <p:nvPr/>
        </p:nvSpPr>
        <p:spPr>
          <a:xfrm>
            <a:off x="1435040" y="8381155"/>
            <a:ext cx="10576125" cy="8027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1733930" fontAlgn="auto">
              <a:spcBef>
                <a:spcPts val="3300"/>
              </a:spcBef>
              <a:spcAft>
                <a:spcPts val="0"/>
              </a:spcAft>
              <a:defRPr/>
            </a:pPr>
            <a:r>
              <a:rPr lang="en-IN" dirty="0">
                <a:solidFill>
                  <a:schemeClr val="bg1"/>
                </a:solidFill>
              </a:rPr>
              <a:t>EMPLOYEES GET NOTIFIES WHEN THEY ARE ASIGNED A COURSE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8422B3A-3D0B-0610-56B3-954C91C63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4651375"/>
            <a:ext cx="78136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A1581F4-F9D8-C172-D9D9-FF598422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760413"/>
            <a:ext cx="781367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56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76D2A-46AD-0837-2409-E3FD95891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43D562D-6407-5C7E-7818-DB99919F30A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A4911-0455-80D2-1D62-3AE614CC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1590675"/>
            <a:ext cx="8970962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4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2860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76B70F2-E254-776F-58F3-5D7B357BF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65" y="902804"/>
            <a:ext cx="4699693" cy="782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3F6FAE5-E3D1-2F0E-6131-1D8F9546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3" y="2655718"/>
            <a:ext cx="6900862" cy="416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676437BF-7747-BE4B-0AAE-B276C48F9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504" y="2885746"/>
            <a:ext cx="3446462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57125" y="2320674"/>
            <a:ext cx="6142093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OUR MISSION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7125" y="3699822"/>
            <a:ext cx="7402185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Lorem ipsum dolor sit amet, consectetur adipiscing elit. Integer ipsum enim, sodales id nunc sit amet, interdum gravida ex. In sit amet maximus nisl, ut ullamcorper turpis.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62025"/>
            <a:ext cx="48558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dirty="0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Admin Dashboard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927023"/>
            <a:ext cx="7430609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Lorem ipsum dolor sit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amet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consectetur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adipiscing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elit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 Integer ipsum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enim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sodales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id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nunc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sit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amet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interdum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gravida ex. In sit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amet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maximus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nisl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ut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ullamcorper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turpis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 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5F06DB67-691A-A83E-6B65-219E274D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03" y="1672241"/>
            <a:ext cx="15038011" cy="798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403422" y="8734425"/>
            <a:ext cx="48558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endParaRPr lang="en-US" sz="3000" i="1" dirty="0">
              <a:solidFill>
                <a:srgbClr val="FFFFFF"/>
              </a:solidFill>
              <a:latin typeface="HK Grotesk Italics"/>
              <a:ea typeface="HK Grotesk Italics"/>
              <a:cs typeface="HK Grotesk Italics"/>
              <a:sym typeface="HK Grotesk Itali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CF0CBDBA-703A-0C1B-91A1-8A717156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428750"/>
            <a:ext cx="99250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95921147-6594-6EF2-3C61-91B4E98B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5981700"/>
            <a:ext cx="9925050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89864C-08E3-854D-DFD6-246043DD50E9}"/>
              </a:ext>
            </a:extLst>
          </p:cNvPr>
          <p:cNvSpPr txBox="1"/>
          <p:nvPr/>
        </p:nvSpPr>
        <p:spPr>
          <a:xfrm>
            <a:off x="1219200" y="86809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Manager Dashboard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381000" y="-1657"/>
            <a:ext cx="8229600" cy="1202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sz="2400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Employee Dashboard 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938D4C1-EB84-5AD2-645A-E4861A71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9700"/>
            <a:ext cx="119634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4D5F738C-9A59-657F-4803-A4B5EF405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96100"/>
            <a:ext cx="11963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13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671E8C0-621F-C77D-6325-1B904595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844550"/>
            <a:ext cx="96393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3EF7788-DB28-DB7B-3736-038BB247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4876800"/>
            <a:ext cx="96393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E23762-62AF-5BEE-8C12-9BAAAEF2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57300"/>
            <a:ext cx="96583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92541-316D-0B1D-212F-C1C012AEA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891FEFB-FEAA-3388-9BE7-2A23D579CE6D}"/>
              </a:ext>
            </a:extLst>
          </p:cNvPr>
          <p:cNvSpPr/>
          <p:nvPr/>
        </p:nvSpPr>
        <p:spPr>
          <a:xfrm flipH="1">
            <a:off x="-99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A6AB538-4198-464A-6B5E-37FCDFAA9AA1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AB7F978-90CB-2097-FE1C-A2F4193EDB09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F5E613D-5FB4-89CF-FDA1-027B3BB28A27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D962BE-263F-96D8-F9CA-06B50DFD6F1C}"/>
              </a:ext>
            </a:extLst>
          </p:cNvPr>
          <p:cNvSpPr txBox="1">
            <a:spLocks/>
          </p:cNvSpPr>
          <p:nvPr/>
        </p:nvSpPr>
        <p:spPr>
          <a:xfrm>
            <a:off x="698500" y="1447800"/>
            <a:ext cx="11607800" cy="5444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MODULE </a:t>
            </a:r>
            <a:r>
              <a:rPr lang="en-US">
                <a:solidFill>
                  <a:schemeClr val="bg1"/>
                </a:solidFill>
              </a:rPr>
              <a:t>3: Course Creation and Assignment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E627BC7-BDD2-547C-020A-3C2D8080CE96}"/>
              </a:ext>
            </a:extLst>
          </p:cNvPr>
          <p:cNvSpPr txBox="1">
            <a:spLocks/>
          </p:cNvSpPr>
          <p:nvPr/>
        </p:nvSpPr>
        <p:spPr>
          <a:xfrm>
            <a:off x="698500" y="381000"/>
            <a:ext cx="11607800" cy="9245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>
                <a:solidFill>
                  <a:schemeClr val="bg1"/>
                </a:solidFill>
              </a:rPr>
              <a:t>MILESTONE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E82234-DA0F-EBDC-8B04-0395D084BC44}"/>
              </a:ext>
            </a:extLst>
          </p:cNvPr>
          <p:cNvSpPr txBox="1">
            <a:spLocks noChangeArrowheads="1"/>
          </p:cNvSpPr>
          <p:nvPr/>
        </p:nvSpPr>
        <p:spPr>
          <a:xfrm>
            <a:off x="698500" y="3035300"/>
            <a:ext cx="5105400" cy="486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Description: </a:t>
            </a:r>
          </a:p>
          <a:p>
            <a:pPr marL="0" indent="0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Admins create courses based on approved requests, generate employee credentials, and assign courses.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112C2-109D-6D2F-A3E7-8F237172D2D3}"/>
              </a:ext>
            </a:extLst>
          </p:cNvPr>
          <p:cNvSpPr txBox="1"/>
          <p:nvPr/>
        </p:nvSpPr>
        <p:spPr>
          <a:xfrm>
            <a:off x="5956300" y="3787864"/>
            <a:ext cx="5763260" cy="14875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Features: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Create and manage courses with multiple modules.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Generate login credentials for employees.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Assign courses to specific employees and track their progress.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434</Words>
  <Application>Microsoft Office PowerPoint</Application>
  <PresentationFormat>Custom</PresentationFormat>
  <Paragraphs>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HK Grotesk</vt:lpstr>
      <vt:lpstr>HK Grotesk Italics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Artificial Intelligence Presentation</dc:title>
  <cp:lastModifiedBy>RACHARLA LIMBADRI</cp:lastModifiedBy>
  <cp:revision>4</cp:revision>
  <dcterms:created xsi:type="dcterms:W3CDTF">2006-08-16T00:00:00Z</dcterms:created>
  <dcterms:modified xsi:type="dcterms:W3CDTF">2025-01-02T12:57:15Z</dcterms:modified>
  <dc:identifier>DAGawFburs4</dc:identifier>
</cp:coreProperties>
</file>