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Analyzing Amazon Sales </a:t>
            </a:r>
            <a:r>
              <a:rPr lang="en-US" b="0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 Pooja  </a:t>
            </a:r>
            <a:r>
              <a:rPr lang="en-US" dirty="0" err="1" smtClean="0"/>
              <a:t>Bahirat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670" y="490330"/>
            <a:ext cx="10151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of </a:t>
            </a:r>
            <a:r>
              <a:rPr lang="en-US" dirty="0"/>
              <a:t>Linear </a:t>
            </a:r>
            <a:r>
              <a:rPr lang="en-US" dirty="0" err="1"/>
              <a:t>RegressionSelecting</a:t>
            </a:r>
            <a:r>
              <a:rPr lang="en-US" dirty="0"/>
              <a:t> the independent variables and target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Splitting </a:t>
            </a:r>
            <a:r>
              <a:rPr lang="en-US" dirty="0"/>
              <a:t>the data into training and testing datasets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Standardizing </a:t>
            </a:r>
            <a:r>
              <a:rPr lang="en-US" dirty="0"/>
              <a:t>the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Performing </a:t>
            </a:r>
            <a:r>
              <a:rPr lang="en-US" dirty="0"/>
              <a:t>fit transform on </a:t>
            </a:r>
            <a:r>
              <a:rPr lang="en-US" dirty="0" err="1"/>
              <a:t>X_train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Performing </a:t>
            </a:r>
            <a:r>
              <a:rPr lang="en-US" dirty="0"/>
              <a:t>fit transform on </a:t>
            </a:r>
            <a:r>
              <a:rPr lang="en-US" dirty="0" err="1"/>
              <a:t>X_test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Applying </a:t>
            </a:r>
            <a:r>
              <a:rPr lang="en-US" dirty="0"/>
              <a:t>Linear Regression on 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Calculating </a:t>
            </a:r>
            <a:r>
              <a:rPr lang="en-US" dirty="0"/>
              <a:t>mean squared </a:t>
            </a:r>
            <a:r>
              <a:rPr lang="en-US" dirty="0" err="1"/>
              <a:t>error.Creating</a:t>
            </a:r>
            <a:r>
              <a:rPr lang="en-US" dirty="0"/>
              <a:t> kernel density estimate </a:t>
            </a:r>
            <a:r>
              <a:rPr lang="en-US" dirty="0" smtClean="0"/>
              <a:t>plot.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8" t="51061" r="34651" b="2094"/>
          <a:stretch/>
        </p:blipFill>
        <p:spPr>
          <a:xfrm>
            <a:off x="2862470" y="3313043"/>
            <a:ext cx="5552660" cy="28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1965" y="150478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lotting </a:t>
            </a:r>
            <a:r>
              <a:rPr lang="en-US" dirty="0"/>
              <a:t>the predicted values against the actual values to visualize how well the model is fitting the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5" t="19909" r="34915" b="18489"/>
          <a:stretch/>
        </p:blipFill>
        <p:spPr>
          <a:xfrm>
            <a:off x="2994990" y="2557669"/>
            <a:ext cx="5367131" cy="34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/>
              <a:t>of a predictive model for predicting sales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Perform ETL (Extract-Transform-Load) on dataset.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dashboard by using tableau</a:t>
            </a:r>
            <a:r>
              <a:rPr lang="en-US" dirty="0" smtClean="0"/>
              <a:t>.</a:t>
            </a:r>
          </a:p>
          <a:p>
            <a:r>
              <a:rPr lang="en-US" dirty="0" smtClean="0"/>
              <a:t> Benefits:</a:t>
            </a:r>
          </a:p>
          <a:p>
            <a:r>
              <a:rPr lang="en-US" dirty="0" smtClean="0"/>
              <a:t> Better </a:t>
            </a:r>
            <a:r>
              <a:rPr lang="en-US" dirty="0"/>
              <a:t>understand and </a:t>
            </a:r>
            <a:r>
              <a:rPr lang="en-US" dirty="0" smtClean="0"/>
              <a:t>optimize  </a:t>
            </a:r>
            <a:r>
              <a:rPr lang="en-US" dirty="0"/>
              <a:t>revenue generation in </a:t>
            </a:r>
            <a:r>
              <a:rPr lang="en-US" dirty="0" smtClean="0"/>
              <a:t>future </a:t>
            </a:r>
          </a:p>
          <a:p>
            <a:r>
              <a:rPr lang="en-US" dirty="0" smtClean="0"/>
              <a:t>Maximize </a:t>
            </a:r>
            <a:r>
              <a:rPr lang="en-US" dirty="0"/>
              <a:t>forecasting </a:t>
            </a:r>
            <a:r>
              <a:rPr lang="en-US" dirty="0" smtClean="0"/>
              <a:t>accuracy </a:t>
            </a:r>
          </a:p>
          <a:p>
            <a:r>
              <a:rPr lang="en-US" dirty="0" smtClean="0"/>
              <a:t>Make </a:t>
            </a:r>
            <a:r>
              <a:rPr lang="en-US" dirty="0"/>
              <a:t>current sales experience our top priority</a:t>
            </a:r>
          </a:p>
        </p:txBody>
      </p:sp>
    </p:spTree>
    <p:extLst>
      <p:ext uri="{BB962C8B-B14F-4D97-AF65-F5344CB8AC3E}">
        <p14:creationId xmlns:p14="http://schemas.microsoft.com/office/powerpoint/2010/main" val="31451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Importing </a:t>
            </a:r>
            <a:r>
              <a:rPr lang="en-US" dirty="0"/>
              <a:t>necessary libraries for data analysis such as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 &amp; </a:t>
            </a:r>
            <a:r>
              <a:rPr lang="en-US" dirty="0" err="1"/>
              <a:t>Seaborn</a:t>
            </a:r>
            <a:r>
              <a:rPr lang="en-US" dirty="0"/>
              <a:t>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 err="1"/>
              <a:t>pd.read_csv</a:t>
            </a:r>
            <a:r>
              <a:rPr lang="en-US" dirty="0"/>
              <a:t>() function stores the data in pandas </a:t>
            </a:r>
            <a:r>
              <a:rPr lang="en-US" dirty="0" err="1"/>
              <a:t>dataframe</a:t>
            </a:r>
            <a:r>
              <a:rPr lang="en-US" dirty="0"/>
              <a:t> named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 err="1"/>
              <a:t>data.column</a:t>
            </a:r>
            <a:r>
              <a:rPr lang="en-US" dirty="0"/>
              <a:t> showing columns present in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info() function show </a:t>
            </a:r>
            <a:r>
              <a:rPr lang="en-US" dirty="0" smtClean="0"/>
              <a:t>basic </a:t>
            </a:r>
            <a:r>
              <a:rPr lang="en-US" dirty="0"/>
              <a:t>information of </a:t>
            </a:r>
            <a:r>
              <a:rPr lang="en-US" dirty="0" err="1"/>
              <a:t>dataframe</a:t>
            </a:r>
            <a:r>
              <a:rPr lang="en-US" dirty="0"/>
              <a:t> like null value count of </a:t>
            </a:r>
            <a:r>
              <a:rPr lang="en-US" dirty="0" err="1"/>
              <a:t>eachcolumn</a:t>
            </a:r>
            <a:r>
              <a:rPr lang="en-US" dirty="0"/>
              <a:t> and their data </a:t>
            </a:r>
            <a:r>
              <a:rPr lang="en-US" dirty="0" smtClean="0"/>
              <a:t>type Changing </a:t>
            </a:r>
            <a:r>
              <a:rPr lang="en-US" dirty="0"/>
              <a:t>the data type of different column for model training and </a:t>
            </a:r>
            <a:r>
              <a:rPr lang="en-US" dirty="0" smtClean="0"/>
              <a:t>analysis Using </a:t>
            </a:r>
            <a:r>
              <a:rPr lang="en-US" dirty="0"/>
              <a:t>describe function on </a:t>
            </a:r>
            <a:r>
              <a:rPr lang="en-US" dirty="0" err="1"/>
              <a:t>dataframe</a:t>
            </a:r>
            <a:r>
              <a:rPr lang="en-US" dirty="0"/>
              <a:t> for getting basic stats of numerical </a:t>
            </a:r>
            <a:r>
              <a:rPr lang="en-US" dirty="0" smtClean="0"/>
              <a:t>dataset Adding </a:t>
            </a:r>
            <a:r>
              <a:rPr lang="en-US" dirty="0"/>
              <a:t>extra column to </a:t>
            </a:r>
            <a:r>
              <a:rPr lang="en-US" dirty="0" err="1"/>
              <a:t>dataframe</a:t>
            </a:r>
            <a:r>
              <a:rPr lang="en-US" dirty="0"/>
              <a:t> which contain only month, year and month with </a:t>
            </a:r>
            <a:r>
              <a:rPr lang="en-US" dirty="0" smtClean="0"/>
              <a:t>year Using </a:t>
            </a:r>
            <a:r>
              <a:rPr lang="en-US" dirty="0" err="1"/>
              <a:t>isnull</a:t>
            </a:r>
            <a:r>
              <a:rPr lang="en-US" dirty="0"/>
              <a:t>().sum() checking out total null value in all the column of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/>
              <a:t>Outliers in the </a:t>
            </a:r>
            <a:r>
              <a:rPr lang="en-US" dirty="0" err="1"/>
              <a:t>dataframe</a:t>
            </a:r>
            <a:r>
              <a:rPr lang="en-US" dirty="0"/>
              <a:t> by using Box Plot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Box </a:t>
            </a:r>
            <a:r>
              <a:rPr lang="en-US" dirty="0"/>
              <a:t>Plot for Total Profit: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we detect outliers in the specified column using the Z-score method and found 7 outliers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AutoShape 2" descr="data:image/png;base64,iVBORw0KGgoAAAANSUhEUgAAB9AAAARlCAYAAADh11wiAAAAAXNSR0IArs4c6QAAIABJREFUeF7svQmUVdd57/lBDRRVFDMIMQtNiEFoQCZCE0jCRrIlOZIVy89O7MTdTrJe4rx+SVZ79XN7ZWk5b6XbdtaL7bTz7NiZ7LYUWbItNGAhJDSBkUAYEAiQmOdJzHMB3f8Dh1xKVXX33uece8+997fXqkVJtc8efns4+3z/vb/d7TN/93dnjQABCEAAAhCAAAQgAAEIQAACEIAABCAAAQhAAAIQgAAEIAABCEAAAhCocQLdENBrvAdQfQhAAAIQgAAEIAABCEAAAhCAAAQgAAEIQAACEIAABCAAAQhAAAIQiAggoNMRIAABCEAAAhCAAAQgAAEIQAACEIAABCAAAQhAAAIQgAAEIAABCEAAAgjo9AEIQAACEIAABCAAAQhAAAIQgAAEIAABCEAAAhCAAAQgAAEIQAACEIDAOQKcQKcnQAACEIAABCAAAQhAAAIQgAAEIAABCEAAAhCAAAQgAAEIQAACEIAABBDQ6QMQgAAEIAABCEAAAhCAAAQgAAEIQAACEIAABCAAAQhAAAIQgAAEIACBcwQ4gU5PgAAEIAABCEAAAhCAAAQgAAEIQAACEIAABCAAAQhAAAIQgAAEIAABCCCg0wcgAAEIQAACEIAABCAAAQhAAAIQgAAEIAABCEAAAhCAAAQgAAEIQAAC5whwAp2eAAEIQAACEIAABCAAAQhAAAIQgAAEIAABCEAAAhCAAAQgAAEIQAACEEBApw9AAAIQgAAEIAABCEAAAhCAAAQgAAEIQAACEIAABCAAAQhAAAIQgAAEzhHgBDo9AQIQgAAEIAABCEAAAhCAAAQgAAEIQAACEIAABCAAAQhAAAIQgAAEIICATh+AAAQgAAEIQAACEIAABCAAAQhAAAIQgAAEIAABCEAAAhCAAAQgAAEInCPACXR6AgQgAAEIQAACEIAABCAAAQhAAAIQgAAEIAABCEAAAhCAAAQgAAEIQAABnT4AAQhAAAIQgAAEIAABCEAAAhCAAAQgAAEIQAACEIAABCAAAQhAAAIQOEeAE+j0BAhAAAIQgAAEIAABCEAAAhCAAAQgAAEIQAACEIAABCAAAQhAAAIQgAACOn0AAhCAAAQgAAEIQAACEIAABCAAAQhAAAIQgAAEIAABCEAAAhCAAAQgcI4AJ9DpCRCAAAQgAAEIQAACEIAABCAAAQhAAAIQgAAEIAABCEAAAhCAAAQgAAEEdPoABCAAAQhAAAIQgAAEIAABCEAAAhCAAAQgAAEIQAACEIAABCAAAQhA4BwBTqDTEyAAAQhAAAIQgAAEIAABCEAAAhCAAAQgAAEIQAACEIAABCAAAQhAAAII6PQBCEAAAhCAAAQgAAEIQAACEIAABCAAAQhAAAIQgAAEIAABCEAAAhCAwDkCnECnJ0AAAhCAAAQgAAEIQAACEIAABCAAAQhAAAIQgAAEIAABCEAAAhCAAAQQ0OkDEIAABCAAAQhAAAIQgAAEIAABCEAAAhCAAAQgAAEIQAACEIAABCAAgXMEOIFOT4AABCAAAQhAAAIQgAAEIAABCEAAAhCAAAQgAAEIQAACEIAABCAAAQggoNMHIAABCEAAAhCAAAQgAAEIQAACEIAABCAAAQhAAAIQgAAEIAABCEAAAucIcAKdngABCEAAAhCAAAQgAAEIQAACEIAABCAAAQhAAAIQgAAEIAABCEAAAhBAQKcPQAACEIAABCAAAQhAAAIQgAAEIAABCEAAAhCAAAQgAAEIQAACEIAABM4R4AQ6PQECEIAABCAAAQhAAAIQgAAEIAABCEAAAhCAAAQgAAEIQAACEIAABCCAgE4fgAAEIAABCEAAAhCAAAQgAAEIQAACEIAABCAAAQhAAAIQgAAEIAABCJwjwAl0egIEIAABCEAAAhCAAAQgAAEIQAACEIAABCAAAQhAAAIQgAAEIAABCEAAAZ0+AAEIQAACEIAABCAAAQhAAAIQgAAEIAABCEAAAhCAAAQgAAEIQAACEDhHgBPo9AQIQAACEIAABCAAAQhAAAIQgAAEIAABCEAAAhCAAAQgAAEIQAACEIAAAjp9AAIQgAAEIAABCEAAAhCAAAQgAAEIQAACEIAABCAAAQhAAAIQgAAEIHCOACfQ6QkQgAAEIAABCEAAAhCAAAQgAAEIQAACEIAABCAAAQhAAAIQgAAEIAABBHT6AAQgAAEIQAACEIAABCAAAQhAAAIQgAAEIAABCEAAAhCAAAQgAAEIQOAcAU6g0xMgAAEIQAACEIAABCAAAQhAAAIQgAAEIAABCEAAAhCAAAQgAAEIQAACCOj0AQhAAAIQgAAEIAABCEAAAhCAAAQgAAEIQAACEIAABCAAAQhAAAIQgMA5ApxApydAAAIQgAAEIAABCEAAAhCAAAQgAAEIQAACEIAABCAAAQhAAAIQgAAEENDpAxCAAAQgAAEIQAACEIAABCAAAQhAAAIQgAAEIAABCEAAAhCAAAQgAIFzBDiBTk+AAAQgAAEIQAACEIAABCAAAQhAAAIQgAAEIAABCEAAAhCAAAQgAAEIIKDTByAAAQhAAAIQgAAEIAABCEAAAhCAAAQgAAEIQAACEIAABCAAAQhAAALnCHACnZ4AAQhAAAIQgAAEIAABCEAAAhCAAAQgAAEIQAACEIAABCAAAQhAAAIQQECnD0AAAhCAAAQgAAEIQAACEIAABCAAAQhAAAIQgAAEIAABCEAAAhCAAATOEeAEOj0BAhCAAAQgAAEIQAACEIAABCAAAQhAAAIQgAAEIAABCEAAAhCAAAQggIBOH4AABCAAAQhAAAIQgAAEIAABCEAAAhCAAAQgAAEIQAACEIAABCAAAQicI8AJdHoCBCAAAQhAAAIQgAAEIAABCEAAAhCAAAQgAAEIQAACEIAABCAAAQhAAAGdPgABCEAAAhCAAAQgAAEIQAACEIAABCAAAQhAAAIQgAAEIAABCEAAAhA4R4AT6PQECEAAAhCAAAQgAAEIQAACEIAABCAAAQhAAAIQgAAEIAABCEAAAhCAAAI6fQACEIAABCAAAQhAAAIQgAAEIAABCEAAAhCAAAQgAAEIQAACEIAABCBwjgAn0OkJEIAABCAAAQhAAAIQgAAEIAABCEAAAhCAAAQgAAEIQAACEIAABCAAAQR0+gAEIAABCEAAAhCAAAQgAAEIQAACEIAABCAAAQhAAAIQgAAEIAABCEDgHAFOoNMTIAABCEAAAhCAAAQgAAEIQAACEIAABCAAAQhAAAIQgAAEIAABCEAAAgjo9AEIQAACEIAABCAAAQhAAAIQgAAEIAABCEAAAhCAAAQgAAEIQAACEIDAOQKcQKcnQAACEIAABCAAAQhAAAIQgAAEIAABCEAAAhCAAAQgAAEIQAACEIAABBDQ6QMQgAAEIAABCEAAAhCAAAQgAAEIQAACEIAABCAAAQhAAAIQgAAEIACBcwQ4gU5PgAAEIAABCEAAAhCAAAQgAAEIQAACEIAABCAAAQhAAAIQgAAEIAABCCCg0wcgAAEIQAACEIAABCAAAQhAAAIQgAAEIAABCEAAAhCAAAQgAAEIQAAC5whwAp2eAAEIQAACEIAABCAAAQhAAAIQgAAEIAABCEAAAhCAAAQgAAEIQAACEEBApw9AAAIQgAAEIAABCEAAAhCAAAQgAAEIQAACEIAABCAAAQhAAAIQgAAEzhHgBDo9AQIQgAAEIAABCEAAAhCAAAQgAAEIQAACEIAABCAAAQhAAAIQgAAEIICATh+AAAQgAAEIQAACEIAABCAAAQhAAAIQgAAEIAABCEAAAhCAAAQgAAEInCPACXR6AgQgAAEIQAACEIAABCAAAQhAAAIQgAAEIAABCEAAAhCAAAQgAAEIQAABnT4AAQhAAAIQgAAEIAABCEAAAhCAAAQgAAEIQAACEIAABCAAAQhAAAIQOEeAE+j0BAhAAAIQgAAEIAABCEAAAhCAAAQgAAEIQAACEIAABCAAAQhAAAIQgAACOn0AAhCAAAQgAAEIQAACEIAABCAAAQhAAAIQgAAEIAABCEAAAhCAAAQgcI4AJ9DpCRCAAAQgAAEIQAACEIAABCAAAQhAAAIQgAAEIAABCEAAAhCAAAQgAAEEdPoABCAAAQhAAAIQgAAEIAABCEAAAhCAAAQgAAEIQAACEIAABCAAAQhA4BwBTqDTEyAAAQhAAAIQgAAEIAABCEAAAhCAAAQgAAEIQAACEIAABCAAgdQJdO/Wzerr6qyxvt7quneP0tf/008c9PuZs2ej/9S/+jl79qy1nT5tZ8ysra3N2s7oNwIESkMAAb00nMkFAhCAAAQgAAEIQAACdv3o0darqcmZxIm2Nlu2aZMdP3nS+RkiQgACEIAABCAAAQhAAAIQgAAEIACBUhOQCN7U2Gg96uvPCeZ1dRcE8zTKIvn89OnTkague8lJ/Y6wngZa0uiAAAI63QICEIAABCAAAQhAAAIlIvCNz33OhvXv75zbB4cP2/deeMFWbNni/AwRIQABCEAAAhCAAAQgAAEIQAACEIBA1gQkmOuQQENdnfVsbLzoRHnWeRemf+q8qH7s1Ck7euLEhZPspSwDeVUfAQT06mtTagQBCFQggb+47z67Ztgw55KfOHXK/u2112zBmjXOzxARAhCAAATKTwABvfxtQAkgAIHKJHDzVVfZ7952m/VoaHCuwLtbt9o3Z81yjk/EbAn4emFRabbu22frdu7MtmCkDgEIQAACEIAABCDgTEBu2Ft69LDmxsZUT5c7F8AhogT1oydP2rGTJ+1kW5vDE0SBwIcJIKDTKyAAAQjkgMD/8du/bRNGjHAuiV7+/zxvnr22apXzM0SEAAQgAIHyE0BAL38bUAIIQKAyCdw2dqx9Ydq06GSLa3hn82b77z//uWt04mVMwPcdqOK8vGKF/WDu3IxLRvIQgAAEIAABCEAAAl0RiEVzCeeF95ZXArVYTD907Bgn0yuhwXJURgT0HDUGRck/gSuGDLFp48ZZQ3197gq7Ze9em7V4ce7KRYHcCCCgu3EiFgQgAIFKJ+ArHuDCvdJbnPJ3RuD2a66x8R6bBwvT0bh4fP584NYYAQT0ym9w33egaoyAXvntTg0gAAEIQAACEKhcAs09elhLY6PXJta81lb3p584edIOnThhx0+ezGsxKVeOCCCg56gxKEr+CYQYbUpVK05XlIp0NvkgoGfDlVQhAAEI5I2Ar3iAgJ63FqQ8aRH460cescsGDw5K7vDx4/bDl1+2he+9F/Q8D1UmgZBvMb6R8tXWvu9AlR4BPV9tSGkgAAEIQAACEKh+AvG95q1NTbl10Z60FXQq/ciJE6ZvyzNnzyZNjuerlAACepU2LNXKhkCI0Sabknw4VYxDpSKdTT4I6NlwJVV3Ap+eOtX69+rl/oCZ4fnCCxeRIRAR8BUPalVAv7RvX5tx7bXW0tTk1XNWbN5sr777rtczRC49gVuuvjpyxS33fyHh7NmzNvedd+xHL78c8jjPVCiBkG8xvpHy1di+70CVHgE9X21IaSAAAQhAAAIQqF4CEs5be/a0Pj17Vm8l29Xs9Jkzduj4cYT0mmlxv4oioPvxInaNEwgx2pQKGcahUpHOJh8E9Gy4kqo7gRCDJvOOO19iQiAm4DvWalVAHz98uP3xRz/qvbEHoaUyxtqfzJxpN191lXVLUNwNu3fbo08+ieu9BAwr7dGQbzHWKvlqZd93IAJ6vtqP0kAAAhCAAAQgUL0EevfsaX2bm6u3gkVqhpBes03fZcUR0OkXEPAgEGK08Ug+UVSMQ4nwlf1hBPSyN0HNFyDEoMm8U/PdBgABBHzHGgK6n2cMBPSATlniR+Rd4C/uu88u7dcvUc7HTp60f3nlFTwOJKJYWQ+HfIuxVslXG/u+AxHQ89V+lAYCEIAABCAAgeojIOG8ml21+7aYXLsfOnbMDp844fso8auQAAJ6FTYqVcqOQIjRJrvSXJwyxqFSkc4mHwT0bLiSqjuBEIMm8447X2JCICbgO9YQ0BHQq230PDB5sj04ZYo11NUlqppuqVuwZo19d/bsROnwcOUQCPkWY62Sr/b1fQeq9GyMylcbUhoIQAACEIAABKqDQH337jagtdV61NdXR4VSroXuRz9w9Ki1nTmTcsokV0kEENArqbUoa9kJhBhtSlVojEOlIp1NPgjo2XAlVXcCIQZN5h13vsSEQEzAd6whoCOgV9vo+cv777frR49OpVrb9+2zb86aZdv3708lPRLJN4GQbzHWKvlqU993oEqPgJ6vNqQ0EMgDge5xIbqf++3sWW2ri36x87/loZiUAQIQgEBuCfRpbq6pe85DG0LS+cGjR+3gsWOhSfBchRNAQK/wBqT4pSUQYrQpVQkxDpWKdDb5IKBnw5VU3QmEGDSZd9z5EhMCMQHfsYaAjoBeTaNn0qhR9kczZpgMNmmE46dO2U/feMPmLFuWRnKkkXMCId9irFXy1ai+70CVHgE9X21IaSAQQqCue3fTT3f9mJ37t+D3bt26WffzP3b+326K162bdeve3fR7/KO/6/c4nDl7Njoh2FGIxfTo31hcP//vhf8X/3fhv/r97FmTcKJ/Lwj0IZXnGQhAAAI5ItBYX2/9Wlo4de7ZJifa2mzvoUOcRvfkVg3REdCroRWpQ8kIhBhtSlU4jEOlIp1NPgjo2XAlVXcCIQZN5h13vsSEQEzAd6whoCOgV9Po+eytt9rM666LjOhpBblx/w5u3NPCmet0Qr7FWKvkq0k/PXWq9e/lN6+v2LzZXn333XxVhNJAAAIRgVgYlxvgurq6i/5bArn+nxwDSyCPRXI9F//3hd/P/7/C/3ZFLNe6OzP2RCOxPRLUY2G94N/2/8+13MSDAAQgUGoCnDpPRpzT6Mn4VerTCOiV2nKUuywEQow2pSooxqFSkc4mHwT0bLiSqjsBX1FPKTPvuPMlJgRiAr5jDQHdT2jhpGJ+x1pTY6N97aGHbPSgQakWcvfBg/Z3zz9v63buTDVdEssfgZBvMdYq+WtHSgQBCFQOAZ30bqivNwnk9RLDJZLr3+7drUG/x6fFCwTy9mJ51rUthYDuWgeJK2fOnImE9ugn/v38v67pEA8CEIBA2gQu6dOHU+cpQT1w7JgdOnYsmucJ1U8AAb3625gapkggxGiTYvZdJoVxqFSks8kHAT0brqTqTsBX1FPKzDvufIkJgZiA71hDQEdAr5bRc/s119jn77jDejY2plqlU6dP21MLF9ovFy1KNV0Syx+BkG8x1ir5a0dKBAEI5I+ATos31tVFongklNfXW4P+X339BdfqcqUeu1nXv3kJeRLQu2IimUWC+unzwvqFf89IdidAAAIQyIaANjwNaG1FPE8Zr1y6ayM3InrKYHOYHAJ6DhuFIuWXQIjRRrXZsX+//fzNNzOtmAzsK7ZsyTQPEs+OAAJ6dmxJ2Y2Ar6inVDFKu7ElFgQKCfiONQR0BPRqGUF/MnOm3XzVVRfdW5pW3ZZs2GDfePrptJIjnZwSCPkWY62S08akWBCAQNkISBSXUB79W19vjTpNLqE8FsgLhPKyFdIj40oR0LuqksT00xLXdVI9/peTjR69gKgQgEBHBOQBbHBrK3AyIqA5e+eBA9yLnhHfvCSLgJ6XlqAcFUEgxGijim394AP7yx//uCLqWIuFHNa/f+ROtHAX9dZ9+0rqCjTvAroWXdeOHHnRjkU2bVTXaPEV9VT7vBmlxw8fftG9mtoRumzTJjt+8mR1NRa1qWgCvmMNAR0BvaI7/PnCj7nkEvuze+6xQb17Z1KdWh0nmcDMcaIh32J5W6vkGC9FgwAEqpCARPILP3V11qOhIbqnPBbLo99zdJo8pAmqQUDvqN461RiL6hfEdUT1kC7CMxCoSQK9mpqsf0tLTda9lJWWD5EPDh2yo9gdS4m9pHkhoJcUN5lVOoEQow0Cej5a/SNXXBEJwCMHDowEtuYePS64I+uqhHILKvFt18GDtnbnTnvr/fczOemfFwFdmwluHDPGJowYYUP79bOWpqaIU1cO2vQxJ6Fy/5EjtmnPHvvNhg325tq1ZRctVRe1+VVDh0Z1UbvLHV37+siV2slTp+xkW5vtPXzY3t+xw+atXJnaBgqJBhNHjDD9O7h3b+vb0hKVQcYK/VsY9JGscpxqa7N9R47Y9v37bdXWrfbW2rUmcSDL4CvqqSzlMEprM8dHLr/crhs9OhrP/VpaIkNQV4afuI2PnDhh2/bti8q9eN26aHNTOUNe+mg5GVRS3u37nsZyj/NjuX09NC9qLOterI179kT9LZ4XfcdaFsJgJcxL2hDzxx/96EWbYlz6S6nvQNe75dpRo+zqoUNtWL9+1rtnT2vt2TOakxobGi56f0ZzUVtbZAw9cPSo7T10yNbu2GFvrVuX2jvHhVE54jwwebI9OGVKdOKtWNC7MLo/tVjEgr+3nT5tsxYvtid+/WuPp7KLGm88HDt0aOQyUe9/9YvYfX3kKre+Pnrfqz8oHDt5Mpozdhw4YGu2bYs2gJXjPaWyXz96tKnses/2bm62Ps3N5/r0eVe+heTiPq2ya+2yfteuaM7LwjNWyLdYOdYq2fWs9FJWG1916aU2sHdv052Y8ZpU/VHe0yRIbfvgg2gtWo2bEQvHqPr3kL59o7W5gvp0fJpo8549tn3fPpOXCwIE8k5AfVjfRVqfakzrd7nu1TtHf9OPz7s17/WNy1etAnpH/GNRXXXWfK31DwECEIBAewL6Ju3b3AyYEhHQ19zBo0ft4LFjJcqRbEpJAAG9lLTJq+IJhBhtVOlyn0CXcVduM0cNHOjdBlqUz1m+3J5YsMD72cIHHr75ZpsxceIFw4RLYhKvn1m82J55+22X6BfFUZ1nXHttJLJJPHUx2LpkIuP34WPHIqPgi8uX28qU3OaXU0AXq5nXXWdTrrgiMvKmsQNdbScxXULGS++844I2lTg3XX653Tp2rF1+ySWRUB1aF7Xzzv377enFi23eihVeZZMoqrli4siRkTFOBrqkhgqNQxnvJKTPevvt4M0JMob/r3fdFbFpH2JR36eyaudiH+3aWPGDuXNt1bZtPkl/KO6dEybY9PHjI2N+GuNZxgeJVwvff99m/+Y3mW9QiCuUdR/VHcOPTJ0aGcx8g/rXP8yZ4/vYRfEv7dvXvnzvvZFY5BP2HDpkf/+rX0XzRt6C2kzvkysvvTTRvWHHT52y5Zs22YgBA6K5wTWkIaDneV6SS+/fve22D/VZCagdiXXFuMViXlfxtJHm/3z88WJJdfh3zem3Xn21Tb788mhdFYvlQYmdf0jvHAnq6h9zli2LNnJVW/japz4VCbIuYc327TawtdV784TeM4/+7GcuWaQaJ95co82Hlw0eHJU7jXe/3lMa/+oXzy1ZkqmYfsvVV5s2m2r9JDExFhJDQalPHz1xItoEqO+IZRs3hiZ10XMh32JdCejaqPPFO++M6uwbtLH2v//8576PfSi+vgHE3SdoQ+C/vPJKtFHBNcTr/RsvuywSzX3WUmrPI8ePR33wjdWr7fXVq4PXotrApc1GrkHjYMPu3an0f70L773++miNrg2YPv1c5dAmEW0QEQP9ECBQbgIax00NDdGGPYnm8cbOWDAP/RYud718868lAb0jNoViun4/yyl13y5EfAhUFQGta/v07FlVdaqEykhE11pR3/WE6iKAgF5d7UltMiYQYrRRkcotoKsM08aNs8/edpu19OjhTenw8eP2T/Pm2YI1a7yf1QOTRo2yL919d2SocA0yUryxapV9z1PMuWLIELvvxhuj02D6gMwySDiUsfbfFyxIbOwuh4Au4+6nb745EpxD+oUL2yRCtEv6ijNu+HD76LXX2vgRIyLPAknF6sJ8XYUrsdQGEc0Rl/br52WQc61nHE9G09dXrbLHFyzwNl6Gnuj0LWMIw87ymDZ+vN1/4412Sd++qbZtYX5JmLqwKWUfVV/82kMPRddS+AZt0vjmrFnRabPQIKH5M7fcEhnzXIPmCb1fvjt7tusjJYmn94jmyFHtrvgoSeYFmbjOQ+3LVSnzUujaKkk7hKzL4o0UWmf49G/fcqa5tvDNO6v4Wgf+0YwZTiJlfJJcG1YkSPsEGSu0CWhpSmJtV3mrThKdxw4b5i3E+dQpjqsNa4vWrrWfvP56ahu+snw3FdZRa/qNu3dH65akQnrIfFHsBPpf3n9/dOLeN6TR33zGRmH5fDaLSDR+8CMfsRvGjEnt20guKt/ZtMleWLbMezOxNnJqQ6RrSMO7hPr6J2+6KdrEI29USYPWLYeOHrXF69dnvrklaVl5vroIRIJ5Y2M0liPh/Py95Tpl7rMhpLqoWOQxQ5vfCecIRCfTz59OR1CnV0Cgtgggnpe3vRHRy8s/q9wR0LMiS7pVSSDEaCMQIYbaLAB+7rbb7GOTJgV9XOlU4Hdmz/be/a8PvK888EDkItAnyOXtt597zkvI+d3bb7c7xo2z5sZGn6wSx5UR6ZWVK+3fXn01OK1SC+gSzR+aMsUG9+mTmShZCEMfcTpB9Y8vvZSa4ffjN9wQbQyRYJ3V7noX4eqjkyZFRjktVNMU77vqTPHGBBnSfU4fVZKALoPv5++4w64ZNixozvIdjKFMu8qnXH1UArZOWPka0nRC+qdvvBGdgA0N2iyledhnLMhtsU7Svfruu6HZpv6c3ieaX2J3y6ln4JGgyzzUPrlKmpdC11YeCD8U1WddJsH8C9OmRZtSsnrXdFQXrS1eWLo02qRX6eEPpk+3uyZMiNyyFwtxfxd3V5fvcZpaa8ijiN6NWQSJcHdPnGh6l/bq2dNrnkurPOLz2Pz50Ua60CBPIb93xx1RPdIQE13LoU0AKve/vfaa9wbAOI+Q+aKYgB6y8UvlUX+TZwC9N0PDw7/1W9HGX5928BGUf/umm+zeG27IbKOs2nTF5s321JtvOm8mLqWAru9QeeXR+7z9tUmhbdb+Oa1htBbXuMz6uqUxsU5BAAAgAElEQVS0ykw6lUOgToK5xHKJ5g0N0e+xK3bfdX7l1Nq/pAjoXTOLxPRYUMflu38H4wkIVAgB3Lbno6EQ0fPRDmmWAgE9TZqkVfUEQow2guJjqM0Soj68/uvHPx6d1C1uwry4JKEnwmV0lrHRx+gs44NcPrueIFK9/nTmzOiku08+abIWH5VXmwx0Z7pvKKWA/js33xxtpCiHMKQ7FSWUubZtRxxlaNSJ8/6trd792LddXIQrX0Ogbxm6ii/vEE8tXGizly51SrZSBPQbx4yxz956q5ebaycADpFkCJVB/MmFCx1idxyl3H1UwtOX77kncoHsE7SJQJuBvv/iiz6PXYirufjRhx+24QMGeD0v16yPPvlk0NzplZFDZNXhj+6+O3LPXa73SftiusxD7Z+ppHkpdG3l0JydRvFZl5WjfHHBJdDJO8OP5s3LxfgIYe7rFSMWO0PnMblX/m+PPRZS1E6fkSeUe667zrSxKw/zglyjS6zTVUIhoRxrgbices9IcJWngBCxMWQ8FhPQfftoIfNiaRdrH9/1v9LTlSfffv75LgXrUn8b+XDwfT/5bBgo5K3xKs8Xchnv+91brN06+ruurdL3KwECSQn0lFB+XjDX7xLRJZbrlDmhYwII6O49Q+9hzauxoK61JgECEKh8Ar2amqy/h9fXyq9x/muwnzvR899IjiVEQHcERTQIiECI0UbP+RhqsyYtkVmGC92D5xtOnDplj8+f7yzW6V7T3582zfQidw2+eSjdP54xw24ZO7bsRk19jOiU9f947jlvQ7evAU0i3z/Pm2eveZ5A0slU3Xfuc++ha9u5xpPh74cvveQtossQ9od3322XDxlSEkOY6uMiXPkaAl05ucbzMaSXw2juwrCwrhLPNW+EzFGuzIrF0x3Kzy5ZYk94nvzMUx8NdUm7Ze9e+9oTT3jPYWKq+9flNcBnc04aJ/iKtafP3/PyPikss+8Y0rOVNC+Frq182rV9XJ91WTnKV1je0A2MSfik+azP6d72QlnIPKYrObQ+SvN+4m987nOReJ6nkOR6pXKsBQrZxSL63z77rPe7JmQ8uoi7Pl4Sks7P8fMh7eBy5YmEt/9y773RPd+lEI5VHxfGcb19308hArrG65/MnGkjBw4sGQME9DzNkJVVFonjWjvLJXvPHj2sMRbM6+pK1n8ri9iHS4uAHt6Cp8+ePSeonz5t8ipCgAAEKo+A1n6DPQ9PVF4tK6/E2p6068ABk32RUNkEENAru/0ofYkJhBhtVEQfQ20pqnT/5MnRXXghruz2HjoUnRpZsWVLl0WVe8gv33uvjRo40LlKIUbiJHVxLphHxJA6KPlSCOhy2S5e5RTPY5QhVwKEjj+P5vtQVBfhytcQmKQ8nT3rOi5DjLVJy+vCMM5D5dNpoQE5WPz7bEyIy5+nPuojWhW2cRJ36iECRBp3yCbto/Hzuu9crm7zMEcW1slnDMXPVdK8VI5x47MuK0f52vdpGTSfXrQokWeMtMaJbzoSsbSh0kXIa9/XH9B6dcoUrzF59uxZm/vOO/ajl1/2LWqn8fMooKuw63btsq8/9ZS3CF2OtUB7uFov69oOX48nIePRRdwNvYs8RNyNWYT0b5erVsqxEcyFcej7yZdxEo9rSSYNBPQk9GrvWa01de2chHP96JR5rd9jnqQXIKAnofcfz8an07Xu1I/WVAQIQCDfBBDP890+EtF37NsXef0gVC4BBPTKbTtKXgYCIUYbFdPHUFuqav3nj33Mpsqg6XAfZWGZXE+N+BpvXNNtz+evH3nELhs8uFTYnPIJOUWftYCexPOAU6U9I6m9l6xfb9+cNcv5ydDx55xBBxFdhKs8CFWuPMthNHdhKPTlMnh21T92HTxo35092/lezzz10VCXtKFu3EPzW7Jhg33j6aeTDNNUntX9qJ+97bbM7olNUkjXMVSYRyXNS+UYNz7rsnKUr6P+4jsfJelzaT3r64a9vQjn+3xc7iSeNDqqe14FdF9hMa5bOdYCHXENOUUfMh5dxd0Qjweql2v67RmE5FfsyhNdm6U7v5t79EhrGDul48PA9/0kAWfO8uWRZwmXUK7NcAjoLq1T23F0h3ksmEeu2eWWva6u7F70qqFVENCzacVTuje9rS0S07XxjQABCOSLgDZeDenXz7jgI1/t0r408rq4ff9+5tF8N1OXpUNAr+DGo+ilJxBitFEpfQy1paqVXNvp3nC5tvMNMtjJvbHcuXcUQow3vveeK98bLrvMvnTXXda7udm3CpnH113f33rmmajtXULWAvpf3HefXX/ZZU4nwFzKm0Yc340GoeMvSVldhCtfQ2CS8nT1rIvb2nIYzV0Yql558yahMslMsPC996K7Rl1C3vqormy49/rrIwOdTyhmoO8orSlXXmlfnD7d68oOl5N0PuUOjSvx/6sPPmhjcrYZK66P6xgqrH8lzUvlGDc+67JylK+jvpzFyerQMeP6nM8J287E4BCRMYknjY7qllcBXWUNma/LsRborM/4bqIKGY+u4m6o5xaXO8nb11/3cv/ZPffYoN69XYeTFbvyRO+yrzzwgF116aXOaaYV0ZWx8gt5P7mK0/q+/fNPfMKG9O2bVtWc03Eto3OCRKwKArFortPmctEuwVw/Ll5ZqgJAiSqBgJ49aDGOTqa3tSECZY+bHCDgROCSPn2sR329U1wilZfAoePHbd+RI+UtBLkHE0BAD0bHg7VIIMRoI04+htpSck1y4q6zUyMhwnyIq2RxCm2PUjDWDt0XPU5LZCmg33L11faFadMSn6yU4S6+u6V79+7RFQBJP/59DL/laG8X4SrEEJhFH3S5F7McRnMXhqGnl9tzFIOTp05FH/XyrqE+2t3Ty0b7NF02JsTP5K2Php7e9KlzXHfNMTMmTvTyarJ9377IC4V245YzPPxbv2X33XhjZNDMY3AZQ+3LXUnzUjnGjc+6rBzl66wf5mXMuI6Tr33qUzZ26FCn6J31cx8RPs7I5X3oVKjzkfIsoGs9/sOXX442e7mGcqwFOiub7zUeIePRVdwNXYtIUHhq4UL75aJFrk0QvXN0tZLPdVrFWN1+zTX2+TvuiE64+gaNGW1slWFP4kgcejU1RRvjipXTlbHSDXk/uYrTSd7nYqDNN/sOH442K8ShT3NzdKK/2PUurmX0bRviVx4BjRf1mchFu06aI5pn3ogI6JkjvigD8ZZdCDfvpeVObhAoJKBrD1sC1nxQLB+BA8eOmdbzhMojgIBeeW1GictIIMRoo+LqY3z3wYOpl/yttWsT34f5udtus49NmuR9QlGV6egea1/X8L5CcyHEJEYS5Xvo2DHbf+SIyS2qTkLGoV9Liw3u3dv69epV1FjSVaP6GLqzFNB97h9tXx8JaUs3brTX3n03+rcw9O/Vy266/HK7dexYGz1oUFAf0ofXU2++Gd3tWiyEjL9IUG1riwxhWqgUGgXb5ycDWbQpoEB4dRGuXAyB+rjURpH2/U3irnaNimVrz56J+pvqU8xtbTmM5i4MQ099qc46tfj+zp02f/Vqe3316g/dBfuRK66IrquYOHJksFHZ9bqBPPbRkPHv6y5V7eB7nUZeTtOGCiaF84fG97Z9+2ztjh2Ru3+971ds2WI6YThywAC78tJLIxFxcJ8+QfOkyxhqP59V0rwUMm6KvS+K/T1tAV1riuMSXo4cufBTuKaQgUNrC51ES7LxLO2T1cU4Jfm7r5egzgS40I1APmuwYvVMIqAXCpPa4KU1p7yCDGxtjYRJrT18vYQUllfvwGfeftv+fcGCYtW48HeXtYDKrT69/+hRO3j0aFTuOLT06BGtXbROllibpE/7uqEPmS98xN1Qzy2L162LPE+5Bp2SvnHMGNfoUbxip/W/dPfddse4cV7toXbetHt3tBbXd2VnQVdBTR8/3iaMHBmJgu2DD2OX91P79F3Fad/vKeWj+fvdLVvs52+9ZSu3bOmUgTYki6/e6R2d9nIto1ejE7liCGgTpsZGLJxz0ry0TYeAXlre7b+D9C0UH7QoX0nIGQK1Q4B7zyu3rXccOMB8WYHNh4BegY1GkctHIMRok2Vp0/hQT3LvsAwOb6xaZd+bMyeq5sxJk+zTU6dGBmKXEHrveZx2iIAuIVVC8C/eeqvovcYSNXVCRAYTGTl9g8+JFF+Dj4zougvwtVWruixWqOFZbbNq61b70csvO7mhl4iuOxfFzDe4Gt1Cxp+PSNK+3BK/hvfvb+9t397lCdmODIHid/jYMVu1bZu9+f779sbq1UWxaCzqBO9dEybYoD59vAygceIhJ9HiZ0MEAte2K1b5EBe9SlPC4mPz59vrRcaB4so7xh9Mn25jhw3zZusqYOaxj4Z6oFi/a5f9t8ceK9Z00d9D3LdLkPn+3Ln29vr1TnlkFSnJ5g3N8YvWrrWfvP561BeLBfXBT950k00eM8b5PRn38++98EIkyruGapiXXES+jniksTYqTLezcX2irc0279kTiU6a4136gDad3XPddZEAEyKahmxuce0zacfTfKv3mTalFQvFRNQQsVGnaX86f769sHRpseyL/t33/ag1wN5Dh+w3GzbYvJUrbd3OnZ3moXnhEzfeGG1I7EiYLFo4M1uwZo19Z/Zsl6hRnM7Gltph6759tnTDhmh96XIN0bjhw6ONuNeNHh28CdBHfA55z/qsVULXzdo49XfPP99lW8cNFOK+3aU//9XDD3u7b9fGS5Xbpa1V/vjbSBsTtfEzDj6MsxLQL+3b17Se9HXfvmLzZvvWs89+aANmZwMqfpdrk1Dhaf+03z3OA5qIZSOg95vm7ZampugUoERzeSpwee+VrdBVmjECevkbNj64oO8jrScIEIBANgR07/nQfv2ySZxUMyfAfeiZI84kAwT0TLCSaLUSCDHaZMkirQ91nSqQMSNE/IzvsV6+ebP3nXO+Rpv2LEMEdImZ/+O557yaRcbB3582LRLgfIOrQSkrAT3ERWToxobQfpRXcdK1rQsNgVoMyS29xuZL77zjmsRF8SSk/97tt9utV1/t7VLaxcDaWaF8BQKl49q/uwIRYkhWeuo3P5g790OeEbrKK3TDUDFxJ84z5B2RZJOHawfzcaMcp+mzGeOzt95qM6+7zksQ1OaSR3/2M9cqZBYvRJhTYbQBQJs3JI75Bt+x5jpHFpajGualPAroej9+cOiQLXjvPZv9m984ieYd9Y+7J060T02ZYr2bm327j7dY6p1BCg9orn304Ydt+IABTqkV6+Mhaxll7CPMdlVQ3zHrusmxME+dRtZaM2Qt7vsubj+25JFp0bp19tySJc5CanteKr/eBb7ipdJZs327/dUTTzj1lZD3rC+fEM8tOnn35MKFNmvx4qL1+OikSfYZjw3HSrCYR4UQ8VhrVs1j2gTmG9RP7588OfJCJQHRh3FWArqv1wvVOcm6Wd+FD37kIzb58ssj0TSt73LftiB+6QnosIBE89bzrv0bUrgyqvS1qK4cEdDz1Z6nz56NPP/p3ahDNwQIQCA9Atx7nh7LcqXEfejlIh+eLwJ6ODuerEECIUabLDGl+aEuI4iMAMXuuOuoPjploztsx48Y4XyyM/Te88L8fQV0VxGsozqGisOuJ1KyEtD/dOZMu/mqq7y6YTFDdleJhfQjV6NjyPgrhTgpQ+C08eNtw65d9viCBbasnat7L/gFkb98zz3Ryd7iZ/f+46EkfdxXIFCuPgbTzjiEGJKT1FOny2Qc1zUNPsFFiMlrHw1xSetz0tX31JuPdw6fNvKNGyI4KI9449jswJOtvmMtZE6uhnkpbwK6DIHPLlniJJC59EVfrz1xmmnMuy7lSxLH17NDsTqFbrTac+iQffv554t6HCpWV98xGyKgqwzaWPHILbd4n0T3XevEY0sbHXRFj9YucteeNOgU/RenT/feGOJT/pD3bLH+1b7evv03ft5lnaC4vmtzlytPQubLJGupuM4S0rVxQt+Pri7ssxLQQ/pG6Fgt7DNaV/7OzTdHV7nIOxihOgnUdesWieZy0R6dNq+vN50CJOSDAAJ6Ptqho1LE7t31LwECEEhGoHfPntY3YAN2slx5OgsCuHLPgmp2aSKgZ8eWlKuQQMiHeZYY0hTQVU7f+8tD66bF83Nvvx0Z7JKEUgroKmfIffG6W/1fX3ml6CnFrAT0Ut9LLGPsVx54wNuFpIv70ZDx52OUDe2L6ody1edz/6hLXtq08UczZkT3o7qGJMZQX4FAZfI1SndUjy9Mmxa5rvdxd6hT/o8++WSwwT9kLO/Yv9++8fTTXbrzz2sfDXVJ63IqMOTElwtL1z6fJN7t11xjn7/jjotcsBZLT2colqxfb9+cNatY1E7/7jvWQgT0apiXQgQhQU97bSRRUCcMH58/P/jEeWedIcQ7RBrzbnDndXzQx7OD63vLJ824mGlt1vEds0lEuZA+4bvWGTt0qN05YYK9sGxZ4s0F7btEyOltn/KHvGd9x4zWsl976CEbPWiQY48/F83l3RayccvlypOQ+VLvs1dWrrTvv/iiVz2TRs6TgO46/yStM89XLoGmhoboKrfWpqZzLtrr6702N1duzSur5Ajo+W8vnUTXwQlOpee/rShhPgl079YtumKSUB0EcOVeWe2IgF5Z7UVpy0wgxGiTZZHTNhLLFZ1ORYwcODCzYstYs3zTJvubX/wicR6lFtBDjF6u7hGzENBlIJUh08cd6JETJ6LTEy53dnfWgCGnXV3uWw4Zfz5G2cQdMoMEfE/2JjEE+goEqq6vUbojRF/55Cft2pEjnem5nMQqlljI5gQXl+Z57qMhooaL0d53vOsdoA0z3/W4r7dYe4b+PcT1fBpzpO9YCxHQQ5m4PFeqeSlEEFL5014buTAJjRPSB9OYd0PL6/Kc74Yd1/4d6sZ9yYYN0eanJMF3zCYR0HWS9RM33OB1hUue1johXmV8yh/yng0ZM77vNvUvF3fgIafbXa48CZ0vQ67DSTKW9GyeBHSVZ9OePfad2bODry9IyoPn80dAm3olmrdw2jx/jdNJiRDQK6apooJyKr2y2ovS5oPAgNbWyAMKoXoI4Mq9ctoSAb1y2oqS5oBAiNEmy2JnYSSeNm6cffa226IPxixCmkaKUgvo4hFyAsrldHUWAnpIf5X7wa8+/njwyV4xCjmR6uLqPqQ+PkbZLPp70jR9jYyVKKD7ChOuXh2KsfcVAV2uGshzH73l6qtNp/195naXDUC+pyXTEKCLta3r30Pm86TeD1Q23z7vKjC61jtpvFLNS6GCUBZro6TMOns+ZM4IEQOzKn9H6foKj671CXXjnsb48R2zSQT0kD6Rp7VOyLj1KX8IH9c+VtiffTeCxM8WW/P7bmZz9aIQsmk2LvOhY8fsmbffTu16imLzje87ROm5zOta5/z+9OneVyAo/V0HDtgvFi2yeStWFCs+f69iArrLXsK5XOTqpLmuJvC5SquK0ZStauIf/XTruiX0zSJ3uHGIbt0+f/d2fAO3NmET8kVAd6XHp9Jpn3y1DaXJFwF5Rxrc2pqvQlGaxATOnF+Dah4k5JsAAnq+24fS5YxAiNEmyyq4GBNC8g9xb+ySj05w/tO8edHpwzRCOQT0kJNBK7dssa8/9VSXVc5CQNed9g/cdJPJGOAaQoyM7dPW4u7rn/60De3XzzVbcznpGjL+fIyyzoX1iCiD/7B+/eyywYOje/MKw5Hjx23tzp0mQU7l7Cj4GhkrTUAPMfimIYaItdzjy4W3a3ARk/PeR33FbrHpyo17iFDi4m3CtU2SxvPdRKH8Xn33XfuHOXMSZe0rxqXV5+NCV8q8FNK/VMes1kYdNbo8vFw9dKgN7t3bhrZzqaf5WP19+759tmLLlg77TMickcZ7OlEHLvKwzzzj+87yvTtaRdXc/dySJfbTN94IrrbvmE0ioE8cOdL+eMYM69vS4lzeNNc6WsPJK8zA1lYbMXCgyV1kHOR+dfOePVGf1sn+jkLIuPUpfynHjK/YLR5duXEX20cfftiGDxjg3LYuG0zjxHz7aWEhJCsdPnbMdNr9zfffT+SJqljlfNe2rvN6SN9rz+CDQ4fs3a1bo/ov3bixWFX4e5UQ6NnYeLGbdo9v5ypBkHk1dFt8JIJ36/YfgnjB7xdE8nb/z7VgOoG+u0BA7+q5WFzXvxJtO/rv+P9H/xb+uBaIeN4ETpx37651GwECELiYgLyh+th14Vc5BHTAZO/hw5VT4BotKQJ6jTY81Q4jEGK0CcvJ7amsjMQy8PzXj3/cxo8Ykdqu67TuPS8kUw4BPaQPuBgGsxDQffm4GqhceudXH3zQxg0f7hI1iuNibM6KvXMhHSJq7Og+76lXX21D+va1HvX1Dk+Z6YNxz8GDkdFu3sqVtm7nzug5XyOjrxhRWLgQw2tSISfE2Okynlygh2yGKTbn5r2PPjB5sj04ZYrXx9eBo0cjwbgjQ7LvHJOGkOXStq5xfPt8kvGVZKwlFdArdV4KmR/SfI911o90J/pdEyfamPMbo1xOp6nvayxp01ShOBUyZySdd13HR0g8X08Xvn07xD246uHiArur+vrOFS5rms7yC+n3Sd+LWq/dPXGiXTNsmLX27HmRaN5ZOSWm6+Tyxj17bNHatfb66tWR96Ksy1/KMePbn8VKXnK0WWPOsmUfQqdNe5+/4w6TWOcSfK88CfGq0lk5OluXupS7WBzfta3PvP7XjzwSbVpNGsRe/VkbInT12GurVuHiPSnUHD6ve821wblXjx5WX19vdUVOOeewCrkoktZB2mzVvXv3SCSPf/T/ot9LUEofAT1pcWJxXe/B6OfMmehf/X/9zjn3ZIRlN9Q7SN9dBAhAwCKvKH2bm0FRxQTkQYVT6PluYAT0fLcPpcsZgRCjTZZVKCbmJMlbdwTLwOFzf3Zn+eljYv6aNfb3v/pVkiJ96Flf8SYN8SPkZFBXp1HiSmUhoPsaqFxO2Lo2oK8Rr9LdY0ug+vTNN9utY8d6ucjuiKc+wHW6S0K6TvFPHz/eFXv0oTlr8WJ74te/dn4mjugrEOi5pEJOyJza1Ylon0qH3Ke7eN06+9Yzz3SaTUh9kgofPnXWzuW/uO8+u9TDO0RXorfvvLXn0CH79vPP2/s7dvgUO5O4Id4P0ro+wHes+YqMMbBKn5dChDjVPau10bTx4+3+G2+0S/r2TWQMlmH10NGjtnj9entv+3b73dtvdxbU0ph3MxlQ5xP9g+nT7a4JE4q6Wo3L4PsO0Rz2l/ffH21Q8wkuXm66Ss93zFaKgH7tqFHR2mXUoEFOonlXjI6ePGnLN260he+/b/Jk5fP94PMeDHnP+vazwnr6eFTQc12J3l+6+267Y9w45/nD98oT3+8i1zEUz1mrt2+311etsrfWrnV9tMN4vt8nPvO6L2PXimhtrnfxqvMbXeVdjFCZBCSSy017a3OzNTU04Kbdoxkjobx79+h90a1792jDQSSae6SRVdRSCujF6qA5MxbVCwV2TlYXI3fx39WmsXt3vyeJDYHqIsDp8+pqz45qo01DOx29qFQ/jXzWEAE9n+1CqXJKIMRok2VVsjISx2W+X6cVP/KR6MMySUjz3vPCcvgaipKIi3G+IQZ9F/HDV4hyMc76GqjS4BNzyiLvkPHnY5QN7eM6ufWFO+6wYQMGpGpA0Mf3yVOnrEdDg3PRkrShr0CgQiUxSuv5kDZNmmcMM4u8Q9IsRR8t7EC+Apee7ej0Zsj9sMU2IDh39BQihszlLvOuS9F8x5rLO6R9vtUwL4W0kTikvTbSRoQ/vOsum3z55VbXXU5I0wsyDNbX1XmJl2nNgenV4lxKvht0Qt9XIW7ctZFzzvLl9s/z5gVV23fMJpkrQvp9yHtEJ6G1QS/pGr89UAkE4q1+7Rp8yh/ynk0yZkI8t2gT5DdnzbLt+/dfQKB55GsPPWSjBw1yxRJdAfHfHnvMOb7ey3I7ryslsgpam+q+8BeXL7dn3347KBvfbwSfef3mq66y3582LRJIswoSxPRt+/ySJdHJdEJlEKirq7Peut+8uTma9xo95qjKqGF6pYzcrZ8XymPBPC9CeWe1zJOA3lVLFJ5a1/3fhafX02vB6kopuif91KnoVDoBArVGgNPntdPinELPd1sjoOe7fShdzgiEGG1UBZ1A/vmbb6Zem6379l1w9Zx64ucT/M8f+5hNveoq59NE7cshw/8P5s7N5B65cgjoqp+vIdVF/EBAL35yOmT8+RhlQ8bQjWPGRIY6n5NWIfm4PhMqSIT0az2TxCit50PaNGmeMcss8g5JM+s+2r7vhLik7WgO8xUVunJr69q/04wXIlK5zOUuZcziHVKYb7XMSyFtJA5pCuia23Uf9bgUr7Rx6SNdxUlrDkxajvbP+7pX16nwpxcvjtyA+wTdH/2xSZO8hV9fMbKwTL5jNs8CuoTcL06fbhIaC+8392mDtOP6vAdD3rNJxkzIZjG1/7+88oq9+u67F1D5vntDrzz5wrRpkTv+rNtWQvqGXbvsJ6+/br6nsbMU0AVcnnauv+yyVDe1dtTn1Ua6ekltrT5MyCcB3Rmr0+Z9mpqsob7e6xqjfNYo3VJFrtfPnyTXJsG8C+Wd1b5SBPTOyi9hXXNK4U+6LV35qYlRdE/6qVO4ya/85qQGjgSG9euX+gZux6yJVmICnEIvMXDP7BDQPYERvbYJhBhtRMzHMJQ3wsP69zed9hk5cKB30XQCRYbsf3zpJe9nXR5AQJ/X5ckHXwNVEvG1fXtlkXfI+Mty7JXipI/LOCiMk6QNfQUC5ZvEKK3nQ9o0aZ4xryzyDkkzyz7aWf/xdUnbUb/yvaZhw+7d9uiTT0Z3iuYhhIizlSCgV9O8FNJG6ltpCuilEmJ8xkRac6BPni5x5Vr9+tGjXaKWJY6vO+zCQvq+H/MsoJdKYPVpZJ/3YMh7NumY0alubThwdVMscfmV//8anu+/+OIFDOI+Y6vcuE8AACAASURBVOJE5w3JoVeeyBPEl++910YFfLf5tFkcVxthHps/P7p2yDX4fiP4zut6d/zRjBk2oLXVtUiJ4mmjvET0pRs3JkqHh9MloFPmrT17Wp+ePSPhvD5lDzLplrY0qelkeXSiXO7Xz/+UJufsc6l0Ab0jQjp5ffr06QuiugRkwrmrUk6cP5EueyMBAtVKgNPn1dqyndeLU+j5bXME9Py2DSXLIYEQo42q4WMYylu1dVLlzz/+cRs/YkRQ0WSw/Mlrr3kZVlwzQkBHQC/WV7Ice3kUVhDQi/WI//h7yHxezAgfkmaWfbQzGr6nx5VOYd3HXHKJ/dk999ggRzexMm7Mfecd+9HLL7s3UMYxQ8TZShDQq2leCmkjdZu0BPS0rrFJuysXm4fSzs8lvdC2ckk7rThJ5qFqEdBL4d46pL183oMh79mkY8b39LgYbNm71772xBMXNo399SOP2GWDBzvjWbJhg33j6aed4xdGnDRqlH3xzjttYIkEZF9vY1kL6GKhU/i/c/PNmbpyL2Se1XVlQR2gxh/qcV44l/BQ68J5fEe5BHNtIOjWzXUbUOV1omoU0Nu3gqRiCeqqa3xSvfJaKr0SI6Snx5KU8kmAu8/z2S5Zlkr6yd7Dh7PMgrQDCSCgB4LjsdokEGK0ESkfw1DeyMp16S1jxyZyBZiVUaEcArqvcKT2dBFdcOFeWS7cQ4yppRjbCOjulEPm82JG+JA0y/F+8L2ruP08dt+NN9pDU6Y4u1A+cPSo/cOcObk6nRUi+B09edL+6eWX7Y3Vq907WgcxfcU4l3eIsqm2eSmkjcQhDQE95L7iRJ3C4+Fi85BHUqlF/cwtt9i911+fexeD7UVNVwC+YzavJ9Dz6iXA5z0Y8p5NY8z4em4pdOM+5corI7f5rvdyp3HliUR03XM/pG9f126eKN66Xbvs60895eRlphQCuiozbdw4e2Tq1OjO66yDhJwl69fbN2fNyjor0u+EgMRyieY6ca7T5zphXUtB0nh8ulxiea3VvxYE9Pb9ORLUz5wxff/XsqCOkF5LM13t1FXvsSF9+tROhalpROCMmW374APD40j+OgQCev7ahBLlmECI0UbV8TEM5an6aZ2+0qmf+WvW2N//6lepVq8cAnqIQd9F/MhCQP9f7rzTpk+Y4O5y8uxZm7N8uf3zvHmJ28m3PnLD9dP58+2FpUs7zTtk/GU19nzdeXZWqVPaRX76dPRnGT20UE5yNqDSBHQJfr8/fbo1NzY697kk99gWZuI7f+jZBWvW2Hdmz66IPloM6B9Mn253aX5wPI2ivvrUwoX2y0WLoms9dJLRNSQ5Seeah2+8sUOHmsax7rh2DRI1/vWVVxJ7VPEV41zeIapDtc1LIe9bcUhDQJ9x7bUmUbipocG1e3QYTx+/J9vaTOsgjTXN8UnvJk5DDExUqQ4e/quHH7arLr007WRTTy9UmPQds3kU0CWoyq11n4RiogzVun80NuykIVT5rNVC1oJpjBlfzy2FHg8+e+utNvO665wFrbSuPNH7TXlPvvzyzO99LlwjFBu4pRLQVQ5da6KT6NcMG+bMv1j5O/t7kmsiQvPkOYv6tjZJ1Jqr9kJ37PV1dYnXFpXel2pRQO+ozcShVgX1WEjXWo8AgUon0K+lxVqbmiq9GpQ/gMCBY8dMB1AI+SKAgJ6v9qA0OScQYrRRlXwMQ3lBIEObDBw+4kJXZZcB+ak337SnFy1KrYq+AlgScTEudIjg59L+voKzi3HWl4/qWEwgdG08X1eVLvUJGX8u7F3rFMfTycRHH37Yhg8Y4PuoqZ4rt2yxt9autTfXru3wpI68HEwcMcImjhxpowcP9hKXk/RxX4FAlU9qlA4RyHTXpNyabt+/35t/4QO+95Hq2WLCXF76qAuYEDFFQviPX33VdIrR9VSbj1HdpdxpxvHt8xpfz7z9tv37ggWJiuGbr4uAXo3zUsj84DJOXRrvS3ffbXeMG+e9oUkngOR1Z+H779videui9V/7oHXVtaNG2bUjR9qVQ4ZY/9ZWr3ySzrsu9feJk1fPBx3VQcZVrXO+28VGqI6e8x2zLmuazhiH9HuXtU7ImlBlFDOdhHh7/fqoX6/bufNDRdf8c/3o0TZhxAgbO2yYXdKnj5eY41L+ONOQ92waYybEc0sshH/lgQecN5gkuWqgsz41bvhw+8QNN9g1w4eb3FtnFVZt22aP/uxnRZMvpYAeF+amyy83ec8ZPWiQSWzMIoTOL1mUpRbS1AlrnTjv19xsDQ0NNXHHuVyy19XVRX046Wa8ausjCOgfblHNSfp2iX7OnIk2c9ZC0Aa/E21t0T3pBAhUIgHN78P796/EolPmFAjIfpbU1plCMUiiHQEEdLoEBDwIhBhtlLyPYcijOJlFHda/f3TCcOTAganm4XtHXrHMfY2BScTFuCy+rov13Jrt2+2vnniiy+pkIaB/dNIk+8zUqdbD4wSdS1mLtUvIyc79R47Y9+bMseWbNnWafMj4y2Ls+briVIX0uSpR5YcvvWTv79hRDOGFv/saGZP0cV+BQIVMapSWQdpHjFWeB48ete/PnRsZ85OEr3zyk5GA5RpcxNO89FHXOvm6891z6JDNXb7cPnnTTc7zyvZ9+yKXpnn8CAg5NZvGJiPfseYioFfjvBQiJKrvF9vo4jI+fDeBKc3Dx49HXhpmd+FJpX3eIXNG0nnXpf4+cUI3G/jkkWbckE1YvmM2jwL6n3/iE3bjmDFeKLX59VdLl9pP33jD+bmQceuzVivnmPH13KITyb98661IvHZ1I57llSfa6HDr1VdHJ9JHDRxorT17pirCubyr1JF817ZpzetKRxuYtOlHY2Fov37W0tTktYGp2EAIvSaiWLr8/T8IyJuLPGn0bW6ONoRktSEiD8zllUwbBWLRPImXsjzUJ8syIKAXpythORbTYw94xZ+q3BinJaSfOhV5giJAoJIIaHOY3nGE2iWw48AB5q6cNT8Ces4ahOLkm0CI0UY18jEM5YFAGveed1QPiYgrNm+2v332Wac78oqxKIeAHmIo1im0bz3zTJfVyUJADxFUdh88aH/3/PMdnjAq1h7x30OE+2379tlXH3+8y34RMv6yGHsh9dt35Ih9/8UXve+A9jUyVpqArj7jK1TpI/jJhQtt1uLFrl3yQ/FChHsX99156aOuYHzdVIv9xt277YpLL3UyOGvOf2Xlyqjv5zGECEppGMd9xTgXUaIa56UQIU79LKmAHjI/aO59dskSe3z+fK+uHjJn5ElADzmV6wUog8gh7xDfMZtHAd13w1Do9Ush49ZnrVbOMePruUUMV2/fHnmacL2PuJTjW2KyTmbLc4DK2Nrc7PRu72xYuqyT9Kzv2jaNeb2zMmvTuMR0bagcNWiQNffokYiBy4bgDKa1mklSmz504lybQeS6vRqDRHJtCohE8xq7xz1JeyKg+9GLT6cXXifnl0LlxFbfkJCuuhIgUAkE5MkpS49BlcCg1suoTbh7Dx+udQy5qj8Ceq6ag8LknUCI0UZ18jEMlZvBp2++2e694YbMPkrl3lSnWX782muJq1pqAV0f61976KHI/Z9rUH1n/+Y39pPXX+/ykSwE9BARIMSw3L5iIffwyq351596qktGIeMvi7Hn2+9UKZdNFB1V3tfIWIkCuu992kl4xox9hWM952IUzUsfdZ2fQsSv+C5nlzzyfh9oiBv/0DuUC3n5inEuAno1zkshQpw4JxXQQ/IN3XwWMmeUUmArNs5DvPIUS7MUf/d9J/uO2TwK6L51kEeFH778si187z2vJgkZPz5rtXKPma996lMmT0uuweedWe4rT+Tq/WOTJtl1o0cHfQe6rkF917ZpzOuu7aUNBfdcd51deemlzpseCtNOMvZdy1iL8Vp69LA+LS3W0thojRleQ1AutojmyckjoIczrBUxXe9YfcfJPkeAQF4J4L49ry1T2nJpntq6b19pMyW3LgkgoNNBIOBBIMRoo+R9DEMexUk9qowGX5w+3dnNYGgBJKr85LXXbN7KlaFJRM/5Cgauhp3OCjVz0iT7tKdLdNfTGFkI6KrHVx980GQQ8wm651h3TIeEEMOpPtpefucd+8eXXuoyy5Dxl8XY8+13qlSooONrZEzSx32N66pXGkLO79x8c+Te1McFo1yJf/v5573c4Rd2Lt/xpmc3791r//tPflIRfdRn7Pq6pPVJ2/U+VJ8004wbcmpb+euqi7/55S+DPan4jrWsBPS8z0sh75Mk823ct0LyDX3XhLzX0ph30xpHvtdApJVv0nR83yG+YzaJiJZV//Otg8u801E7ZFX+OK9yj5kHJk+2B6dMCRKYi/XbvFx5cu2oUfZ7t98euTj3Ca5rUN+1bRrzuk89FHfa+PHRd2a/lhavR5OMfa+MaiSyriGTu/beTU3W2NCQyDtA3pDF7tnr5Yaek+aJmwcBPTHCCwnEp9Kr9cR2fD+6XNoTIJA3Arhvz1uLlK88uHEvH/uOckZAz1d7UJqcEwgx2qhKoYbVUuIIufdcJzLlSs3VLWFhfXQf9Hdmz47YhAZfIdPVsNNReXT6XGL0mMGDvYrreirNV9BzNdCEnLA8evKkPfbGG/bi8uVedVXkL99zj8l1vM8dba4nOkPGXxZjz7ffJTH8+RoZk/RxX+O66iUh8a+eeMK7nxQ+EHLVQKhrWeUbshFGn9e6+/q7s2d3Wde89FGfBvF1SeuadpK+6JpH0nhjLrnE/uyee2xQ795eSWlHsObHf3nlFa/n4si+Y81FyKrGeSlEiBPjpPfUh+Qb+q4JmTPyIqCHzB3ycpP2yR9tvvJ15et70td3zLqu0TqaQLLqf751cJl3Sln+OK9yj5kQzy0uL4qkV57oO+V/u/fe6Kqg55Ysccmyyzh3Tphg/+mWWyKX5q7B9b3vu7Z1XUdr7Dxw00326rvv2uurVrkWu9N4Ie/VJGM/cYGrKAHZFvq2tFjfnj0j4Vwn8qohIJpn14oI6OmzvXAyva3NxLeaguomG5RcuxMgkCcC2rjX2tSUpyJRljIROHDsmB04erRMuZNtewII6PQJCHgQCDHaKPlQw6pH0RJH/conP2kTR450Fj51p/MPX3rJZl53nY0fMcL5ubigSQSwOA1fw4arYacjmKH3wru6Cc1KQL/l6qtNIrpc3/mEkA0Ooe7/XU/chIy/LMaeb78T91Ch2dfImKSP+xrXVa8d+/dH3gq279/v070uihtyNYISOHrihD02f77XRg8JPmKqez99QqVt8vCpm+JmcYrU94Snb5nTih9adwlwOsH9z/PmeRUlxNOLi5BVjfNSiJCYZL6NGzIk34NHj9r35861t9ev9+oPIe+1vAjon7nlFrv3+uudN1EmeT91BfVLd99td4wb570O9eHo+35MIqKF9D+XtY5vHWRU/un8+fbC0qVefTqr8seFyMOYycJzSxpXnqiNh/Tta+9u3Wr/vmBBsJcesQ5pR9cx7ru2VXlcPKbEZdbm7kVr10bXZ+n9GRpC+lqSsR9azmp7ro/uOe/Vy3T6vFpOZqse2uzl422r2to16/ogoGdLWLY7ffucPH3azlSRmH767NnIo1i1nrbPtleQehYEhg8YYN2zSJg0K46A5qUkdtaKq3DOC4yAnvMGonj5IhDyIa0a6GNaJ5GzDO/v2FHUBXZn+fsKnzKQPLtkiT0+f76FClIqi04iPfXmm/b0okVBaHwFAy38ZVRSnrpz2yVcMWSIic81w4d77353Fd1UjqwE9FBxUmXatm+f/eurr9qyjRuLovr8HXfY9PHjve+lcz3ZqwKEjD8Xo3LRyrWLEFKO0FP9vkZGV+NlR3X+vz77WRsxYIAXjsK5oKMHdX2ANnG89u67JnfenYVQY7S4Prt4sf38rbeKlvvWsWPtkalTvcVzJVxpmzyKwmgXIeRO+K7y8BnXvmVNO34Sd7yq54Zdu+wXb71lb61dW7Rocgn7ycmTbXCfPkXjFkZwEdCrcV7SPcN/MnOm95gtNt9qE8MNY8bY/5wzp9N28BUbQzcFhrSbj/Dr1dE8IoesLVz6sUcRLkS9/ZprTGuQno2NXo9rR/8/zJkTndgtFnz7QxIRLUS4dFnr+K4zxWTF5s32rWef9bquIqvyx22UhzET4n2hWB9L48qTwn4qF7Vvr1sXLCLfcNll9qW77vK61st104Xv2lbsfAT0eJOkNiXoJPrjCxZ49eG4rUKueQndTFWsf9TC3zWHSzivlnvO67p1M7ln9/WQUgttnUUdEdCzoNpxmnJ9fqqtLRLTtf6thsD96NXQipVfh6aGBhvs6Rmv8mtNDboigBv3/PQPBPT8tAUlqQACIUabUlUr1KB698SJkajk6qJPS2QZ1P62wKD20JQpdv/kyUEfiDKo/mDuXCcDZnuWvgJ6/LwW/RLEVmzZYks3bDDd+V0YZHjR/X+/deWVduWQId5G2TitDbt326NPPulktPE1bPoYZ31PiRWy0MeE+tb81avtjdWrP8TptmuusWnjxkWCUIhzvcPHj9s/zZsXudwtFkLGn4tRuVi+7f8uTw3ySCDXgj5BfV11lVcC1+B7OjaJgO7bB+M6qC9KPJRIrjEl47nGj36G9etnB48ds++98EL0t85CEmO05qQte/dGRlL10fanjSTgyxWpxnLIyQ/NF3LX7XLSOC991LV/xfFCxLCu8lCfkHtzuVHNe0jDHa/6oDwiaL7ZeeBANOev37XLRg4caC1NTdGHsPJpbW4Omie1memrjz/e5bukWuclX+Ey7m+Hjh2z11atsvlr1ti6nTvt+tGj7frLLos85lzSp0+0BvjLH/+40+6pK1u0Acgn6H05+ze/sZ++8YbzYyEbOELXe86FcogY4t0mq3Jr/nr04YdNJzZ8glzJy9W1S3v59kOfNVr7MmclQP/RjBmmzQY+Qe8/rc9++PLLTmtZpR3SN3zWaiHv2Sz6nu/6rCvuSdZuhel21E/VF5dv2mQvLFvmvHlYaf7nj33Mpl51lXXzcJ3tKh6XSkAvfB8sWrcuGu+uV4dpXvnzj388emf4hDQ8M/nkVw1xtTbv29wc/VTDPecSzCWcS0AnlI4AAnrpWBfmJO4S06vlBLcOwOiHAIFyEOjT3GzywkKAQExgz+HDkZ2JUH4CCOjlbwNKUEEEQow2papeiHFI957/+Sc+Ebn7cw2dCd4hd18rz44EedeyhAroHaUf38sZcpdmR+n5GsN8xUsf42xIO3dUJxmbxUlBd9ElNXKo7ZesX2/fnDXLqclDxp+PUdapEOcj/fUjj9hlgwf7PBLF1clIic3PLF7cpRFPdzPfd8MNduOYMV6ir2+/K6zAn86caTdfdZV3nYo94HrqMHQOKcxfferkqVMmo79CowxY3ZM5wdp18GB097m8fBQLeeqjxcra/u9JNtq0T8tn85BvObOI/7nbbrOPTZqUuK9kUTal6fp+r8Z56a8eftiuuvTS1NEWezfo6pMZEyd6iUcqpN6T723fbs//5jddeiXQRj15bfnotdea3A37BNf+4JOmb1x5BtD7wlUeSPJucilbqBt31+tVqkFAv+/GG00bXvVe9Al6m+panznLltlL77zT6aMSHKddc010tZOvl41i47Ew05D3bBZjJk3PLWldedJVP1U7fnDokL23Y4ct27Qp8i7VkXtzbRz67ZtusrHDhnm/E13f/aUW0OP+o7WhNrmt2ro1eq9qA7U2vLUP8lLyyZtustGDBzvPcXEaSlNXGxHcCEgo0PtQ7tqTrtfdcswmlr40otPm9fXefSabEtVeqgjo5W1zvWOiU+ltbRe+w8tbovDccesezo4nkxEY1NoafHgrWc48nVcCh44fN12fSyg/AQT08rcBJaggAiFGm1JVz9c4JEPXfz2/s97VAKqdpc+9/XbkCq99kEgrAU4n7nyDDM6/WrrUfvzaa16Ppimge2XsEHnjnj327eeec76zJEsBXcXNIystBL7/4ovO3gdCxp+PUdahWS9ECXU5HiegPq/T93IhGwed8olPX8jA7TouC8utHdP/+sorNm/lSp/qRHGz6iOuAnrIqTvvSno+UMxFffvk8tRHPatquq5CmxgGtrb6PnpRfJ9TnYkySvFhvb/+7J57vE+wpliETpPSe/ephQvtlw5XnVTjvBQqjBZrm2LvhpBTtIV5ypCojW77Dh+ORPU49Gpqijz+aI7XRrSQIM8Ocj1eriBvCjp967v5spgnkiT1CXXj7npithoE9KRzvPq0XHRr7SYjeRzkblKbQJJsWNO1Sl9/6imnLhDynvX9RnIpSFqeW9K88sS3n8abh+P6SsD03WARPys3vnPfecd+9PLLRfGVS0BvX7Bo06XEnoI5OslGap/3dVFIVR5B46dfc7PpnRja5/KASHebSzSvZPE/DxzTKAMCehoU00kjOnRx+vRFa4V0Ui5tKqqDNlnFG/NLmzu51SIB7j+vxVbvus66kkmbPwnlJ4CAXv42oAQVRCDEaFOq6vkah2SUlsHR1YArI4NcAP7NL37RaZV83cEXJqR76n7y2mtewl9Wgl/SNit2/2pH6WctoIdsmEjKoavnu9qM0dlzIeOvmEgSWsckLsdD83R5zlWs7iitkPsu0y7Tp2++2e694Yag6yBcyuITJ8Q7Rp76qE9d47hpuKT1uVc4pIxZPTNz0iT79NSp0SmoPIXNe/fa/3j2WafNWNU4L4XcQevSfi7vhq996lOme9jzFLI+ye1S1zy6nQ8VMyX6zXG4osNXmPTxEtSeechmMpf+rHx8PQe49IekcfSufWXlymhDpUsIec/6fiO5lENxkm5aUhra+KhrBHTCP2nw7adJ8yt83mf9mRcBPc36Ky2f93XaeVdKerI79Glpsf4tLdF6K2wbWXlrqzLrtHnoZufylr56c0dAz1/bRqfST5++yDtc/krZdYlUB72ntYGQAIEsCej9OLx//yyzIO0KJKBt+Ns++ICNPDloOwT0HDQCRagcAiFGm1LVzsc4FCJ07z10KDrx1NU9xqqr3J4qfVdhvpCPXER+Z/Zs5/vp8iiga4fqG6tW2fc8T4dlLaCLs8QVGa3kKq+cQR8ii9eutb999lmvYoSMP1ejsldBzkfWfaIqk8/9kCH5+DyT1HVkFoKRj1E1Txs9dI/l//PCC06u2+M2ylsf9ek7ipuGS9qkfdC3zGnG/+MZM+yWsWOD3l9pliNOS/ddPTZ/vr24fLlz8tU2L6VxR31H8FzeDXdOmGD/6ZZbohPjeQlpuXpOUh/f9UqpRP9QMdPF7bSvMJlXAT1EnE/SV1ye1Qbaf543z95YvdolerTu0rdGz8ZGp/iK5PON5Jzo+XW15lzdWRkaXPqfa9q+/dQ13WLx9O2j95Ta0SVUo4Cuk+xPvfmmPe3gLcaFUTXGaenRw/r16mX6Vye3Ky3oTvPITXtdXaUVvSbKi4Ce72ZW++iaNf1biUHl1tqu0KtUJdaDMueXgDyyaHMZAQLtCew4cODCVarQKR8BBPTysSfnCiQQYrQpVTVdjUMhIqqPUUAC2J+fdw3vW3edBJq/Zo39/a9+5fRo3gT0kBOrcUV9DdKhxtlp48bZI1OnWu8Exj6nxukkUhJGIePPRSQJrU+SawtC8+zquRAvDu3Ty+IUro+ArvKIqwzSuge+XCdTVOYfzJ3rfL1AzDFvfdS3n4We4ozzSfMknW/Z04iv+v+Xe++1iSNHlq3vxfUI8dIRj5/Q61TSYNg+jTTmpSzuqHd9N+RpU4VEKrlvdz2pm0V7hng58H0HhJY71O2+i4DrK0yGrtFU9xCR27U/K/28eXop5t2qfX8Iec+6fiOF9L0knlvSvvLEt5+G1Lf9MyHr+moT0EM3T6fBvxLSkHvzvi0tkcv2vHn5ceEnt/5Jrl1xyYM4yQkgoCdnWIoUNF/qNLe+cyox6FtXPwQIpE2gd8+e0XWOBAi0J/DBkSPR9Z+E8hJAQC8vf3KvMAIhRptSVdHFOBQibsswsmT9evvmrFnOVQkR6ePEfcT6PAno4rR62zb74UsvOZ+gLwRaKgFded46dqx95pZbrF+Jdzjqg2npxo2RlwHdJ+UbQsafj1HZtzyKr77+xTvvTHxvdEjehc+Eim0d5fsX991n1192WWoCYoh4IhFdXK8eOjS1crgy1snzf3nlFW/xXOnnsY+61juOp7nh3uuvD7rPcfu+fdG7Yvv+/b7Z5ia+3pN/eNddNvnyy4MYpFERiW/PLVliTy5cGJRctc1LapOvPvigjRk8OIhHRw+5vhvysqkiRKRKDVZBQjr5O2PiRC/PKy7r0zTKGroByMWFuK8wmWcBXay1SU0bDsp9b6+v56nQ92yWfTCJ55a0rzzx7adJx13ot081Cej6tlm0dq39w4svBn3bJG2DvD+vE3UDWlutZ0ND2ecbH1aRm/bzwnmePI351KHW4iKgV1aL6+CM7vaVDUO/V1LQ5rdjOk1foZsAKol1LZV1wHkPLbVUZ+rqRuDQ8eO278gRt8jEyowAAnpmaEm4GgmEiCOl4uBiHAo5SSUx6VvPPOMtCj80ZYrdP3lykJsz19OfeRHQZTxZtnGj/eNLL5nKHhJKKaCrfFcMGWK/d/vtdvmQISURKHUvvO64/LdXXw3BEz0TMv5cRZLgQpnZuOHD7Qt33GHDBgwoCcv2ZRXb5xOIbe3TS/tkfYiArjJJDPnd226LNnyUwl2iPobf3bo1Es/Vb0JCXvuoT100N3z5nnu8N4XI+DH3nXfsRy+/7JNdbuP+9k032b033BC5Gi1VkPlow65d9viCBdE7JUmotnkpyca8jjj6vBvKvalCc5M2n333V78qq0ATIlCXyn173MahbtyLbf7xFSbzLqCL1+fvuMOmjx8fnawsddBct3bHDvufL77o/b4Nec+6fCOFMggZF3FeaV954ttPQ+us5zQvSTj+n3Pnes9L1SKga9P3yytW+RS+GQAAIABJREFUROtGwsUE5KJdG7V133mPMswxoe0h4bxBbtrr68vyTRdabp6zyDX47gMHQFFhBKJ70tvaIjG90oR0TqNXWGfLeXF1bVkpbF45x0DxOiCgDTu7Dx6ETZkJIKCXuQHIvrIIhBhtSlXDYsYhidkPfuQjXoYyuVd6fP58m710aVA1JMJMufLKoA/QFZs327eefbZLo0weBHSJly8sXWr/vmBBEKP4oVIL6HG+9914o338+uszc+kuA9t727fbLxYtSiwIhYw/H5EkSQPKgCq3qLddc401e9zLmSTPWPBV33t/x44kSX3oWYmoOgE+cuDAoPFbmGCogB6nce2oURHb0YMHJy5LR5D04S6Dy5zly+3Zt99OxDHPfdSnYn8yc6bdfNVVXrwPHj1q3587195ev94nq1zH1TjQe3P8iBGZftCqD+49dMjmLFtmsxYvTo1Jtc1LN44ZE4l+A1tbEzMKeTdMGz/eHpg82Qb36eM1NkILq36x68AB++WiRTZvxYrQZFJ77vZrron4+9w9nXT+9y18qBv3YtdP+AqTlSCgi23W79eO2k/vimeXLAme60Les8W+kXz7Wfv4IZ5b9I310/nzo2+ItMLHb7jBdFXTpf36Wfdu2VyCk8a8lJWArnee5mjNAzr1nA0BszQ3u6XV9nlKpxJPnetG9oaGhkzXenlqo2osCwJ65beqNiVVmpDOafTK73d5qcHwAQNM7yICBNoT0Ly4kw1iZe8YCOhlbwIKUEkEQow2papfV8ahkJNbvveRd1TPJCdZdapbu/rlEr2z4Cug6yTUr997z0YNGhTds5zEuCTjqISiX7z1lvfpmY7qUy4BXWXJwuCkl7yE82fefjuxcB7zChl/ISJJkjGrfiX31zdedpm1NjenbryT0e7Q0aO2cutWe3H5clu5ZUuS4nb5rPrFF6dPt49ccUUig1JaAora/6OTJtmogQMjt4pJg+YYnTqct3JlYuG8kvqoC7c7J0ww3Tvd1NDgEj2Ks2rbNnv0Zz9zjl9JESWk33PddTZhxAjr1bNnauNaot26nTtt/po19tI772SGpJrmJdVFIu41w4Ylcgcb+m7QvCgX5hKTsxKp1C/k2lr3nWfZL3w7XMjGmqyFy/Z1CD0NrHfrgjVr7LuzZ3eIpVoF9LiymvN1Gj2t92t7iHLRum3fPpu/enW0WS3kGp8k79ms+6G+s/5wxgyvuyuLeT3wHZ+F8eM5f+LIkda/V69E3ztxuvqG2rpvn72+alXiNVNWAnohA3lhuXviRBs3bFhq63F922zcvdvmLl9ur61alaSJqvLZ7udPnevkeaWcOkc4r56uiIBeHW2p9ZiEdP1U0ol0TqNXR/8rZy1GDhhQzuzJO8cEtFFHa3BCeQkgoJeXP7lDAAIJCIQI6Drd98Svfx0J6FOvvtrGDx9ucpfT3KNHl8Z4LeYlmm/74AN7a+1ae2P16mB37QmqnPmjYy65JBIGrhwyxC7p0ycS1102Gugj5/Dx47Z+167I1ezrq1cnMpBmXtESZCCDqsTnyy+5JDox6coyLpoWSjLW6Y5MGVq1IWH55s2R4FbKIPFQXgomjBwZjRPXEz0qv8r9yrvvJja2FtZXxmCdLpJheMSAAVGZXNxdqTxHT5yI7udesWVLZMgPddVeSv7lyMvXDbLEkacWLoxOylZ70DvjpvPjenDv3tG4dul/2rChE4faUBLPk3qPlDpUy7ykk7OfuOGG6DoSn40e6qsSp3XqM6kAEq8jJNAMOb+OcOkLcZtHRsJTp+zIiRORWzb1i+WbNpncOhMgUA4Che/Xof36mU6S+rh4jw3fEsjVpzXW9L5Vn04impeDhU+eOvX84JQpTu8CpVvKK080T2kDotZMIet6bXzQvFTJ3z36ttHJfG28Uh/Xe7vYWjbuyweOHLHNe/fybVNkQMj71oDeva2lsTHR5jafcZckLsJ5Enr5fBYBPZ/tElqqC0L6qVOR149KCOqDshfK5kCAgA8B2VuH9+/v8whxa4iAZpQte/fWUI3zWVUE9Hy2C6WCAAQcCCQR0DtKXgaVa0eO/NCueYmYyzZtqmrjX1e4ZXwbPWhQh0J6rbNx6KYXRemKZRxRApsMznkMMkLeNGaMDe3f3yQedmvnIlQbKSRQS+TXRhPVpRShs7GrvCVcbti9G7HcsSG0oegv7rsvOl3rGnbs32/fePrpqO1rMXTV/8RDO4ZLvfHFpx0qfV7Spga5d5dr9Y7cu0eb3/bts9Xbttmba9dm+i4v1hfULrw3fXoncfNA4PrRoyMxvbMgo7HGV6ne+XlgUliGr33qUzZ26FDnYpX7yhOt5YZ18o7XZtha2MSj94bE9I5Cntfhzp2shBF14nxAr17Ww8NrUQmLd1FWCOflIp99vgjo2TMuRw4Sz7UBWTaGSgn67tBanwABVwL6fhycwhVlrvkRr/IIyJah9xyhfAQQ0MvHnpwhAIGEBNIW0BMWh8chAAEIVDyBT0+dGnkccHWTr5N0Osn7D3PmVHzdqQAEIAABCEDAh4DchD9yyy2mE7iuIWuX8q7lIB4EkhCQm3bdNd/a1OS8ZkySX5Jn5XGgkTvOkyDM/bMI6LlvokQF1Pfm8bY2O1UhwvTJ06ej0+iV5IY+UQPxcCICCOiJ8NXEwzsOHKiojUTV2CgI6NXYqtQJAjVCAAG9RhqaakIAAiUhIPfeupu0s1NZHRVCVwxIPNfVDQQIQAACEIBArRCQ944/nTnTRg4c6Fxl3ZP60zfesDnLljk/Q0QI5I1A7549bVBrq/VwcIdfzrJLOK+vr6+YO9nLyarS80ZAr/QWdCu/PMvpPdp2+rTbA2WMpbJKRNf1UQQIdEVAXp76t7QACQKdEth16FCmXvRAX5wAAnpxRsSAAARySgABPacNQ7EgAIFcEdCuZp2O68q97rTx4+1TU6Z4iedyq7dk/Xr75qxZuaovhYEABCAAAQgkIaDrTLq6luTaUaPsd2+7LbrSpth92oXlWLdrl339qacwgiVpHJ4tG4Hu3bvbgJYW69vSYo319WUrh0vGDXV10alzn/Hpki5x8kkAAT2f7ZJVqXTPuIT0SrhvXOXUDwECnRFAQKdvFCOAgF6MUPZ/R0DPnjE5QAACGRFAQM8ILMlCAAJVRUB3ff7xRz9q9d2726a9e233wYO2fteuyPh52eDBpvtQL+nTx7q3u9O+GATdlfpP8+bZgjVrikXl7xCAAAQgAIGKIfB/f/az1q9XL9v6wQeRkL55z57IdeLlQ4bY6EGDojvEXa86iSut55968017etGiiuFAQSEQE9BmTJ06b+nRw+q66zbxfAatdSWc+65p81kbSuVKAAHdlVR1xdPpbt2RrtPeeQ7qn0dPnrQz3GGc52YqW9kQ0MuGvmIyRkAvf1MhoJe/DSgBBCAQSAABPRAcj0EAAjVFIBbQfVyzFwMkM8XC996zbz//fLGo/B0CEIAABCBQUQS+8bnPmVy0pxnWbN9uf/PLX3L6PE2opFUSAn2am8+5bG9oKEl+IZnUdesWCed5FvdD6sUzbgQQ0N04VWssbVA70daW6zvH9e0sEb1S7nGv1r6Sx3rVgoDe0SaXs11sfOnWrRsb4Qo6KwJ6+UcuAnr524ASQAACgQQQ0APB8RgEIFBTBLIQ0OUO/nsvvGArtmypKZZUFgIQgAAEqp9A2gL60RMn7P994w176Z13qh8eNawaApHL9l69rF9Li8kleh6DXLQ3NDRYY07Ll0dm1VgmBPRqbFW/Okmg1ml0iel5Dsfb2thIl+cGKkPZignonXlY6EiA7sobQ2d/6zT9Tjwm+KYTgrRnY2Nu1x0h9Un6zJ7Dh03fEoTyEUBALx97coYABBISQEBPCJDHIQCBmiCQtoCu++Z+tXSp/fi112qCH5WEAAQgAIHaIpCmgI7HltrqO9VS2wsu25uaTKe78xi45zyPrVKeMiGgl4d7HnOVuHfs5Mlc349+6swZO3biRO5dz+exfauxTLpWr1ePHvSHgsbVNSzNPXpwCv08E06gl3/kI6CXvw0oAQQgEEgAAT0QHI9BAAI1RSBNAV1CwIrNm+1vn32W3fM11YuoLAQgAIHaIZCmgL5pzx77zuzZ0X3qBAhUAoHWpiYb3KePNeXUZbsE/R6NjRjWK6EzlaiMCOglAl1B2eh+9OOnTuXWrXss9KuchNomIAG9ubGxtiF0UHtdG9Ojvh4uZoaAXv5ugIBe/jagBBCAQCABBPRAcDwGAQjUFIE0BXS5bv/B3Lm2dOPGmmJIZSEAAQhAoHYIpCWgy93iY/Pn24vLl9cOPGpa0QT69+oVuW2XQT9vQefgdc95Xt3J541XLZUHAb2WWtu9rtr4ffLUqeh+9LyGYyrfqVN5LR7lKgEBBPTOIcu9vU6j13rYtm+f6T1HKB8BBPTysSdnCEAgIQEE9IQAeRwCEKgJAmkJ6IePH7d/X7AAIaAmeg2VhAAEIFC7BNIQ0HUP67NLltgTCxbULkhqXjEE6rt3t0G9e1vv5mbT73kLEs11Go0AgY4IIKDTL7oioNPeOo3eltPT3lovHD15kkasUQL1dXWRC3fChwlwCv0cEwT08o8OBPTytwElgAAEAgkgoAeC4zEIQKCmCKQhoCOe11SXobIQgAAEappAUgEd8bymu0/FVb5nY2Pksr2lsdG65eykF+7aK647laXACOhlwV5xmebZrbv6sET0M5wyrbh+lbTAOmHdu2fPpMlU7fOcQjfbtHdv1bZvpVQMAb1SWopyQgACHyKAgE6ngAAEIFCcQFIBXW7b5YL29VWrimdGDAhAAAIQgECFE0gioB85ccKeXrTIZi1eXOEUKH4tEJDRfnDv3rk73S2HrTp5ppN5BAgUI4CAXowQf48JyK378ZMnLY93j8tB87ETJ3JZNnpQdgQQ0Ltm21Bfbz1r3AMNAnp24881ZQR0V1LEgwAEckcAAT13TUKBIACBHBIIFdBPnzlj727dGrltf3/HjhzWjCJBAAIQgAAE0icQIqDLKL9h1y57fMECW7ZxY/qFIkUIpEygX69eNjCH953LhXwPnYZPub4kV70EENCrt22zqpn6jIR0uXfPWzh28mSu723PG69qKI82s3HXd+ctWcun0GWT27pvXzV084quAwJ6RTcfhYdAbRMY1r+/jR40yHmhocXxht27besHH9Q2OGoPAQjUFIGmxka7c/x4m3r11aZ5s0d9fZf11478jbt3R6fn3lq7tqZYUVkIQAACEIDAnRMm2NSrrrLLBg82vUO7EvJk2NLdhC8uX25zli0DHgRyT6B79+42sLXV+rW05Oq+8+jUeWNjrsqU+8akgBEBBHQ6QggBSecnTp0yXbuSt3Circ0kpBNqg4AEYm0eI3RMQGyaa/SeeM0Duw8domuUmQACepkbgOwhAAEIQAACEIBAKQnoRPqEESOsf2tr5LZTd19qYS4BYPW2bfbm2rXRjnwCBCAAAQhAoNYJjLnkEps4YoQN7d8/Ehx1SkjG9u3799u6nTujjWa66oQAgUog0FhfH9133trU5LwJvRT1quvevehmlVKUgzwqkwACemW2W15KrY1w+hbO22l0bWo/euKE5e+MfF5arnrKgYBevC1ls2qowWtdDh0/bvuOHCkOiBiZEkBAzxQviUMAAhCAAAQgAAEIQAACEIAABCAAAQhAoHwEZHy+pG9fa86Re3SdOm9saKhJo3j5ekL15YyAXn1tWo4aHc/haXSJ+0ck7p/RDemEaiXQ1NBg+iF0TkAu7nUKvdZc3e8/etQOHjtG1ygzAQT0MjcA2UMAAhCAAAQgAAEIQAACEIAABCAAAQhAIAsCOt02pE8f65EjA31dt26Ry/ZaM4Zn0b61niYCeq33gPTqr76k0+hnc3Q3uk7GHz150tpOn06voqSUKwL1dXXWq0ZdlPs0hNYwxa4j9EmvEuLuOHAgl9dMVAK7NMuIgJ4mTdKCAAQgAAEIQAACEIAABCAAAQhAAAIQgEAOCPRpbrZBvXvnyugsV/L6IUAgDQII6GlQJI2YgFymS0TPm2AtET2P97XTc5IT0EYyXRFEKE5AGwJraePdpr17i0MhRuYEENAzR0wGEIAABCAAAQhAAAIQgAAEIAABCEAAAhAoHYH+vXrZwNbW3LhIl9G7iVPnpesANZITAnqNNHSJqymxWm7d8xSOnTplJ3JWpjzxqeSy9G1uruTil6zstXQKXd4ntnzwQcnYklHnBBDQ6R0QgAAEIAABCEAAAhCAAAQgAAEIQAACEKgSAoP79LF+LS1W3717LmrUUFeXKxfyuYBCIVIhgICeCkYS6YBA7D49T3eQS9TPm7BP50lOQCer8/K+Tl6bbFOolVPoh44ft31HjmQLk9SdCCCgO2EiEgQgAAEIQAACEIAABCAAAQhAAAIQgAAE8kuge/fudknv3tanpcV0z3i5g+R73XVelxMhv9w8yD99Agjo6TMlxYsJSLDOk/v0E21tkZt5QvUQaGpoMP0QihOolVPo+48etYPHjhUHQozMCSCgZ46YDCAAAQhAAAIQgAAEIAABCEAAAhCAAAQgkB2B+vp6G9K7t7X27JmLO0Ilmstle/ll/OyYk3L5CSCgl78NaqEE6mcSrc+e1S3p5Q+nTp+2IydOlL8glCAVAvV1ddarR49U0qqFRGrhFPq2fftM8w6h/AQQ0MvfBpQAAhCAAAQgAAEIQAACEIAABCAAAQhAAAJBBBolnvftazIq50GwVnn0Q4BA1gQQ0LMmTPoxAUnnEtHbTp/OBRT1fYnoeRH1cwGlQgvRvVs3692zZ4WWvvTFlrv75irecPD/sfceQHdV57338/be1TsIUEEdRBVFIDoGDHbAJuVLnDjxncS5X8rEcz9fT8bXySQ3ZdLmc77EiZ3cEJuYXhWKJIoAUQUqCIRQQxKqb+/tm//yu0/2u7TP2Wuf3c/5rxmNQGfvVX5r7bXXXv/1PA/jn0c/pnKVSAE9Wf3B2pAACZAACZAACZAACZAACZAACZAACZAACZCAEQFYec9sbpbaykqj68O8SLlsr6pKhPv4MNvJvJNDgAJ6cvqiWGoCF+qDw8OJaC7Gf9/goEBwY0o3AcZB99Z/NZWVUlFW5u2mlFyNgzGne3pSUtvCryYF9MLvY7aQBEiABEiABEiABEiABEiABEiABEiABEigwAhANJ/R0iI1CYidSpftBTa4UtIcCugp6agCq6Zy6Q7r7wS0a3R8XFmij9HdcwJ6I/8qwGtLEg7C5d+CaO+E1T6s0PF3oSXGP09Wj1JAT1Z/sDYkQAIkQAIkQAIkQAIkQAIkQAIkQAIkQAIkkJMANo5nNTdLVQLEc7ps52CNiwAF9LjIs1xYfSfF+ht1gYg+ShE9tQOTbty9dx3WP1UFGC7m0OnT3mHwjtAIUEAPDS0zJgESIAESIAESIAESIAESIAESIAESIAESIIFgCcDV64ymptjFc9h9wYU8rM+ZSCAOAhTQ46DOMi0CSYqLbgn6eCaY0kmAbty99VshWqH3Dw3Jye5ubyB4dagEKKCHipeZkwAJkAAJkAAJkAAJkAAJkAAJkAAJkAAJkEAwBJR4DsvzmK2uykpKlHheUoDuU4PpKeYSBQEK6FFQZhluBJISFx2CPizRR0ZH3arM3xNIoLqiQvCHyZxAoVmh0327ed9HdSUF9KhIsxwSIAESIAESIAESIAESIAESIAESIAESIAESyJNAUsTz8tJSJZ4zkUDcBCigx90DLN8ikJS46BTR0zsm6cY9v77D2qhQYqHTfXt+YyDMuyigh0mXeZMACZAACZAACZAACZAACZAACZAACZAACZCATwKN1dUyvblZEG88zsR453HSZ9k6AQroHBNJIpCUuOgU0ZM0KrzVhW7cvfHC1YVihd49MCDtvb3eAfCOUAlQQA8VLzMnARIgARIgARIgARIgARIgARIgARIgARIggfwJJEE8R7zzqspKgfU5EwkkhQAF9KT0BOthJ9A3NBS7G3WK6Okck+VlZVJfVZXOysdY60KwQj/a3i54pzEliwAF9GT1B2tDAiRAAiRAAiRAAiRAAiRAAiRAAiRAAiRAAopAEsRzSObVVVUF4yKVQ6twCFBAL5y+LLSWDAwPy9DISKzNoogeK/68Cocr8tqqKh5W80gPh/vALa1peHRUjnV0pLX6BV1vCugF3b1sHAmQAAmQAAmQAAmQAAmQAAmQAAmQAAmQQBoJwKJqZsxu28tKSpR4Dgt0JhJIGgEK6EnrEdbHTgCiWP/QUKxQKKLHij+vwhEqpbayMq97i/mmuqoqKUupl5wzvb3SMzBQzN2X2LZTQE9s17BiJEACJEACJEACJEACJEACJEACJEACJEACxUgA4vmM5mapijHmOTaia7iJX4zDLzVtpoCemq4q2opijPYPDgqE7LiSEtEHBugeOq4O8FgurNAba2o83sXLLet9/J2mNDY+Lp+dOZOmKhdVXSmgF1V3s7EkQAIkQAIkQAIkQAIkQAIkQAIkQAIkQAJJJpAE8byirEyqKiqSjIl1IwElCJ7s7CQJEkg0AQhkvRDRx+OT0VEyLFxHGWM50WPFqhws0GGJzuSNANYtcR489Fbbn13d0dcnXf39+dzKeyIgQAE9AsgsggRIgARIgARIgARIgARIgARIgARIgARIgATcCCCG56yWllg3gCsrKqSyrMytqvydBGInQAE99i5gBQwJQDzvGxqKVcC2hHyK6IadFuNltELPD37arNDxLB5pb8+vsbwrEgIU0CPBzEJIgARIgARIgARIgARIgARIgARIgARIgARIIDsBWJwp8TxGy+/qykopT2kMUY6t4iNAAb34+jztLYaIPjI6GlszIKLDEh1/MyWbQHVFheAPkzcCabJCp/W5t76N42oK6HFQZ5kkQAIkQAIkQAIkQAIkQAIkQAIkQAIkQAIkMEEAwvXslpbYNssRMbS6qkrKUhY7lAOouAlQQC/u/k9r6weGh2VoZCS26o9OiOhxupSPrfEpKhjW1AjpkraY3klAnAZutD5PwkhxrwMFdHdGvIIESIAESIAESIAESIAESIAESIAESIAESIAEQiGAOKezW1sFFuhxpNIJ8Zyb9HHQZ5l+CFBA90OP98ZJAAI6hPS4Ep6d3oEBoR16XD1gVi7WB3GtDcxqmMyr0mCFfqqnR/oGB5MJkLXKEKCAzsFAAiRAAiRAAiRAAiRAAiRAAiRAAiRAAiRAAjEQKC8rU27bG6qrYyhdlMU5LM9hgc5EAmkjQAE9bT3G+toJwJU7XLrHlYZHR6WXAl5c+I3KtWJ6M7SKEa5JFyXZCh3P3rGODu+N4h2RE6CAHjlyFkgCJEACJEACJEACJEACJEACJEACJEACJFDsBEpLS2V2c7M01tbGgqKstFRqYrJ6j6XBLLTgCFBAL7guLboGYQzHaYU6BBGfInqixx0O2tVXVSW6jkmsXEV5udQkNIb80fZ2wbPPlHwCFNCT30esIQmQAAmQAAmQAAmQAAmQAAmQAAmQAAmQQIERgOV5c11dLNbfFM8LbDAVaXMooBdpxxdYs+MW0QdHRqQ/Rkv4AuvOUJoDN+5w587kjUASrdA7+/uls6/PW0N4dWwEKKDHhp4FkwAJkAAJkAAJkAAJkAAJkAAJkAAJkAAJFCOBaU1N0lZfL3HEHad4XowjrjDbTAG9MPu1GFs1OmGJHldMcsRjjzMmezH2uZc2Y62QRDHYSxviuBau72sTZL1P1+1xjAJ/ZVJA98ePd5MACZAACZAACZAACZAACZAACZAACZAACZCAMYHW+nqZ1tgoELKjTthMrqbb9qixs7yQCFBADwkss42FgBLRh4ZkfDweGR1lD42MxNJ2FupOgK7c3Rk5XYFQNRVlZfndHPBdJ7q7ZYDeHgKmGm52FNDD5cvcSYAESIAESIAESIAESIAESIAESIAESIAESEARaKqtlRlNTYKN8KgTxfOoibO8sAlQQA+bMPOPmsDY+Lj0Dg7GJqKjbFjJMiWTQHVFheAPkzkBWO/DCj0Ojz/2WtJ1u3mfJelKCuhJ6g3WhQRIgARIgARIgARIgARIgARIgARIgARIoCAJwP3qzJYWqaR4XpD9y0ZFT4ACevTMWWL4BOIU0WH73jMwILCGZ0oeAUsMxoE4JnMCVRUVUhVjDPnBkRE53tlpXmFemRgCFNAT0xWsCAmQAAmQAAmQAAmQAAmQAAmQAAmQAAmQQCESgAvR2a2tsWzg0vK8EEcU2wQCFNA5DgqVAET0vsFBwd9RJ5QJET2OsqNuaxrLg4jeWFOTxqrHWue4YsjjMMqR9vZY287C8ydAAT1/dryTBEiABEiABEiABEiABEiABEiABEiABEiABHISqCwvlzltbVITg9tViuccnIVMgAJ6Ifcu24ZY6HCpHoeQjWcLIjpTMglgXVFbWZnMyiW0VnFZoTPueUIHhGG1KKAbguJlJEACJEACJEACJEACJEACJEACJEACJEACJOCFQGlpqcxuaYnFWoziuZee4rVpJEABPY29xjp7IRCniD40Oqqs4JmSSYDx0L33S9RW6Kd6evgMee+mRN1BAT1R3cHKkAAJkAAJkAAJkAAJkAAJkAAJkAAJkAAJFAqB6c3N0lZfLyURN6istFTgNp6JBAqZAAX0Qu5dts0iEGdM9IHhYcEfpmQSoIjurV+itELvHhiQ9t5ebxXk1YkjQAE9cV3CCpEACZAACZAACZAACZAACZAACZAACZAACaSdQEt9vUxvbBSI2VEmiudR0mZZcRKggB4nfZYdJYE4RfS+oSEZGhmJsrksy5AA4qHXVlUJPM4wmRGIwgq9f3hYTnZ1mVWIVyWaAAX0RHcPK0cCJEACJEACJEACJEACJEACJEACJEACJJA2Ao3V1TKjpUUqysoirTrF80hxs7CYCVBAj7kDWHykBEbHxpQ76PFIS/1ZYT2DgzIyOhpDySxY3OhUAAAgAElEQVTSjQBFdDdCk3/HYQMcOggrDY6MyPHOzrCyZ74RE6CAHjFwFkcCJEACJEACJEACJEACJEACJEACJEACJFC4BKorK2VOa6tUlZdH2kiK55HiZmEJIEABPQGdwCpESgBjPo645LCA7xkYEPzNlDwCFNG99QlC3IRxwJHiubd+SMPVFNDT0EusIwmQAAmQAAmQAAmQAAmQAAmQAAmQAAmQQOIJwLJpTlub1IVo3eQEoaykRGoiLjPxncEKFjwBCugF38VsoAOBuET04bEx6R0YYJ8klABFdPOOsVjh76ASxfOgSCYrHwroyeoP1oYESIAESIAESIAESIAESIAESIAESIAESCClBGa1tEhLXV2ktUfk05rqagluGzjS6rMwEsibAAX0vNHxxpQTGB4dlf6hochbAZEwjnIjb2hKC6SIbt5xVRUVgXkKonhuzj1tV1JAT1uPsb4kQAIkQAIkQAIkQAIkQAIkQAIkQAIkQAKJI9DW0CDTGhslSIsmt0ZCNEcsz5IArajcyuTvJJAUAhTQk9ITrEccBIZGR2UgBhG9b2hIhkZG4mgyyzQgQBHdANLEJfXV1b7XbL2Dg3K6p8e8UF6ZKgIU0FPVXawsCZAACZAACZAACZAACZAACZAACZAACZBA0ghgE3Z2S4uUl5VFVjWI53DbHqVgH1njWBAJGBCggG4AiZcUNAFYvg4OD0feRsRDx/PHlEwCWBdUlpdLdUVFMiuYkFr5tULv7O+Xzr6+hLSG1QiDAAX0MKgyTxIgARIgARIgARIgARIgARIgARIgARIggaIggA1qxD2vKi+PrL0Qz6srK6WsFA7cmUigOAlQQC/OfmerJxMYGB6O3CJ8dHxcIKKPj4+zOxJMAOsTiui5OyhfK/QT3d2xeIBI8HAryKpRQC/IbmWjSIAESIAESIAESIAESIAESIAESIAESIAEwiZQWloqc1pbpaG6OuyiJuUP8byc4nmkzFlY8ghQQE9en7BG8RCAG+nRiC3C4UK+b3AwngazVGMCsEbPVyQ2LiTFF3q1Qsdzdrq3l+J5ivvcS9UpoHuhxWtJgARIgARIgARIgARIgARIgARIgARIgARIYIIAYp5PaWwUWIRHlbDZWxGhq/io2sVySEAnMDY+rixc1R+Rs/4bAvqpri5HcCUlJVJWUiI45MIwBxxbhU4Az0fvwIDgmYky9Q8Px+JCPso2FkJZFNFz96LpAQOETDje2VkIQ4JtMCRAAd0QFC8jARIgARIgARIgARIgARIgARIgARIgARIgAYtAY22tzGpujtSNOoRzCOhMJJBWArDeGx4dldHRURVDWf2Z+O/Mv42OGrmGhljY1d9vhALhDiAi6X9DYMe/QWzH3+U8nGLEkxcljwCeB1iiR+1WvWdwUD3DTMkmwLjo2fsHHn1qq6qyXjAmIh09PYKxzlRcBCigF1d/s7UkQAIkQAIkQAIkQAIkQAIkQAIkQAIkQAI+CcCF+tzWVqmMMO45xL2aykqfNeftJBA+AYjkQyMj6s/wyIgMjo6qv/H/QYp7XgR0L61WQvqEmG79jcMr+APLdiYSSCoBPHsQ0aNMeA67GQ89SuS+yoKQDrGYYWAmY8T6ysm7D6zO23t71fuLqfgIUEAvvj5ni0mABEiABEiABEiABEiABEiABEiABEiABPIkEEfcc1jHVldVReoqPk88vK2ICECsGxgakgGI48PDgpjIEBnGIorFHJaAnqsLITpVlJcroUV5hCgvp9V6EY35NDQVHh76h4YirSrjoUeK23dhtEY/G6F1sMAe8qOjr8/Yy4nvTmEGiSRAAT2R3cJKkQAJkAAJkAAJkAAJkAAJkAAJkAAJkAAJJJHA1MZGwZ+o7FBRTm11dWTlJZE56xQ/AYjlg8PDgpjHAxN/RmK2yItDQHfqCUuMgkcK/KmuqGDc9fiHbFHXAM9o1BazjIeeviFHa/TJfYYQOTgUBS8OsDrHO4apuAlQQC/u/mfrSYAESIAESIAESIAESIAESIAESIAESIAEDAk0VFfLrNbWSF2fwtWq3SLKsKq8jAR8EYAA1zc4qARzCOdwwZ60lBQB3YmLsk6vqJBqS1AvLU0aPtanwAn0DQ1FHpu8Z2BARiLyQFHg3Rdp86zDP8Xu1h3vlDgOn0Ta2SzMEwEK6J5w8WISIAESIAESIAESIAESIAESIAESIAESIIFiJIAN5nlTpijrpKgSLFnLy8qiKo7lFDEBFTt5aEj6BgYEIhj+P+kpyQK6zg6COp5n/EGsXSYSCJsAbGdhSRtVSAW0B/MG4qEzpZNAsQrpeJfEceAknaOkuGpNAb24+putJQESIAESIAESIAESIAESIAESIAESIAESyIPA7NZWaa6tzePO/G6xLFjzu5t3kYA7AcRJhpU5RDbEMk+bs9o0Cej23igpKfmZkD4hppfROt19sPKKvAiMj49Lz+Cg4O+o0uDISOQx2KNqW7GUUyyhKPAOQagDWJ0zkYATAQroHBckQAIkQAIkQAIkQAIkQAIkQAIkQAIkQAIkkINAa12dTG9ujsyVellJidRUVbFPSCBwArAu7+7vV6JalJapgTdERMWn7ervDyPrSPOEWFVbWSkI11DsLpQjBV8khSnvEoODkbYW3iySGPYhUggpLwyhY+ABB3MS5qhCSpabdsY4L6ReDactFNDD4cpcSYAESIAESIAESIAESIAESIAESIAESIAECoAAhK05bW0Ci/AoUomI1FZXC/5mIgG/BGB3CrfsEJoLQTS38ygUAd3eJorpfkc873ciAKvwwQitbBEAoqe/Xx1yYUo/AYjpmJssQT2NLaK1eRp7Lf46U0CPvw9YAxIgARIgARIgARIgARIgARIgARIgARIggQQSwKbx3ClTpD5Ca3BYnsMCnYkE8iWQEc0n4pmn3dI8G4dCFNDtbaWYnu8TwPucCEQd43l4dDRyy3f2fPgEsC5CCAqI6fjvJCdLNIebdh7mSHJPJbduFNCT2zesGQmQAAmQAAmQAAmQAAmQAAmQAAmQAAmQQIwEpjY0yNSmpsiswasqKiKzdI8RK4sOiQBimnf29Un3wEDq3bObICp0Ad3OwBLT63DAhjHTTYYHr9EI4GBNL+aGCK3CIdpDvGQqTAKWm3dlnZ6QeYmW5oU51uJqFQX0uMizXBIgARIgARIgARIgARIgARIgARIgARIggcQSgFAF1+1RbQrDmgtWXUwk4IXAOOKADwxIR2+vDAwNebk19dcWk4Bu7yzMEw3V1VJTWZn6PmQDoiUwOj6uRPSoEkT7YjnQExXTpJZjiemoH9ZNpaWloa+fLLEcZY6MjcnI6GhS8bBeKSVAAT2lHcdqkwAJkAAJkAAJkAAJkAAJkAAJkAAJkAAJhEMAG7/z29qkNiLX7aUTcc/DaQ1zLUQCEArae3ulo6+vKKzNnfqwWAV0iwUO3TRUVUlddXXiXSkX4jOY1jbBtTq8VUSV6Mo9KtLJK8dy8W65e7f+H2ss/HcuF/CWpwT8jTAkk/5/fJxiefK6uyBrRAG9ILuVjSIBEiABEiABEiABEiABEiABEiABEiABEsiXANy2T2toyPd2z/dBqE96LFHPjeINoRDoGxyU9r4+6envDyX/NGVa7AK61VclJSUCjxmwSq8oK0tTF7KuMRGAgA5hO6rUPzwsg8PDURXHckiABEggEAIU0APByExIgARIgARIgARIgARIgARIgARIgARIgAQKgQCsOee0tobuetRiVVlRIZUUvQph6ITaBojm7T09Msx4whnOFNDPHnJw715fXS21dO8e6vNYCJn3Dg7K6NhYJE2hK/dIMLMQEiCBgAlQQA8YKLMjARIgARIgARIgARIgARIgARIgARIgARJIJwHlun3KlMjEp7LSUsYxTudQiaTWiG9uCeeM7Xo2cgro2Yehcu9eXa0s0+ndIpLHNXWF4PmBiI55JopEV+5RUGYZJEACQRKggB4kTeZFAiRAAiRAAiRAAiRAAiRAAiRAAiRAAiSQWgJTGxpkWlNTJPVH3POa6mopiaQ0FpImAhC2EN8cFudRWYimiY9VVwro7r0G8byhpkYaMdeUcLZxJ1ZcV4yMjQnCQkSV+oaGZIheNKLCzXJIgAR8EqCA7hMgbycBEiABEiABEiABEiABEiABEiABEiABEkg/Abg8njtlSmSu22sqKwUW6EwkYBGwhPMzPT0yFpFr5TTTp4Bu3nsQ0htrapRVOoV0c27FcOXA8HBkorZy5d7fL3h2mUiABEgg6QQooCe9h1g/EiABEiABEiABEiABEiABEiABEiABEiCB0AksmDpVuTuOIlWUl0tVeXkURbGMFBCAlbmyOO/tpXDuob8ooHuANXEpDu001dRIHb1feIdXwHf0DAxEJmoPjY5GavVewN3GppEACYRMgAJ6yICZPQmQAAmQAAmQAAmQAAmQAAmQAAmQAAmQQLIJtNbXy4zm5kjcqZeVlEhNREJ9sqmzdog9fKa3V0739Mg4Lc49DwgK6J6RZW5AjHQlpHMuyh9iAd05injoAwORtah3aEiG6co9Mt4siARIID8CFNDz48a7SIAESIAESIAESIAESIAESIAESIAESIAECoBAVUWFzJ8yRSrKyiJpTW1VlcCdMlNxE+js75dTXV0yMjpa3CB8tJ4Cug94E7di3muurRWElGAqbgKDw8MyGJGozWe3uMcaW08CaSFAAT0tPcV6kgAJkAAJkAAJkAAJkAAJkAAJkAAJkAAJBE5gdmurEpCiSJXl5YI/TMVLoH9oSI53dgrEKiZ/BCjC+eNnvxvzUktdHUNLBIc0lTn1Dg4KQkpEkSDWYz5kIgESIIGkEqCAntSeYb1IgARIgARIgARIgARIgARIgARIgARIgARCJdBQUyNzWlsjsQin6/ZQuzLxmQ+NjMiJ7m7p7e9PfF3TUkEK6MH3FCzRIaSXl5YGnzlzTDwBPFOIhx5VQlkjEQn2UbWJ5ZAACRQOAQrohdOXbAkJkAAJkAAJkAAJkAAJkAAJkAAJkAAJkIAhgbLSUlkwdapUV1QY3uHvMrpu98cvrXfDmvNUd7d09vbKeFobkdB6U0APp2NKSkqkobpaxUjHfzMVFwEc9hmIyEMGxPMoBfvi6km2lgRIwC8BCuh+CfJ+EiABEiABEiABEiABEiABEiABEiABEiCB1BGY2tQk0xoaIqk3XbdHgjlxhXT09cnJri4Zo4VlKH1DAT0UrJlMccgI4S3qqqrCLYi5J45AlK7c+4aGBKI9EwmQAAkkjQAF9KT1COtDAiRAAiRAAiRAAiRAAiRAAiRAAiRAAiQQKgG4KZ7X1iblZWWhloPM6bo9dMSJKwBi0OedndI/OJi4uhVShSigR9ObVeXl0lZfH8l8GU2LWIobATxbvQMDkXjNQMT17v5+GR+njw63fuHvJEAC0RKggB4tb5ZGAiRAAiRAAiRAAiRAAiRAAiRAAiRAAiQQM4G5ra3SWFsbSS3ouj0SzIkoBALQ6Z4eOdPTQzEogh6hgB4B5Iki4ModLt0ba2qiK5QlxUpgaHRUBoaGIqnD4MiI9EdUViQNYiEkQAIFQYACekF0IxtBAiRAAiRAAiRAAiRAAiRAAiRAAiRAAiRgQqChpkbmtLZKaQSxfSvKywXWm0yFTwDW5sc6O2WYrogj62wK6JGhzhSEcBRTaI0ePfiYSoR79ZHR0UhK7x4YkFGGu4iENQshARIwI0AB3YwTryIBVwLnTp8ua889VxbOmKFOY9ZXVwtcwsEFzcDwsJzq7paPjx2Tdz79VI6cOeOaHy5YOmeOfHHtWsFp9a0ffSTPvPee0X2FfFF1ZaX80jXXyDlTp8r+kyflX156KbDTkLNbW2XB1KnS0dsruz77rJAxhtq2S847T1bMmyfzpkxRz0BzXZ2K94bYb32Dg7L/xAn1HBQ646+uWyfL585V8e4efP11o+ce4xvskD44dCiwsR1qhyc0c8zJs1ta5Eh7u3x6/HhCaxl8tfje8MZ03eLFsmH5cnXTlt27ZcuuXd4yKPKr8d5cNGuWLJw+XaorKhSNF3fulN18hxbEyAhzzVUQgBLUCK5hzTrjykWL1PeVqbtubBZj3drV3891mQFizBnrFi1S38OmojRcw4IxLHW9fhvY3+Ev7Nghr+7ZY1DLn11SWlqqvvtqJt5dxjfmcWGpiNRWV+dxJ29JEwEIPvju6+zrS1O1C6KuFNDj6UZao8fDPY5S8Yz1DAxEUvTw6Kgg9joTCZAACSSFAAX0pPQE65FKAtgkuGXlSlm/bJm0NTRIiUErsPA41t4uL3/4oTy/Y0dOgew7X/qSLJ41S+WKD7G/f/55ef/gQYNSCveSr1x5pdy6erWUlZaqU4k4VPDjrVt9N/jLl18ut61eLThJi4g7Ow4dkr965hkKmIZksXF719q1svqcc6S2stL1LjDu7uuT1/fulSffeUdtmhVSumHFCsFYhaCEtr7+8cfydxs35mziyvnz5WvXXSdTGhrUdTh080+bNhX9M5/PuPiNG24QbJJb8wQOIGH+LIbE94a3Xv7T+++XuW1t6iZsev71s88W1YELb7R+drW19rn2wgvV2kcXSXBA6i+eeiqfrHlPwgiEteZKWDNTXx2uYc268OsbNsjVS5YYC7t6rviGO93dLds++UQ2bt9ecGtXM4q5r/q/b7tNLl640Oib2CknbJofbW9XQvjT776bs7CZzc3ye1/4gsxsaVHX4fv6z598Uo51dBg1BXF8ZzQ3G13r9yIcKMaalKlwCUBY+ryjg1aTMXUxBfSYwE8UW1VRoazROc/F2w9hlz40MqKMw6JIsHhHeUwkQAIkkAQCFNCT0AusQyoJYOP4zosvlmlNTXltEkBUO9HZKQ9v25b1tPyf/fzPC4RJJMSB+dGWLfKKh5P1qQTrUulfu/56WX/hhZmrNu/aJf/44ou+m2oXUZAZFmw/3LxZWf4z5SbwC1dfLdcsXWoknDvlBMv0R7ZtE1iOFEr68mWXyRcuuihj4bTz8GH540cfzdm8X73uOnUYxzqIgzli886d8oNNmwoFSyTtwKGj37z5Zmmtr8+UhwMaOMCw5+jRSOoQZyF8b3ijb+eFcfL9557zbAHnrcR0X33ejBnyi1dfrawLnQ4Nmh4YSjeF4ql9WGuu4iEYTUu5hjXjbJ/vze7IflUhrl39MsH9QTHGu+TAiRPywKuvZvVocuGcOfKNG2/MrPe8vMNxYBrW5xVlZUE0O2ceKAPiElNhEkCscxzAbO/tLcwGpqRVFNDj7ygcqMXBJBwYYipcArAMj8K9+uj4uPLmykQCJEACSSBAAT0JvcA6pI4AXIhDxMXHt56wmICbamys4IMKbo2aa2uVG3anE5kQxmFFDSFdTxRCzh4aYW3mcvPR+2MIK8TfuvlmgeW0boGIj1gseO0u7PAstNTVSV119VnCC1xk4nBIEIchvLck+x1w83nTypVqg23j++/LB4YeICigB9kL3vIqFAH9nksvlWVz5yrR//G33zb2hsH3hrfxkiQBPd/5xluL878aB/ow5yM8h5UgcrT39MiBkyeVq72DJ0/Kpl27jMdr/rXhnVEQCGvNFUXdi6kMrmHNets+3+N77Xhnp2s8T3y7Ye2KNa++1s31DWdWo8K7ys4Y74eh4WHBN4Fbgkt9JzEboji+DZw8sPkR0Gc0NSkPKmGmq5YskXOmTVNWyW/v20dLujBhx5Q3YpwjVNRgRBaZMTUzFcVSQE9ONzVUV6v9T+z9MBUegShdufcPD3N+LbwhxBaRQCoJUEBPZbex0nESsLsGtuqBRcShU6dk086d8upHHzluHFsx4WCpixPvdjE9m9tYCiFn93RYm7l0f+ntqcJ4/p3bbpML586dJIbDcv+tffvkqXfeyRrz2xKJVi1YMGmzDJuZSXO1/Uf33ac2v5C8uIbMR0CnC3dvYzDX1Wl34Q7vBRDQcUjLa6gKvje8jaMkCej5zjfeWpz/1Xiurlq8OLMhBmurn77xBuPG54808XeGteZKfMNTVkGuYc06zM/7EQeIbr/oIlm7cOEkj0tdfX3yT5s3q7Uv02QLdK/e08D2llWr5PyZMyd9J+Mb+283bjzruyJfAR1CPfoTIafCEnguv+ACFS4ABwOwT/Dup5/Sq1mBPSDdAwPq2xAGE0zxE6CAHn8f2GuAeRZh6aLw8pGslhdHbXBoaDAC9+qYXbv6+znPFsewYitJINEEKKAnuntYuaQRuPfyy+XWNWsmLQSxcfKQR/fTK+bPl1+46iqZ1dqqxEdYQGBj4NPjxyc12c9GT9LYBVWfMDdzsZmCww0dvb104evSYd9AjOnFizPWOFjcfnz0qHK1+Mnnnxt1N54DuAKeNRG7EDch9uETb7/t6JHBKNMAL8p3Yw5VyEdAx304mLBi3jzVig8OHaIVp4/+PHf6dJnd0qIsQ/S51Ue2kdzqZ57je8NbFyVFQPcz33hrcX5Xw3X7N2+5RW2GIeGw1E+2bi2o0Bv5kSnsu/zMRYVNJnmt4xrWvU+CeD9edO658svXXptxG86wFZO5B8EYhwjvXLs2c1ABwhjCPCGUmT3l+95srauT+glvWJUVFY4e5dxHU+4rbluzRnBQ2Eq7Dh/m+9Iv1ITcD8H8RFeX2i9gSg4BCujJ6QurJpb3wfqqquRVjjXyTaBnYMDIw4zfgiDU40AeEwmQAAnESYACepz0WXaqCOAjHdZXdndvudzKuTUOQtn969bJnNZWeRGW6w6xzYPYhHCrR9p+52Zu/D22Yflyue/KKzMbW9g8xMbQXz79tGfB18klMDYlEK/aVIgPi0i+G3OoT74CelhtYb7pIuBnnuN7w1tfU0A342X3ioA7EFrguw89ZHYzr0otAT9zUWobzYoXLIGg3o93Xnyx3H3ppZkD1XDR/WdPPCHHOjoKlp1pw4Ji/H9de63ge8Nym//Z6dPynZ/+dNJ3Rj7r9Krycpna2DjJHT/KgJAepKXk7WvWyEoK6KbDJjXXDU24bEdoAqZkEaCAnqz+sNcG3j4QGz0sjx/JbXlh1wxe8hC+K4oEjx9RxF2Poi0sgwRIIJ0EKKCns99Y6xgIwPLq0vPPz7irRpzzn7z2WqinyYPahIgBV2hFcjM3NLRGGePgx7fuvFMumDkzcz02tf762Wezumx3yxiuy7++YYOKMYmUFGuefDbmrLZSQHfrdf6ei4CfeY7vDW9jiwK6Ga9fve46Wb9smVoDwfrqeQdrQLOceFWaCPiZi9LUTta1OAgE9X6Eh5vfvuUWJcQiwQoLbty37d1bHCBztDIoxrrXEyfG+azT4UUFYo5TQng1COxlZWW++/GOiy+W5RMepZAZLdB9I409A7psj70LclaAAnqy+4cu3ZPdP/nWDjHKhyNw5T40OirYf2ciARIggbgIUECPizzLTRUBCHywPm+qrVX1xubxK3v2yN8//3yo7QhqEyLUSkacOTdzIwauFXfDihXylSuvlOqKCvULTuI/8uabyu26n6Rbmpzq7pa/efbZWK3Q89mYsxhQQPczGnivn3mO7w1v44cCuhmv3739doHrYqSR0VF58p13VPxzpsIm4GcuKmwybF0aCQT5fvzT+++XuW1tCoPXWN9pZGda5yAZf/vuu2XpnDmZ742Ht21T7x4reV2n11RUyJTGxsxh+GxtgtBTWV4upaWlps2edF1ZSYl84eKL5cK5czP/TgE9L5SJuAkHu092dko7XbYnoj+yVYICeqK7R1UOFugIoVFHl+7J7yzDGmJ+xAE37I+HnXoGB9U3KBMJkAAJxEGAAnoc1Flm6ghA3Lth+fKM2yG4bv/+c8+FHic7yE2I1EHPUmFu5sbbk3YRBTU5cPKkfPfhhz27btdboVuawEXTM++9Jz/eujW2BnvdmLNXlAJ6bN1WEAX7mef43vA2BCigm/H6H1/8oiybEAMooJsxK4Sr/MxFhdB+tqGwCAT5fvyj++6Tc6ZNU4AooP/XOAmS8W/dfLNcfsEFKnOn946XdTqEG3gMqC4vNx7UENHxx6vb4ZrKSrlp5UoK6Makk3shvkePtLdLPy0fk9tJEzWjgJ74LspUEDHR4XnQ69yanhYWV02HR0cjiVGOcqJyGV9cPcjWkgAJmBCggG5CidcUPYE//PKXJ7msfu/AARXrLuyUbRMCbrQh6F+xaJFMb2qSqooKdZoeHw4DQ0Py2Zkz8uKOHcpKPp903bJlctXixYL41LVVVZk4cbA2Pt3dLTsOH1YWxzhI4DXBkgAx7eACvL66Wm1MIFl1P9reLm/s3Subdu1yFGXz2cxFO37h6qtVmXD989Abb8iW3bsnVR1Mf/Omm2Tx7NnqlDnc879/8KBj8+5cu1ZuXbVKysvK5PWPP5YfbNqkrguzXyAww/p7yezZyhOCFacPC8nOvj7ZceiQEpyPnDmj6nLt0qXypcsuU/23+7PP5O/+8z99i9wzm5vl9++4Q2Y0N6sysKmwcft2eeDVV70OA8frdXF+5+HD8sePPup4LTbVVp9zjnIZ9dwHHwisUkwSxgLGEDY9T3R2yr+98kqmn/HbvZdfLtOamlRWiImI/7bGKMY/7sFYtSecuMUz8e82DvkK6Pdceql6tlHG8x98II++9ZZJs6S1vl5uXrVKVi9YIG0NDZk5ATXFxu7RM2fktY8+ko3vv++aH/r512+4QRZMnSonu7omMVoxf77cunq1nDttWmZuwDX/8MILjgeKwPTGFSuU8Nba0PCzjciJGoBnV3+/7DlyRD2PGKdBJauf57S1yaGTJ5VrVevZsJeRq63WXIVnDnMVXHsiWfXGM4dxl888qLcTTK9ctChTBk7mox+thHnX6YOxu79fjRE7u0J8b3gZF7n6DRzf2b9fzVtWv+UjoGOuX7dokVy8cKHMnzJFsFluzRN45jBGzjiUZW9HkPONPd8g6ob89DHZXFcnjTU1qijMeSe6umejLDgAACAASURBVGRQiwHqNB5xABHrCbwv/vP99zNzNeYszHdwcWu908ANawt4NXFKeEYuOe88WTh9utRNrB/0+UR/F+YaO9nek/a6YYMPzz76Fe3FPPLc++87rq/WLlwo1y9fPml+tObgw6dOqXf0W/v2eRnO6tog53evhedac2VrLzgd7+yUdz/9VJ58992saw9r3YVndmB4WB7Zti2vsEj2Mfb0e+/J44bvTScWP3/VVWr9hE1d+/rOjZvVFrzrYInjtM50ygMM1y1erNanWK9ZazuMG6zn8ZxtP3BArQdyvWu8rGFzPZNYR1x0zjnq/WPNaXh2sXbef/KkGsMfZFkb52KEOeCqJUvUusL6rrCeKYwVrE8QFgJtRkLICAinEE29rPHc+ikocVdfD3f19ck/vPiivLt/v1sV1O/ZvrOwpgfrD48cUc+CybrIzurFnTvlP15/3agOuAhzMNZo+veMcQYOFwbFGFnD+9vVS5aoUvwK6GpdVV/v2DS45L/s/PNl/tSpyjISPJCwFsd8dqqrS31n4fs/W0KYNzz/eF9g/sC3eUN1deZyuP/W35n4EWv0Nz/5RBAOiylZBNBf2FOhxWOy+iVbbSigp6OfrFpivYNDTeV5evpIV2sLv7bYp4giRjnKwVqJiQRIgASiJkABPWriLC91BBbPmiW/efPNagMz2wd8WI1y2oTAhhM2PCDsWRvHTuVjAQMB2ItwCnEMAuKCadNc3dv1DQ2pTWTTjRoIwD93+eVKALaEqGzc0MaO3l559M03z9pM9SqgY2P2l6+9Vh0GQELem3fuzIjeVh1uXLlSvnLFFWrDAwkbp3+7caNjFe1WJ5Y3gpYJMSDofsGm6NfWr1eigbWxmo2bvU/s1oL49x9u3ixbP/rI11CFePHL69dnYgcGHfPx7ksuERxOsNoJYRax1T89fnxSvXWLk8OnT8sfPPCAUdt0YXvzrl3yjy++qO7VPU0YZThxkc44HwFd35D9vKNDHdQ51tGRsypfuOgiuW31ammcCDGR67k63tGhDjy88+mnWfNEfphjrM1zMPo/r7wiv3799Uow1J9ffMRA8NJFCxxauWbp0qyxJu0VwHyFDWPMJ598/rkX9I7X3r9unTpQgLrmOuiRra2mz1xHX5/8x2uvnXUgx0sD9FiqXu7FtR8cOiR/8thjmdsK6b3hhYWXuRJixxPvvKPEIC8COt5jeNaWz59vNK5Rf4wRJ2EwyPkG5QRZN33d46Uf7ONRH9sQn3//3/5N8NwhPqyTC0eIhf/bdkDRErMh6jXU1rquTVBX0/XJt+66S1ZMxKi13mcQPO6+9FJpzjGf6usrjL1s86OdHTbhcbDReueYcA16fjcp036N05oLB4cg2uHwg9t6Dmukh7Ztky27dp1VtL6myMejjR5iKdfBO5O26/PB323cKHuOHnW9FQIxnmkcpkFyqwfWpL90zTVGa2JrTL/y4Yfy4OuvOx5IMF3DZnsmcWDmjosucl1H4H2PelgHR93AYA2O97HbdwXW5tb6BCL6N268MfPd5WWN51afoMRdPZzR/hMn5P/5yU/cileHJUy+4ZCR6brI3iYvYZVwmPm+K65QBxqQrPnZtREuFwTFGMW4eT4xtUBXB2IbGzPrWqsJ+GbDuwjPBa7JldS3aU+PvPbxx+pQiz3NamlR7w0r1JtXhgdPnZLHshwc85oXrw+GAOOdB8MxylwooEdJO5iyMO9OnTj4H0yOzCUuAqPj49I7MBB68SNjY+qgKhMJkAAJRE2AAnrUxFle6gjom2JBi4a5gOibELBGuH7ZssxmhxtMfOy/kUMItt+PTVqIl7UTm3/4zTp5DwEA8dya6uomWZBicweirFsseMRNxUbhFJtFpVvd8buTNZoXAR0bqyjXsphGntjMxea1bl3uRfDUN1hhGQR+1iaUW9tM+wUbrF+77jpZNGuWo2iAjUxsXts3faw+gehgudsNyrWkzshU4HXjYf0O6w0Il7D2Rcom/OvPpJdNv1wCOjbRIOJbwrFpvXEdrMSw0W6Jv17Gk1WO6UagdT1Em9/YsEGJ2vYxgHGBDWg8t7AYtVu14V7MYRCqMZ84Jb3usA7Hs4tYjk7bi04W6N+44Qa5cvHiSfXCfIJnGtarsM5R8SW1Dctc1uxe+sN0nvDaVqc64LDPD7dsycuyFPmhHxHnE1b9XhOYoh9/tGVL5tZCeW94YYH5DmNuqcMYxXwLTxUVNu8H1vsF1qqXLFyYOWCVKzwLnk9Yw9k9A9jriL7A/Ot00AkWhfBqYn/mgpxvgq4bDvN889ZblXW9l6SPR31Ow1z99r59cuuaNY6c9He+Wz2y9S3qjHnwmXffVYJjtmQXZ/Ce9LLGQltf/vBD+deXX5bfue22rPOjXrZJvax5IYz53Ut/4lp9Ls32PsDhAMQLdhKh0K941n6q9YU+PmCFjrAtWFOZpl9Zv16ti/FOwXjA4Ue8i/NJXt/B9jK8COhY28GLzjzt+cLYsCwdwdLusQVloX2w/v7Txx8/q3mmaw6vz6QTR9QR3iTcvA9BLP7KlVcqN616yvbsYn3y9LvvKo9L1sFlL2s8t34PQtzV+880pAWEcxxUsA5Z2OvqtJ63fj/V3S3/tGlTVq9YX9+wQVlpW89etu8ce3n4PsKzbTG25jN4E/KbgmCMOuiHSp2+CUyfWSfrc3xbIU6507cpeIyNjWUs0fW+wrc15n8r4VmF94qZLS2e8WFNjINnToeMPGfGGwIhgG+RILxLBVIZZmJMgAK6MapEXYi9BbyLGBc9Ud2SV2XwLRWFdXgvyhkZyauOvIkESIAE8iVAAT1fcryvaAjom1L4oDK1SPELyb4JgcUIXIlBXMQm/d5jx5TV45v79imxDAtPuEdcv3SpTLVZp5tsSOpWCNgMgpu6J9955yxrUGxqwQLPcnPtthmsb9KAiVP9LbezcKF3/syZmc113brSVBhDuRCf7RsjuTahTDcfUX97v8AFNdqDDcIg+wU89E15bDjCvfzm3buVBZD1cY+2rr/wQsHfsKDHOMHHP9xXIwUloOvsTS1uTJ8D3eoRm+6wdMM4tKewBHSUgc04a0MRH3J3rF2bsUSEIP3EW2+d5UobH+ywnLO7CPcynqy2mW4EWtfrIjXcJyP0weNvvz3JQg3tgVgHbtbGba4NVr3un544oYQ0y40x3GDD7frHx46pkA66S0tdGMT4g9WlHvbBmrPgCntWa6sS5zGfwJI9mwtn07FkOk/obYUV0Ny2NrURDSvlVz/6SFkbWV4Q8IzB9eqqBQsmCYCwUPzuQw+ZVu+s68ACm7mWG7s155wjOFBipW179zq6hoXYoPMvhPeGV5DfvOUWxcs64IG58sjp07Jp507Z8uGHmedB7z/08dDoaOY9kUtA1z1kDI6MyL7PP1feHPCesp5/zN3XLlkiN61aNclTDJ6j7z3yyKRnM6j5Joy66WMSrsnhZhoJawSsP7AOsSd9POpzGt7BlWVlGStXCCIfHz0qHx09qg4h4W/7prVuoYxyD50+LW998okKm2H3ToJrIU7ZLV31g036uLIL6OhPrKVgQYh6QeiH62irDDz3cHU8d8qUzDhD+BQ8+3DDbc0ZL+/ZIy/t3q3GgxXWBWssuKm0klu9cF1Y87vXZ0ufS9EuiERO7UXesOQEJxzssh/IdDpEguv1Z9dLiCQIbL/3hS9kRCu4dcRhony97Xh9B+dal+SyQEedEYLGmq8QGgYHDPSDA2CJkC54HzRMhE/I9g1iuuZwaiPEP3xb4P0Ly1rwg0tpJIjF8CRz9eLFk6zTMfZxeDZbqKNca3+4Gbf6yFr7X3vhhcq9O8YV5gkcRLKseZMkoONZhzcta82Cd82uw4flL59+OmeYJP07C/chzAfmUXj5sea9bM8PDqz+v8895+ihx+l74dCpU8qLVrbQNfYDUqZtMJ07ghLQTQ7tmjyzWLvC+tx+uA3fsF9Zt06J9FbCtxPmc3xfWe7UMQbXnHuumuPhacweMgSC97ZPPskcXMCB1fNmzsz8Pw5F4nvWSnhfYh2gJ5SL7ymm+Ang0MTRjo5IrCjjb23h1YACerr7FJ6frFBR6W5J8dYez2AU1uHYc4WXECYSIAESiJIABfQoabOsVBLARsnta9ZkTqEHuZHjBsS+CWFda8XwzhbL2MmyBRv8f/HUU47Fwe0rXNRjcwEJG8cQsHTR0n6zXkauzWC4SIWbT2vTAYIF3Hlms35FObBYh1vB6ooKJaDa45WbCGO4H27bLSEUeWLz6V9eeinrZp/p5iPyiqJfdBESC1JYViGWsxUjUu9Qe7stK19cE5SAbo9FiHzdXJS6jW+n3+1ss1n1hCmg2+tksjGXrY1expOVh5fy9PGBeQlW0LniZdo3cLFh+t7+/fLnTz55VhP0ultjKZcrXnsm3/nSlwSHIZCwMfjga6+5xl6HBweILjj4kS1euZfxZDJPID+9rfg3sNl9+LB8//nns1qgINSF3Yo2aM8kpvV3e4bS+t7w0tc3r1wp99rCb5jMlYhxjHcMXILLhEcElJlLQMd7D/2CdyU2zfGOzGWhhOt/+5ZbMgeZ3A6zeXn+dT5h1w3lubnSdeozvU2YS6SkRFkN4L0Oq/xs7zPkZ8V1xjoF8Wcfe+stR0HIKhvX/+6ENTj+DRsscNMPq2anZG+T9Tv6FHOpU5gLfe2DucIaP3AzDe82TiEodDHRzWI1zPndy7OFa/W5yJojcdgBVrFOAh2u0cPn4N+cDpHg4ANcn1uWR27CrL3+d8JrzKWXZoQxv2sSP8+gqQW67nIea1Osz7NxRHuxloUbdDCFsI3xqSfTNYfeRpNxj2v0MYxnGTHL7d5P7HXSDwm4fbvgXlirI/SKij9tm5eD/O7SD5i9f+CA9A8Puz4WGJ8Q+Jvr6jICKZ5/HCb8582bc/af/p1lssbQPWjlWrOh8k5zUzZhXz+cA7EY4ZJyjUFXQLYLghDQde8FGG84iKl7PDN5ZhGWQ/eCAO9ki+fMmXQYCt++2dbQOJyM8XnBrFmTLP1/snWr+r6sKi+XqsrKSSI91tzw3GQl9Eeub18vjHlt8ATwXsZ7HIe3mdJJgAJ6OvvNXuv6qqpJ+3fpb1HxtQDfu1HMo9izjqKc4utBtpgESCAbAQroHBsk4ELAyfoGMTyjSLpQ62btbdVJ31TM5Wob4vnlF1ygNhGw2Qy3jP/2yiuuzYM11levvFK5h8YHC+Khw5WpPekxArHQwWaDnw0EN2HJyWWkibhouvmI9oXdLxABvnPPPWqzDsmLdYhu5YL7gxLQdbHB72a10yCjgP5fcT+ziXm61R0OpUB0fmvfPtfnFocgsNEPd7cQfSH46Pc5icomLkFRuO5FIGgvBa4NnLjAbZ6w8nFqay7LLes+/RnNFWfdtM7260zr7/YM4fe0vTe88rIf2PAyVzq5UM8loHutF66H6AVByPLesHnnzqyxg02EgHzqkO0eL3VDHkEI6F7GY75t1WNB615s7Pnq7zST+MFOc4bJHAw3y7DktQ4TZjvYGPb87pWrk4BuKrjBahNhWRon4sljLnpk2zblJcWeJj3D4+MCC2WIkm7Jfp/bARW3vPC7n2fQVEC3e4twE6FN6pztXZZtfeYkoGfzDqCXb3eXj9/gheYPf/rTs6qpH4owfQchI6fwL2EJ6F742q/FewYHPZ59772ch42te3RuJmsM3ItvMxwGzoQ1GhyUf9+6VXlWcUpObtn1EC/64T/TvvfCyo+AjsMimGPXnnfeJA8W2Q5quz2zTtbn8CCEkGWWRyZ8I23cvl3g6SdXgoiO+dDy7oXn9939+1VoChz6wOEKu5U7BXQvoybea/Huh3huhdCItzYsPV8CFNDzJZes+2BAg7jo2KtgSh8BrJF6+vvV/mWYiVboYdJl3iRAAk4EKKBzXJCAC4EkCeiwbPrjxx7LabGF5ugiFmL0wpoSFlz2BKsIuM+03Jwfa29XFqnHOjqMxoV989JJKPvd229X1uRW8uKaM1sFcglLllWhtVmLhRs2qmAl5WQVZi/Dj4AedL8gliGsI6zNHS8WWWiT/VAE/j8sAR0W8XARGWSigO4uoNsPyHiN+Wq3fsu2ea8/C25WnPb+1zczwzhkYTLeTAVova1w4/wfr70mz27f7lrMr153naxH7N2JKxEPU7eOcs0kywWm9Xe6XT/gE/T8FPZ7wwszuG2HQGcJDCZCpj1/+zsM/x60gG4qqqFsNyHACxeTa73UDfkFJaD7DXfg1janGM/ZDj3qAjpCcXz34YdzrrHgTvvr118/yZ21ydoGXjYQAxnuspGyHS4Ke35346f/rs9F2UTwbPnaD23hGqd3gn7o06QfdJHW5B63tvt5Bk2fJ/s7x80TgVt981nDOgnosGr/q2eecS1OD6lwtL1dvv3gg2c9L/phES/PvH6ABJVKmoCOOqHvMObgUQtx6bMlvT2mXnms/PT1vNu6Wz8YZhfI9QO2Xg42uA4O2wX2NQjWj8c7O42ESbhLx7scorc95RL53Z5ZJ+tzWJKvWLBArd2wht5x8KD8+6uvGjURhxpuWb06M48jjBE8QqCOqDf+QESHoE4B3Qhp7Bfh8BUOhWGsMqWbAAX0dPefvfYI9wSPX6Xa+6BwWljYLcF+CtY7YSdaoYdNmPmTAAnYCVBA53ggARcCSRHQvVo4mlgA2Dd0sYmAuJ3/8MILxmPCbsGmi/TYNPr9O+6QGRPx5bCI+vFrrylLdT8pm7CEjQq427eEFLQHsUshaJm4JcxXQA+jX+DOFHEvrZO3Jpvzdqb6xnJYAnoY4igFdHcB3X4wBX2L0AQQb03TH375y5lYxnBXibjM9qQ/C4hH+jfPPut6CAV56Id3sHGKQzkmz6Bp/U2uMxWgTWJsZivPy5xhUmf7Nab1d8pX37yGZdUDhpvDcb83vHKyv4NwrxehBtfrwl3QArq+uZ/NYhN1cRMCvLJxu95L3ZBXEAK6V/HVrQ3ZfreP41weeOxtwpohl4cAqyx9joPlGkLN5Ap7g3tNQ4+EPb97ZarPRbl4OuWtH3JBmA64i7bHr9dFRhNrct17Ui5X/aZt9vMMmgrodgt01MtUvHZrg+n7SG+jl7W5KZ8/uu8+OWfaNFXlfJ553WI7LAHdi7hbUV4uiM8K7zN2mzi0DzGzf7Bpk2MX6QdivR5U1tfzJs+fbsWP99ojb74pGHtWaCsITVv37FGHq4NOTmGu8i2jo69PHWq0h/Ky55VrTDpZn8OK/L/ddJNMb2pS2WD+hicBHEwwSbj/1zdskFmtrZn78V37vnaIAgL6batXy7J58zLZ0oW7CeFor8E31GdnzghinzOlnwAF9PT3ob0FOIw0nSJ6ajsVMcpV6K4QE63QQ4TLrEmABM4iQAGdg4IEXAjom1LZLC7CAGnfhMCG4r++9FLWTQS9fBMhxB7T2ssmmlWW3VWqLtLqm6bYwPm7jRuVwOEnOQlLh0+dki9ddplyJ4+EpZpbfE69Dqabj7gv7H5B3PgVE5suXgV61E8/vBCUgK6zD1pAx8bk9+69V2a1tKjuYQz0Hvn+c8/Jrs8+ywxXnZHJZqo+1n9rImwD/t1pY1p/Fry6YXdyqY2DLLniRfuZE5zuNRWg9bY6HSjIVjcvc4bX9pnW3ynfsOenMN8bXjnZxcZ83CHr1sRhC+i5hCBTccoro2zXe7HURh5BCOgIG4FwE26ucv220f4M5OrTfNqkrwFg/fDDzZtl60cf5az28nnzlHtquPnNNvdGMb97ZavPRblc4jvlrbcp23pEF01zHRzUvWB4OeSVq/1+nkFTAV2PgQ4BD6GTfrx1q9eumXS96ftIb2M2D1VOlTHhox8wgVeQf3jxReXq2jTpYRjCEtDzWRsjDv1NK1cK3IBb7rpzWXLrh7yyhW7IxkZfz5vMoXjmfue221T8bUvsx7eEZdntJdSJaZ/Zr/MroKN+vQMDAlY/feONnGvHXGMSB6pbJ+Zbq35LZs+Wey67LHPYur23Vx545RVlgWyavrpunayYP19djnUH6olnWE+3rVmjxomVKKCbEo7muv7BQTl85kzoAk80rWEpIEABvfDGAUX09PYp1kZYZ4WdeoeGZHhkJOximD8JkAAJCAV0DgIScCGgu90MeoM9V/EmIni2+03utW8eY5Hz/oED0u/B3U5NRYWsnNhEwv2Pv/WWsnJAMrW28joA9c1cCF4Lpk3LxMrDxsvuw4eVVYUXwc508xH1NWHrp1/sFsL5HGxA2fY88tkkdKq/bhmPeHF/8MADXrsw6/X6Rli2evsZW3o/b961S8UBd0omm8XZGuNlPFl5mJSnX4PNPxxk8JKwIQsBAsnpYEs+dbeXf/PKlXLvFVcILHWsBFdeOOgCd+IIJQFxJMxkKkD7aaufe93ablp/p3zCnp/CfG+4cdF/1+tifweZ5KWLE17f77NbW2XB1KmycPp0qauuVkW21NVJY02N+u/SkhKZ1tSUcfcapYAeZN3QlnzEZpM5zaSf7NfAgnLRrFkyr61NWhsa1E91VVWZUDT4/6mNjZkQKKYCupf3pKlAb6+3yYGFKOZ3r7z9zEVWWd+++26B8IikrxWzvf9yha6BC+ZbV69WgqDXMCa52u9nvJoK6CgfoZNwyNQSN614kXs//1z2HjsmOw4fnmShb9Jnpu8jP200uVc/lJTPIT89jyQJ6FZf4NsQcbRrKyvVP2ULH2J/fky9XOj9nc83AeZ/HJacN2XKWcPHNAa7ybhzW4OYWvlj/kWc8zPd3WpNaz84ms8z++GRI8rK3B6THPlgbKHfrPUpxudfPf20p6ZCGL9y8WL1fkfCd+ijE9++9owooHvCGunFOKBxpL2d4nmk1MMvjAJ6+IzjKIEiehzUgymzZ3AwdA8fI2NjgsOFTCRAAiQQNgEK6GETZv6pJ6BbUnu1BPcDIGwh5E/vv1/mtrX5qWLmXt1aWN/My+W61ksF9M1c/V6c8P+Lp592jROv32e6+Yj7wu4XP/lb7bKLHV6EgVx94XSYJAivAlaZiGH/i9dcI9UTwms2y6hiFtD1GKRenh2na53EJS/PQrbyIXDASsuK96tfh01VCCRwnQgXtpt27vTblEn3m4o+ftrq5163xprW3ykfP/OHyb1hvjfcuOi/m9TXLU+vYijmn+uXL1fChDVXuZVh/R62gB5W3VD/OAV0WPtBMMVBBXiasbtQdmOfJgE9ivndjZf+u30uwjrvqXfflf94/XVP2ZiOHbtbdlh2vrhzp/zz5s2TyoJ17XfuuUcdXEHKJbR7qqTPMApeBHQcAoEnD7uFsF5XHDpDfGW4uof7aoh0uZLp+8hEBM9Wjsm9ftZnVrkmh0289q11fRDvDCsv+0GIbGGwTMd+rvbkmwe8HSAePQ51WQmHLhGqS3c5ni/PoNcgXuuRbUwiPn1bff1Z2d2wYoVce+GFGWt8HOr8QZZDtNnqoudx4MQJxzA5uoAO5s9/8MFZor7XNvN6fwTgVvgYLM/9ZcO7E0iAAnoCOyWgKlFEDwhkxNlA3O4bHAy91N7BQXVAl4kESIAEwiRAAT1Musy7IAjoFmr5uInNF4SfjR6Te/262bPahY/Qk52dypLXshrw4xo5Fy9dWEJ/WLHCcR82h+AK89U9ezxhN918RKYmbLMVbnKvXaDKV/wOQ0DXrYLytY7PxsbUwt3PBm3aLdD1tnsa5NrF2Gj44OBB+d9PPDHpFy/PQq7yIXrdvmaNnD9zplSVl2e9FPMHRBDEoXSLI2zaXlMB2k9b/dzr1g7T+jvlYzLH+JmfwnxvuHHRf/fTVisvUwEdotevXnedct1qWZ7p9cHBELhkthLeTThEYl0floAedt3QnnxEHBPBLVefQyz9xauvlnWLFgliyjolzGNgbo+zB+aWu+I0CehRzO9enzFdQMccDbfKXpLp2NHjPTvFi4Z4hQNa1uGVXK7evdQR1/oZr14EdKteENhwcHBmS0vWOQXXYowfPHlSHnz9dfXOdkqm7yM/bTS5Vz8Eko/1eFoEdP3Qp1O4G9Oxn2us5pvHvZdfLreuWTNJsM3lbt7r8+JnHRFUWU5jEiGDENah0uGdEaeAvv3AAXn63XfVu8n+jgqKBfNxJ4BvDXgdYCpMAhTQC7NfrVZRRE9n/0LcxvdxmIlW6GHSZd4kQAIWAQroHAskYEDg9++4Q1bb4pgFZU3tVrQfccDkXrtbwHziFOaqv76xlM8mmlP+urCEzdOF06ZJY21t5nK05SevvWYcLx43mm4+4loTtn42lvLdLLOX6aeOufr1j+67T86ZNk1dEqTrVORnH4+58i5mAV0/xBDGXOTlWXCbw6zfLznvPFkxb54aO9Obm5V7Zd2KFB9XiCOMzU+/yVSA9tNWP/e6tc+0/k75+Hn2Te4N873hxkX/PR/XtnoepgL6733hC7L6nHMy4xbWuIdOn5a3PvlEhSZwcjnrRQgyEaey8Qm7big3n/eSnzahTByq2rB8eUZcxOYoRFXEU95z5EjWUBCmfZrvQTPT/O39ZTIWopjfvT5jQbig9jJ2vvOlLwniaCNB7Htk2zZ5/O23M9W2r8fhEQoHJmHVGUTyM17zEdCtOuMAzNqFC2Xx7Nkyf8oUwf87eW+Bi0pY/7+wY8dZzTV9H/lpo8m9Jte49ZWfNZ5b3ibvOLc8rN/1tjq5q4cb9csvuEDdgjXOxu3bHa2Vc5WZT6gSJ+tzqwyMox9u2SKvf/yxaVM9XRckY7eCncYbvFac6upyvPWKRYvk5lWrMs8XDqZ8/7nn3IqZ9LsuwsNLBOYhPekW6JaAbl2HQ2H2A3aeKsGLPROA5fnRM2c838cb0kOAAnp6+irfmioRvakp56HDfPPmfeEQiMoKHe7i8W3ORAIkQAJhEaCAHhZZ5ltQBO68+GK5+9JLM6f44Yrm37duDdztsA7NzyaEyb3fuusuJWohBe2aXnd9S5XWZAAAIABJREFUf7KrS/762Wc9x3XUmTgJS9hM/6VrrpkUAxV99NAbb8jG9983Goumm4/IzIRttkJN7oVrz6uXLMlk8fKHH3oSFU1jiRuB0S76lfXr5fplyzJW/7Dy+Jtnn1UCkp+kW57l2hj3Y+F0/7p1avPMsk5MWwx0CAtwc4sNdqSj7e3y7Qcf9ByyIFdfeXkW8u1zxOfEJjnmCcSItsT0oAQRUwHaT1v93OvGzbT+TvmYzDF+5qcw3xtuXPTf7XXJx720qdijC5t4v+CQlpOQZa+jiWhqXW9aF51BFHVDmV5EUL9twv269x8vlpOmAnfSBPQo5nevz5g+F0F0+9uNGz1lY/eq47bW1Nfbe44ele8+9JAqD6Ig1kdNEwcm4ab5uw8/HNj7T+efy3uBDuDGlSvlK1dckYmtjDjOf/zoo5442S9GW69askS1ua6qKvOTk1U+fjR9H+U7z6AMk3vhNeJ7994rs1paVJ3d+tsJkN6WoA7goiw/70e9riY84LVkPdbMEzd7Xc/nU2c9/jkOpOKdZQ9/EWYc9CAZuz1Aeh+09/TIj197TQ6dPOl466oFC+SuSy7JeLDAtylCUcGjlmm657LL1IEXK+nCuPXvbgK6dV1Febmylrd7UzOtC68zI4Dx/9np03TbboYrtVdRQE9t13mqOOZL7B1k8wbmKTNeHAmBKKzQ8Z2IcphIgARIICwCFNDDIst8C4oANnJh4QU3i1bKN9a2FzB+NiFM7rW7zA7aNb2++Q1X5P/y0kuCzSM/KZuwhE1GiOgzmpsz2fcNDcnjb71l5BbadPMRmZuwzdZGk3v1WOPZNkyzlQH3pogXa4nE+bqBd8pf38DGxypEpB9t2eKnWyeJM8go18a4F1FKr5TdGgi/pU1AR53tXgBgSfRPmzfLtr17ffG33+zlWfBbKDbbf+266+Sy88/PbB6+8+mn8hdPPeUra1MB2k9b/dzr1jjT+jvlYzLH+JmfwnxvuHHRf9fFCa/ini56ZRPM8g1J4sWS0kSMceITRd1QbtQCus7O9LCQF45JE9CjmN+9PmP6XOTkpjpXnnp/dPT2yveff152HDrkeJu+3sZmGNYX8E5iP8AHa95n3nvP0fLTaxvt15sevtDL0A/n+RXQrfzPmzFDfn3DBoEoioRwBQ9v23bWutb0feTl+dDbaHrv795+u1x07rnq9nw8Fdm9ECCPpAro+uElpzlKX8979Rqkl4F3FARfHCxxSlhT/c5tt8mFc+dmRHuI5f/68ssqHMa8KVMy/YLv2L98+unADqBY9fGzBvH67J4loPf2qhATn2Y51DunrU3uv+qqTFx4rKEffuMN+fDIEeOiv3HTTcpTBJLlOekVh29bUwEd+ahwL2VlAjGdKVgC+AY+DPF8nFHPgyWbvNwooCevT8KqEULDTWts5MGjsAAHnG9UVujwNBK2u/iA0TA7EiCBFBGggJ6izmJV4yXw81ddJTetXJkRJb1YQ+Vbcz+bECb3wsoZojPcKSMFbc1jd7WZzyaaE7dcwhI2Gr923XVqg8iy9sBm49PvvSc/ff31nN1guvmITEzYZivM5F6045u33JKxqIdlJdrw4GuvuQ4lbD7/99tuk7ltbZlrgxTQkSnqBsthi7GpNWa2yutxGtFnj7z5pjxhc9tqv9dpEzfXhqJ1r9NBmFwCut7XXsIceBlPVv1MN6e/vmGDXLN0qeKPDaEXd+4UuKwMKuVTdz9l6xvEXgUar/OE/Xo/bfVzrxsvPW8vwrDJHONnfgr7veHGxv67LoA7udDNlR+8OcC9rjWXZRPQ7YcGkJ/bvGGVqYtqbkKQve9M55uo6ha1gK4LT6aCpOmhCPRREgX0sOd3L88XrtXXXHZB2yQv/UCfyfxuX29j7fjS7t3y5NtvTzrIimcdB63wTAWZ7M8gDmH+cPNmJd67JV30NR2vbvnid/s8ku2wq+n7yHSd4VQv03t1LwLtvb3yDy+8IO9nid9uL+u6Zcvkq1deqaylreQ2b5owtK7x837Uy9Hb6SSO68xM53WrLP35cRPgv3HDDXLl4sUZyzy80/7xxRcVexyAxfNseTCC2LR1zx51oCXIFCRjt3rpfBHjGmEO9uXwivWr118v+M5CshggNrlJWjRrlnz58sulvrpaXY75EPfuPXbsrNuxTsf6wjrMvPuzz+TRN9/MWQwsKuHWHe7dmfwToHjun2GacqCAnqbe8l/X6ooKmQoR3X9WzCECAlFYoQ+OjAjmfSYSIAESCIMABfQwqDLPgiSAU/3fvvtuOXci/jMaCaHvP99/Py8LGFhnYGNkSkODssRxsrj0swlhci/a9J177pEFU6eqPgv6UMAdcH1/ySWZWHPYOIK17Fv79uU9RtwsM2GlAxef506fnllQo10QPHJZSZtuPqLiJmyzNdD0XidhBzELYZ2bK+mbZ7g2aAEdG0+oH07+WgmbdCb10+t+88qV8qXLLpu0Werm3UF3EQrXi3DZ+JyLu/57r7hCblu9etLGlJsQZrf2dorHmq0v8rGeNN2c1t3d2zdI836wbDd6eRaCKE9vt4nA4lau2zxh3e+nrX7udau/Lh56OdxkOsc41cHk3rDfG25s7L/rh2Jw6hzv5H975RXXbOCC9Wvr10vjhDto3JBNQP+5yy+X29esycwdHxw6JH/y2GM5y9A54WI3ISif+SaqukUtoF+7dKn84jXXZFztwoLsDx54wLVf7Qf3cvUpfkuigB72/O4KULtAn0shaL+3f7/8+ZNPumaF9dhv33KLwOoTyfTAl36IEF54Xvv4Y8GaEvEvTfNxraDDBVjnL50zR/1iGrN6w/Llch9E34nDqLg3SAHd/q5Jg4Cuz8sYM7sPH1ZCLebYbEl3PW5d5zZveulnk3ecSX76N2GuMakfJobHIIQ+ckvgAWt+y7OWm9eFey69NPOMIG8cAPnJ1q2TQo1gzY21cFVFhSo+6O8+5BkUYzc+1u/28rB5jsM2b+f4zlx/4YVy/fLlmfc5QlH960svyYnOTtciv3rVVbJ83rzM9+XhCet+pxshnuPAoSWG49DP/3n5ZbV34JYgukNIt8R3t+v5+9kE8G146PRpGRsbI54iIUABvUg62tZMGAFNbWgovoansMVRWaF39ferw3FMJEACJBA0AQroQRNlfgVNQD+9j8ZiQwOu33Di3SQONE7+w5rk4oULMzHVs23a+9mEML1XF7nhzg5tcYvtirZjA+lLl14qOJEPC0m407Qnp0MHJnH3cN+tq1Ypy/hnt2+ftOFmIoyBMUR0uwtDWHG/smePssRwSl7EMFO2TuWY3gtREW1os30UdPf3y1Pvvuvokh4bzrDkXjJnjtrYwcaZFTczaAEd7VIbxldcMUn4zlU/nQX6GPdDJMEmkZVMxWC7i1Dc6ya6r1u8WB1Yaamrm1QVNwFdd/kO658/efxxV5eX2GDDYYbmifJMYnubCuhoAEJKrD7nnJ9ZoYsInitY4ZtY42GswHIKJ7cffestgVWMPXl5FvR+Rd5gjcMyz2zf7soJ99+yapX8HDZ0J8YBXbiL6Fb52AiEB4qNLodEwNN0jvEzP4X53vC6iIAFNuYjKxaeiUeMbEJNtnexbnVvYlHpdJjJTQjKZ76Jqm5RC+j6fOgkBuljRfdmgt9zxbFOooAe9vzu9fnS11y430R0wzseB1QgIlnPppeY4vZDhCgPz5x1aA9Wpn///PNGFs1e26t7dEDc3L9+9tms71aI7b987bUZF+tWedkEdByuWzx7tuw5ckStSU3Sf7/1VrnkvPPUpWlw4Y566mKuWqecPKkOO37gYIl+7YUXyl0XX6zimqKNuN5aE7jNmyYMrWv8vB+tPPCNgfAhK+bPz4ztXAeEdat60+dHd8WeK5yTF+ty/d1k8s6MmrGX8uyHXjBuPjhwIOfB9imNjQIvF9bBBNwDi3WI27liocML3VU2QRzjdNPOnVkPNp8/c6bAjbv1LTY8MqIOc3s5RI4DQ3Drzli/XkbEz+ZJfBfRla83bmm/mgJ62nswv/rDY82U+vr8buZdkRKIwgode274w0QCJEACQROggB40UeZX8ASwUQ+LL8t9m9VgnHrHSXSIPzsOH5ZPjx/PsIA19PK5c1VMwLlTpmQ2hawLsm2K+Nno8XKvXYxDnSC4vvnJJyqOnJO1CDZGb1i+XK5ftkymNjUpES+b61wIpIg3Z20gIH+c8n/s7bdly65dZ40XbC7eumZNJk7f5p075QebNmWuMxHQcTHqCDECm0rWxgM+pCH0//OWLWcJe15EQy9s9QZ6uddJpMZGT09/vxw8dUptKEMEhRiEjWXLygGbBligLpk9WxUfhoCOfOHGEBbddgEc9Tvd3a3GDyzG7M8B7oEoAoF19YIF0lBbO8ntFtrz461b5VWDTWVdwMNHM569f3nppUljFuMAdbx51So1BrFxWV5amomZ5Sag37BihRLewRkpWzlOE5/u0hXPyAOvvpp1s82LgO7kBeBkV5c898EHyp2kU8I4uf2iiwSWt5alnJNrcC/Pgl6OdbAB4+BkZ6dyL//8jh1ZhXT9YIOb+37TF4zpPOGnrX7uNWmHPn7wfGBOdpo37fl5mWP8zE9hvjdM+FjXOInhEFsRk/TB118/a+xh/OMdPqu1VbChjTnBej9lE/jOsjYUUXMb5hv94ByuRazZdYsWZeYZy4rMTQjKZ76Jqm5RC+joX32M5ZpD0acQOGBZCYsz632YRgE9zPndy7OFa/W5FM8W3h84lAghCO80fZ1oP9BnX3+ZeodAubolvr3e7x04IH/2xBNem2J0PQR/COLWGh/vso+PHlXt1J91PK84jAZBFTxKS0sz600nAR3fArDIh8tRrEfh9hmHRHMJahD0YTELIU2tn7u61GE5vS6m7yMv6wwdmNd7nQ4RYQ2FbwB4lMAGJw41zmppkZb6erUetNZYC6dPz7gad5s3jTp24iI/70ccYrj43HPVd0VDTU2mWNT55Q8/VG7qsyWdBd47sJJ2en5wKAOemXA4ORMqycGaPNs7EGM2V3xzpzjp2caVF7bWtX4Y51Oe7uYeIjjCLuTySoUwVPgusEKYgdnRM2fkP7dvFxyUtaem2lrBIYg1556beQ7hcWDXZ5/J42+9lbPKWAvgu99KiM/68u7dsv3AAU9NxXcWhHS6KnbHhrn44OnTMmJg6e+eG69IEwEK6GnqrWDrijVbq2YkEWwJzC0IAlFYoXMeCKKnmAcJkIATAQroHBckkAcBiD6wnrXiyOWRhboFH+xHTp+WH7300llWoPjdzyaEl3vRDmzuLJ07d9LHubL66ekRuMI53dOjRFoIDdjosjbzrHbAmuZ/PfywIwpYoty6enVmo8K6B1YP2HjFRkRJSYniiVOk1gaBk6tKU2EMZThZQGFRhU2rv3/hhUnCiunmY5T9grIgosPK3+5mONt4s4+nu9aulWVz56pLwxLQkTdcTUPMth+QsNcPm8QQRdG/2ADKZkXhJi7rbUbffuvOO+WCmTMn/YQxC3eMEMYgWsGC3xK/8Rs2tXGYxRJX3AR0lPO7t92mvBno7YK3BvzB84BNOAhq//PBBzOX6SI/fsD4g6U+RIiG6mrZsnu3/Purr6p7vG5O40AONvrt8xDGwMDQkHquILiCPcJEYAMQG752/thkgteIn7z22qS2eXkW9H7RQw/gd3CHuI9NcOtEMPpkblubsjaz6uS26etlnjWdJ/y01c+9Jm1xcgsMRtgcRt/COg99ijH10BtvZA5OeJn79Xp4uTfs94YJI+saJ+8w+A3P2amuLjX+8AygzvAKgTEHlgif0lZfn7EezSW2Oh1owtyKkAN4PyJhHjx/xgypnxBXIJBBLLM8X7gJQfnON1HULQ4B3alfMZ8cPHlSjnV0KOaYSxBap7WhQa0dcIAM65OZLS3q9zQK6Kh3WPO7l+cK1+pzKdxPw7LSeu9Y71wcnEPCOhHvXbvr4Xzndv0QEfI38ebitY369d+85RaBwGYXq7CWQRtRvr5exRwMq2oInpYg5ySg667NUS7YYC2MNRD+WG4nMWfMnzJFzSVWPXJZLpu+j7yuM+xsvN5rP0xkEtMZjLE+37x7t3zdFqvbbd700t/2d5yX+7Jdm+2bQr/eSbTGNTh8jXfU8c7On31f1dWd9fyg3zdu3+5oVe2Ur4mnL/3gWb7PqBMXL+uIIPpAD/lgPVdYK2G9je/K4x0d6sCb3cJctyjHfejPjt5e9d2L9zvWB1gz6AeF8Q564u23Vf65EuZxHICxXOZbdcM3Cr4f8Fyg31HuS7t3C+bXbMn6jrJ/fwfBr5DyAEccMB+i9WEhdatxWyicGaMqyAuba2ul0Xa4rSAbWQCNisIKHd//JuFSCgAnm0ACJBAhAQroEcJmUYVFwMkVu5cW5rKQs/Lxswnxp/ffrwQqJBMB1RKbYWHh5eM8lxWFnQc2+O++9FLB4tYkWRtp/9+LL04Suk2FMXsZuAeW7dYGnlMsa8Rqv3Pt2kzbc8W4jbJf0A5sDqF+EHGz9Q36GBbYEEMhGOTrmtakb/RrYC3z1XXrZMHUqZ7dDJqOH6d6ZXOd6nQtFtEQy7FRDdHfVEBHXqblOG3yOllg2etn32RfPGuWii1vCRPoR1ia7Tl6NGu3oG4ICbFg2jRPlilwN/r0e+85hgMw3Yh3qlS+86IlQMDbRK4YqabjE+5V1y9blnFxr3uysPLx01Z9zggy5q1VP9360Kn9OAjx5DvvKOt0pCjnp7DfG6b9jeuwUY1nwXLLmutejLf3Dx6Uv924Uf7Xz/2ckYCO/NwODFllWmEVfvr66/Ir69dnnmmTON75zjdh1y0OAR08vRxYxOGpf9q0Sb2PrPVPrnk03/ek/RkzdUuui48momAY87uXZwrX2tdcGNeYS/FOMj1Emm0tZ1IPWHdj3Whf93x64oR875FHjMKDmJThdA3Exa9dd90kC+BseVntg1X8L11zTU4BHXnA7TdCDXh9Z2ONBwt+hFhySqZrWK8iuL0spzXK9597Tlni5kpwz46wTLPb2hzXKRhXZ7q7lQcdvMvyeVZM+/qP7rtPzpk2zfTynNflWkc53Yj35a9ff70K4WUa2xrfirCkztbvmPdxSNkSeE3DIKF+OKD09Q0bMge8sB6HRfUjb77pi4+fNUg+BcPzwxcvvlh5L7MOsOj5oK/gkQau2u3pmqVLBeMz2316Plg77D9+XK2f3cRz696bVq2SVfPnZ747nNpoeUiDiO6W0N7KsrKc+bnlUai/f3bmjPQODBRq89guFwIU0DlEYDRgedkjjWQSiMIKHWXgkBoTCZAACQRJgAJ6kDSZV1ESgLiJGL7Y8NFdUutA8IEM14Xv7N+vrAnchCK7NSesE7DZr7vEzgYdmyKIjQpLOy+u+bC5d/uaNUq0tSx39TIsixm4CMSGlx5DOVudIK5h0xWxm+2W5vbrleu1U6fUhpFTfEi7i1tYbtgtL3MNQMu9KzZJnO6zxxzHJhIsCx7ets0xyzj6BRUBP7gfxsbrjKYmVbfPOzvVhtCrH300aUM5X2HAz0OMuqF/co0d5I/x093XpzZd4b5Ud0XqpQ6WYAvXila8TPv9+JiGNc6z772nxpN9w9Ctn+35uJWDZxsuIxGX1Z6wYYrNcohAupU+6oZx/q8vv5y55Vt33SWIn44E69g/eewxIxyIs3jNkiXK6jLbxizKgwXdtk8+yTn/2Bnhnhd27JAfbdliVA/rIgg/N65YoQ4f1FVXZxX3kT9CWMASP5vreU8FT1xsDx2Bk84PvPKKKkNPaOtv3HCDsk526o9cZdvnjHw5mbQNm7t3XHSRTG9uduRoiYYQhJHimJ/CfG+YMLKusd4xmA+cNlCsEBPPTwg1uM/uJtxEnMP8hvcJxCQnq0oIHu/s2yc/fOklNSdbVrQoGyETcCjGLeU734RZN7y74UkGbfYSg/p/3nOPivkMK1oTvk5s3HjgnY51CLx5QJi2PwMQe7/70EOOyHFABYf7sE7C3Ij5200MzGfM4B5YH3/z1luVVTHGwnv798ufP/mk21BQvwc5vxsVaLvIvuayz6UYaxDv8Oxne/eiL/COdws7ka1OYPb7d9yRORTjdPjRa3tMr8/17kYe6EOs5/F+xLsLdf2d229Xh3FMXHrDJTQsU+e0tTnys+qJsQ1PFk+9+65j7HDrOi9rWLtl/z7Nc44bH2uNks/zDBf2a889V3mewUEneFLBc/fu/v2T4tmHKaDjoCy+cbJ5TcrVfow/zOnwfoEwRZt27crrIAcO9N64cqWaC7JZ5uM9suPgQSXU5lojY/6CC3N82+AeCOA4hGCa8AyDCd6XXr6pcuX/3268Ua5cvFjN+V6+P03rrF9nxb/FN8g1F16oLPh1V+efnT6d9d07b8oUFdscnjWyffdijY/vcHhIwNrca1q1YIEgPIQVqkC/H+9UfKfgeTRNCEcFt+6mhzFM803rdVgLW55Q0toG1tsfAQro/vgVwt3w1DG9sXGS15BCaFehtSEKK/SewUEVXomJBEiABIIiQAE9KJLMhwQmBE64cIQLV4hGVkJcNWy4wKoZmy+mCRt4iKMKceeNvXvVxrBpwr2XLFyo3M+9uW+fp3utMhCnGi6y4RoVCR8miPOODWlTIT9bfbFBhg1YxKFFAhfkCyseN0YQvSDMYcPcEo1MuGDzDlYA2ASB2KknbHzCihp9lat9cfeLSVvtHghMLeRM8jW9Bv07f+pUFfvPctGNfsXmEP54GcsmZaJPMF4hauG/kVAGrPL1sjAOLj3vPCWsO42DXOUh7xXz5qly8Iwrgf7kSfVs52qT9TxifsCGKSwksAmH8W5PVv5w76j/ZsIBQpP1bFkcwB0bsBCG3A7tWGW4PSsmdbGuwXOFeKb446dOXsrEtWgDRI0DJ0/m7Bs/4yFITm7tQ1kYd9YzlWsMFep7w42R/XfMBziMYr2LYeH41qefnjW3W/M5LPjwnjV9RvCsQTzE+x7PdLZ3GK677PzzlSs5/aCTW3vynW/CqhviUkNswCEc0zWAdfALm/xe+Dqx0ed5bIzs/fxzJSza+81Ln6JN05uaZPvBg8Zt8pK/vR1+xgLyCWp+dxt3+u9Yc0Fc+vCzz846YKD3iek70aQOehx0HLbCoQPLfb9JHkFcYzqX4F2HZx1imJdn3Wm9hPkKsZi9rANM17AYR2CLhDWQ6ZxnjUEIlUE8z9n6BnX75fXrM4egwvDuEsS48JuH0/OcT79j/MDNuNtaJ1t9rXED1+UmB4jc2h3E96dbGfbfMX/bD/EsnDFDls6eLTVVVQLhG2t0PEt4Lt0SDnvhYEPTRCxduHyH5xiEVzC1OM9VxqyWFnVoBnWG0GOFgfFzkBgeOrB+QX7FmrAehvU5U3EToIBe3P1vtR77Tjikh0NGTMkkEIUV+tDoqPI8yUQCJEACQRGggB4USeZDAiRAAgkhoFvvHG1vl28/+KDrwYSEVJ/VIAESIAESIAESKHICdu8Q4+Pj8uLOnfLPmzcXOZXCb74eWuXlDz88y7tP4VNgC00IQDhWYrTJxXleU1lRkdNLRJ7ZBn4bWNhjtQdeQEIzhOcExKTHO4KpuAlQQC/u/re3Hgeb4a3RMuIgmeQRgIX42NhYqBXr6u9Xxi5MJEACJBAEAQroQVBkHiRAAiSQIAI/f9VVctPKlRm3frDC/ounnkpQDVkVEiABEiABEiABEnAmYA+vgSu8hA0g0/QSgPXyt+68U3m/QoLnDoRT8uKWPL2tZ829EoAVf31VldfbPF1fX1MTqkDvqTIuF0Msglt3WKUXQ4KHAYR9g9cuJhKggM4xYCeAkBzTGhsJJaEEEBYHXljCTAPDw4I/TCRAAiQQBAEK6EFQZB4kQAIkEDABuJ6+/6qrBO7+Nu/aZbx5iE3nX7v+euXqFSnKmKEBI2B2JEACJEACJEACRUjgV9avl+uXLcu4JYYr8z974okiJJHOJsOV/Z0XX6zWoA9t25Yzfru9hfdefrncumZNRgBEXOO/efbZnHHA00mItfZLAO55YX0eZgxwCNFW6CG/9Y3yfjCBNXqYbKJsT7ay4F6fLnqT0BPJqAMF9GT0Q5Jq0VBdLS0TITmSVC/W5WcEugcGQvUewjmBI40ESCBIAhTQg6TJvEiABEggIAJ3X3KJ3Ll2rdpEhOOhE52dsmX3bnnlww+zxqv8wkUXye1r1khDTU2mFp+eOCHfe+QRum8PqF+YDQmQAAmQAAmQQHgEzpsxQ37z5pszlkO9g4Pyoy1bVLxupnQQ+NZdd8mKefNUZUdGR2Xv55/Lpp07s/YhDn3ev26dIL46XK8iYePzhR07VN8zkYBOoL66WlpDFkbqqqtT7QIYz1JlWZmUFmAs4JNdXVm/h/m0FCcBimXF2e9urZ7S0CC1lZVul/H3GAggBMdgyBbi+IbAYU4mEiABEvBLgAK6X4K8nwRIgARCIHDt0qXKAr1Oc00Id3U9AwPKnSni+sC95dTGRmVxXltVNcnN4JmeHvnHF1+U9w8eDKGGzJIESIAESIAESIAEgiXwlSuvlFtXr85YT+45elS++9BDwRbC3EIl8PUNG+TqJUvOEh+xZu3o7VVuO090dUljTY001tYKNrjtbqdxcHTX4cPyl08/zQOgofZUOjMvKSlR1ucQh8NKsN7Gd1UhJLh1BytwK4TUNTAgx86cKYSmsA0BEqCAHiDMAsoK8x7ioRdLaIs0dR3Wet39/aFWGeI5RHQmEiABEvBLgAK6X4K8nwRIgARCIrBi/nyBO8sF06Z5jr/3eUeHPPDqq4L450wkQAIkQAIkQAIkkAYC/+OLX5Rlc+eqqjIMTRp6zLmO8Ip02+rVSiD3kiCCfHDwoPxg0yZamHoBV0TXVpeXy7SmplBbXFNZmfGGEGpBEWUOEQkCEly7pzkh3vn+kydDdfubZj7FXHcK6MXc+7nbDm8cM5tQN5wAAAAgAElEQVSaCuYQUSH1dP/wsGBeDzPB6AjzAxMJkAAJ+CFAAd0PPd5LAiRAAhEQgEvL65cvl3OnTRO4E8xmP4BlISzTt+3dq2KmwwKdiQRIgARIgARIgATSQgDu2y+/4AK11jl46pT8zTPPyLGOjrRUn/W0EUD86BuWL5crFi2SGc3NUpVDvIOHpaPt7cpt+/MffECOJJCVALxu1YdoHQ6xGS7iCzGVlpQoEd0KlZCmNuI79+DJk6G7/E0TE9b1vwhQQOdoyEUAh6KmNjQQUsIIjI6PS+/AQKi1GhgeFvxhIgESIAE/BCig+6HHe0mABEggYgKzW1tlwdSpsnD6dCWmIyG+5L7jx+Wjo0flCF3aRdwjLI4ESIAESIAESCAoAhBd1y1apESeN/bu5WHAoMAmIJ8L58yRmS0tcs60aRkBDxuncNP/waFDdNeegD5KehXgWh3uePF3WKmqoiL1ltpubMAPc2yYHN3q4PV3xj33Sqy4rqeAXlz9nU9rm2trVegYpmQR6BsclJGxsdAqxbkhNLTMmASKigAF9KLqbjaWBEiABEiABEiABEiABEiABEiABEiABNJFAJbhrXV1oVa6vqbGc+isUCsUYuawRIeQDsv0JCcILIdPn05yFVm3mAlQJIu5A1JSPA5gpT2URUpQG1cT4jnm+DAT4qAjLBQTCZAACeRLgAJ6vuR4HwmQAAmQAAmQAAmQAAmQAAmQAAmQAAmQQOgEEPscMdDDShBWYIFebAntrigvT+TBAYR3QNzzUYofxTYsPbWXAronXEV7sYqH3tycyLmuaDtFRHoGBkKNUz40Ohq6SF/M/ce2k0AxEKCAXgy9zDaSAAmQAAmQAAmQAAmQAAmQAAmQAAmQQAoJQOCF9WCYttIIj5V0a+ywug6x35WQXlYWVhF55fvZmTOhx8jNq2K8KVEEKKAnqjsSXZmG6mppCdmTSaIBJLByQyMjoccp7+zvl/Hx8QS2nlUiARJIAwEK6GnoJdaRBEiABEiABEiABEiABEiABEiABEiABIqQQNjxaxEPvLaqqgjJTm5yKeKjl5UJLDXjTu29vXKiszPuarD8FBCggJ6CTkpQFac3NUlViN5MEtTUVFQFsnZ3f3+ode0bGhII9UwkQAIkkA8BCuj5UOM9JEACJEACJEACJEACJEACJEACJEACJEACoRKAdfTMpqZQRd3qysrEWV+HCtUl8/LSUuXWHQcL4kgQOg6cPEmLwTjgp7BMCugp7LQYq4z5TblyLwnTp0mMDUxh0f1DQ6HGKUesdbiKZyIBEiCBfAhQQM+HGu8hARIgARIgARIgARIgARIgARIgARIgARIIlUB1RYVMa2wMrQxIKHU1NaG6hw+t8iFnDJfuENKjdm0P8XxweDjk1jH7QiFAAb1QejK6dtCVe3SsTUqCwN03OGhyad7XdCHW+thY3vfzRhIggeIlQAG9ePueLScBEiABEiABEiABEiABEiABEiABEiCBxBJora+X+hDdqyP2d1VFRWLbn4SKgRH+RJFOd3fLqe7uKIpiGQVCgAJ6gXRkxM2gK/eIgbsU1z0wEKrXkYHh4dBjrSeLKGtDAiQQFAEK6EGRZD4kQAIkQAIkQAIkQAIkQAIkQAIkQAIkQAKBEEBMbrhvD9OVOGKfh5l/ICASkAms0GGNDqv0sBKszmF9zkQCXghQQPdCi9daBOjKPVljYXBkJFTPI6NjYwKRnokESIAEvBKggO6VGK8nARIgARIgARIgARIgARIgARIgARIgARIIlUBtZaVMaWgIrQyIwnXV1aHlX4gZ47ABhHSIT0Enum4Pmmhx5EcBvTj6OYxWNtbUSHNtbRhZM0+PBPAchx2nHAI6hHQmEiABEvBCgAK6F1q8lgRIgARIgARIgARIgARIgARIgARIgARIIHQCEM8hooeV4Lo9KtfkYbUhrnzLy8qksqxM4CUgiHSmp0dOdnUFkRXzKDICFNCLrMMDbu7M5uZQPWsEXN2Czq53cDBUgZtu3At6+LBxJBAaAQrooaFlxiRAAiRAAiRAAiRAAiRAAiRAAiRAAiRAAl4JwNJ5RnOzlJWUeL3V+Pr6mhoJL3fjaqT6Qrh0xyGEEh/9NDw6KvtPnAg1/m2qIbPyOQlQQOcA8UMA89eMpiY/WfDegAjgXdA/NBRQbmdnMzo+Lt39/aHlz4xJgAQKkwAF9MLsV7aKBEiABEiABEiABEiABEiABEiABEiABFJJoK6qStrq60OrO4Tf6hCt20OreAIzhnhuCen5VO/Q6dPSPziYz628hwSEAjoHgV8CLXV10sBwHn4x+r5/XCR0gZtu3H13EzMggaIjQAG96LqcDSYBEiABEiABEiABEiABEiABEiABEiCB5BII2317TVVVKHG8k0s0/JohpjysOeHe3TR19PXJ8Y4O08t5HQmcRYACOgeFXwI4BDQLHk8CCknhtz7FfD8s0GGJHlYaGBmRgRCt3MOqN/MlARKIjwAF9PjYs2QSIAESIAESIAESIAESIAESIAESIAESIAEbgbDdt0Msqae1YWhjDv0HId1NjBobG5N9J04I/mYigXwJUEDPlxzvsxOorawUHNxiipfAyNiY9IXokYRu3OPtX5ZOAmkkQAE9jb3GOpMACZAACZAACZAACZAACZAACZAACZBAARII2307xN2qiooCJJesJsESHaxhme6UTnZ1yZmenmRVmrVJHQEK6KnrssRWeFpjo1Tz3RB7//QMDKjQDGElunEPiyzzJYHCJEABvTD7la0iARIgARIgARIgARIgARIgARIgARIggdQRaGtokLoQ45PXVlW5WkenDlqCKwwRvaK8XOwy+sjoqHx64oSMhyiSJBgJqxYgAQroAcIs8qxw6Aeu3JniJTAwPCxDIyOhVQL54w8TCZAACZgQoIBuQonXkAAJkAAJkAAJkAAJkAAJkAAJkAAJkAAJhEoA1sozQ4xFi/zr6L491D50yhxu85WQPhEf/Wh7u3T390deDxZYeAQooBden8bZota6Oob4iLMDRGR0bEx6w3TjPjYmsEJnIgESIAETAhTQTSjxGhIgARIgARIgARIgARIgARIgARIgARIggVAJ1FRWytQQ49DSfXuo3eeaeWlpqbI6/+z0addreQEJmBCggG5CideYEigrLVVW6Dj0wxQfAQjcYXoo6YKb+LGx+BrIkkmABFJDgAJ6arqKFSUBEiABEvj/2XsTKC2O8977YRhmmGEWhn1fJVZJbEII0AZa0W4tlhw7iWMnvnESJ7lJfOMvN8fHx7FznM+Ov8R2rmPHjpxE8oasHYGEECCxg0Aggdj3nYEBBmaYjfnuvzQ9qenpfrt6qXfe5V/nzLHFW11d9avq2v71PEUCJEACJEACJEACJEACJEACuUugqqxMyouLrRWQ7tutoTVOGK7b4cId99AXFhQYP8eIJOBFgAI620XSBCpKSqR3aWnSyTK9EARsu3Gvb2qSBrpxD1EjjEoC+UuAAnr+1j1LTgIkQAIkQAIkQAIkQAIkQAIkQAIkQAIZQQAWf3DfbktUpfv2rq9muG0/rFmfwyNAzx49BHXDQAJRCFBAj0KNz6QigLEIVuiwRmfoGgK23bg3X70ql+jGvWsql28lgSwjQAE9yyqM2SUBEiABEiABEiABEiABEiABEiABEiCBXCMAMXVQZaW1YtF9uzW0xgnvOXlSGpubO8WHiI4/BhIIS4ACelhijG9CoFdxsfQtKzOJyjiWCNh2436hvt6qm3hLWJgsCZBAmglQQE8zcL6OBEiABEiABEiABEiABEiABEiABEiABEigI4HK0lKpLCmxhoXu262hNUr4fF2dHDt3zjcurNAhouOgAwMJmBKggG5KivHCEsCBLvZHYaklF9+2G/fLjY3S5HGgK7kSMCUSIIFcIEABPRdqkWUgARIgARIgARIgARIgARIgARIgARIggSwmMLCyUootiad03961DaNVRPacOCFNLS2BGYELf9yP3qN798C4jEACFNDZBmwRKCkqkv7l5baSZ7oBBGy7cYc3lLrGRtYDCZAACaQkQAGdDYQESIAESIAESIAESIAESIAESIAESIAESKDLCOCuWdw5i7tnbQS6b7dB1TzNc5cvy4maGvMHRKRH2/3o3S21iVCZYeSMJUABPWOrJicyRiv0rq1Gm27c2Xd0bd3y7SSQLQQooGdLTTGfJEACJEACJEACJEACJEACJEACJEACJJCDBGzfN0v37V3XaFpbW2X3iRPSfPVqpEzAGh2u3e0crYiUJT6UQQQogmVQZeRgVtD3DKioyMGSZUeRbLtxh0APS3cGEiABEvAjQAGdbYMESIAESIAESIAESIAESIAESIAESIAESKDLCPQtL5deRUVW3k/37VawGid69tIlOXn+vHF8r4jwTAAhy5aL/1iZ48NdSoACepfiz4uX27xeJC8AxigkDl7VNTTESCH1oxDo8cdAAiRAAn4EKKCzbZAACZAACZAACZAACZAACZAACZAACZAACXQJAYijcN8ON+42At2326Bqliasz3edOJGYhR/aCCzSi3g/ulkF5EEsCuh5UMldXERaoXdtBdh04w6B/tKVK11bQL6dBEggowlQQM/o6mHmSIAESIAESIAESIAESIAESIAESIAESCB3CUAMHdS7t7UClhQXS6Elcd5apnMk4eraWjl14ULipSns3l1ZpLNeE0ebdQlSQM+6KsvKDMONO/ochvQTqG9slKaWFmsvvlBXJ63WUmfCJEAC2U6AAnq21yDzTwIkQAIkQAIkQAIkQAIkQAIkQAIkQAJZSqCipER6l5Zay315SYm1tJmwP4Gkrc+93uR4F+jejTek52tbpICerzWf3nLTCj29vPW3QTyHiG4rXG5osCrQ28o30yUBEkgPAQro6eHMt5AACZAACZAACZAACZAACZAACZAACZAACbgI9K+okBJLln2wUIYFOkP6CdRcvizHa2rS8mK4dYfARRk9Lbgz6iUU0DOqOnI6M4MqKwWHdhjSSwDfuE036w3NzVYF+vTS4ttIgASSJkABPWmiTI8ESIAESIAESIAESIAESIAESIAESIAESCCQQAHuP6+qEvyvjaDuy6bgYQNtYJp7Tp6UxubmwHhJRejWrZsS0YtZ30khzYp0KKBnRTXlRCZ7FRdL37KynChLthUCAjq+dRuh5epVwT3rDCRAAiTgRYACOtsFCZAACZAACZAACZAACZAACZAACZAACZBA2gnYdotb2rOn0L132qtViRGHq6vT/2IR6V5QoIT0Ht27d8n7+dL0EqCAnl7e+fw2HPMa2qePtQNf+cw2qOxXmpqsHsi6UF8vuHaEgQRIgATcBCigs02QAAmQAAmQAAmQAAmQAAmQAAmQAAmQAAmknYDN+89hkVzWs2fay8QXihw8c0Zwr2xXBgjo8EAAN/4MuUuAAnru1m0mlqyytFQqS0oyMWs5nafmlhap4z3oOV3HLBwJZCoBCuiZWjPMFwmQAAmQAAmQAAmQAAmQAAmQAAmQAAnkMIH+lZVSYsnlNgTUnkVFOUwvM4sGS8F9p05lTObgwh8W6bauCciYguZpRiig52nFd1Gx4eFiaFVVF709f18L2/Da+nprAHgPujW0TJgEsp4ABfSsr0IWgARIgARIgARIgARIgARIgARIgARIgASyi4Dt+88hntONd/rbxLFz5+R8XV36XxzwRojo+GPILQIU0HOrPrOhNP3KyqS0uDgbsppTeYRXE9xXbiPwHnQbVJkmCeQGAQrouVGPLAUJkAAJkAAJkAAJkAAJkAAJkAAJkAAJZA2Boh49ZFBFhbX8lpWUCO6sZUgfgearV2XX8ePpe2HIN+HQBkR0WKUz5AYBCui5UY/ZVIriwkIZWFmZTVnOibzCSryhqclaWXgPujW0TJgEspoABfSsrj5mngRIgARIgARIgARIgARIgARIgARIgASyj4DN+8/hZpcWgulvE9W1tXLqwoX0vzjkG3EvOu5Hp4eCkOAyMDoF9AyslDzI0qDKSh7ESXM9w0ocVui2AtJuammxlTzTJQESyFICFNCztOKYbRIgARIgARIgARIgARIgARIgARIgARLIVgL9ysul1NId5bAwhkDKkF4Cu0+cyCoBAgI6XP1370ZfBeltKcm9jQJ6ciyZkjmBsp49pU+vXuYPMGYiBC5avAf9SlOT4I+BBEiABHQCFNDZHkiABEiABEiABEiABEiABEiABEiABEiABNJGAHLlkKoqgaW4jVBSXCywMmZIH4G6hgY5cOZM+l6Y4Jtw2AJ/bDEJQk1TUhTQ0wSar+lAoFu3bjKsqkrwvwzpI1DX2CjNlqzEcQXJpStX0lcYvokESCArCFBAz4pqYiZJgARIgARIgARIgARIgARIgARIgARIIDcIFHbvLkN697ZWGN5/bg2tb8LHa2qk5vLl9L84oTdCCIOI3pP3oydEND3JUEBPD2e+pTOBvmVl0qu4mGjSSKCxudmalXiriFyoq0tjafgqEiCBbCBAAT0baol5JAESIAESIAESIAESIAESIAESIAESIIEcIQDRAeKDjVBQUEBRwwbYFGm2trbKzuPHBWJmtge0n549ekhR9+7ZXpS8yD8F9Lyo5owsJPqJARUVGZm3XM2U7XvQa69cEbyDgQRIgAQcAhTQ2RZIgARIgARIgARIgARIgARIgARIgARIgATSRqBPWZmUWbLc61FYqARQhvQROH/5shyrqUnfC9PwJnhJQDviVQBpgB3jFRTQY8Djo7EJDLV4FUnszOVoAjbvQYeLeFi5M5AACZCAQ4ACOtsCCZAACZAACZAACZAACZAACZAACZAACZBA2ggMqqyUIkuusnsWFUkPWg+nrS7xItx9jjvQczGgncK1e3fedZyR1UsBPSOrJW8yVVlaKpUlJXlT3kwo6OWGBmtW4hDPIaIzkAAJkIBDgAI62wIJkAAJkAAJkAAJkAAJkAAJkAAJkAAJkEBaCBR06yZDqqoE/2sj9OrZ01raNvKb7WlCcNhz8mS2FyMw/+p+9B49xE6rDXw9I/gQoIDOptGVBOChAuMZQ/oIXGlqsmYl3tLaKrX19ekrDN9EAiSQ8QQooGd8FTGDJEACJEACJEACJEACJEACJEACJEACJJAbBIoLC2VgZaW1wpTTGtAaW6+Eq2tr5dSFC2l9Z1e9rFu3bkpERxtmyAwCFNAzox7yORcDKyqUlwqG9BBovnrVqseTC/X10tramp7C8C0kQAIZT4ACesZXETNIAiRAAiRAAiRAAiRAAiRAAiRAAiRAArlBoLxnT6nq1ctKYWANWGLpbnUrGc6BRPedOiWwCMyn0L2gQAnpvCqg62udAnrX10G+58DmmJbvbL3KD2nbppX4pYYGaW5pIXoSIAESUAQooLMhkAAJkAAJkAAJkAAJkAAJkAAJkAAJkAAJpIVAn7IyKbMkchfROjgtdei8pKmlRXafOJHWd2bSyyCgw/IUBzcYuoYABfSu4c63/jcBHKgZSjfuaW0Sl65cEXz7NkJ9U5M05NmhMBscmSYJ5AoBCui5UpMsBwmQAAmQAAmQAAmQAAmQAAmQAAmQAAlkOIFBVVVSZElwhPU5xcz0NYB8ct+eimpRYaGySC/oxhvS09f6Pn4TBfR0E+f7vAgMqqwU9AMM6SEAkbupudnKyxpbWqy6iLeSaSZKAiRgjQAFdGtomTAJkAAJkAAJkAAJkAAJkAAJkAAJkAAJkIBDAAIjLPVwl7SNUFZSInZStpHb7E9z/+nTUt/YmP0FSagE6n70Hj3YBhPiaZIMBXQTSoxjm0BFSYn0Li21/Rqm30YA3k9sjT0tra1WXcSzEkmABLKLAAX07Kov5pYESIAESIAESIAESIAESIAESIAESIAEspJAj8JCGVxZaSXvEOd79expJW0m2plAvrtv92sTaIcQ0YtpjZqWz4YCelow8yUBBOD5ZAjduKetneC7hxt3W+F8XZ2tpJkuCZBAlhGggJ5lFcbskgAJkAAJkAAJkAAJkAAJkAAJkAAJkEA2EoDA3bdXLytZx33UPYuKrKTNRDsTOFtbKycvXCAaHwK4FxkW6WiXDPYIUEC3x5YphyMwuHdvfu/hkMWKXXvlirRaugcdabdcvRorf3yYBEggNwhQQM+NemQpSIAESIAESIAESIAESIAESIAESIAESCCjCVT16iXllqzEYfXLO2jTV/0HTp+WOrpvDwSuDnb06CEQ1BmSJ0ABPXmmTDEagcrSUqksKYn2MJ8KTQDjT3NLS+jnTB5A2o2W7lg3eT/jkAAJZA4BCuiZUxfMCQmQAAmQAAmQAAmQAAmQAAmQAAmQAAnkLIEBFRVKTLQRSoqLBW50GewTgGXezuPH7b8oh94Al+7FRUXCFppspVJAT5YnU4tOAAe4Blm6oiR6rnL3yYbmZmloarJSQKRt6451KxlmoiRAAtYIUEC3hpYJkwAJkAAJkAAJkAAJkAAJkAAJkAAJkAAJOASG9Okjhd26WQFS1rOndLOUtpUMZ3GiF+rq5Oi5c1lcgq7JOlo+RPSevB89sQqggJ4YSiaUAIGhVVX0NpEAR5MkmlparIncSPtyQ4NJNhiHBEggxwlQQM/xCmbxSIAESIAESIAESIAESIAESIAESIAESKCrCRQUFMiwqior2YAwWUbXuVbYeiV6rKZGzl++nLb35dqL8C3AE0MR70ePXbUU0GMjZAIJEuhbVia9iosTTJFJ+RHAt3/pyhUrgNivWMHKREkgKwlQQM/KamOmSYAESIAESIAESIAESIAESIAESIAESCB7COCO8oEVFVYyjPulSylaWGHrleiu48el+erVtL0vV19U2HY/Oq8eiF7DFLqis+OTyROAeA4RnSE9BC7W11t70YX6emltbbWWPhMmARLIDgIU0LOjnphLEiABEiABEiABEiABEiABEiABEiABEshaAnCx3qdXLyv5x92zEOgZ7BO40tQk+06dsv+iPHqD03678wqC0LVOAT00Mj5gkQAOc8GNO0N6CMACHX2AjVB75Yq08KCYDbRMkwSyigAF9KyqLmaWBEiABEiABEiABEiABEiABEiABEiABLKPQFVZmZRbshKHeA4RksE+geraWjl14YL9F+XhG9CO4dodVxIwmBGggG7GibHSR2Bw797Sg9czpAV4XWOjNLe0WHkX0m5sbraSNhMlARLIHgIU0LOnrphTEiCBNgJ9yspkwdSpUlFaaszk+LlzsvfkSdl+9KjxM7kWMSw3LESPVFfLzuPHZb+BhcEtEybIXddfr7C99cEHsmrnzlxD6FmenkVFctPYsTJ+yBCpLC0VWNZkY/nvmzJFRg8cmHid1Tc2qraA7y8XA+r/d2+/XUb37y8HzpyR/1i5Uq40NiZS1FsnTJBJw4dLgaElyuUrV9T3uu3w4cTykEhBIiYCtjeMGCEThgyRXj17qoXx+r17ZduhQ+L8VlxYKLiD06SPipiNtDw2tE8feWr2bOlfUSEfHDkiP1+1KtZ7nf4Y/fjLGzfK1kOHYqXHh0nAIWCzzyNlEghDIOy8c/KwYYK58LlLl/J6PeDHGOPQqP79pamlxeo8AuNciSUrcbhvh+WfO8y69lq5bvhwgdU05qSHzpwJ09QY14PAwepqwbwzW0PU/iBdc9Nu3bopER3zXFvhsZtukglDh8rZS5fklY0b5cT587ZeZT3dVAJ62LHCemb5gowlELVf8CpQ79JSqSgpydiy5lLGGpqbpaGpyUqRMG/AHwMJkEB+E6CAnt/1z9KTQFYS+KuHHpJpo0eHPpUNpz51DQ3y/sGD8tLGjXLs3LmsLH/UTP/NJz6hNo/CBnA7f/myvPPRR/Lypk2+wtxXHn1UiV0Iu0+ckK8tXBj2VVkV/5pBgwQbDxOHDeu0ufHhkSPy9y++mDXlufuGG+RTc+eqjRobAYLut156yUbSXZ7m3PHj5ffmzZPSoiK1cPvFmjXy5tatsfN128SJSpgvKSoKnRY2v3FgAd8rxOZsCybfFvqb60eMUOPA5YYGee7dd2XFjh3ZVtT2/H76llvkvqlT1cY/xJ0fLFmiDkNEDd98+mkZPWCAejyXv7+ofPhcdAL3TJkin5ozR7lJhlXGM8uXy+pdu6InyCdJICKBMPPOz95xh9x53XWqj4UrzmUffig/W7Ei4ptz77HZ48apOQc2+zHvx6G0b774opXDeEOqqsTWXc9lJSWe68M/uOsuGdB27/qOo0flxQ0bcq8S01yibD6UHqU/6Kq5Kfos5VkhYUtWzKE/c+utUl5Sog6oLnn/fXl9y5Y0t6LkXpdKQA8zViSXI6aUbQSi9Aupyoh9FWfcyTYW2ZZf7H3AaMNGQNrYa2AgARLIbwIU0PO7/ll6EshKAt/+zGcEVhJxwvm6Ovn1mjVZLbiELX9cbthQO3b2rPxs5UrB5pM76AI9Did8+dlnw2Yxa+LjJDsE5yqPOxxxQhUW6HEtSNMJI45YG5RPtJtN+/bJ/7doUVDUrPwdVuJYcEPoxgbUq++9JwvXrYtdlidvvlkemjFDCmNsmMHd2PLt25VVfLaEOyZNkqfnzPH0MALRAwd5IHz82YIFylobAW1s+Ycfyk/efjtbitkpn39w550yb/Jk9e8Q0H/45puxLCT1/j7bDvRkbSXmScb1vgmbVRAh380TjzN5UsVZU8ww8073IVL2ix2r2T3nSGIc8mpIsKod1qdP6EPQJo0SacMLlFf4H3fdJf3a5gwHT5+W52J6eTHJTy7HwYF0eF3K1hC2P8iEuSnWAxDkkjp8Muuaa+SptsPTzVevqsO/r733XrZWqbr/+GJ9vWf+w4wVWQuAGY9NIGy/EPRCjEnDY+5ZBr2Dv39MAN8/7kG3EVpaW6XWp2+x8T6mSQIkkJkEKKBnZr0wVyRAAikI6MIALJ2XffBBSl44WT1x6FDlYlvfWMHm0L8tW5Y3rm3DcMNpd4qwb9oAACAASURBVFgv4m94v34dLKwPV1fL95cs6WTBnymL07988EGZMnKkmkT/YvXqxDf2YYHwJ/fd136iGKdS4dUAFngb9u7N2m/XxF047vGCxUKvtrsrYeUc5O7vYl2dLH7/fSUKJh2Q56fmzFGu81EH//jaa0m/IjC9dAjoOJSBTa0zFy/65gduaccMHChjBgyQPuXl7ZvTaJ+vb94sv1q7NrAsXR3B69uCyLF+zx7ZsG9fB0u4v3vqKRnbduUA3LY9v26dLNq8uVMRMqGNmHClgG5CiXEygUBXCug4rHT7pEnKghiHlXA9QTaHbOmf0sE4Cosw807M22BlDa8lOHS1dvdu5emD4WMCbk9EJ2pq5Duvvho4xwvLDyLgkN69wz7WIf4jM2fKjWPGCDa1V+7YoQ7QIUBYLPG5W50CeizknR7O9vvPw/QHNuamcWqjqLBQCemm1zv5vYsCepxa4LO5SCBMv2Ba/kGVlYJvlsE+Ab8DNHHfjDnjhbq6uMnweRIggSwnQAE9yyuQ2SeBfCQQ1bIOAhPcE84YM6Z90QkXuV9//vm8wBiVGzYOwA3iXKqNxzAbmbaA496qL95zj7rjEgHWtzgkkWT43Lx5yg0oThVnkziZBIN08A2Tz6RFxzDvduKmQ0APa+X5ydmz5d4pU9rdv2PR969Ll2b8YaEw3xb6pQVTpyordNyL7iWeo44yoY2YtKuk8xm1vzfJK+PkN4GuFNBzrV0n/d1nc8uMwiLMvBPzwsdnzVJ3fB88c0Z+s369lYN92VwHD0yfLhDVcAB1ydatVq6Agbee/uXlsTD9xYMPyoDKSpUGDnL+pG2eD5ECrq69AgX0WMg7PYzD1LWWrP2Szal3amH6Axtz0yTKqO5H79EjsjcHCuhJ1ALTyCUCYfoF03LDW2G5j2cU0zQYz4wA5i6wRLcRIM7bSttGfpkmCZBA8gQooCfPlCmSAAlYJhBnA7VnUZF85ZFHZNzgwSqXsI798bJlsvnAAcu57vrk43CDy3y4TB7Wt68qCCwPvrd4sdq4ckKYjUxbNGwLvGg/X3/yyXYO+XQAA3Vmm2/YdhFlwz3sO4LiZ6KAjjzDMv+BadOUC/jW1lbl9vzfly8PKk6X/W7r28qENmICNel8xunvTfLLOPlLgAJ6cnWf9HefXM7Sn1IUFpkw70w/qex+I7yCVZWWxiqEn4BeXFTke080BfRYyDs9/NGxY3khJtiamyZVG7BCh4heHMHClQJ6UrXAdEjAn0BpUZH0i3lojHzNCNQ1Nqrr9GyESw0N1tK2kV+mSQIkkDwBCujJM2WKJEAClgnEFQYeufFGeWzWLIE7algQwwXoCxs2WM511ycfl5u+aY67lWG9AxeqTsiEjUzbAi/cl3/x7ruld69eyoXskvffz6t7FG3zDfuVRNlwD/uOoPiZKqC7N/0OnD4t//uXvwwqTpf9buvbyoQ2YgI16XzG7e9N8sw4+UmAAnpy9Z70d59cztKfUhQWmTDvTD+p7H5jEtZ4fgI63Lf73Q9NAT25doNrc/QD1MmlnHkp2ZqbJl1SXL0Gi3TsbZgGCuimpBiPBKITwCGXYbwHPTrAEE82NDUJxicbAeI89j8ZSIAE8pcABfT8rXuWnASylkBcYcCW4JXpQONymz56tHzhzjulorRU3R+JOwd/8vbb7cXOhI1M2wJvvrYdp5Jt8w37DUXZcA/7jqD4ttpEEiLVl9rufEUZcAc97nuF14RMDLY4ZkIbMeGddD7j9vcmeWac/CSQRN8UlVyuteukv/uoXDPhuSgsMmHemQnssikPuHalxMfNumk5/AT0Xj17+t4LTQHdlG5wvPOXL8uxmprgiDkQw9bc1BYaCOgQ0iGoBwUK6EGE+DsJJENgSFWV7+GuZN7AVECgsaVFrjQ2WoFxpalJ8MdAAiSQvwQooOdv3bPkWUQAloQ3jR0r44cMUe54z9XWyodHjsj2o0ezqBTJZTXuBmrcxfC0UaOkrO0uo+arV2XX8ePG9yhCgEQIU3e4jwn3/eK0P0SwqCEutyDxNImNTLiKx/2UOK2LgPKGYRWUx6jsnOfith0nnThtCGmkahO4q35oVZVyrYh7Po+dOxe32O3PJ803LocoG+5eMNDH3jBiRLsLxDDfdVJtwp2vJESqID743gb17q2+MfeCE3WNdmbKwomPckRpe7Y4BjFI7OOImVDS+YzT36Pe1XyjbQMWG+X7T50yLqHfOKd/Z7inbsvBg4Fp6u0KVgXbDh9OdHMkypiM7wbXmew5cSLUmIz+7kJ9vTFLpy8HJNPvMBCoQQR9HPZ6b5y+KW7bitOu9aK7+/ywcw0vjFHKlvR3b1C9EnfcjdL+U401Tp6jsEhi3mnCLG57SWqsjTvOmpTVJI5fX2bCaXDv3qGsZL3y4yegwz28X0gloOPudPS3jvVubX29mj/HCVjLOPmBtzOMobat1/C+4X37toun9Y2Nxpbi/SoqpE+vXqrc7nzit4GVlWptBu9bm/bvF3g1ihOSHttN2l6U/NqamyY1hviVCS7dMb+/dvBg6d6tm5qXHz17Vk6cP9/+SLoEdMwne7dd2wCB6yOsOUIKUfD8hr0QlAXhckOD2gvTA8qIe4q9QtixwtY4l2os0Mdmk3m3Hj/MHCbVHoI+/4uyljP5xpBv9DFh9nfCzp+Rj7hznVRlCcsQa+xexcUmeDrFwXpjQEWF+nd8P1h7wNJaDwMqK5Wb+H2nTnX6LdJLs/QhrFnqGhqs5B5tFlboDCRAAvlLgAJ6/tY9S54FBLBQeOymm2TisGGd7raCBfDZ2lplBbx469ZEN5QzHU3cDVTdhTs2F/5j5Up556OPUhYbC+h7pkyREf36ddr4wQIDdbFm9255edMm37p4es4cuX/aNOnevbt8cPiw/NPrrwfW213XXy+fnD1bCfb7T5+Wb7zwQuAzfgWJyy1IPA27OHXyiUXI47NmybTRo6WytFQ+Xhr/d8AiG4cHXtu8WbYdOtSpeP/r4YeV2IPQrVs3wUaYI8BjsovNHj2gvlbv2iU/W7EisKljQ+avHnxQRg8YoOIi3aIePVQe8Q0i/ata+vi3jfv2yY+WLu2UdhJtCImiHv7w7rulb3m5nL54UVkVHz13Tp6YNUtuGT9eyjWGSd/RHtQGAoGKSBwOd0yaJE/Onq2sKxBgYYH6RkC9oj5w37ce8G3iG3cv1GeOHSu3TZyo2g6sltztzvmu3/rggw5XFbjLaGtzLY5I5eQxlSABlp++9Va1oHf6FtzThn5q+pgxgv+PAJprd+9W7cwdbhg5Uh6cPl1tajl14sTBcxfq6mTLgQPqugf34Z+w35Zf20I9rd+zp90bRpJtJFV7xibTH997r4zs31/difbuRx918Mhh8i3ocaKIR6neEba/R31gbJwzbpzqW5w+1HkHNg1Qly9t3JjyUM4X7rpLfVcI+HbQz6KdoH+CoIBDgAjo13+xerUs3bYtVLtCfeNQENL2ejYM98/ecYdgjEXAHODHb70V+Dja12/dcosak9G3/OvSpUabgF959FGBK1hsoqHcyL9XwLf0wLRpct2IEVJaXNyhX7I570P9o47mjB/faRx294Vh+6Y4bQvfxaxrr23ngP7esayDKOW+6xCMsDn/j6+95sn3genT5faJE2VwVVUnCz0c0MCzmGvsMDygajJ/OXTmjLy4caOav6Srf/Iap+LOYZHm7HHj5PfuuEO1f2f+EeTKGfPeJ26+WY0R+jw2CRZh5p34tv7onnuUqHTm4kX1vQdt4CfRXuKOtZirPDRjhhpr3O6Z0d6xWbz9yBF5c9s243br19H9xQMPyIyxY6WpuVle2bTJ83orpy9DHFx/hXhefbzzDue7Qly0FYydjggW2OG2RcAa4fqRI9v7gR7aPB99gDPPxxpAzVtaW+VQdbUsXLu2/RVeAjpEc4xXaBNui130L/h2V+3caXwQFendfO21qozO3NTJgNOPvrd/v+AvqQDRHN/lxKFDU85lse7Ee71E/CmjRqmxEN/oqQsX5IX16wWH3G6bNEmtOdxzZNP5cZg5Y5SxPWhsQR1ivoBvY8X27R2y49cf2Jqb+tV3UBlM5156+ugvUJ/uuRz6CxwOwTp10XvvyZSRI+WpuXNVvUN4enPrVnlNu5otThuFOH/H5MkypE8fz30TeDHAIUrkw09MR77unTpVbhwzRqrKyjrNS1G/x8+dU3W7fu9etQ5MQkBPcpzTGaIv//y8ecqTH/qn773+unI3/elbblHrLv0ee1VXdXXyzs6d8vNVq9qTSbU3iLby3r598szKlb57RV57COiX0WbuvuEG1Wb09bCTj1W7dsnz69dH3oNyCvBXDz2k9nvQRztrhKB29vVPflLGDhqkxiVnzPF7BmVA24fFt7tP19elr2/Z4tmvm8wTojC8VF8vWw8dUusWt/jtVRbsN946caI6AONeX6Odn6ypUWPT5gMH1Bx5wbRpKh4OyfzbsmVG7wjino2/gw3GLhsBfaSttG3kl2mSAAkkT4ACevJMmSIJJEIAE9mHb7wx8LQiJoP7Tp6UH731lvECP5EMdmEiYYUBPatYqH7lkUdk3ODB6p+PnD0r/7RoUYcT2e74f3LvvWqRGeQODXVx7OxZ+dnKlZ6bWJ+aO/djAb2gQC3yVu/cKT/0EFqd9+Od2DzGBi3CiZoa+c6rr/rmNahK4nBD2pigY+GHjVOv+7/DbGQ6ecXG4ifnzGk/mZ6qDNj0Wb59uxJDnYDNqj9bsEDgEjJMMBWW3YKxyTvQpv76uefao6LNJdWGkKgu2OIACMQYLPYnDB3aSQRO+t7rOAJ6EhwgeN19/fXqoIRpwEL1uVWr2gWrScOGqc2KUQMGdOLllSa+1U379sm/vvWW58ZBJgvof/nggzJjzBhVrJPnz8u3X3mlvf/QRTCI279cs0YenjFDhvbt24kLNl3dgtTvz5+vFvcm9y066WOx74Qo35ZfnUMM+efFi5WFVxJtxKRtud8T10V+Vwro+CY+e/vtnnXvZnG+rk5+vWaNrNixwxOTPg7AOgib9l5zGfTnOFjxqmuz9ndvv13mTZ7cSXxwvwxjEDajfvDGG5E39FJ9H35t4MsPP6ysWhCwAbjsww/l35cvT9lk9OtPsOH78saNnsJUV837TOsffSGYw0LxoenT1WEIjEE4JPGu9m3rMEzTxjNebeubTz/dfoDN5LtUc6Xz5+WbL7zQ4dAOBK3PzZvnOU6608Um9OItW1T7TBWwSfvYrFlG8xfUOw7ZYAMu7hhmygHxkhh39feFPTyBZ/36tiT66jDzTn2sTvUdIs9Jtpc4Yy3YId/OwaNUdY9vEf3yf73zTpgm0iGuvk6At49vvfRSp7T0OJiToy836bOra2vlmeXL1cGjsOFLCxaoOgkTMCY/++67SjBEcAvoZ2prVV8exBYHAdEfwLIvVcABFZP00I8irZc2bIhtkT524EB1uNtZJ6bKH9aop86fV3NhHAzQw+2TJql1BNan4PXG1q3qMBUOGqWabSPNnceOqTEwyNtV0mM75raYyw/s3TtwLu81X/DrD2zNTb3qJu746E7TtN9CvaEN4HDsJ266KVEBHZbiqBcc6CgIcCOPfJy+cEGeX7dOHQLSw+Thw9XBK1jWBq34cJD9/UOH5D9XrlQHu7xCmLEiyXEu1fj54oYNMv+669QBHr+g7xdhzwSHnCHA+wUwBcvvLloUuGYN2kPQ34F0TY0/UvVDYfeiTPcdMNfBtWXYO3MfAPbKD/o5GL1ASNeDyTwhzD6Mm+HeEyfUuJRKREd/jMMnJW0H2f144vAYBHTsieBwBsLFujr51dq1am84X4PfIZq4PFpaW9vnE3HT4vMkQALZSYACenbWG3Od4wQemTlTCRlBEycdw+Hqavn+kiWBC9hcQBd28u2UGRsMWMBj0Y3JNTbQYDnht0mKyTisMbCIcxZvWGxAlARvbKpAwMUGBk5GO3GwSfTTt99WG816cKeX6v1YBGMhgBOoCLAwgcDlZ7VmUq9RuTlpY/P5zuuuUxN1L+vBMItTpInNZywEYWWH4GzuYGMJfOGKCpbfutUNNkFgPQ6rPyfgUMLc8ePVxg/qFYttx/IDG3Vw86YH/DesEWC1ahJg8Ty17QAFNtrgxhDvgniChbq+CAIXbGA6lg5JtyHk171wg2CPE8pof1hoY1GIk/0QEZAXL6t9k3J7xTFdyLqfTYoDvounZs9WdYwA62mclkfAJi42YsDACaijvadOKQHdcVGub+YjHk7/w4LheE2NOrmNgO96wpAh7e43sUiF0Ldw3bpOWDJVQMcp+j9dsEB9RwjuQyP6BlHN5cty+coV5ZYaAd8Z+jf8QSzDJrluZfjFu++WuRMmtG9SOJZa6BvR/6HfQr+ob2zi1Pav167t0IeF+bbc4PW6x0b5D998U1kTJtFGTL4PHCCYh/6wLbKeB5Pn3XG6SkB3H9RCXeJakg179ypLNMxDcOAM1kR92ixTUJewiPES0fVxANamcDvoXHmCbw2csMGDjbjX33+/wwaf3q7wFeO6GlgVYUyouXRJtc+brrlGeY3AwQ3EQf/2Dy+/HAW5sriHAIq00I//Ys0aZYHlF9zfFOLh+/j6b36TUsTXhUJ8H99bvLiTW130a/dPn97BhTA2xnAIAeMY+jwI8bBiR504G+DfX7w48qE65N8918C/pZrnoE/FQRXHm0AqAT2JtnXLhAntlpHIm7o/uW1TEZtkGOv0gHEAcwQIQE5wlxH9G+oN4gEOJiJgrgEBCdZy+KaRjp8FLuJj3oG2o3vqgIXRnpMn2+ccfcvK1EEtJw6EeRyeuHbQoFhjmGljT2rc1d+XpLCQRF8dZt5pOlYn3V6ijrV6n+D0hxC14b4VbRhrGvQHehtD3/zT5cuN57futmSyTtDj7D5xQn076EPRvg+ePi1n266aKu/ZU8YNGdLe/vEu5D1IPPBq37BYhGU3PEAhVPXq1W6Vh7nLxStX1HfrCCcYxyAiwdLWCbqAjjkP8oc5Pfp+HDB0Nt3xvWKsKdbuacfcEIdV/Vyw45AY1op4v2PlC28WmFfWXrki/cvL1eEduFfHOxEH/egvV682/Zw7xYNb9U/MnNnel2CeivdhvMQ6AOLlsD591HwMoqbDBnWmW+Yj4Q4C+pUrcuHyZXWgDgHjNcqP+QC8hGEsguDnHJ4MEuyQRtJjO9rCZ269tcPBAXf7wxwRfW1ZSYlqG+5DM6n6AxtzU3cFJjE+6ml69ffuuTnGbczN+7etoY5WV6v6RFtPwgIdaUE8v6ZtTYr8IV18XxhrsT7D1UD4DtB+nTb50bFjgrmME/AtIR20WwRlOXz5shq3IfxXlJSoucuI/v3b+wHH+8x3XnvNcz4WZqxIcpzzGz+xX4D5C74lp54c9/pYt2G+6Xxj6KMg9OI7VVdrtbTI4bNn2/f8MNdAP+zMjTA+YA6EvtYd3HsIeKfjZQ9zbszbHY8AinFbn4V0UqVr2pGZjDF6Wqb7Du4+But6rAkdIRkW6WhXw/v1a7f01w9fO+80mSfEZbhm1y5ZtHmzJzIYq9w3dWp7XToeALDXg34Y66lBVVWq/SvPEW39vrNfSAFd1Jjr9kZo2j5TxXM8GCSRFtMgARLITgIU0LOz3pjrHCaguwUKU0xMFOBC/F/eeCPMY1kZ1715s8zHFapTOLi3wylvbF44G5lYrEAUSuXG23FF62yIQFSAMO4+ZY9F6+/cdptyn+1YMmCD4lsvv9xpEefemIOYAFdLbrHdcZHoLPpf37xZnSiNE8IuWvR3ucVuL2v4MItTdzt3Npbd1ojIg2Nl4JzQxkLyV2vWyBIPocN0oRWVo8nCSk/bRhvS84DvHhsSONSAzTq4iTV1PRuFQVS+Njgg/1FER1yL8dCNNwrEjrdTXIHh/laxcP3qwoWdvumwbcKUe5QNHCdt90YaNj2w+YINYCfo6eN3/W5LHCrysyaCK1VsFjsbO4j3zIoVnu0O10/cO2VK+0YANtFgye6VdliOpnVvGs+0Xpx42Pz8/Pz56oACvsGNe/cqK/ioQc8nLHFf2bix0+GfMGnDqsjpMyHC/v2LL3Z6HHfR/un998vItoNaqB8cNvFyL+tuU35XiujjAMZZtBNs5i95//2U183o7QobQnAX+Z/vvOO5EaqPRxA0glw6+nFzezDx8rSgP6t/M86/B10DA25fffxxJTgjwGUpPEHoQXfxjLaEQwE/efttz/vV9U13xDV1genHwHGn6VxLYjLPUd54unVTooSfgG6jbaEMUeYx+nwKm4twQ+p3GFHfhPVzUe4WPtAGcZgEhxydg1p6X4yDgqhjzPf+z5tvdjg8Yat/wvttjLtRxiXTMprG09tymHmn6RiTdHuJMtbi+8G3CQtgbNruOHJEeaxyX4UCFhBUMCbj+g202X9ZsiTyoRqT70uPgzmoc5DJq8+CCIR6hWCGgPk7xgIcXokTvO5Ax8FZXfR2p68L6PgN/eeBU6dk0ZYtnazKMP/Dgab2e2ebm9V80WtshAt4HL7B+g9zqQ8PH1aHdL3EdhyCwsE7R/iA5w6IKVECLFdxsA1COQSvd3bs6HBgQE8Th85wGAkHD3AoDd4w9KAL6Opaqm7dlDCDeY37oBwOVsICFlc5OF4BUglrSY/tXgdccNgM3sm8vg8cMkBdIo+I47Q90/7ANJ7D06QfszE+OlfSOKJ0qrk5POLB1bVyGd42lichoMNIYSbaZNtBEriZxnrCa12KfRm0DYju8E6FdT0C/vv377xTHf5AwDwS34jzu95uIfxinQEhHfORVO0wzFhha5zzmkP6zbvd+y7oO3GACKI71nK6Ry8wwaESeJJyrNNN1qzquHlrq+o/ILjjkLM73DdlivIE4Bg7pNsbosm+A+ZkuNoOB3zQr+Mbx0Ey93wMZUP/gX2AqaNGqcPC/69rPm7yvXfYh4nAEMI9+qJql7cEuKlHe0Y5ENAHwwPe4vff72Sxjjg46INnUIeOZz4K6KLWzu7rG6OMsV7PXKivtyLOJ5U/pkMCJGCXAAV0u3yZOgmEJvAn992nFuJB7qo8B/W6OmWZ6xZjQ2ciwx/QN2/CZtWxcn7lvfc63Yemp6VPxvHvJhb++sZrqk1996LInbZudWLi6t2UgcnGmDstZ2MOGy/64QMvy/0wi1O9nWNxHHRAwL1h7SfemCy0THl5xTNZWDnP2WpDeh7wriTbSBCbKHxtcUBeTTaqgsqU6nfdQtXPsitMmwiTlygbOEgfbtwenTmzg4t65649x7oB8dwbOSbfob6pjzT8DgDp5XT3Z36CX1iOpnVvGi9M3Thx0T9iYxqbNBBG4wS3Z4Q4abmf9RPQYcGFAw4QRNG+cRAilbCBjSe4PXcsZnBPKlwg6kEfB0zbiJ4uxmjctY7rSlIFPe8mVuB+aeljkZc1iv7cV594QnmmgGiEQ1+wcEN+V+7Y4Xt/OryjYGMbcb2s3N3XyviNbXo+sKH51Jw5Sizys2g3aT/6PZ9R5jl4xk9At9G28L6w8xidlclhC70+/Fz0620GG5wQ4Lw2903qwFb/ZGvcjTIumZbRNJ5ffwPB6MvPPuuL3WSMsdFeooy16Dd+b948Ne+GuAHXxH7XZpi0M9M4Jt+Xew0GS+9/9HEXjPdCqINgB9EY/SVEWYwdcYKXgF5cVCRF3bv7JusW0DFuwBLbz6och3chUkOYR77fP3Cgk7tfWNGifjEXQBy45/USofRMYQ2IeRqEb4hncLnvl4dUjMAUh8AQYJXrZW1qylgX0PEMxAd46cJBc3eAJTrGHfe6zOvAkY2xXb8OLY7xgEl/gLKbxnM4mfRjSY+POKiCcck58BF2bo68xxXQYd3727fdpqzDESC0/mTZstCHebB+ufP669uvu0N/oV/d5m6PWJd8bv789sMcfgffwuxR2Brn3GMBhL7n3n3Xt2/XrwxCuVMZEOB3fW5ismZV9W4wh9HTxdwXV3HA00+UYDLG6Oma7DtAEIf3ThzYxQEDHDaDl6soweR7d+/DhGWIMR1XeLzvWjc+etNN6lAUxHDs7aAPhtciv4A1AAx4lIjeFiigi1qfoU5sBFi32xLnbeSXaZIACSRLgAJ6sjyZGgnEIoBFACbLqe5CSvUCLCSXfvBBSqvqWBnMkIfjCOgoAiaumFjD2ll3S6wXT3e5GrRgcZ4Lcpmsp+92zejcVwUrdt2tuZ8le5Sq0Ll5uT51p4nTrXAVpd/9nkqsNV2cuq3+TMsY5EIe+TdZaEVh5zxjsrBy4tpqQ+6FW9zT4GF4ROFriwPybbJRFaZ87rgmdxeHaRNh8uK2WsOmZaoFYY/CQmVdhAW1fgDLbyPNvZHjdvHulVfc0QyLEWwom7ryc1vg+rXXsBxN6940Xpi6sRE33QK628IRwvkPliwJLJreD3tZbOvjgJfnA68X6BvisG4zOQioj7dx3Bbr4g4OkXgdCkCedUES70PZcbAM42OqPhhWwBAn8E16xdPf73U1ihcv/Zvyu0s+sCL/78FAvS6jznO8BHRbbQtlCrv56hx6wLMmfRzi6QencC3F//7lL9txuud5cQ5v2BzDbI27toSFqCxM551I32SMSbq94L1Rxlo9r9gQ//GyZequU9vB5PvS40AAgievVGKKe20LN+7w5hUneAnoJcXFyj20X9AFdPS1sIR337usPwtRHOsxXNGFAJfruhcf/JtuBQ4Wr27aFHhXOkRleIjBGgv9J+5XhwvrsAEuruG+HwEWvrhPOWpwC+iphH0c+oaIgKCP3V7jZ9Jju3s+GecAmUl/YNpv6NyD5pw2xkd9zIo6N48roKOuMSeC+OccyNWvUjFtm//Po48qN9sIuJbrR0uXBorwOAjqXIHjN+8MM1bYGufcY4GXRyKdE6yRH5w+vd27YdAcRl+j+c0N3XsIJnOYe6ZMkU+1Hdp0X4VgWq9OPJMxRk/TZN9BKwtwGAAAIABJREFU54q+C16e9APjYfJo0i9EZjh3rvL6gLU8DifpHjRxGAseHHBNEYKflbq7LLCkx+GB9quNeAe62ueNcijNpJ1gnMc3wEACJJCfBCig52e9s9QZSkC3OIiaRSyiv/HCC1Efz4rn9Mm3c99bqozDlRgOJeAPLqj0O2vhctPtBgtpfe3JJ9W9rwh+brC83ol7y2HVhQDhCoIEFjxeQbdYVy6A9+1T97Vh08Z53su9e9RKinvwIJWbUuTJdHGqL8RS3S3tLqcuZsLSY/mHHyo3t3owWWhF5YfnTBZWTvq22pB74fbORx91uBM+TvmCno3C1xYH5DVooyqoPEG/6+X1a6th2kTQ+/TfvVz9hXke3wjugPuvd99VLqHdQU8fZXtt8+ZAyyl3/+bcOx6UL2z04k43iI1+1gthOZrWvWm8oDLY/l3PJxboOOQVZ5F+3fDh6kAFgpcFOtzOYrMGmy5Bbsj1ssMV9e/cfruyJsT4+7e/+lUHN4n6OGBqCaI/42ct78X/bx97TF3PYtp+vdLAhvzXn3xS3XmL4LehqbdhHPqCWOG4jPQTvvW08T16HVLQBfYwcw28G3WIEHUMSKJv9hLQbbUtlDXM5qtJ/+3VJnCvNOZnuH/V3Yb1+Qs26iHC4dqDqMFW/5RE3XrNYW0JC1HHc9N5p8n8zUZ7wXujjLW4B/Xz8+apQ6ymgljUNqg/Z/J96XFwL+tfP/dc4Kv1Z3BwGZapcYKXgN6rZ8/2O5W90tYFdFip/ttbbwVmQX8G97u7v3VdxPb63e8FsEAe2b+/qtt1u3dH8i4A973OOhXf6sJ16zq5BA4sYFuEDi7cW1tlw969HcQdPZ09J0+2ixN6X4k4GOO+rx3ES3ps19eBXu8zLa9Jf+CklfTc1Mb4mMTcHPMoXI0Gj3BRAq6ccDwiQPzDlYIQwMMEtCd8G7h6z5kzPfvOO4FJwO37H997b7v4uO3wYfnWSy91eC7MWGFrnAs7FujzDRMjGZO26nY/7rWX4gZukm5gJbVFMBlj9LRM9h30gwOmh0H98mtS1qgM4VUGayf0+yu2b5el27a1ZwNt/xOzZimvM2j77+3bJ8+vW2eE9UsLFrR7YKAFuqjxCesyGwF7GLbEeRv5ZZokQALJEqCAnixPpkYCsQjoE8CoCQW5MIyabiY9F3byrefduQsN7lQRvFx9ua0lvBZifjz008J+rk2dZ913yupp1jU0qPs0/e7pjFIfUQR0TPJrLl9W1hGY6PtZ7CM/potTEzHNq3zg9Y2nnpIhVVXqZy+hxWShFYWd84zJwgpxbbYh0zzEKaffs2H52uSAPNoSH5zym2yo26qPKAI6Ft1wJ45xAHcGYjPML0TZINJFGdONc7xfF12TOohgWvem8Wx8L2HSTDqfQeOk3g8HHfbSy6F/E3jOfYjCdBxw0tT7CL+DUX4cdWaw5sCBsyhBt8T2KpNu9aZbN+nuNd3CAfKhW5f7WWrq31SYuYb+/YY5dODwcXuCCfPuoHmOrbaFvAe1a73+9c3nsG5Hnfe453G6ZXfQHM+kLSb93duef0QZN0zLaBpP5xqmvwkaq220F+Q1CjO3pS3aGqy8YdGJ8d1WMPm+TOK486fXky0BHaJbqhAkhns9m0og1y3U/Vy8++XngenT1R28CHDjuyiCaDln/Hh1qBd3r+P9ECsxDqWyqvfLjy6gQxzAHe5bPa6lwWFvt7X8P3z60+133ONw2dcWLlSvsTG26/skYQ5ge5U7qD9wnjGN58QP6sdsjI/ffPppwX3gCHHn5i9u3KhEvlTeHNw8cRjk9+fPl77l5eon3C39z6+/HrqbQjuEG2vHShcH1F7fssUonT+//34ZN2SIiuu1FxZmrIjSZwfVu3ssMLmaI2zbM4lvEscN3GQtbFRJIedwSNNk38HtGai2vl71YVgXYE4fJpjwMYnjxfCP7r1XHWz2EtBxbcG8yZNVf47D029t26auhzIJOEyFK0cQKKCL4oc5k42A79aWOG8jv0yTBEggWQIU0JPlydRIIBYB/Q6fqAlRQA8mp+4gnzv341Oera2y7MMP5d+XL29/0GSy7vcWE6FIfxau/HByfESbuzL8ZnIXcXApO8eIsukV5j2mi1OTRabfex2LQ/zu1dbj1J1JWU0XTXHyEdSGTPNgUp6wccKWK2x8PT9BHBA3TlvCt4cNyElDh6oFLTZf4a2iyOUC3clTUsKvKfMoGzimaSNelPSj9iFuKyUvsTNsuzate9N4YdjZiJt0PoPqSn8fNnNMT9TDPSdc+ONbSUJA1/sIiADIx9WrV40Qw6MB8oIQR0DXrT29vnP9HnO9zLrbVK/70/V7I/3cZOr1hLKb3q2H+3NRdnjUiSKgJ9U3e4nIttoW6jmoXesNR+/jIPyAL+Z8JgFs0b7c5dPLZuphIdX7kv7u8a6k6tbrW4gybpiW0TSeztN03olngsYYG+0l6liL59RaZc4c5TnLCWjHOGCLK11w7zUOvsBaOKlg8n2ZxHHnx7aADpfwsNZPFZIW0Ef17y8P33hju7UsvhfT/gXjJ4QShKgCOvqoJ26+Wblx16/tQT5wzciZ2lrlQQ2idvXFiynZ6AI6DntB0IerfXdAf7j/9OkO/+z3DdoY2/Vv1ESATFXooP7AedY0nhM/qB+zMT5G+SaRX31u7u7v0b4gpKOtBoXxQ4Yoj0bw2oKwbs8e+c+VK4Me6/T7gzNmCA4yQbxH/f5q9WpZb9i/wTPSzddeq9KMOze1Nc6FTTds2zOJbxLHXTGZLqAjv/rViE7+MZ9GXwi37riOB1cvbT96NGW7NOFjEicVQy8BHQdu75g8Wc07YUWPu89Nr215/OabZebYseqVFNBFraMwjtkIDc3N1sR5G/llmiRAAskSoICeLE+mRgKxCCThwl0//R0rMxn8cNSFol6kVJaUcTYfo0yq1Sb7tdeqe8MQIAz/0+uvJ25lkgS3VM3CdCMzaHMhzjvi1J1Jkzet3zj5CHpH0O8m5YgaJ2y5wsbX82VSzihtCVZDn739dpkyapT0aNvANOFBAT2ceKUzNWkHJvWtp2la96bxTNqAzThJ5zOov9ffF7VcXpbrpuOA805324iSl7CW617vSHX3se5mXXfxrltxu++b1K3vUrn6juIZxp3/MNbjftzDHEDQv9UgAT1KfeIZP68IQe1af18ULx7u/Lot15P+TpNOD/k36W/96iWoHw4rAOA9pmU0jafnPUx/E6ZsUdutl6eDKMyc9+NO4YdnzJChfft2EEn1/EFo2nnsmLywYUNKL1EmZTL5vkziuN9lW0DHIWjHs5hfOW0K6CZsveKEtVx3pwGRE9fjQMB0DpO54+DQBSwyIR7BQt0r6AI64r6yaZPg0Jc7XKirk6MuDwgmAnocPrqL6TjfkjsPQf2BE980nhM/qB+zMfeK8k26xwq/NQ5E9GKfg8VOmd0COjxgPfvuu6GrPY6ADtfvOBTtzB/ieEeK0s6C6h35Cptu2LZnEt8kjrviskFAR57vnzZNFkydKn3Kyz3HS/S3OIC25cAB5eXRyzrdhI9JnFQMKaCH7hpCPYAxDwcnbITGlhbVhhhIgATykwAF9Pysd5Y6Qwm4XWqGzSYmhnD382ODe93Cpp1J8aMuFPUypFroxNl8NLGa1fPhdWIW9QgXfN9dtKjD3bJx6yAJbqnyYLqRabLI9HsPLdCDrajitpNUz4f9NsLG199t8i2FbUvuaxPwrV2qr5dD1dXKUgcn1BGw+MLmYe/SUvniPfcIRHcK6NEFdFqgB3+VYdtyUIpB/b3+Plhn4E7vsOFYTY3sP3Wqw2Om44DzkHtjbsWOHZ6Wb6nyBosAiMi4viBq+NTcuWrzDdYfEAn+delS2XrokHJDi7s9B1dVKe8wL6xfLy9v2tT+Gt3KXBfXdVezenru/On1tH7PHmOLEyed5qtXlbvUsG4qk+qbgwT0JNsWyhzUrnW++mb1+bo6eWXjxtBWKeCqWyzRAv1mQduG9aypC3vTvs00nl7HYfqboE1vG+0FeQ0rmnj1YVgf4u7ksQMHysDKSsF93267UFhcQfh89b33onaDRt9XmG/QyYhtAf2Z5cs7WOp7AbApoEMQgSV5WPf6GFMwhpp6gPGrWIjnmGehnQyoqFBW8RjL9ID57pHqaln8/vudLNJ1AR3CA9qRMx/W04BVu/teaxMBHfPnJMb2XLNAT2p8jPJNol5TWaDr9Q4rdIjocK3uFWiBbnZQLOxYEDRmuevCJL5JHHe62SKgO/meMnKk3HTNNWq87F9RIVj7u8dLzO0goq/aubNDcU34mMRJxTBIQMd4gD540759RmM5LdA7Y7pYX2/ELmwkrLlsifNh88L4JEAC6SdAAT39zPlGEkhJQN+MDYsKA/ozK1b4njAPm16mxo+6UNTLk2qjzn2QAaf2//G114xwhFkcQSD89K23tltN4EQjJvlYqELAW71zp/xw6VKj95pESoJbqveYbmTqd4iizf50+XKBcGASgsoQRxQweb/poslmGzLNg0l5wsYJy9cmB+Q97Ia7ficxXG1u2r9ffWN+wpvJpoGt+gjTl4StR8SPkr5+zyI2V//3L39p9GoTRiZxTPvwKPGMCmIxUti2HJSVoL5S74fD3IEe9F7TccBJR+8jkrAkD8qf3+/6HYr6Ped6n+Hlpl3/vbq2Vr63eLGyAv3LBx9sv5MwlYt1/ZuKYkketbw2+2ZbbQtlDWrXOg/9EEPYO9D9uOr318Z1IRxlDDOpb5t1G2XcMO3bTOPpDML0N0FjjI32EnWsDapnXEFzw4gRMvOaa+SagQPb3YF7uS4OSkv/3eT7MonjfqdtAf1nK1ZISVFRyqImLaAPqaqSx2bNksrSUnUH+fsHDhjf1xymTqLGxZh27eDBMm7w4PYDF5j3fnD4cKdDFu470HH3NOK5w/GaGqm5fLnDP+t3oOvzQhtjO9x7f2rOHCXmQpR/bfNm+fXatZEQBfUHTqKm8Zz4Qf2YjfHR5txch4tDGbBId3vvGlBZKX98771KrETYffy48qQXNmA+9eD06dKjsFCamptV/S7dts0omT+7/37liQEhG+5ANzmAFrbtmcQ3ieMGbrIWNqqkkHM4pBl238ErH+iLrh8+XGaPGyfD+vZtv5bgyNmz8k+LFsmJ8+fbHzPhYxInFUMvAX366NHyyMyZqm9z9gBxlYZJ+IO77lKHBRDowv1jYvCkYnZhkwnh/47T0ubRJdxTjE0CJJArBCig50pNshw5QwATxT+8+27pW14eqkyYJECExOZtrocomzduJmAMaw4Erw0n3cU7LFO/unChkXUb7jPHBB0h1f2Y7rvPMeH99xUr1J2Hk4cPVydlk74LPQluqdqW6UamewME1jIL160LbLZYXHzhzjulorRUxX3no4+UlaAeklhopcpImEWTrTYUJg+BUENGiMLXFgdkPWijyl08PT6+uR8vW5bS4lNvc7RAF9H7tzAb9SaiU9h2bVr3pvFCfgqJR086n0H9vd4P4769X6xZI29u3Rq7XKbjgP4ivY/oymtovvzwwzJt1CiVNScfTpvHHAvub3+wZEkHRjj09vUnn1Sbck4fAUv0P12wQPqVl3taresJ6N8UrNG+/corHTbzYldIigT0Tfeo8xyvTWBbbQtFCWrXenH1/juVG/0wjPWyJZFm0t+9UxZb424UAf0rjz6qxF6/+baT5ygswvQ3QWOMjfaCskVhFqZNQnB6fNYstfEet02afF8mcdz5ty2g/8fKlUrYSxWSFtDxLtz7jL4fAX0o8pFpAdboEPqH9emjslbTZnmpey3RBXSINxv27pVlH3zQqSgHq6vlsuYa170mcB84T3psd68DMSZ/3zUmm/IP6g+cdEzjmfZjNsZH/cBe1Lm53xrHiycEdHxvupcDeOqBUImAw4b/8sYbnbwVBNUNLOLhih1t1plzPfvOO0GPiVvA33H0qHzjhRc6PBdmrIjSZ5uMc2HTDdv2TOKbxHED70oB3X29ZZjrhrwaDvps7LU5d4271z4mfEzipGLoJaBjHIFRTVWvXupRHEb6kYERDQ6NPDl7tpT17Kmeo4D+MXkY6GAsSzogTVvW7UnnlemRAAkkT4ACevJMmSIJxCaAid3Tc+YEuqPTX3S4ulotIsO6j4ud2S5IIMrmjZ5NbHh/9fHHZVT//uqfcQL1r597rkNJPjdvntx53XXqXnJYGf1i9erAU9C6BRsS8xMC3G6kdaHcLazDKh0upt7y2MgIiz4ut6D3mS5O3Zx2Hj8uX3/++aDkRa8TP8FnwpAhAi8OcLmNEMZ7QGAGJJz7dFttKMrCzaRsJnGiCOi2OCC/vz9/vszDd9q2WAryZhB2g15360wBXeSRG29UG7HYPNOtdFO1HXd/6ycShm3XpnUZto2YfAc24piWx/TdQf292zosqQN4puOAXg7dIgubP/iONxq6LjTlYRJP39jG5svPV6+WT8ycqayqUs0D9D4O1ua4gsX5Trys1vW86FavGNd+tWaNLEngIINJefW73aPOc7wEdFttC2Xys3b0K69+SABzsm+9/LLRYUi/9PS77REHV318/Te/iZymrf7J1rirfyOYu768caO6e9svuOd7qcSdKCzC9DcmY0zS7QVcwoomJt+uO47e38cRGILGDbzXJI47f0kL6H/+wAMyqHdv9RqseyE04ABBqmBDQL936lSZMXq0WivChf7iLVvUlRqZFoLuONd/R95xGADrXrdr+T0nT3b4t6A5so2xXRflda8vYZmb9AdI0zSe8/6guZyN8VHvY6LOzcMI6E5Z4dId3x0852HOM3/yZCkoKGg3AHgj5FwGovz/fPBBGd52KOXUhQuCu8zd1wa46/reKVPkfliut61N4EHhuVWrOkQLM1bYGufCjgVh255JfJM4br5JCuj69+u1/+Z+tz6XwW9xxjc8H1QWEz4mcVIx9BLQER/95YShQ9WjmF/hENOK7dtTdm1PzZ0rU0eOVGMQAgX0j3FhPAbnpAMkeVzLxUACJJCfBCig52e9s9RZQACbqg/feGO7e2+/LGMg33fypPzorbfyQjwHhyibNzo//d5xP6sy3J8EK3W45kMw2Xj94t13y9wJE9RCMtVCVI/n5aodFuy/d8cd7adJseH4b8uWqftY44S43ILerVvSBVn36lcVmIgGqA9sSjjCuJfbLSd/+gb7iZoa+c6rryZm0Rdm0WSrDYXJQ1Cdhf09ioBuiwPy/thNNymXZ6aCrr5Bj8UV3H6u3rXLEwOEEmzSOhs5ft90khYxekbCbrSErcso6ev3QeN9EMNxvUWqg1sd+tvWVnl3585OniOQVth2HbRJ6fAI20bCcsShndorV2KPv6blMc2fSX+v98NJHdYKs0nplEXvIzAmQ4D+7qJFkUVJU0bueHr7Vq5ujxyRiUOHqv4llYX2rGuvlc/Pm6fGbGysQDSHcIgQZCHn/qbSeRgSlj3YsOtVXBxpnoOH/NyQ2mhbeJ9u5ZXqbnmnbnWBJymvPpgbor/ChiXGhUVbtqiDD1GCrf7J1rjrHu9gqZrKVa8+3wWfVAJ6FBZh5p0mY4yN9hJlrA3TlnBI7RtPPSVwKY4QR2AwGTdM4rjzn7SA/vn585V7cgQcdnpp40Y5dOZMSmw2BHS4zX2oba2Osevg6dPy/Lp1se80D1P/JnFxZdjN48Ypq0u4tsX9ujj84wS3gI5+bf3evZ3EG1j2OjZ9GOPQz+POdQQvMdvG2K5/Txin1+zeraydwwaT/sDW3DTp8dF9UCns3BzljCKg4znIdhDRUdew7u3dZkGL9fdPli0Lvf5+dOZMubPNQtgRGn+zfr1v9WIO9bn58wUGCKnGmDBjha1xLuxYYNpGHTgm8U3iuGEHic5hvr0O9VBfL/++fLnyeOEV3Hs/ccc3PA8vB5iXoJ16tXkTPiZxUjH0E9BR3kduuklK264jgaUzDmVtOXDAk8+CadME8/jC7t3bf6eA/jEKrGlxX7mNcAHu4S1Yt9vIK9MkARJIlgAF9GR5MjUSSJQAFkSfnD1bsEGvT47wEixga+vqZNWuXfL8+vVp32hOtKAhE4uyeYNXQHyFK+Ebx45tv78r1WaeW+jeduiQ/OTtt9UGoDtg0+2+qVPb091/+rRyH+a+W9kt3vsJBabxwqCLys30HWE2NdyLIkz40Y69LO3xHUBccoRMWETA4gkbQF5B35jAIgWu3nEAIYkQdtFkow2FzUMS5XbSiCKg41kbHJCuWyQ4ffGi/PittwSbfF6hwx3oKYQ6bEhjkQ+3szgQ4wglXtcN6C6c8U7cD4k8xD3wEnajJWw9R03f3TftP3VKuS3Fvc/ucN+UKfLEzTe3e1NB/cAFtlfcsO3aVHAO20ZMOeJbgGXEoKoquXr1qjqI4b5SwjQtxDMtj2maJv29ewM8VT/svPeOyZOVJwK4J8dhCLR1PUQR0PE8hFx438H3hoNlqcZb93iOfIP9dp/v3pQZ4unjBwRXiOfYKFn24Ydqo88vOFY1mJshPsphatWNw5IQD4sKC9XcLtU3hfejz8F3eOvEiepdz737rqzYsSNMMdvjwu3qNFhQigRyd+Y5KJvTL/oJ6DbaFjKtC5xghY3FH7zxhu8cGKz+9rHHZMyAAarMyC+s4lLdm3vDyJGKL7wU4RDFt156qQNbd9mC0sQ8HpZ5Jy9cUJay+n2btvonm+OubqWd6uANvul5kydLYUGBCMbRAAE9Cosw806TMcZGe4ky1mI8wGFajJUQh/3mNKhnfUzG/BhiE+YqUYLJuGESx/3upAV0CAe3TJigBGH0A3tOnFDeENwW03o+bAjoSB9W6BDcnLHrwKlT6lANhGqvAPfUGOtwN3ldY6O86hKzTeoNfdMD06ervQF42oIA5Vf2fhUVypMK3FwjQFz96dtvd3iNW0DHjxi/3tmxo90bDMZDHCZHQB8IsRTW1M7YgfUbDqW6Q9Jju/sbhQiGvZD/fOcdz3EArDFnQT+NuaozTzDpD1AW03hOuU3mcjbGR51z0DzCmZuX/F+PfJhv4TuKKqA75Ub7x5wYc0T8f+Th8JkzaqyFO2p3GD1ggDx+883Sv7xcHfqB1TiCWxBHO4QVrteaHyIo2uG4IUMC22GYsQL5sDHOhR0LwrY9k/gmcdx1laSArntdSnVgdtKwYcqYZAgORrS2tltYex0Q+18PPyxwZf7+wYNqfyjVoW59PwKHr9ye60z4mMRJxdBPQMczmC9ObRtP8N/4LuHVBFdDfXj4sDLswVWPGHMUGxE5W1urPGUhUED/mDz6e4xZNgIONthwD28jr0yTBEggWQIU0JPlydRIwAoBCL/Y0Lt20CC1WD5XWyvKTWgCm8VWMmw5UX3zBpMY3DUeFDDhhHWYfl8XJlevb9miNpu8Ak4zYzN9RL9+amGGgA0RCGPYzMIEGHcWOZNYJ46fxbhbNA46IR5kqR5UZvfvUTa9wrzDfQIek0tYhBw9d04lAy66lRbubHpg2jQlGiCAJ6zvsBGEuM6JdiyisMhH8LLYd+fRbcGPBdrxc+eUtQWeh7Ud2gPu+4UAFCaEXTQl3YaQ17B5CFO+oLhRBXQbHJy86gIQ/g3fNRabsArGJs7AykpxhFv39Qlqg6e6WrlJwwYcTn1DlJo3aZL0r6xUh5QaW1qUWJhqc8ntYg6L8o+OHVMbkBBXN+3frzY5w4SwGy1h0kbcqOmD4Z/ff786xe/0eWCOPhF9IzxKYMy66ZprVN/p9LlBFs5h27XJJmWUNmLKUXdN6vRvOByAKymihDDlMUnftL93XxmDPhKWQ/iGIN6gX8aGP6z9rhk4UPqUl7fXO+Yhf//iix2yE1VAd3+bSBTiwu7jx1VenINr2HTFWDO8Xz+B+1Dnm8fGOA5LxQ1uq2ykF+StAnF0YdfJQ5h7xd2Wug3NzUpIR/mP19SoJGFhinoYNWBAu4VK3E1v9OmwqO5bXt6OLtU8B5F2HDmihBOMy34COuIl3baQplt4QB+OOTGEHVibwAUs+ut1e/a0i4juuReewYbjzmPH1HPoszDfgKA1dtAgNWZg7EDwq0N32ZDmqfPnVb8PMQ9zdcxdkGZVWZn6ZtCen1m+vJPXkzBjWJj2bWvcxX3bOPSBwyUI2KREX4G2evbSJVVmuCFFm8IBD7RjCH5q/XLpknLJ67d+CcsizLzTdIxJur1EGWt18Qbf+LG2Phl9If7w7UEwuPnaa9X/OnXhd3jXtN2YjBsmcdzvS1pAx9zi6blz271SqUPl9fXqe8WYhXUF5vmYl8ALCIItAR3vwkFB9MvOnAh9CvJy+OzZdiEdLufxTULIduoL8d7ctk0dGAsTsM65beJE9U2h7OiH8T6sueDuGusdfBv47iYOG6bGcOQNbQnrnjUuz0u6gA4hHveco9/CfADpoV+DhTkY4/vQ12WOWPvNF1/0FLBtjO1e3yjudkd/jjpHOTFWwoPMwN69VdndV06Y9gem8Zz6M53LJT0+Qnj+0/vvl5H9+rU3paC5OYRtiNC4dznuXAIvRV3/5QMPyKThw9u/BayDIKSjDWG/BvWBPgv7J853gN++v3hxe76xDtO9MDrj6weHD6v1PNYVEM3RDp27nxEHY/q3X33Vsx2GGSuQERvjXNixIGzbM4lvEsfdFyUpoLvbqTOHQxvA99u3rEzVLeaYmONjzoC5nePpwi2g61ciIN+YOx+prlaerA6cOSPbDh9Wc2cYI6HfRJ/oHLzCAUx4KdSDCR+TOKkYphLQMRfFegIMnHmo39jgeD1B3zd9zBgVjQL6x7Tqm5qkqbk5zLBqHBf7SzbcwxtngBFJgAS6jAAF9C5DzxeTAAlEJaC76I6SBiac2BB4edOmwLuFsNkBcQybgc7GSKp3QhTHvVtuscx9Yj5ITHIWon/xwAPqpCnejUUBXAMu2rw5SrFju743ealuCeOO77Vxanqd1y3FAAAgAElEQVRVAdIKsjLQ35cqH4hnekecuwxRFk1JtSEnL1HyYFJ3JnGiCuhIO2kOTn6RLqzFsaHqF/Bd4u5bfPdeooLXc84BG2xQ45lUm0tBeYjiUjXsRotJ/elx4qSP/ux/3Hmn8uahH0ryy4OJZXPYdm26Sem0vTBtxIRlrgjoKCss+Z6eM6ddjAgqv7Npg7HObRkZVUB3xrww7QrPQJRcuWOH/Nc77wRl2+h3tO2vPv642mRzAjb1vrZwYcrn3X2jidW6O0FYUsFi1zlUFpRhCAI4cAYLGre3m6Bn9d8d16vOncJ+zzrWQhBffvu22wIF9KTblpMvt/DglV+49cWBFidgo/2zt98uQ/v2NZrLOfNEHLBc5XPQDvl4YtYsqWi76icV81Tzl6DxA+nqY1iYurUx7joeWtBuUm3wgiEEj32nTslDbdayQQJ6FBam8059jAm6vz3J9hJlrEWfDAEHYqvJ2gOsj509Kz9buTKltXpQ29HFcQgPbu8LeD4TBHTkA1dnwPOXc8DWq2wQUWDBj2BLQEfa6LMfnDFDCYNBooeTT4jnOHS4dNu2oGrp9DveByt8Lw91fomhD4IVIw4Pu4NbQMeYOnXUKIH1eqr254jn8ACTyuoz7JzRZGyfMWaM8ioXNG4hLS+vNqb9gc25aZJzL5QT/ScOxDmeAVKN5Tg8DK8Nn7n1VjX3S0JAx/uQFq7LguGHybeAK28wzroPkeAQLty5Oy7hU30kqN+Pjh6VZ999Vw5VV/tGNR0rkICNcS7sWBC27ZnEN4njBpikgI60caUE1hxBcyccRocHA9xx77jo91pP3z9tmjw8Y0Zgek65nMMW8Crl7rdM+oW4DFMJ6E4e0SfjIIlzQMRdJxCHPzx6VF7asEGNPTPHjlVRKKB/TAoHd1J5pAk96GoPXIJ7eEvW7XHyxWdJgATsE6CAbp8x30ACJJAwAbflsknymKxCtIbrTGw4v719e6gNZwi9cP8Mixr3ZgIm4jitD9F84bp1ni7edQEdEzq491u4dm1g1vXNxLgC+v984AEleCHAIkPfXA7MSIgIYAXLcvfCCIuU7772Wqf70HAqHO5rYSXhWBTqr0Pd4c5z3AMVxmIcCypsrnnVGRZlP1+1KrTbW91aD2nANfzGffuM6MRtQ85LsGn9hbvuUhYDyMMzK1a0W9gYZSRGJP3keJArfb/XJMVBTx/fyW/dcouyRnC3IXyf2Jj5h5dfbn8E3+Nv33qrspJ27v91fnQsHV557z11wOarTzyhNimD3DE7V27A4kUXlbHIgqeLX4a8IxeLYYjEzr3K2KCM6xZeZwbxB6fcsfmcyrV6quYCV40Lpk5VGxteG2VgBgEF7mS93LbraYf9thy31z0KC5XVyd/95jcpW3bYNhL0meA7xD2ssHZFHxXXhTvcscKKDe0XFuCwitBdPQflx/27Y8kJIReW2W5X6+742PSEYAN33rDc89o0h+iEfhwbWH6b/n90zz0yd8IElbyXdYdJObA5dc+UKepQjGOhpD/nXGGz9fBh5dYz1ca9yfvccTAeoX1BpMBBGmzu4hsOCroVOTaFwTyspyBsOj84fbqyHoQ1tTug7JjLQNTHYbpUrp2D8qv/jvrHhiasWJz7F/U+Ub8yaPzgwWqTHu3E5B7ypNqWnl8IDxhLvPoejE1oF3DlqQf0+3DlO2fcODUv8Oqz8C3joBVE88VbtwbOE1FPmO9cP3JkJ254N/p/bOgHebxJun9y133S465zjQDqwT2G4t2wVMV8DVfz4HvGWIP2bNK3RWFhMu/UvRfAA0HQtQ9JtZeoY63J+52+MKnrvJxxA+0W35CXhy5nTgTRCu0arrODgnM1BuJtO3hQfrF6ddAjRr9jvILQgIMG7u8ZZcBBmnfbPJP8zm23Kc8lyPemffuMhGsIeLCmRYDnDUeM98scPPNgnQVrSffVa3jG6b/hlQF5q7540aicfpEglDqHPP0OXqFPwwEczAPwXq/gFtDhThtW7Lh6ApbcsIr0GoPDtrukx3ZnbJkxerSUe8xbHI86uOLEffjctD+wPTdNenxEv4GDXbeMH+/JBIcON+/fr9YkmG/imx9cVRW4xgnbUDGnhVCKtN3fJr6DS/X1yjoY9eLnSRDiOb5BfFdeB2VQv+jL8Y3jCgH8NzwTpgomY4XzfNLjnO4hz+S6L/d6P2jPQW/T8Jzkdb2PflWK6T4G1v5JtxPnqpyR/ft3ah/os+AdAfMHrN+dMSeV8YPJd+R4H8L6xe+aE5N+IS5D7Oct2bIlcO8G/e60UaOUdxO4aC8oKFD7jfA0gr1MzL8RcBUCBfSOXz0Y45CajYBvy5Z7eBv5ZZokQALJEaCAnhxLpkQCJJAHBLCxN3bgQPVX1KOHchOFiazJJjkm97BOOHXhgu8mhhdCLOBwFzMmzSbv8asGJx38jkVrHIs1k6rGpB+LXoiJEM+Qd6/74/W08AxEE9zrhPLuOXmyg/tek/e642CDCQIoNs7qGxqUi+U45Ud6Q6uqlEtNv82oVPmM04acdOPmIQpH5xmnHeOUc5z2mAQHdzmcNo76LikuVt8n6jtVPaHNweUsXFPDNSDuvNXjhy0vyoXvdUT//nKypqa97UdhbruesTGIDSpslMYRIR1GuGakV8+eiiOsW2DtFCaELS/iQ8AO8z1HaSNBfSpcm0bpC9zpJlUfSNcpJ6wUwtaD/m0inTD1mfQ4o48JGLNgzYq/OO3VpE2GbYtOmsgvGOhu503e5xUH7QGbi0r0adtQhIvmJNpaqjy5+0Rn/NaficonTtvyyjPSw7wKczIIZqZzDXefBTfwjrvPqHMjvb6izjWS7J/8eEWdw/q1Gf0bddzpu/ucKH1bFBZB8060F8wxMT6F6UPitpco5dd5OywgZGB+jDYKgQEuwpPsD0zWGw4L5MF0bEG6s6+9VolguOIg6Y1tCAxq7VBVpQ60oW4xr9HvIYcb8+F9+yqrtKADfQ57iNLo6xDAOYxFG4QYCPuYo+A5XMWBv7iiud93iLLj6iG0EeQb8xKsuUzy7SWg4/CjE1AWzJFxCAbzAa8xIew4l/TYjnoaM2CA4JoX07HAtD8IO95FmZuCX9LjI/od1B36DL++Ge+Exx2I2HHWdH71j/4CXvywLsNhK3ybmMNh7yRMwDiPvOIP89qD2H85fbrDQVMTAV2fq4XZo0hqnIvSlsLsOZjUZ9g8OG3TRjvR2zwOHaFtYP6sj89hxxwn/oi+fVW/hf0kpGu61jXpF+IwBE/sTyQVYFgEjxwIOLwLA5mkx9ik8pqudHD9XtS5fFAecQgpzFwgKD3+TgIkkD0EKKBnT10xpyRAAiRAAiRAAiRAAiRAAiRAAiRAAiSQNQRwt62Xt4IkCgBxnCE6gSABHSnDiv3spUvRX8In854ADtTDqraoe3crLMII6FYywERJwIAADlW5PT0ZPOYb5UsLFrS7uMfBlB+++Wac5HLiWViIw4OYjUAB3QZVpkkC2UGAAnp21BNzSQIkQAIkQAIkQAIkQAIkQAIkQAIkQAJZRQDXJvQqKrKSZwro8bCaCOiwCD3f5jI43tv4dL4TgKUxvBkUFhQkioICeqI4mZglAn169fK92xxXI8EznKmHhrnjx8u9U6cqryO4smvdnj3y8saNlnKePck2t13daSPH9U1NeW/hb4Mr0ySBbCBAAT0baol5JAESIAESIAESIAESIAESIAESIAESIIEsI4A7XEtcd2knUYRuIlJGC/RYKE0EdFx7UHvlSqz38GES0AlA9IOQ7r4jPSolCuhRyfG5dBLoXVoqFR5jFq4heXruXKkqK1NXwL370Uey+cAB36xNGjZMHpk5UyC6I+BqvV+tXSv7Tp5MZ3Ey8l24ygV3ldsIV5qaBH8MJEAC+UeAAnr+1TlLTAIkQAIkQAIkQAIkQAIkQAIkQAIkQALWCQysrJTiwsLE39OtWzdfa77EX5ajCZoI6AdOnxa4rmUggaQJQESHa3cchokTKKDHocdn00UA4jlEdHcYP2SI4D7zsp491U+tIur+9iNnzypBHfebI+Aw2thBg2RIVZXAmwNCc0uLEtzf2Lo1XcXI6PegL7hk6cAXBfSMrnpmjgSsEqCAbhUvEycBEiABEiABEiABEiABEiABEiABEiCB/CRAAT1z691EQN9z8qQ0NjdnbiGYs6wmACt0iOhxDtlQQM/qJpA3mS8rLpY+ZWWe5b114kRBf+yI6CZQYG29ef9++c369SbR8yKOTQG9obnZ2v3qeVE5LCQJZDEBCuhZXHnMOgmQAAmQAAmQAAmQAAmQAAmQAAmQAAlkKoHBvXtLjzZruSTzCOGtV5vFXpLp5lNaM8aMkfnXXafu0a25fFle2rBBjtfUdECw6/hxwb2yDCRgk0D3ggLl1j1KX0EB3WbNMO2kCJQWFUm/8nLf5HCQ5LaJE+W6ESOkb1lZu5W5+wG099MXLsjqnTtl4759SWUvJ9KhgJ4T1chCkEDGEaCAnnFVwgyRAAmQAAmQAAmQAAmQAAmQAAmQAAmQQPYTGFxVJT0KChIvCAX0ZJCO6t9fHUQ4deGCVLe5CtZT3nn8uMDSkYEE0kEAAjqExMIQfQYF9HTUDN8RlwAOiAyoqDBOBu7aIbgP69tXcMDkwuXLcqymRvacOCENvIvbk6NNAR2eWHidiXHzZUQSyCkCFNBzqjpZGBIgARIgARIgARIgARIgARIgARIgARLIDALqvtYQYphprgsKCqRXcbFpdMaLSOCjY8cEogQDCaSTALwiQHDEQZmgQAE9iBB/zwQCOBgyMISAngl5zrY8tLa2Sq2lO9AbW1qkrqEh25AwvyRAAgkQoICeAEQmQQIkQAIkQAIkQAIkQAIkQAIkQAIkQAIk0JHA0KoqZT2XdECapRTQk8baKb0dR48K5XPrmPkCHwIQ0fGXKlBAZ/PJBgLFhYUysLIyG7KatXnEWFVbX28l/xTQrWBloiSQFQQooGdFNTGTJEACJEACJEACJEACJEACJEACJEACJJBdBIb16WNkRRq2VBTQwxKLFn/70aPRHuRTJJAQAVihQ0SHVbpXoICeEGgmY5UA2u8gCuhWGdsU0JtaWuQyLdCt1h8TJ4FMJUABPVNrhvkiARIgARIgARIgARIgARIgARIgARIggSwmgPtbk7c/F2XVTgt0uw0D7nB3HDtm9yVMnQQMCeAqCLjBxj3peqCAbgiQ0bqUAAV0+/gpoNtnzDeQQD4SoICej7XOMpMACZAACZAACZAACZAACZAACZAACZCAZQK2BPTC7t2lpKjIcu7zO/mWq1dl5/Hj+Q2Bpc84Aj3a7kfv3nY/OgX0jKsiZsiDAA5+DO7dm2wsE7hoyYU7LdAtVxyTJ4EMJkABPYMrh1kjARIgARIgARIgARIgARIgARIgARIggWwlQAE9W2tOpPnqVdlFAT17KzDHcw5rdLh2h6cEW6JZjiNk8dJIgAJ6emDb6gsooKen/vgWEshEAhTQM7FWmCcSIAESIAESIAESIAESIAESIAESIAESyHICFNCztwKbW1pk14kT2VsA5jznCXRrux+9vrEx58vKAmY3AXhNGUILdOuVSAHdOmK+gATyjgAF9LyrchaYBEiABEiABEiABEiABEiABEiABEiABOwToIBun7GtN9AC3RZZpksCJJBvBCigp6fGKaCnhzPfQgL5RIACej7VNstKAiRAAiRAAiRAAiRAAiRAAiRAAiRAAmkiQAE9TaAtvIZ3oFuAyiRJgATykgAF9PRUOwX09HDmW0ggnwhQQM+n2mZZSYAESIAESIAESIAESIAESIAESIAESCBNBKwJ6AUFUlJcnKZS5Odrrra2ykfHjuVn4VlqEiABEkiQAO9ATxBmiqQooKeHM99CAvlEgAJ6PtU2y0oCeUxgaJ8+8tTs2dK/okI+OHJEfr5qVVbTuHXCBJk0fLgUdOsWqxzYFNlx5Ii8u3NnrHT4MAlkI4FbJkyQu66/XmX9rQ8+kFU5+B30LCqS3739dhndv78cOHNG/mPlSrnCOwJ9m+tv3XKLXD98uJy5eFF+tXatHDt3rsua9uRhw2TGmDFSWVoqAyor1QZ2to9dXQaz7cVJfg/XDBok6ENKiooiFwt3y67fu1e2HToUOY18eDBsX41vp09ZmZy7dEm2Hz2aD4hYRhLIaAK2BPTuBQVSSgHdat23isgO9qNWGTNxEiCB/CBQVFgogyor86OwXVhKCuhdCJ+vJoEcJUABPUcrlsUiARLoSOCxm26SR2bOFJz6vFhXJz9etkw2HziQlZgmDBkif3LffWpzOIlwpalJfrF6tSzdti2J5JgGCWQNga88+qjcMGKEyu/uEyfkawsXZk3eTTN6z5Qp8qk5c6S4Rw+pa2yUZ5Yvl9W7dpk+nlfxpo8eLV+4806pKC2VppYWeXnjRnlhw4a0MoDA+8SsWXLL+PFSXloq+hEpiIE/fPNNCoIxaiTJ7+GbTz8towcMiJGbjx89UVMj33n1VTlx/nzstHI1gTB99WfvuEPuvO46gbAG18PLPvxQfrZiRa6iYblIICsI4CBz95iHfr0KSgE9PdXPg0jp4cy3kAAJ5DaB4sJCGUgB3Wol49BXbX29lXdgf+ByQ4OVtJkoCZBAZhOggJ7Z9cPckQAJJETgyZtvlodmzBDcO1Tf2Kg2U7PV6nrMwIHyZwsWKGv6JEIDBPQ1a+TNrVuTSI5pkEDWEPibT3xCrhs+XOUXlsZffvbZrMm7aUZzqe8zLXPUePDsAfENFsWwDH71vfdk4bp1UZML/RwEhs/Pny/jhwzpIJwjIQiBu44fl++89ho9CIQm+98PJPk9/N1TT8nYgQNj5ObjR+Ht4J8XL5b9p07FTitXEwjTV+txwePDI0fk7198MVfRsFwkkBUEKKBnRTX5ZnLHsWPS2gpZgoEESIAESCAqgZ49esiAhPbwouYh15+zKaA3trRIHQX0XG9CLB8JeBKggM6GQQIkkHUE4JoTIsfgqirZe/Kk/Gjp0kDLrSQ3zTMB2A0jR8qsa65RBwLChl7FxXL9iBHKGh/hUHW1fO/11wMZhn0P45NAOglA/Hxqzhzl7vr9gwflH197LfD1YUSZwMQyNEKu9X02MXe1gP5XDz0k00aPVuI5Fv+Hq6tlxfbtsnHfPuWKmiE+gSS/BwhC8yZPlvKSklAZK+/ZUx3cccbvLQcPyrdfeSVUGtkc2XZfDQ89s8eNa/+O1u7eLT9YsiSbkTHvJJD1BIZUVUlhQUHi5SgoKBCsaxjsEsAVMrj2i4EESIAESCA6ARzS7l9eHj0BPhlIAGPVpStXAuNFiUABPQo1PkMCuUGAAnpu1CNLQQJ5RSDKBniUZ3IRKjb8v3TffTKiXz9VPEwun1mxQrDBzEAC2UzgD+68U4lZCKaurimgZ3ONJ5/3rhTQ544frw6GQQjAFvX2I0fku4sW0do84WrOhLmA3u/k4xhsu6/G9TaPz5olo/r3l4Nnzshv1q/nAZSEvyMmRwJhCeDQcw8bAnq3btKrZ8+w2WH8kAR2Hj+uPOEwkAAJkAAJRCdQWlQk/SigRwdo8KRVAb25WV2Jx0ACJJB/BCig51+ds8QkkPUEomyAR3km60F5FOCLd98tcydMkIJu3ZSL4kVbtsiv1qzJxaKyTHlGwLYok6042feZ11xXCuhfuOsuuX3SJGU1e6GuTv516VLZeuiQeeYZ04hAV38Pd99wg3xq7lyBC0cclNhy4IC6/zyfAvvqfKptlpUEPiYwuHfvds9XSTLBeoYCepJEvdPac/KkNDY3238R30ACJEACOUwAB6X7lpXlcAm7vmgtra1y2ZIFekNzs7oOlIEESCD/CFBAz786Z4lJIOsJRNkAj/JM1oNyFeC+KVOUi+vito17WjjmWg3nd3koynjXP/s+8++iKwX0v33sMZk0bJjK7O4TJ+RrCxeaZ5wxjQl09ffw1SeekAlDhqj85qP1OcrNvtq4uTIiCeQMgUG9e0tRhGunggB069ZNymiBHoQp9u/7T5+maBCbIhMgARLIdwIYr/r06pXvGKyWH95SLlu6p5wCutWqY+IkkNEEKKBndPUwcyRAAl4EomyAR3kml+jj3vg/vPtu6dvmMupsba2ycNx+9GguFZNlyWMCFGW8Kz/f+74wn0RXCujf/sxnBFdsIHx45Ij8/Ysvhsk64xoS6MrvwX2Ibf2ePfK9xYsNc5470dhX505dsiQkYEpgQGWl9CwsNI1uHI8CujGqWBEPVVdbu1M2Vsb4MAmQAAlkEYHKkhKpLC3NohxnX1ZtCuhXmpoEfwwkQAL5R4ACev7VOUtMAllPIMoGeNAzYwYOlKFVVYpN89Wrsuv48Vh3ZuIOzvFDhkhh231/x2pqZP+pU13CvmdRkfzFAw/I5OHDlXvghqYm5bZ9ydatac3PtFGj2q1E4jJGmW4YMUKK2zbjcOd1lMMAEKxwTypcQCJESQflulBf36l+9TZgkm5SZQqqVJQZlkDgdcXlgkqvI5M2q8c3KWOqvMUtvw1RRi8frEW3HDwYhDfl7zjIgnaBgPu5cD/vsXPnYqWpt2Gv7yqo74v18raH9f4zyncELghe33CSdaB/k178s11AT6o/g5vWMP2pXx+oty2/OHG/e3f7zYTvweubQjm/8sgjMm7wYPXzxbo6+eny5bJx374kPkHPNOKOuWA5rG9f2XPihPF8KNX44mTSRl+dJES9n4alybbDhzuNlX7vS1V+J12T+Y+NsSJJRkyLBMISGFBRoa6uSDpg9l5WUpJ0skzPReDouXPqehkGEiABEiCB6ASqevWScnpNiQ7Q4EnMs+ssWaDXNzWpvVQGEiCB/CNAAT3/6pwlJoGsI4CNxM/Pn99+WrOgoECKCguVGIw7RBubmpQYpQe47Vm4dq28u3On+mcvEWnj/v3yxKxZcsv48VJeWqrScwJSg5X20m3b5NX33jNihg3yR268UeaMG6csvR1R1nm4rrFR3Xf60saNsUUzowy1RXpq9my5f/p0dfcgOK3euVN+uHRpmCQix8V9r3ddf70MqaqS7m2HCXTG2IwBk9e3bAlkEsS3qaVFpfHmtm2yYvt23zxDRHt81iyZNnq0alN6veMhnCrde/KkvLZ5s2wLuIP4K48+KtePGCFNzc3ywoYN8sqmTXLH5MmyYOpUZU3qtIFUdxo/MH263D5xogz2YITN+4+OHlV52ZGAt4CZY8fK5+fNk4rSUoE1yfdef13wjk/fcotMHzOm/UACOOAbqK2rk3d27pSfr1rVzvOaQYPksZtukonDhnWIjwho4+/t2yfPrFxpLDhELf8dkybJk7Nnt2/Ion2hX0BAO4cI2OrqF/BN/8fKle3i4N984hNy3fDh6hm0nS8/+6ykKl9zS4sSvZ9fvz6wbTjAbhg5Uh6cPl2l6948BmPnG/jN+vXGIhW+BfRdc8aP79SGUXaU860PPlB9lw0BHd8Qvu0Zo0fLQJ97TfEd7Tx2TH0X+J78Au7+vm3iRPUz8vyzFSsSr4OHZsxQ/ZC7X3b4r9m1S9XpzDFj5LN33CElRUWCuga/hevWRe7/Uj34W7fcIvMmT27vI9B2nT4SfRner4eT58/L/3nzzU79ZJL92V899JDqF/HdOHURVPivf/KTMnbQoA59oPsZr34S3wXaMA4wFbrc+jr9XlDbcd7T1d9DECP8/vCNN6p+E/WMdmfL+hyHQO6ZMkVG9OvX6b5hp29Ys3u3vLxpU8o+eva4cfJ7d9yhDr2dvnhRfrBkScrvGGW8f9o0eeLmm1U/B3e/33jhBfUOW321H3f0tX90zz3qoNiZixflx2+9FXggJFU/DW4YH/BNYE7oF1DOT996q+B+S6f8pUVF8vScOWp8xf93xta1u3crpnrA+Iy+amT//p3qDm0Gm4G4egdznCTmAybtlnFIICkC/SoqpNSCgI78lVNAT6qafNM5cf688RzVemb4AhIgARLIUgL9ysqktLg4S3OfHdnGGhp7UjYC7j/HOpWBBEgg/whQQM+/OmeJSSDrCGBDEYKnI46ZFACueyDK/mL1ahXdLSI9v26dEi+G9u3bSUDV00c6q3ftUu7OUwXcXfvZ228PTA9pnK+rk1+vWSMrduwwKUqsOLpgioQOV1fL95csCRSrY71URCBofOm++2TKyJGdDhJ4pV1bX6829FFnXmHGmDFK5IVY5xa83fFRZ1sPHZIfvPFGJ4EAG9yfnDNHehu4zoIAu3z7diW4+gXd7TLi4hm0K3dbhfUyrA0hmjgBAvvn5s2TCUOHBpYJi4DFW7YIRNY4wf0dvLhhg8y/7jolNPgF/dAF+EEMgADvF7DRj03+7y5alFKgiVt+CJ13X3+9wH2nacCJ4edWrVJCCIJbQH/no4+U0AUBJFVAff567dr2dPzi/v78+XLrxImdxBCv+LDg/+WaNbKq7dCPX5qmfQ3qDd8BBP+Hpk9XIiUWfRConYNFptz0eL99221y+6RJ7WJQUBo1ly+rftivXHodwHX5B4cPJ1YHpm0MbRYeQlbu2CGfmjs3LQK6Xu4ghvgdfcAzy5er8cgJNvszEzfyONz2xXvuafeqgD7w35Yt61Qc037S/WB1ba389O23VTvO1O/BpO4wHuKO+zEDBqjoqQ5UmaTnFQfv+JN771Vjrvuwmjs+2vuxs2flZytX+gqx/z97dwIsS1bfd/5/q+ru+337627ohm5oIaCBZl/UIIREIwQaQINkaSxrZkJjR9iyYzRjK8IaQqHQOCTb8mgZhSZkj6WRRRgJJMQmdrGDoEU3zdobvXe/fb1r7eNf3lu389WrJbMqT67fQ9x4zXuZZ/mcrKy69c/zP6M8eNNvZbmLe7UedupX/Jkk9DDKB+64w3uQp1/5+dtu6/m+3X38oM8WOtZv1rmfv+XWW3t+Lvz6gw/ab3/4w/tNyE797n6YpFefdR/X58f/8vnPjzIL2wwAACAASURBVHq5cB4CsQscWFgY+tlq1E5pBXrwT4KjtlLs8/QglR5IoiCAAAIIjC7gKhvL6D3K35n67K/Pyi6Kfh/X930UBBAongAB9OLNOSNGIHMC+mJYX3DecOiQ1/fpyUnTh08FzvSF5qlLl65arafVQvrCtJMe2f/FpoJol7e37dDSkrdSVec/fPq0l7pdK4a1Ik6rgTurh4elPNcX1vrys5OaWR/alAL+aw884NWt1YxK2/qyG2+0tcVF70seBeC0qtdlEP3Yyor90pveZE8/eNBzU5t//NnPmlY+uS7/5A1vsFfdfLNnqC/rnzx/3lsB9v29lahaka6U8tcdPLi/illfzPzuRz96VSr0l990k/3ca16z76u+68Or5uzcxoY3FAU8bzp61EvjKN9eX5prBaqCv52nftWvUxcv2vdPnfIeLDi4uGg3HD58xeqvYQ9Q+ANDWhGmlW+dFYZaeacv0RVAvPPBB69Ima/Anh4w0CpBFbWjQKfm5sSFC97fqS9aBXh8bc0bkz6sa4X7oEDAsHn1vw60Qvji5qYXPJfXI2fOmFaYqMhCY1HWAhW9BvRwgwKnus71ZO+j587tv770xaj6q2u9M56P3323/dkXvtCzS1GMX3Uou4L21excA1phrCKr05cuXZGZQqtqHzh1ygugd1LX+4OYspisVLxrSU8WP3b27L6HVlQ++9ixKzJVaEWwAiD9UrD7XwPqU8f4odOnTYFBzf0zjxy54qGQYYH5bjfVq18QVaeuYQXmlE5d9a4uLHgriRUY7qzyHTeA3h0w1WvowsaGd+1q1ftj587ZdQcOeNeOxtcJ5Onvf+cjH9n39F8U/jnQNahValHMQffWFcPmQP+ue4ru/Zpv1yvQX3bTTfajz3/+fkBB70ed14/en3Q9dormUfdPrZLvXLuu72euAuj3nTjh3St0b+m+jyul4bOOH7/i4Qwd/5sf+EDPh3GSfj0Mu992/r179Xmv1cdB6+p1XK9rfdB9oRNoGvSAQpQB9Kjv1Z1sIf3MwmzF0P1Z5fz6un31gQe8zwW6tymF/UtvvNHbkkfXrO55ykzzWx/4wFXN+830vr+5s+Od33lP1P1ZP7pf6mGTTmYOf5Yg1a8+KG28Uufrs4Hec5Xp5vrDh/dfG70eyhvnGuJcBFwL6DpecLTqbn5mJtDDuq7HmOf69fuWPvdSEEAAAQRGFzi6vBxqUdDoLRX3zFqzGTgTYlglZTnVdzoUBBAongAB9OLNOSNGIPMCo3yx6z+nA6A9SBWQ6KxG9cNoFeIbX/CC/QDiPU8+ab/+vvddZdcdpNaXCwrQaXVRd+n+ktuf4tTFpPi/GNaXsIMCmlG2rwcK/vEb3uClltYDCgoWaPV1937balNfrCut7Quuv9576ODffvCDV3SlV6D1zoce8laFKzjdXf67l7zES1ev8eqYzsMCCvypT50AqwI3WpXWKz1/Z7V7Z1X2oAco/AF0fZjWF+wK3H7krrsGpnrtpDRWIGPQdajx+ecxaCrdfvPZ63XQ75rtDtDJYWpy0gvs9VpRrAcdlIWhszr98XPn7F3vfW/PeXcx/nH31ZVZZyWyrp3utOP68ldz8ZzrrvMeaOjOcuE3V8YMBc06DyAo4KOHV3ql3f3vX/EK+7FbbtkPng4KzHdSbHe2r9BrRit0u4P4utf8wx/6IW97Ci+IPTHh9XncALrud//s9tu9162yDAzaWsAfFBoUjPYH0L2U+xMTXtB/3DnQqlddw50HoYLMgZdif8/KdQC9+zXqv5cMC17HcT8b1gf1f5QV6JrjThDyP/3t3151H9fDF3ot60EMFT3oo/tNr9TZSb8egrxv6rX4rre/3XuIRUXvW3/4iU8MTSkepO7OMZ1tEDoPrAW5L3RWOvd7QGGUz1lB78FBj/Mb9Npuo59R0AC6/z6t1/sX773X/vTzn+/5nuV/P9QDWp0tW/x98Jvp/UHzoT///sEHvewxvR620j1V17Ee3NHr4ruPPeZtsdPr843eg/S+om2C9FngDz72sZ4PJYW5djgWgbgElPlpyVGq9bmZGSuHyEYU15jz1I4e/tE+6BQEEEAAgdEFrumxZd/otXFmLwEthHC1T/lGtXrVwi1mAQEEiiFAAL0Y88woEciVwChf7HYHDhVAfc+XvjQwBfO73vEOu/n48f0vvbVfpQLp/qKV0Qp+KUgVZIW3Ak+//OY376/6/auvftVLXR518b7sfdWrvNVKQVNqR9UHBcTf+pKXeMFDBVv1ZbDSMo9S9CCD9lWVrwIv2rv1Dz7+8dBV/dM3vtFbzd1Znf43d95pf/6Vr/StpzurQL+HHfxBL1UWJEX+G2+5xd75yld6mRT6fRHv75gCML/y1rd6WQxk8Olvf9v+82c+E9pAJ3S/DvQU7bu/8IW+mRD+97e8xV54/fX7bQ3LxuB37rdCztX4xw3KaJAK+isLQr9V5f6HQ3S8Vgn+5l//9RVz4Q+I6B8UCFFa60FpqP3BZj100mv/af+exEGvte5V8OMG0MNcdN2Bw+6UxZ26ulOZRzEHCsLqWlSmklHmQOekOYAex/3MVQBdtnr44rcHbPHwhuc/30ulrwca9P71mW9/2xRs95esvB7891zdv7V9wrAtYcK8zrrvSUHeg/z3hSDB4KD3jaD34KDH+R2iDqD7P4vpGrvroYfs33/oQwPp/Z/3tIr81//yL68Itne/v+qhumGfNV717GfbL7zudd5nNT0s8qef+5zTzERhri2ORSBKAT1cueIogD47PW0VPSxIcSag3xd036MggAACCIwuoAeE2XJkdL8gZ+rztKs06/p+S1lLKQggUDwBAujFm3NGjEDmBaIIoN/18MP277pWO3fDaM9trUJX8LbX/rPdK4eCpmXVvtevf+5zvRT0/YJK40yS/4th1RMkgDdOe93n+udHq2nl3EkNHqad7gCc0s3+3kc/etXK4GF1KqX1P7/9di9lv8qglMD+uvzz1G8VpD+APmilpL9e/4MZ/TIbdI/prS9+sb3tZS/zHkpQuu5//Z73DBt2z3/v/oJ/2OtAq6PfvLd/tioc1t+fuPVW06o+pbHXLy5adde9yt/V+McNyijYEeSBll/7qZ/yHmZQUWryf/Xud19h7TcImvmh+1pXGn8Fc/yvG//1OOxBhk6HFEj+pdtv91LyqwQNhI10cfU4SdsUKNDZz0p/7w+MRTUH/tfLqHOQ1gB6XPczVwF0fQn/J5/97BV7uXdfOnpv1cM7nSwgvR5UycLrQeP4Fz/+4/ur6V2sPvfvLz7qfaHXfX2Uz1lB78FBj/NfF1EH0P0P5wXdk95/P+31gFj3++uw90uNz79aXtlo/ujTnzZl2aEgkDcBbdGxOj/vZFj6DNXJ+OOkASr1PtPfv7cNFxwIIIAAAuEFlJno2rW18CdyRigBfd/hKs36+s6Ol12KggACxRMggF68OWfECGReYJQvdv3n9NofuxfKsHZ+6Ad+wNubXfvW6oOaUg5//nvfG+r72uc8x/7hbbd5q+uevHDBfvXP/zzSfXr86bGDrHAe2uGQB/gDiEG/0O/VxItuuMF+8fWv308JrgcUfv9jHwvZG7MfveUW+5m9Fd9hgmL+9vutgvQH0IPMpT/lcZi+aP9TrRpcmZ8fa1W//5pW+0rB/RcDVuL77bR68pPf+pYX/OpXhqXOdTn+cYMyCm71yjLRPdZhgRx/0DhMwGzYAzv+wP2g9Pjd/fX3J+4Aun9O+u1b7PdM0xyEeX2Gvin1OCFoCve47meuAui9Hjrp5TfMIwuvh+7V5+NkD+l3jUXh0Ot1N+zzT6/+BL0HBz3O38aw+67/2GHvQzrWX1+Qa71T/6++7W32nGuv9TJUdL9/hn1/VZ0vu+km+59e9zpbmJnxvpCLa6udKO5Z1IFAGIH56Wk7sLAQ5pTAx05PTdlUuRz4eA4ML+BtMfH44+FP5AwEEEAAAU9ACwy0BzrFrYAWPulzuotyeXvb26KSggACxRMggF68OWfECGReYJQvdkc5x/8lbK/Akz/gFTTwI3x/EDFMgC3IxPlTQY+a8lwB/tc/73lDV3Oo/q898IC9/447ruha96rX9e1t+8Q3v2mf+c53eu7r2W9c/kD8OMGsYYHJfu1rRctvvPOddnx11Tuk15fsw4I83XX7g1+9shoMmuNOW+MEQf2vgyDpYoMEIvx9Hna8y/G7Dsp0xjksKDxshXq/OfY/WNN9vXevOu61Irdfvf4sAuNcO0HuP93HDLPS8WECY0Hn4P/86Z+2Gw4f9g4PGrDVsYPmYJTxhzkn6L0kTfezUfZADxqsHBTgzMLroXsrh1EzqAy6hoKs1B/1vjDKZ6ag9+Cgx/n7HuY+Mex9yO/W7+G4fm7+vuszjbbn6JRRzLqzj+ge/aV77/UC6f22EglzX+FYBNIioIeND+1lw4m6T1OTkzZdqURdLfV1Cdx74oSzoATYCCCAQN4FtF1PJytc3sea5PiU7czVKnFlrSJ8nuTs0jYCyQkQQE/OnpYRQGBEgVG+pBzlnGEBdP8XqfqQFnSvHaVu1xOoSuMUZQBde6H+4o/8yH6KxCB7ofaagt/62Z/dTzk7bIrOXL7s7Rn94KlTVxzqD+R3/kFGSnuqtO5KQ6709d8ZsJohbLA3yBfeYb07q81Ud68VtEGDXr2+YNfTq7pm9CBCkKJrRtsJjBMEDfs6GBaI6O73sOP97Uc9ftdBmc5YhwWFw14TnXr9WQb0d/7gTNBAZa/ryB8UHufa6a5be/fe+oxneA+YKC1rpVz2fvqlUQ2yAr3fMd1txzEH4zy0E+T13H1M0OtmlOu801bU97Og12XQsflNBgXQg7Yb5+uhuy1/inDd6z41JHvHKNdMVA69rvWw7xXqf9BrM+hx/a6HYfeJYe9Dfje9++p9uBUwHaPeg/Ve3H2P1v8fxUzn/cjznmc//cpX2tz09P6Qdc1sVat26tIle+TMGdNDU3pgkYJAVgUU4D7iaOWdXpPTk5NZpclMvx88fdr7HYSCAAIIIBBeYGl21lbm5sKfyBmhBPR9o4tV4vqdQQF0CgIIFFOAAHox551RI5BpgVG+pBzlnDAB9FFBw6xcH9SGVjEpOPKMvVWXevLy3V/4gn32u98N3TV9ua2xKxg2qCgg/o2HH7bf/vCHex72phe+0G5/wQtsbXHRJnocoQ+h+oL4rocesvd8+ctXrU4fZc56dWSUL+s79Qxb9RY2MNS9R2royZFZrWZ//JnPDNxDuF+9YU2HBSK62xl2vMvxjzLPw+Z32PUUxUMVnTYGBcPGCZQNu4+FvQYV7FF2iINLSz1f1/3qy0IAfdQtBsIa9jo+6L1klOvc1f0s6HUZdGx+F1cB9KhfD73m8pq1NfvlN795fw/305cve9tDPBDx/rFB/Xv1Mcy9OuiDN0GvzaDH9bseogygj/ra7bVyPez7q7/tV998s73l1lvtmgMH+t5XlTXmnieesL/62tciv5ZGdeA8BIIK6OE6ZX9wUSYrFW9bLIpbAWX0UfpaCgIIIIBAeAE9cL44MxP+RM4IJeDqfUpBeVd1hxogByOAQCICBNATYadRBBAYR2CULylHOWfYF+3+L4G1qvr9X/ta6GE9ceHCVau3Q1di5q08157sWtWetn00tTL+pTfeaM88csQOLS2Zgv3dAXU9SKAg+hfvuWd/+HlfgX5xa8s+eMcdpocdwhRZDVq5P6iusK+DYUGW7raGHe9vP+rxuw7KdMYax+pntZXGFejdKyW1clUrJB8+c8bLKqHtGlT05PddDz98xYrULATQ/VkAWIH+mP2b979/4K0paAA3TQF0VxkZ/FA/95rX2I/dcouXMcTV6nO1F9S/1yQO264g7HuF2gh6Dw56nL/fYR52GvY+1P2gjB40vP/EiTBvw1ZtNLxV4Tu+1ZijmHU3qu0J9FlOn5e0Wnd+Zuaqz0v6zPDBv/97+9DXvx6qzxyMQJIC+v3k2rU1J13QA79KEU9xK3Dy0iU7t77uthFqRwABBHIqoO/BZnnYy+ns6gHXzvcRUTek71jXd3airpb6EEAgIwIE0DMyUXQTAQSeEhjlS8pRzhkWQP9Hr32tveF5zzOlZI9qJfko89wd1PrOY4/Zb3/kI1d8sTtKva7O0RfEz7vuOnvFs55l1x444AX9VbSy4Xc+8hE7cfGi9//9+2UrmPXhO++0v/jKV0J3yz9PCuz9v5/5jH31/vsD1TMs8DPs37sb8e/rPs5K8kCd73FQ2NfBsEBEdxPDjnc5ftdBmc5YhwXQ/ftvK6j8r9/znkDTNciue89nbX/QL/NDd2Nh53xQZ9/1jnfYzcePe4cohdm7v/jFKx566T53mJWODxMYS3IOAk3iGAcFvZek6X4WNIAbdGx+vjB7oCf1eug13TcePWr/9I1vtMNLS94/6+E6vVZd7Gft8r4wyn0j6D046HH9rodxV6D73cLugT7oJT6K2bBbhrIZPP9pT7OX3Hij3XjkyH5moLDb0Qxrh39HIA6B6wZkWBinfT2s5N8CYZy6OLe/wLmNDe89jYIAAgggEF5AWVj6bXUWvjbO6CWgB5f1fZ+LUm+1bNNR3S76S50IIBCtAAH0aD2pDQEEYhAY5UvKUc4ZFkD3B3ir9br91y9/2T5x990xCDzVhL5c/ee33+4FolX0pep//PSn7e5HHom1H6M29vO33ebt/6kvv7oNX3TDDfaLr3+9Le3tFfWV++6z3//Yx0I31R2I16qt9/7d3w2tp7v9z3/ve/b/fPKTV5wXNjDkr1NPsX7sG9/wgpBxlbCvg2EB8e5+Dzve5fhdB2U6Yx0WFP5nb3yj93BI5/X4h5/4RKCMAT/76lfbG1/wAu+1oFS9f/q5z12xBYM/MP/4uXP2rve+N9BDMv7+BE3F3Ot67A6WBnk9+tuOcwW60mdrf/Zx5iCtK9DTdD971bOfbb/wutfZ3N7KP3/WBP81FPY+qXMHBdD170m/Hvrds/WAg97T4soG82s/9VP2rGPHvO6Mel+4uLlpf/jJT9q3Hn10f1hh3yt04q/85E96wd5hrzvX9+ph70Pqn9/tvv+2+vzX3vvesd+GRzEL0+ibX/Qie/vLXubt9ZzE54cwfeVYBHoJHF9bs8reQ7NRCul+q2wNFLcCCko8cvas20aoHQEEEMipwNP2vq/L6fBSMSx9Pg6b3TFox2vNprf9JAUBBIopQAC9mPPOqBHItMDbXvpSe+tLXuI9wVlrNOwvv/rVoaksR/lic1gAvXsVk1Y1/95HPxqr7f/2Ez9hL7zhBi/FZ73Z9NJ6yiMrZdiew/4vuc+ur3u+YfeR1YrAX7r9dju4uOix3PPkk/br73vfUKL/8XWvs9c/97lehoF+D0iMEhjyB370xf1vfuADgQKhQzsc4ICwr4MggQh/s0GOdzX+//mHf9hep/naSyEeJNOAi9XPb33xi+1tL3uZd3/SL3F/c9dd9l+/9KWBs6NtDd719rfb9YcOecdphc+/++AH97Mx6O+0TcNtz3mONz4F2FXnJ7/5zYH1dl/7UQbQ+wVLOx3SU/a6Px1bXfX+Ks4Auv86H3UO0hpAd3k/899vlRHkX7373QOvL/89UgfGGUBP+vXQCybO1eed9v1zMOp9oVcA2f+ghj5bfOCOO7y9t/uV7uty0App1/fqIO9D/kwOl7e2vMw0d3z/+wHeRfsfEvb9dZTG/J85ht2DR6mfcxBwKXB0ZcWmyuXIm9DnooXZ2cjrpcIrBfReoPcLCgIIIIBAOAE9IH/N3u/E4c7k6DACjVbLWZBb2zfpuxQKAggUU4AAejHnnVEjkGkB/6o3pd/USsj/e8jK5FG+2BwWQBeiUrVqtam+vNETidrH+1Pf+lYsvu98xSvsTS96kReok0MSAfxxBzpsz2H/vLXbbfvyfffZH3z846Gb9c+TguF//uUv28cGZAvQvu1aJbe2sOC11Z1evtOBUQLoP/OqV9mbXvhCb6Wxvoz6mzvvtD8fITV9aAQzC/s6CBKI8PcjyPGuxu9/sCZo0NRFAL07cBwkhfMVr+V2275wzz1XZTvQfU9Bn/npaY88yMMX/+QNb7BX3Xzz/jYJ4wTQlbpdr6POa0J7nCvI36/4rzUdE2cAvTuYF3YO1N+0BtC733eivJ/5MwZc3t62//yZz9jXHnig5xR33yN1UJwB9KRfD71Q/MHsoPegUe7j/nM0D//4DW+w5b1MLWHvC/2u8+4MLLoOfudv/qZvd7vvNYMC6KPcq6+4Nre27I8+/Wm786GHevYnyPuQ302fn7T1zX8Yc+ubsO+vYedeD1r9xjvfacf3voDt9XrTMTcdPWr3nzwZ24N5YcfB8cUV0NYWM472f1UAfXdDKIpLge898YQpRS4FAQQQQCC4gN77Ots7BT+LI8MK6Ls1V0Hu7XrdW1RDQQCBYgoQQC/mvDNqBDIt0B2gWt/e9lZjfva73+07rlG+2AwSQO9ecaaVTO/76lcHBtFf+4M/aFqlqhXRCpT90ac+FXo+uoMXj54966U3d7HPatjO/cu3vMWeffy4fePhh70Va4P65P/Svdf+5Poy+Fff9jZ7xuHDXjf0Zf8X773X/vTzn+/55bBS58pWH5z/v899bj91drfXoHnSnCp4rr0aVZTlQOPQ6v7uMkoAvXtM6uvH77574P7uz3/6001BVq1Q/tZjj9lv/vVfh50W7/iwr4MggQh/R4Ic72r83YGk05cve6+t7z7+eF8rFwF0Ndb9cMuDp05512Ov7AlvvOUWe8fLX76/f6f6rQeCeh3rzzihLzC/+cgj9p/+9m+9rRu6ix5UUEp4pTbVjzIpjBNAV/3+PdAHPTD02uc8x376la+0Ra0IU9sxB9DVV38qbX3VG2QOZv9bJgC56uGWNAfQXd3PfuLWW70U0VOVivdQVr+g4nOuvdZ+4bWvNaXjtXbbu7ZU4gygq72kXw/+11z3QxsnLlywf/+hD12RRWKkm3aAk/zvo0HvC509GB88fdp+46/+quf7qT9byKDXu15rr/vBH7RKqbT/eh8UQB/lXh3mYbog70Pd94hhbjpeDw9pq40XP/OZps8Q2tLlO773l7Dvr6pTnzX0EKbu9399xx0D36/87yu9si8pM5New9pSQZ+n/uIrX4ntgc4AlymHIGAHFhb2HwKMmmNuZsbKDtLDR93PrNen9wxXwYms29B/BBBAoJ/A0uysrew97IqSOwGtEncV5N6q1bzvBSkIIFBMAQLoxZx3Ro1A5gX8wRENRk8b6gtIpflW0ROe+gX/v3z+894X2KN8sRkkgK62FLRVsGhub2WovojVl+f3Pvmk1yetRFMg6aZjx+zGI0dsbXFxf5XEtx97zP7N+98fej78gSydrA9zameUokDR391/v/3xZz87yulXnONPa69/0IfYx86e9QIxD505Y9989FFv9ZRWs+pLYwWEFaxSsOauhx7yAg7dpTtYpGMvbGx4K3AVHFX/ZfsD11xjR1ZW9tPZd6ec/alXvMJ+/IUv9IJDKvLSgwdaWacv+7WvqNpScEiBNBXN5ZfuucfbH7ZXGSWArnp6jenc+rrd88QT3rj0wV/90d62zzx61I4sL++vIg6zz213n8O+DoIGIjrtBD3e1fj9ATX1SfcAvQ7Xd3Y8Pzl2AtT6d1cBdD0k8C/e9CZThoXOiij1Rdfr3Y884s2vgjEvvfFGe9rBg95rQGVYFgtteaDVpgf2tiPQOXqASHWqbl3T1x44YFo96gU3zey7jz1mel3qmh43gN59r9Mvkn///e/bJ775TS9ArXn94ec+115w/fVWKZftkTNn7FrteVoux7oCXePWg1a/9KY32dMPHtx/GQybg4dOn7aV+XlbnZ9PdQBdA3JxP+s20732/Pq6acWZ7ksKfjzr+HHvepquVLz7plLldVZUxB1AT/r14L+/6nWp+58eJoj74Ytr1ta87BC6l3TuN4PuC51jNH//8dOf9u4fvYoepnjLi1/sZblR6XzOuu/JJ+3cxob3/nTzNdd49yNliNE9QO/per0PCqCrrrD36u4HFPTerPvL4+fPe31Te8osoxL0fUj36f/1x3/cfvC66/bddE/T+PS+0Xkw6YbDh03tX3fwoHfdd95b9FDU57/3vX26sO+vOtH/kIKumyf2Pjuqff3ovq0HEl9+003en4MefPDXpbr1eWvUh+16XhD8JQJjCuj9dcnRXuWz09O7D/FQnAroHnVxc9NpG1SOAAII5E3A5QNkebMaZzxaJV53FOTeqFa93/EoCCBQTAEC6MWcd0aNQOYFen3x2T2oS0rz+alPmVINj/LFZtAAutp99c03e0H0TnrjYcAKTDx8+rS9+4tfHLjiqFc9/n3Dh7UT9N/1RbFWvWp/8HGL0pO/5dZbbSngU7ayUOBY6YL7rVa/9RnP8FZ+af/EYWXQSjKtzlJAoJMGe1Bdw1a769xRA+g6V4H6f3TbbXbNgQOB0k7K6fSlS94e91+8555hDD3/PezrIGggotNYmONdjF+BJKX6VSCpX1E6b+07L0tXAXS1rXvU//L613urFTsB8kGTFiR7hc5XkPrnb7tt6Guhs4L4y/fea//DD/1QJAF0td8duO01ps6KbwX1b3/BCxIJoKtfuh4U2FTAd1BqV/VXD9PooZufe81rvPt43EHQUe4lUd/PZNbJHjDs/t1Z4fpjt9ziOavEHUBPw+tBfeh+cKzflh8j3bQDnqQ5UAp5BbSDpDHWfVCfP77+4IN9W9A9TPdT3XP0AFK/otfPtx591L5/6pT9xIteFCiAHvZerbb9K7C7++IP2Pvfh4bt3x72Pq12FWT/3He/6z2g6S9h3191rj476kGFw8vLgeZN1k+cO2d/8rnPXfXZkQB6wBcLhyUmoIeJVwP+bhC2k3rotPOAbNhzOT64gB72PXnpUvATOBIBBBBAwHuwu/MQJBzuBLQYQQ93uyhaWY752gAAIABJREFUkDHqgiUX/aFOBBCIV4AAerzetIYAAhEK6IvPX7jtNrv1mc/0Ulb6i75k1Oqk3//oR70V6G94/vNNKY21/9CpS5e8dOdaLTWo+NOMKhivdJ39VmqpHgVd9EXoC2+4wduPtNfXzfoyV0FiBRo++c1vjqzxy29+s7fKM0hgblgjslIq6N/6wAeGHRr434NYqF19ESOHD33960Pr7tR56w032GIP387Kf6Xy/8idd/atTyvJtAfrD1x77f5qMv/B+mCsAMhH77rLS7E/qPwfb3+7F7DQ6rtPfetb9ichV/HrGlbK+Vc+61neKr5eQQr1R8FeBc0/evfdY+1rqlX/Sr28MDNjFzY3vQdMBl3Teg384o/8iLciVwEzrVa84/vfH2irlZBakbpZrdq7v/CFgVsruBi/AjP/4NWv9h5Q6KwW7HS4+1pXX2WiopXU/9dHPjL0OvTv4a4HTn79fe8beI62bFAQWf3qNb879boXfNJroFfa9l6V67WgB3Ze9Ixn9Lz3rW9teVsdaDuJZx87tr9HcpD72FAAM3vZTTd5160eVOgek7JO3Pngg15wTg++dO67/axcz4GusXe87GX26mc/u+d9Q8Ew9fc9X/6yd71oZeyx1VXTvGhrkHHu00EsO8f8yk/+pJexQPeST9x9t7dNRZAS5f2s015ny4inHzp01fzqfqSV+rq29L7RyYYyaM/vzjG6Rwcdm/+6+Mp993kPePUrSb8eFEBXoFkZLvQer+0+9KBTEkUPVejzjt5Puj+D6P63ubPjBc3f+3d/13Prh+4+6/WjwLUCvb0ePNNKd71P6npQ4Lrzeg+Swj7MvbrTL41PmWS6H/DQ56r/8OEPe5/3/Fvr6DNGd6r1XvOivv/oLbd497ReX3DKTvfVux991JvfXg/7KUOHxq9V44O24uhlPOxzQKf9zn19p1a7ahj+h5tI4Z7Eq482hwlolfihhYVhh4307wqeK4hOcSuge8sjZ8+6bYTaEUAAgRwJ6PN4Z2vAHA0rlUPRe5R+33RRLm1ve7+nUxBAoJgCBNCLOe+MGoHcCbzw+uu9dKJKj/7k+fNeIMq/N6UGrJXbSh/48JkzgfcK1xfj16yuemk1hwXc/aj6YviZR454P/oCWn3SCkethi9aUXBDqUefduCANz/6Al8r1cLMQ7eZ5kX7oiu1qlaKdua7117Qg7x13egLc6W7Vr/uP3nyitStw+aqMzZ9mT3u3HbquunoUZufmfFSJ3fS3vf6snxY3/r9e9hrOuzxuvaVxlcpHrtfg4P6HPX49bp7/tOe5m0XoC9ttZWAgrj+13HnGPVL6W6DOuu60bn+NL/D5qN7fFHdE4Lc+8LO4bCxdP5dc63Xtu5zeh3KV68Dv6Puuwp29bOKcw7UFwXX9HrX60tpybtft6Nev0HN+h0Xxb1k3PtZd9/872NKy637tubRHzwM0u8gx3S3Pc51MeyzgIvXQ1LXTb/ryT93U5OT3v1PDxWGuSd31+2/vvq9fkb5nBXkXt2rL3rgRA8R9nr/1/j13q7PXf0y2/Sz849T9zJd9/oJUs8o4/f3o2OhlUq6T6l9PbDy6LlzgT6DatzaxuP+EycCPSAx7n2L8xEII6AA95GlpTCnBD5WD77o9UNxK6CHxPTZiYIAAgggEExAD3gdXV4OdjBHjSVweXt7rPP7naywuRYiUBBAoLgCBNCLO/eMHAEEEEAAAQQQQAABBBBAAAEEEHAqoAde9FCyi6K656anXVRNnV0CeliSNLZcFggggEAwAWVw0h7oFLcCWnmuFeguSrPdNmXdoiCAQHEFCKAXd+4ZOQIIIIAAAggggAACCCCAAAIIIOBcQGlse21xNW7DExMT3vZEFPcCyuyhvWApCCCAAALDBbQV3iLvT8OhxjxCD3ZpC0EXRdlXXNXtor/UiQAC0QsQQI/elBoRQAABBBBAAAEEEEAAAQQQQAABBPYEjq+uWqVUcuKxODvrpF4qvVLgzOXLdvryZVgQQAABBAIIHFletulKJcCRHDKOgILc27XaOFX0PbfaaDir20mHqRQBBCIXIIAeOSkVIoAAAggggAACCCCAAAIIIIAAAgh0BA4vL9uMo0DC/MyMlSZcrG9n/vwCSpH7yNmzoCCAAAIIDBHQO5Iyr1DcCyjIXa3XnTS0Xa87q9tJh6kUAQQiFyCAHjkpFSKAAAIIIIAAAggggAACCCCAAAIIdAS0D6z2g3VRZqenna1ud9HfrNapNLnaB52CAAIIIDBYQCvPtQKd4l5Aq8+1Ct1F2VTdjYaLqqkTAQQyIkAAPSMTRTcRQAABBBBAAAEEEEAAAQQQQACBLAosz87a8tyck65PT07alKPV7U46nOFKHzh1itV4GZ4/uo4AAvEILM3O2oqj97x4RpCdVrRHuR7wclHWd3ac1e2iv9SZToGJiQkvU1K5VNr/UU9rew9ntM2s3W57P629P9M5kmL2igB6MeedUSOAAAIIIIAAAggggAACCCCAAAKxCGj1uVahuygKniuITnEv8MSFC3Zxc9N9Q7SAAAIIZFjg0OKizU5NZXgE2em6thdR0NFFubS97QU1KQgEFSiVSjY3NWWVctkmy2XvAU9t6dBrq6HL29s9q9XjIK1Wy3t4Qz+NZtPZNR50XEU+jgB6kWefsSOAAAIIIIAAAggggAACCCCAAAKOBaYmJ+3o0pKTVrSiZ85RengnHc5wpRc2N+3JCxcyPAK6jgACCLgXuHZtrWfAzH3LxWuhXxByXAmFzS9tbY1bDecXQEAPyyhQPjM5adq+IWgJc+02220vkK7tCvQnJT4BAujxWdMSAggggAACCCCAAAIIIIAAAgggUDgBrbxRQMFF0cqehdlZF1VTZ5dAtV43pXGnIIAAAgj0FtDK0+MrK/DEIKCg4ubOjpOWGq2WaXU7BYFeAnp4c2Fmxhamp7207KOUMAF0f/16uKPaaFi90WCLgVHgQ55DAD0kGIcjgAACCCCAAAIIIIAAAggggAACCIQTuGZtzcoTCndHX/QlpvaYpLgXuPfJJ02BBQoCCCCAwNUCLrcswftKAa3G3a7VnLDUmk3bqlad1E2l2RXQCvPFuTmbi2DroFED6H49vQYUTGdVurtrigC6O1tqRgABBBBAAAEEEEAAAQQQQAABBBAwsyPLy6FSW4ZBm52etsqIK4DCtMOx5qVwVyp3CgIIIIDA1QIHFhZMQXSKe4Gdet1qjYaThlS3figISEBp2pdmZyP9HBtFAL0zO3qwUdcrgfTor1cC6NGbUiMCCCCAAAIIIIAAAggggAACCCCAgE/AZVBhenLS23+S4l5Ae8I+fv68+4ZoAQEEEMigwLWrq1biga5YZk4rxF1lRNms1bwU2ZRiCyg9uz6/an/zqEuUAfRO37QiXYH0JpmCIpsuAuiRUVIRAggggAACCCCAAAIIIIAAAggggEAvAa3cWZmbc4Kj4LmC6BT3AvpS9p4nn3TfEC0ggAACGRPQe9HR5eWM9Tq73V3f2bF2WztCR19UN0HI6F2zVKP2N19bWHDWZRcB9E5nyaAQ3bQRQI/OkpoQQAABBBBAAAEEEEAAAQQQQAABBHoIKM36IUdfRGqF0Bwpc2O77h48fdrZvrOxDYKGEEAAgYgFXD4oFnFXM1+dAucKcrsqF7e2XFVNvSkX0GfKg4uLkaZr7zVklwF0tafsDNu1Gg+CjHm9EUAfE5DTEUAAAQQQQAABBBBAAAEEEEAAAQQGC1TKZTu+suKEacLMFmZnndRNpVcLnLp0yc6ur0ODAAIIIOATOLK0RDaUmK4IBQeVwt1FaSo4v73tomrqTLnA/NSUHVhcjKWXrgPoGoTyMyiIXmM7gpHnlAD6yHSciAACCCCAAAIIIIAAAggggAACCCAQVODaAwesFPTgkMctzMzYxIRC6RTXApvVqj185ozrZqgfAQQQyIyA3n+uW1vLTH+z3tFqo2HVet3JMLSPtN7nKMUSULp2pW2Pq8QRQO+MZafRsJ1aLa6h5aodAui5mk4GgwACCCCAAAIIIIAAAggggAACCKRT4MjKik2Xy046pxTxlZKr8LyTLme2Uq1o0j7orVYrs2Og4wgggECUAnNTU17aZ0o8AlpVq0C3i8L+0S5U012nXrt6DcdZ4gyga1y1ZtNZ1oY43eJuiwB63OK0hwACCCCAAAIIIIAAAggggAACCBRQQGkxlR7TRZmanHS+X6WLfme1zifOnzf2iM3q7NFvBBCIWmBtft6UCYUSj8BGtersIa5NBedJeR3PRCbcijJHHNbWC5VK7D2JO4CuAda19cHOjpfanRJMgAB6MCeOQgABBBBAAAEEEEAAAQQQQAABBBAYQ2BxdtZW5+bGqKH/qdpjfdZRcN5JhzNeqfaHffTcuYyPgu4jgAAC0Qhcs7pqZbKgRIMZoBaXwcf1nR1rkmElwCxk+5Akg+eSc3kND5qZRqtlmwTRA1+8BNADU3EgAggggAACCCCAAAIIIIAAAggggMCoAjOTk95KHxdFX4Sy+s+FbO862+32bhr3NuuY4lOnJQQQSKOAy/e2NI436T4puO1qj3K9o13a2kp6iLQfg8CR5eVEVp53hpZUAF3tayW6guiU4QIE0IcbcQQCCCCAAAIIIIAAAggggAACCCCAwJgCpYkJu3Ztbcxa+p8+PzNjaoMSj8Bj584ltoIqnhHSCgIIIDBcgPTtw42iPKLWaJj2KXdRtDp3g8CiC9pU1amHOfXgS5IlyQC6xs2e6MFmnwB6MCeOQgABBBBAAAEEEEAAAQQQQAABBBAYU+D42ppVHAW5Z6ambLJcHrOHnB5UQKv0Hj9/PujhHIcAAgjkUkAPhvHwVnxTu609yptNJw1WGw1T/ZT8CqzMz9vSzEziA0w6gC6AHT2MwvU+8FoggJ74S4UOIIAAAggggAACCCCAAAIIIIAAAsUQOLS46Gyv8qlKxaYTXlFUjFncHaXStyuNu9K5UxBAAIEiCsxOTtohR1uTFNEzyJi1QtzV9iFbtZpphTslnwLzU1N2YHExFYNLQwBdEFzzgy8HAuipeLnQCQQQQAABBBBAAAEEEEAAAQQQQCD/Asuzs7Y8N+dkoOVSyeamp53UTaW9BR49e9bWSXfL5YEAAgUVOLCwYPO878Q2+3pca31721l7ej/THuuU/AkoQ9GxlZXUDCwNAfRKqWSz09N28uJFZ1kdUgM+YkcIoI8Ix2kIIIAAAggggAACCCCAAAIIIIAAAuEEZqemTKvQXZXF2VlXVVNvDwF9Aay90CkIIIBA0QQmzOwa0rfHOu1K3e4qxbqC89qahJJPgSPLyzZdqaRmcEkH0PXgjx48Vdms1ezc+npqbNLUEQLoaZoN+oIAAggggAACCCCAAAIIIIAAAgjkWKBUKtm1q6vORjg3M2NlR3usO+t0xitWGndW7GV8Euk+AgiEFpibmrKDDh8IC92hApywU687S7HeaLVM6eEp+RNQ5iNlQEpTSSqAXpqY8LZS6gTPOybnNjZss1pNE1Eq+kIAPRXTQCcQQAABBBBAAAEEEEAAAQQQQACBYggcX101pY10UaanpmyqXHZRNXX2EXjywgW7sLmJDwIIIFAoAWVTUSCKEp+AAnyuHtiqNhrOVrfHJ0RL3QJpS93e6V8SAXR99u631VGr3baTly5Zo9nkIvIJEEDnckAAAQQQQAABBBBAAAEEEEAAAQQQiE1AK/a0cs9FmaxUbGZy0kXV1NlHYKtWs4dOn8YHAQQQKIyAVm9e4zCbSmEgQw7UZdBR72W1RiNkjzg87QJrCwu2MD2dum66vJZ7DXZ6cnJoCvv1atUubGykzirJDhFAT1KfthFAAAEEEEAAAQQQQAABBBBAAIGCCSzNztrK3JyTUSs15fzMjJO6qbS/wP0nTxJ44AJBAIHCCLh8HysMYsiBauW5yxTT6zs7zla3hxwqh0ckoD3Ptfd5GktcAfR+Kdv7mWgVOg+SPKVDAD2Nrx76hAACCCCAAAIIIIAAAggggAACCORUQKtgjiwtORvdwuysTTirnYp7CZy5fNlOX74MDgIIIFAIAZdbkRQCcIRBKsV6tV4f4czhp7TM7PLW1vADOSJTAgcWF23eUcajcSHiCKAPStner//KxHB2fX3c4eXmfALouZlKBoIAAggggAACCCCAAAIIIIAAAgikX2BiYsKuWVszN7ugm81MTZn2vKTEJ1BvNu2+Eyfia5CWEEAAgYQEtE3IYYcPgSU0rNQ3q8Ceq/2Z9R7mcnV76nFz2ME0rz4Xt+sAepCU7f2mnVXoT8kQQM/hzYEhIYAAAggggAACCCCAAAIIIIAAAmkWUEpNfbnpokxVKqYvDinxCjxy9qxt7OzE2yitIYAAAjELHFxctLmUrmqNmSLW5pRivd1uO2lzu153trrdSYepdKhA2l+nrgLoYVO294JkL/SnVAigD32pcQACCCCAAAIIIIAAAggggAACCCCAQJQCK/PztuRor3L2QY9ypoLXtb69bY+eOxf8BI5EAAEEMiag95dr19Yy1uvsd7fVbjt9QGujWnW2uj37+tkbgbIQHVtZSXXHXQTQR0nZ3g/pyQsXrNHS5gbFLgTQiz3/jB4BBBBAAAEEEEAAAQQQQAABBBCIXUCr97Q6yFWZn5kxBToo8Qrcf/Kk1RqNeBulNQQQQCAmgaXZWVuZm4upNZrpCOh9ZcfR/udq4yL7n+fqYnP5kGZUUFEH0MdJ2d5rTHpNRN3HqOzirIcAepzatIUAAggggAACCCCAAAIIIIAAAgggYKVSya5ZXTVXIe7pqSmbYh/02K+0cxsbdvLixdjbpUEEEEDAtYDer46vrlq5VHLdFPV3CWxphbij1bCql+1H8nXJafW5VqGnuUQVnI4iZXsvp1qzyec5MyOAnuZXEX1DAAEEEEAAAQQQQAABBBBAAAEEcipwdGXFWZC7Ui7bLHvUxn7ltFotu/fECVO6XQoCCCCQJ4H56Wk7sLCQpyFlZixRBRt7DVgr212ubs8Mck46OlWp2NHl5dSPJoprOsqU7b3A9ECkAulFLgTQizz7jB0BBBBAAAEEEEAAAQQQQAABBBBISGBtft4WHO2DrpWCC7OzCY2s2M2euHjRzm9sFBuB0SOAQO4EsrCqNXfoZt7Kc61Ad1XY/9yVbDL1ZiF9u2TGDaBHnbK912yRxp0V6Mm8imkVAQQQQAABBBBAAAEEEEAAAQQQKLjA3PS0HXS4mk/1k2o3/otMe9VqL3QKAgggkBeBmclJO7y0lJfhZGocWh2u9xVX5dLWlpEzxZVu/PW6zG4U5WhGDaC7Stnea2x63Z28dCnKYWeuLlagZ27K6DACCCCAAAIIIIAAAggggAACCCCQfQHX+6BPTU7adKWSfagMjuCRs2fZUzaD80aXEUCgt4CC5wqiU+IXWN/ZsbajbUHY/zz++XTZolKaH19dddlEZHWPEkB3nbK91+AeO3/e2esvMkyHFRFAd4hL1QgggAACCCCAAAIIIIAAAggggAAC/QW0T6X2q3RRtPpcq9Ap8QtsVqv28Jkz8TdMiwgggEDEApPlsil9OyV+gVa77fRhLPY/j39OXbY4NzVlBxcXXTYRWd1hA+hxpGzvNbhTly5Z1WEGiMhAHVVEAN0RLNUigAACCCCAAAIIIIAAAggggAACCAwWcL1X5SL7oCd2CT54+rRt12qJtU/DCCCAQBQCBxYWbJ6HsaKgDF2HUkgryO2qsP+5K9lk6nX9mTLKUYUJoOv+k9SWREXfB50AepRXPXUhgAACCCCAAAIIIIAAAggggAACCAQWmJ2askMOVwvNTk+bUl5S4hfY2NkxpXKnIIAAAlkVqJTLdpzV54lN31a1akqz7qJo33Ptf07Jj8CBxUWbn5rKxICCBND1+XVmasq073lSZatWs7Pr60k1n3i7BNATnwI6gAACCCCAAAIIIIAAAggggAACCBRTQF8KHl9bM1ch7slKhX1rE7y0Hjh1yqoOVw8mODSaRgCBAgiw+jzZSQ4SZBy1h/Vm07TdCCU/AtpqQVsuZKEMu7aTStnebVdrNu3kxYtZIHXSRwLoTlipFAEEEEAAAQQQQAABBBBAAAEEEEAgiMDh5WWbcbQP+sTEhC3MzATpBsc4ENAXxI+dO+egZqpEAAEE3Aqw+tyt77DaG82mafWrq6ItRoq8t7Mr16Tq1ee969bWkmo+dLuDAuhJpmzvNZBHC/w5jgB66EubExBAAAEEEEAAAQQQQAABBBBAAAEEohJYmp21lbm5qKq7qh7SuDujDVTx/SdPmvaxpSCAAAJZEmD1ebKztV2vW93he8flnR1rOUoPn6xcMVvXynOtQM9K6RVAT0PK9l5+j58/b622Nj0oXiGAXrw5Z8QIIIAAAggggAACCCCAAAIIIIBAagSUZv3Y8rKz/kxVKqZUmJRkBC5ubtoTFy4k0zitIoAAAiMIsPp8BLSIT1nf3jZXIbtmu22qn5IfAX3WO+rws2TUUt0B9LSkbO81zhMXL5q2PChiIYBexFlnzAgggAACCCCAAAIIIIAAAggggECKBI6vrppW3rgopHF3oRquTlahh/PiaAQQSFbg4OKizU1NJduJArfeaLVsy+H+5ErdrhTulPwIKO25skZkpfgD6GlL2d5tePLSpcJmEiKAnpVXFP1EAAEEEEAAAQQQQAABBBBAAAEEciqwtrBgC9PTzkY3Nz1tZUcBemedzlHFWulX5D00czSVDAWB3AtkLRV0HifEdfr2zWq1sCtq83i9aEx64EUPvmSlKICe1pTt3YanLl0yPXRSxEIAvYizzpgRQAABBBBAAAEEEEAAAQQQQACBFAnMTk3ZIYdffJLGPfnJfvjMGVPQgoIAAgikWYDV58nPjsv07UoLf2lrK/lB0oNIBbIWQFdAerpSidTAVWVn1tcLm7GBALqrq4p6EUAAAQQQQAABBBBAAAEEEEAAAQQCCZQmJuz42pq5SeJuRhr3QNPg9KBqvW4PnDrltA0qRwABBMYR0D7ER5aWxqmCc8cUcJ2+XXs58zDXmJOUwtOzFkBPIWHfLp3b3LTNnZ0sdTmyvhJAj4ySihBAAAEEEEAAAQQQQAABBBBAAAEERhU4tLRks5OTo54+9DzSuA8lcn7Akxcu2IXNTeft0AACCCAwisCxlRVTCndKcgLam1xBbldlq1Yr7H7OrkzTUC8BdHezwAp0d7bUjAACCCCAAAIIIIAAAggggAACCCCAwFCBhZkZW5ufH3rcqAeQxn1UuejO08rC+0+csFZbSXQpCCCAQHoEXL8HpWek6e6Jy/TtGvml7W1r8x6U7otghN653gpohC7l5pTT6+u2U6vlZjxhBsIK9DBaHIsAAggggAACCCCAAAIIIIAAAggg4ESgXCrZ8dVVm3BSu5nSxM/PzDiqnWqDCpy5fNlOX74c9HCOQwABBJwLeNuIrK567xOU5ARcp29X/RsFTUWd3KzG07Iekjy6vBxPYwVr5YkLF6zZahVs1LvDJYBeyGln0AgggAACCCCAAAIIIIAAAggggED6BA4vL9tMpeKsY3MzM1YmQOLMN0jFWvl3/8mTTlP0BukHxyCAAAIdgdX5eVvkAavELwjX6du363Wr1uuJj5MORC+grRe0BQMleoHHz58vbOYgAujRX0/UiAACCCCAAAIIIIAAAggggAACCCAwgsDi7Kytzs2NcGawU0jjHszJ9VGXt7ftsXPnXDdD/QgggMBQgUq5bMcJvA11iuMA1+nb9d7DFiJxzGT8bUxMTNg1ZJGIHF6vFwXQi1oIoBd15hk3AggggAACCCCAAAIIIIAAAgggkDKByVLJjjpM464vWLXPLSV5gUfOniWVbvLTQA8QKLzA4aUlm5mcLLxD0gCkb096BrLfvgLo2g6IEp1Avdm0ExcvRldhxmoigJ6xCaO7CCCAAAIIIIAAAggggAACCCCAQJ4Fjq6s2FS57GyIs1NTphWHlGQFao2GPXDqlCmlOwUBBBBIQkDvB4cWF5Nomja7BEjfziUxrsChpSWb5WGYcRmvOH+rVrOz6+uR1pmlygigZ2m26CsCCCCAAAIIIIAAAggggAACCCCQc4HluTlbnp11NkoFzxU0oSQvcOrSpUJ/MZv8DNADBIoroIwkSt3OitXkrwE9RqX07S7L5Z0da7VaLpug7oQFXH9+THh4iTR/aXvbLm1tJdJ2GholgJ6GWaAPCCCAAAIIIIAAAggggAACCCCAAAKewGS5bFqFPuHQY2F21mn9Drueq6q1t+b9J09ao9nM1bgYDAIIpF9gZW7Olhw+rJV+gfT0UBlJdup1Zx1SeviNnR1n9VNxOgTmpqbsIBklIp2MM+vrpuwQRS0E0Is684wbAQQQQAABBBBAAAEEEEAAAQQQSKnAkZUVm3aYZn16ctKmKpWUjr5Y3bq8vW2PnTtXrEEzWgQQSFRAD2odW1lJtA80/pTARrXqdHX4dr1uVYcBeuYyHQIlZZVYXTX9SRlfQA85PnHhQqG32iGAPv51RA0IIIAAAggggAACCCCAAAIIIIAAAhEKLM7O2urcXIQ1XlmVUvbOTU87q5+Kwwk8cvYsqwPDkXE0AgiMIXBkedmmeYhqDMHoTm2227bpeHW4HtRSMJCSfwEF0CulUv4HGsMIN2s1O1fg/c9FTAA9hguNJhBAAAEEEEAAAQQQQAABBBBAAAEEggvoy89jq6tO06zPz8ywSin4lDg9UinclcqdAIdTZipHAAEzm5+etgMLC1ikRECp25XC3VUhfbsr2XTWuzI/b0szM+nsXMZ6VfT9zzVdBNAzdtHSXQQQQAABBBBAAAEEEEAAAQQQQKAIAoeXlmxmctLZUJXCXancKckKNFstL7Xu+s6OnS34SqdkZ4LWEci/ACme0zfHuve3Ha4O36rVnAbo0yda7B7ps93R5eViI0Q0eqVv12e0IhcC6EWefcaOAAIIIIDkjPWwAAAgAElEQVQAAggggAACCCCAAAIIpFRgYWbG1ubnnfVuYmLC1AYlOYGa9qX1rTw8u7FhW9Vqch2iZQQQyLXAwYUFtu9I0QzXm03brtWc9kiraF0G6J12nspHEji2smKT5fJI53LSroAyNzx54ULhOQigF/4SAAABBBBAAAEEEEAAAQQQQAABBBBIn4D2KVcad5c7Wc5OT7NXZgJT31l13r2ySSncT1y8WPgVTwlMCU0ikHsBUrenb4r1wJQCda5KrdnkoSxXuCmud2l21lbm5lLcw/R3jfTtu3NEAD391yo9RAABBBBAAAEEEEAAAQQQQAABBAopcGBx0eanppyNvVIu26zD+p11PMMVK137oP1utR/u6cuXMzxCuo4AAmkT0L3+2PKyKfMIJR0CemBqY2fHaWc2q1XTKndKsQRKpZIdX1kxbdlACS+g16ZWn+vPohcC6EW/Ahg/AggggAACCCCAAAIIIIAAAgggkFIBBbcPLS467Z3SuBNUcUrsVd5sNr107UH207ywuentiU5BAAEExhVQCO0oKZ3HZYz8fL0f6IEqV0XBv8vb266qp96UCxxcXLQ5HpAcaZbWq1W7sLEx0rl5O4kAet5mlPEggAACCCCAAAIIIIAAAggggAACORFQYPv46qqVHa4imqpUbHpyMidi6RzGsFXn3b3WfrUnL11i5WA6p5NeIZApgdX5eVucmclUn4vQWT0k5XJvcgXoXe+vXoR5yuoYZ6am7LDjBzCzajOs31p97nJrhWHtp+nfCaCnaTboCwIIIIAAAggggAACCCCAAAIIIIDAFQIr8/O25DD4oSC9VqFTohdo7K06b42wx62+vNV+6C4DLNGPmBoRQCBNAnFkMUnTeLPSF93ftf+5y6IAfZCMJy77QN3JChxcWrI5HpAMNQkb1aqdZ/X5vhkB9FCXDwcjgAACCCCAAAIIIIAAAggggAACCMQpMFUu25GVFXO5k+X01JSpHUpEAu22l6590F7nQVrS6sEz6+tBDuUYBBBA4AqBcqlkx9gHOZVXhfYmdxncVoDe9f7qqYSlU1cIKMPQ4aUl9kIPcV2w+vxKLALoIS4eDkUAAQQQQAABBBBAAAEEEEAAAQQQiF/gyPKyTVcqzhouTUzYPKvQI/H1Vp3X66b9Z6MoF7e22Mc2CkjqQKBgAq7fNwrGGdlw9d7gOri9VauN/QBXZAOmokQFVhcWbHF6OtE+ZKVxZW24sLmZle7G0k8C6LEw0wgCCCCAAAIIIIAAAggggAACCCCAwKgCSrG+Nj8/6umBzpudnrZKqRToWA66WkCp1rXqvN5oRM5z+vJl26nXI6+XChFAIJ8Cy3Nztjw7m8/BZXxUyixSbzadjUKPbl3e2rJoHuFy1k0qjkmgVCrZcTJRDNVuttt24sKFyB5+HNpgRg4ggJ6RiaKbCBRd4B0vf7m97aUvLToD40cAAQTSJ6DfSjs//t5NtM3Ls6o/94v+W1+o6sf/C7O+qJ40M60q8yVnbU+YtVT/hHUWMHl/ts37/4262fa22dbWbgOTU3s/k2ZT+u/J3a6pSv05MbH7s19c5oFN30zRIwQQQAABBBBAAIECCPyD3/u9AoySISLQX2B2ctIOLS1BlEIBPWilVa4uix7kUpCegkBHgAdqhl8L5zY2TFsrUK4UIIDOFYEAApkQIICeiWmikwggUESBGALo7dZupLsTPG+12tZqtq1abdnGRsM2NnaD8dOzZZuZKdn09FM/neC5/uwEz/eD6ATQi3jFMmYEEEAAAQQQQCDXAgTQcz29DG6IQKVctqPLy+x5nNIrRZlEag6ylPiHq/Tw2gOdgoBf4NjKik2Wy6D0ENioVu38xgY2PQQIoHNZIIBAJgQIoGdimugkAggUUcBhAF2B83bTrNWc2F89ruD55kbNtjbrdu7cZXv88VPeT7lcssNHVu3Q4VVbXV205eV5W15esJJ+Pyq1vfOVkXViYrcurxBAL+IVy5gRQAABBBBAAIFcCxBAz/X0MrgBAvpd79jysimITkmfgL46WFcKOYdFgXPX+6s77D5VOxRQ8Pzw8rKVr0hL6LDBjFRN6vbBE0UAPSMXMt1EoOgCBNCLfgUwfgQQSK2AwwC6Auetxm4AXcFv/TQaTTt3dsv7eeSRk/btb3/Hvv3t79rkVNluuul6e+aNT7drrjliR44csqNHD1m5Yl4QvVRuW6mkegigp/ZaomMIIIAAAggggAACYwsQQB+bkAoyKqC07UrfTkmngFKrV+t1p53bqtWcr3B3OgAqdyowMzlpBxcXyVDhUz6zvs6WBwOuOgLoTl+SVI4AAlEJEECPSpJ6EEAAAQcCvYLoofZA1woB7X9+5R7oLa0+b0w8FUAvmzUbTTt7ZtvOnt2yhx560r5x1zfsrm98w6anynbzD9zo/Vxz7TE7dvTwlQH0Stv7JamzCt1TYAW6g4uBKhFAAAEEEEAAAQSSFCCAnqQ+bSclsDI3Z0uzs0k1T7sBBLT3ufZAd1VU86WtLVfVU29OBNgP/amJvLS9zWtmyHVNAD0nL3yGgUDeBQig532GGR8CCGRaoBNAv2IQ7d0AtQLp+0X/3dj78e9JVjKzThD9qaj2bgr3CdOfE176dbNms23rl+vezxOPn7Zvf+e79p3vaAV6xW668Xp75k3X2+HDB+zA2rKtHVg2Ze+b8Faf7wbMvdr3mlCKPwoCCCCAAAIIIIAAAnkSIICep9lkLEEEZqem7NDiYpBDOSYhgXqz6XyVq1a4b9dqCY2QZrMksLqwYIvT01nqcuR9Zd/zYKQE0IM5cRQCCCQsQAA94QmgeQQQQGCQQK8AeidwflUAvdkngN4JovuC2u0Js3bJTH/ulVbLrLrTtmrV7Mzpi3bffQ94P5XJil1//bX29Ouv9fZAX1yc8X68wPvej552333gXXuiK5U7AXQubAQQQAABBBBAAIF8CRBAz9d8MprBAtrX+OjyMr/bpfxC0b7kLYerzzV8rXBv6gsDCgIBBA4vLZlSuhexaKuDs+vrRRx66DETQA9NxgkIIJCEAAH0JNRpEwEEEAgoEEMAXb8Hez9Ns+benxvrW3bixEk7efKUlctlO3hozfuZn5+xmZlJm56evCqA7h8RAfSA88thCCCAAAIIIIAAApkRIICemamio2MKaIuuYysrVvbSjVHSKtBotWxLT8A7LFrhvum4DYfdp+qEBIoYRCd4Hu5iI4AezoujEUAgIQEC6AnB0ywCCCAQRCCGAHq9btZotK3ZNCuXJqxc0v9v2NbWlm1ublmpNGEzszM2OzdjlUrZyuWSlUolAuhB5o9jEEAAAQQQQAABBHIjQAA9N1PJQIYIHFletulKBaeUCyiw7XpluNJRN/RlAQWBkAIHFxdtbmoq5FnZPJzgefh5I4Ae3owzEEAgAQEC6Amg0yQCCCAQVMBxAL3dnrB6zaxe3w2gT1YmbLJi3v7mXvHtbe5le2+bl6pd3ZpQCnn9e8m/F7vSt++dGHSMHIcAAggggAACCCCAQAYECKBnYJLo4lgC+lXuUIHTL4+FF/PJcaw+VxtKEU9BYFSBIuyJzp7no10dBNBHc+MsBBCIWYAAeszgNIcAAgiEEQgdQNeT4f6nwzv7n+vPq/dAVwBdgfNmYzeNu4LfOkp/Kluf9/+9v9jrtL+KdtNa1rR2u+mtSC+Vyt5q9b0armwvzJg5FgEEEEAAAQQQQACBFAoQQE/hpNClSAUOLS7abEFWjEYKl0Blcaw+16raWqORwOhoMk8Cy3NztjgzY9oaIm/l4taWXd7eztuwYhkPAfRYmGkEAQTGFSCAPq4g5yOAAAIOBUYKoLd8HdIvKFpOfnUAvd0umbUndleU7/10gumqQKncS2WtMH+qOi+grr+fMGs0a1Zv1q3VrFulUrFKZdLbL/2ptvL3y5HDmaZqBBBAAAEEEEAAgZQLEEBP+QTRvbEEDiws2Pz09Fh1cHI8AnGsPm+12wQG45nOQrSiVO5ajV7OSRBdr8ELm5u2XasVYv5cDJIAugtV6kQAgcgFCKBHTkqFCCCAQHQCjgLoWnnebu0G0FX0O4yC6J0Auv57fxX63kp0L127b2W6AuiNZt2a+wH0ipVL2idPdXYF7KMToSYEEEAAAQQQQAABBBIRIICeCDuNxiCwOj/vrRClZEMgjtXnO/W66YeCQFQClXLZVubmMr8vulK2X9zcND1kQhldgAD66HaciQACMQoQQI8Rm6YQQACBsAKOAuit1oS1myXTn/5U7e3Wbip3/6p0L2he3luNvreoXH/XajWs2W74UriXrDShFegE0MNOM8cjgAACCCCAAAIIpF+AAHr654gehhdYnp01pVimZEMgjtXn+hpCaanbBAizcVFkrJfKdLEyP5+51eh6XZxfX7dNVp1HcsURQI+EkUoQQMC1AAF018LUjwACCIwh4CqA3tTe5yVrNSdMWdcVRNePV/bSuWurM61IV7C8XNn98WfbaptSxTdNf07of15wvbPynBXoY8w6pyKAAAIIIIAAAgikUIAAegonhS6NJbAwM2Nr8/Nj1cHJ8QrEsfq82miQmjreaS1ca9oPXQ/uKJiehb3RWXUe/SVKAD16U2pEAAEHAgTQHaBSJQIIIBCVQCcjlD8z1MTe/+n86bWlv9sNaO/+2Smd1eBXBrTbrQlrtUqmP22i7a0Z91K0e+ncd5eZayW6flRKpbZNlNrm/a/V9p5E1//3/n5Cf/tUexNWton9lehRQVAPAggggAACCCCAAALJChBAT9af1qMV0J7EBxcXo62U2pwKNJpN24ph9atWn5Oe2ulUUvmewJTSus/P28zkZCpN9Hq7tLVlda0uoUQqQAA9Uk4qQwABVwIE0F3JUi8CCCAQgUDPLZW0Qbnq7v7HTvD8imj7Xkr1vdzre11qt3f3P9efCoh7vxy3FRBXSnetJte/7bawm7ZNQfKWtVq7P81m0yqVCSvrp7x7zO5xOrey++OtRqcggAACCCCAAAIIIJAPAQLo+ZhHRmHeqs8DCwtQZExgY2fHeWCb1ecZuyhy0l0F0OdnZmx2cjIVK9LXq1W7vLVlzc6qkpw4p2kYBNDTNBv0BQEE+goQQOfiQAABBFIsECqAruXi+uk+yVtX3jXI3QC6Uq43mwqI7wbAS6WSlcu7AfROunb9favd8v5dgXP9KIiuAHrnp/Pvark0MWkT+iGAnuILi64hgAACCCCAAAIIhBUggB5WjOPTKEDa9jTOyvA+xbX6fH1nh6Dh8OngCEcCSueu7BgLs7NWKZViDabv7G1dsBnDgyqO+DJVLQH0TE0XnUWguAIE0Is794wcAQQyIBBjAL3V2g2gd1agK4CufdE7q8v3g+QKqLda3srzclnn7B3jrVJXqF4BdFagZ+DqoosIIIAAAggggAACIQQIoIfA4tBUCizPznr7DlOyJxDH6vOaUsRXq9nDoce5FJienPRSu+tnslx2EkzfrtetWq/bZrXKgyMxX0UE0GMGpzkEEBhNgAD6aG6chQACCMQiEHMAfWKitLf6XKncdwPo2iP9qRTtT416YqJlnZ+ndkHXqvayTVjFW91OQQABBBBAAAEEEEAgLwIE0PMyk8Ucx+r8vC3OzBRz8BkftfZf3o5h73NWn2f8Qslx95UlUYH08sSETU1O2lSlEmqFerPd9vYx12KQWqPh/fdOvb63FWGO4VI8NALoKZ4cuoYAAk8JEEDnakAAAQRSLNAzgL4b1L6y7O5T3j+Fe/cYvci4WbtkWnnu/bTb2sHclLtdv5yU9J8lHbUXQPelht9N774bQN9ts5M4XjWUvSA6AfQUX1d0DQEEEEAAAQQQQCC0AAH00GSckBKBtYUFW5ieTklv6EZYAQW29VC7y8Lqc5e61O1KQCnfy6W9hSD6FspbBbJbtH+5txVhq+V930VJlwAB9HTNB71BAIE+AgTQuTQQQACBFAv0DaCrz93/2Nn/vNdJ3Xug7+5/7oXH2wqQKw37rsNuEN2Lo+/tnK715Z0A/W6Sdu84L3jeCdp3DHdXoO/+dLeZYme6hgACCCCAAAIIIIDAEAEC6FwiWRPQb2QHFhe9PYUp2RSoNhpeimnXhdXnroWpHwEE/AIE0LkeEEAgEwIE0DMxTXQSAQSKKjAwgN6NMiiA3n3sUwH04bT+1e3+o/1B9c7fd+olgD7clSMQQAABBBBAAAEEsiRAAD1Ls0VflVXs4OKizU5OgpFRAT3srsC268Lqc9fC1I8AAld9K/kzv/u75AXgukAAgdQLEEBP/RTRQQQQKLIAAfQizz5jRwABBBBAAAEEEEiRAAH0FE0GXRkooLTGh5aWbLpSQSrDAtr3XHs1uy6sPnctTP0IIEAAnWsAAQQyKUAAPZPTRqcRQKAoAgTQizLTjBMBBBBAAAEEEEAg5QIE0FM+QXTPE5gql73gufYFpmRXQPs2b1arzgfA6nPnxDSAAAI9BEjhzmWBAAKZECCAnolpopMIIFBkgSBbmns+3fuRd9D6VbC7B/rVpdfxnfTw/qP7pXBX+vZ+dRd5Ihk7AggggAACCCCAQJYFCKBnefaK0XftdX5gYcGUvp2SbYGNnR1rtd0nOGb1ebavE3qPQFYFCKBndeboNwIFEyCAXrAJZ7gIIJAxgTBL0DvH9jqn++86X6h0f7Ey6Nwg9YpXwXMC6Bm70OguAggggAACCCCAwBABAuhcImkWWJmbs6XZ2TR3kb4FFNCq8J1aLeDRox9WazRsK4Z2Ru8hZyKAQF4FCKDndWYZFwI5EyCAnrMJZTgIIJAzgc4qb/+w+gW/ew19UFA9iuN71dEJnrPqIWcXI8NBAAEEEEAAAQQKLUAAvdDTn9rBa7/zg4uLNjM5mdo+0rHgAvoNXqvP2zGsPr+sVe4tZZujIIAAAvEKEECP15vWEEBgRAEC6CPCcRoCCCAQi8C4AXR1slcd/Tof5th+dRBAj+XSoBEEEEAAAQQQQACBWAUIoMfKTWMBBCb39juvsN95AK1sHLJTr5tWhrsu1UbDtll97pqZ+hFAoI8AAXQuDQQQyIQAAfRMTBOdRACBwgoQQC/s1DNwBBBAAAEEEEAAgVQJEEBP1XQUvjOzU1N2kP3Oc3UdaM9zrT53XfQtw+Xt7VhWubseC/UjgEA2BQigZ3Pe6DUChRMggF64KWfACCCQKYF+K8KVHj1oivQwq8rDHNsLstOvMP3L1ITQWQQQQAABBBBAAIGCChBAL+jEp2zYExMTpv3OF2dmUtYzujOuwFa1ao0YUqprlbt+KAgggEBSAgTQk5KnXQQQCCVAAD0UFwcjgAACMQp0gtmdfcz9TfcLUPcKqvc6f9De6GHa68VB8DzGi4SmEEAAAQQQQAABBGISIIAeEzTN9BVQqnbtdz5VqaCUM4F6sxlLSnWtctfqcwoCCCCQpAAB9CT1aRsBBAILEEAPTMWBCCCAQMwCnQB6q0e7vYLUYQLXqlv19gqWdzfnX1Xe9W89Y+1BV8bHzElzCCCAAAIIIIAAAgiMIUAAfQw8Th1bgJTtYxOmtgL9Wq3U7e12kN/PxxvGVq0Wyx7r4/WSsxFAIO8CBNDzPsOMD4GcCBBAz8lEMgwEEMihgD/I7f9Ful9A23UAvXS1cb/f74mh5/B6ZEgIIIAAAggggECxBQigF3v+kxq9Uravzs3ZAinbk5oC5+1u12qmFeiui9LDx7HHuutxUD8CCGRfgAB69ueQESBQCAEC6IWYZgaJAAKZFCCAnslpo9MIIIAAAggggAACuRQggJ7LaU31oCrlsh1aXLTJcjnV/aRzowsoqK29z+Mom9VqLIH6OMZCGwggkG0BAujZnj96j0BhBAigF2aqGSgCCGROgAB65qaMDiOAAAIIIIAAAgjkVoAAem6nNpUDm5uasgMLC6YV6JT8CqzHlLq91mzGFqjP72wxMgQQiEqAAHpUktSDAAJOBQigO+WlcgQQQGAMgU4AvXuvcn2BonTq3V+khE3h3tlj3d/Fnpua77VFCvcxJpNTEUAAAQQQQAABBDIuQAA94xOYke6XSyVbnZ83BdAp+RbYqddj249cgfpmS98tUBBAAIHkBQigJz8H9AABBAIIEEAPgMQhCCCAQCICnQB6915onUB5d0B7wqwdcHXCRCd43itg3v13/dozM/ZAT+TKoFEEEEAAAQQQQACB+AUIoMdvXrQWtc/5ytyclVh1nvupb7bbtrmzE8s4dxoN26nVYmmLRhBAAIEgAgTQgyhxDAIIJC5AAD3xKaADCCCAQB8BRacVPO+3An2MALoi316svTsC3mtVOgF0LlEEEEAAAQQQQAABBAigcw24EtAe52sLCzZdqbhqgnpTJrBRrVorhhXhrXbbLm9vp2z0dAcBBIouQAC96FcA40cgIwIE0DMyUXQTAQQKKEAAvYCTzpARQAABBBBAAAEEUipAAD2lE5Phbml/86XZWe8nYC6xDI+WrncEaloRXq/HArJVq8WWJj6WAdEIAgjkQoAAei6mkUEgkH8BAuj5n2NGiAACWRUggJ7VmaPfCCCAAAIIIIAAAvkTIICevzlNckRabX5gYcEq5XKS3aDtmAXa7bZpP/I4Sr3Vii1NfBzjoQ0EEMiPAAH0/MwlI0Eg1wIE0HM9vQwOAQQyLdDZA10p3P2lk1Ldv0Zh77+D7oHeN4W72um3B3qPNRG99kBn6USmrzo6jwACCCCAAAIIINBbgAA6V0YUAtrffGV+3hamp6OojjoyJrBZrVozhtTtYlGgPq62MjYNdBcBBBIWIICe8ATQPAIIBBMggB7MiaMQQACBZAQ6e5L7I9WdAHp3j8JGrntFvzt1drenvw9bfzJitIoAAggggAACCCCAgAsBAuguVItTp5eufWZmN137BL9bFWfmnxppnKnbq42GbddqRWRmzAggkAEBAugZmCS6iAACZgTQuQoQQAABBBBAAAEEEEAAAQQQQACBwQIE0LlCRhXQavPluTkrl0qjVsF5GRdotdu2EVPqdrV1eXs742J0HwEE8ixAAD3Ps8vYEMiRAAH0HE0mQ0EAAQQQQAABBBBAAAEEEEAAAScCBNCdsOa60unJSVubn7dJ9jnP9TwHGZyC5wpsx1E2azWrNxpxNEUbCCCAwEgCBNBHYuMkBBCIW4AAetzitIcAAggggAACCCCAAAIIIIAAAlkTIICetRlLrr8KmK/Mzdns1FRynaDl1Ajs1Oum9O1xlFqzaVvVahxN0QYCCCAwsgAB9JHpOBEBBOIUIIAepzZtIYAAAggggAACCCCAAAIIIIBAFgUIoGdx1uLts1K0L8/O2sLMTLwN01pqBRqtVmwBba1vX9/ejm2le2rR6RgCCKRegAB66qeIDiKAgAQIoHMdIIAAAggggAACCCCAAAIIIIAAAoMFCKBzhfQTqJTLtqTA+fQ0SAjsCyigrdTt7ZhSt2/X61at15kBBBBAIPUCBNBTP0V0EAEECKBzDSCAAAIIIIAAAggggAACCCCAAALDBQigDzcq2hFK1a7A+TyB86JNfaDxblar1my1Ah077kFa6a5gPQUBBBDIggAB9CzMEn1EAAFWoHMNIIAAAggggAACCCCAAAIIIIAAAkMECKBziXQEFDhfnpuzOfY456LoI1BtNGJdDb6+sxNbsJ5JRwABBMYVIIA+riDnI4BALAKkcI+FmUYQQAABBBBAAAEEEEAAAQQQQCDDAgTQMzx5EXV9qlLx9jifJXAekWg+q9Gqc60+j6vs1OumHwoCCCCQFQEC6FmZKfqJQMEFCKAX/AJg+AgggAACCCCAAAIIIIAAAgggMFSAAPpQolweMGHmBcwXZ2ZsenIyl2NkUNEJxL3vOanbo5s7akIAgfgECKDHZ01LCCAwhgAB9DHwOBUBBBBAAAEEEEAAAQQQQAABBAohQAC9ENO8P8hyqWQL09O2MDNj+m8KAkEEtmo1azSbQQ6N5BhSt0fCSCUIIBCzAAH0mMFpDgEERhMggD6aG2chgAACCCCAAAIIIIAAAggggEBxBAigF2OupysVL2g+Nz1tWn1OQSCoQK3RiDWVOqnbg84MxyGAQNoECKCnbUboDwII9BQggM6FgQACCCCAAAIIIIAAAggggAACCAwWIICe7ytEq80XZ2dtslzO90AZnROBZrttmzs7TuruVSmp22OjpiEEEHAgQADdASpVIoBA9AIE0KM3pUYEEEAAAQQQQAABBBBAAAEEEMiXwL/8sz+z7VrNlKJ5p1Yz7XVMya6AVpfPTE3Z3NSUt8d5aYL15tmdzWR7rnuBguetdnx3BVK3JzvntI4AAuMJEEAfz4+zEUAgJgEC6DFB0wwCCCCAAAIIIIAAAggggAACCGRW4Ffe/e79vitQpkD6VrUaa8rmzOKlqOMzk5NeenYFzgmap2hiMtyVzWrVmq1WbCPQgzzVRiO29mgIAQQQiFqAAHrUotSHAAJOBAigO2GlUgQQQAABBBBAAAEEEEAAAQQQyJGAP4DuH5Y/mF6t11mZnrI517ryaYLmKZuV/HRH+5Br7/O4Sr3ZNAXsKQgggECWBQigZ3n26DsCBRIggF6gyWaoCCCAAAIIIIAAAggggAACCCAwkkC/ALq/sk4wXStEFVhrx5jSeaRB5fQkrSxXevbZyUnSs+d0jtMwrEaz6WWiiKtojfvG9nasqeLjGhvtIIBAsQQIoBdrvhktApkVIICe2amj4wgggAACCCCAAAIIIIAAAgggEJNAkAC6vyvaDVkr0hVM367XTcE2ijuB6UplP2g+Vam4a4iaETDzgtja9zy+Xc/NW3muFegUBBBAIOsCBNCzPoP0H4GCCBBAL8hEM0wEEEAAAQQQQAABBBBAAAEEEBhZIGwAvbshBb60Kl1Bde1fHOeeySMPOsUnlkslb3W59jTXD/uZp3iyctY1Bc0VPFcQPa6ie4YexqEggAACeRAggJ6HWWQMCBRAgAB6ASaZISKAAOJx8b4AACAASURBVAIIIIAAAggggAACCCCAwFgC4wbQuxtXQF3B9J1Gw2paod5SgmZKLwEFx7Wq3P9TKZXAQiARAaVtjzOjhO4NGzs7iYyVRhFAAAEXAgTQXahSJwIIRC5AAD1yUipEAAEEEEAAAQQQQAABBBBAAIGcCUQdQO/m0WrWWqPhrU7Xn/op4ip1guU5e+HkbDjKIqHXZpxlfWenkPeCOI1pCwEE4hUggB6vN60hgMCIAgTQR4TjNAQQQAABBBBAAAEEEEAAAQQQKIyA6wB6L0gF1euNhrfvsf8n64H1CTOrlMvez2Tnz1LJ+/9KzU5BII0CCpwrgB5n0Wr3uAP2cY6PthBAoJgCBNCLOe+MGoHMCRBAz9yU0WEEEEAAAQQQQAABBBBAAAEEEIhZIIkAer8httttL+W70kjrTwXU9d/6s9luW6vVinV/5u5+TkxMeIFw72fvv/cD5nuB8pinj+YQGEtAr7OtanWsOsKerMC5AugUBBBAIG8CBNDzNqOMB4GcChBAz+nEMiwEEEAAAQQQQAABBBBAAAEEEIhMIE0B9KCDUkBdq9j1p4LubTPvT/1dz//vO0ZtaKW4TUx4fyoo3uv/l3xB8k7QXMdSEMiLgF4vmzs73usnrqLXrFK3UxBAAIE8ChBAz+OsMiYEcihAAD2Hk8qQEEAAAQQQQAABBBBAAAEEEEAgUoEsBtAjBaAyBAoooKC5gucKosdZ2Pc8Tm3aQgCBuAUIoMctTnsIIDCSAAH0kdg4CQEEEEAAAQQQQAABBBBAAAEECiRAAL1Ak81QEdgT2KxWvQwOcRb2PY9Tm7YQQCAJAQLoSajTJgIIhBYggB6ajBMQQAABBBBAAAEEEEAAAQQQQKBgAgTQCzbhDLfwAtrzXHufx1mqjYZts+95nOS0hQACCQgQQE8AnSYRQCC8AAH08GacgQACCCCAAAIIIIAAAggggAACxRIggF6s+Wa0xRZQELvebMaKoGD9Bvuex2pOYwggkIwAAfRk3GkVAQRCChBADwnG4QgggAACCCCAAAIIIIAAAgggUDgBAuiFm3IGXFCB7Xrd6o1GrKPXHusKnse913qsg6QxBBBAYE+AADqXAgIIZEKAAHompolOIoAAAggggAACCCCAAAIIIIBAggIE0BPEp2kEYhJQCvVqvR5Ta081o73W417xHvsgaRABBBDYEyCAzqWAAAKZECCAnolpopMIIIAAAggggAACCCCAAAIIIJCgAAH0BPFpGoEYBBTATmL/ca14TyJoHwMpTSCAAAI9BQigc2EggEAmBAigZ2Ka6CQCCCCAAAIIIIAAAggggAACCCQoQAA9QXyaRsCxQFLBc614TyJo75iT6hFAAIGBAgTQuUAQQCATAgTQMzFNdBIBBBBAAAEEEEAAAQQQQAABBBIUIICeID5NI+BQIKngeb3Vss2dHYcjo2oEEEAgnQIE0NM5L/QKAQS6BAigc0kggAACCCCAAAIIIIAAAggggAACgwUIoHOFIJA/gUarZVvVauwDa7XbtrGzY/qTggACCBRNgAB60Wac8SKQUQEC6BmdOLqNAAIIIIAAAggggAACCCCAAAKxCRBAj42ahhCIRSCp4LkGp+C52qcggAACRRQggF7EWWfMCGRQgAB6BieNLiOAAAIIIIAAAggggAACCCCAQKwCBNBj5aYxBJwKJBk836zVrN5oOB0flSOAAAJpFiCAnubZoW8IILAvQACdiwEBBBBAAAEEEEAAAQQQQAABBBAYLEAAnSsEgXwIJBk8367XrVqv5wOSUSCAAAIjChBAHxGO0xBAIF4BAujxetMaAggggAACCCCAAAIIIIAAAghkT4AAevbmjB4j0C2QZPC82mjYdq3GpCCAAAKFFyCAXvhLAAAEsiFAAD0b80QvEUAAAQQQQAABBBBAAAEEEEAgOQEC6MnZ0zICUQgkGTyvN5u2Wa1GMQzqQAABBDIvQAA981PIABAohgAB9GLMM6NEAAEEEEAAAQQQQAABBBBAAIHRBQigj27HmQgkLZBk8Fxtb+zsJE1A+wgggEBqBAigp2Yq6AgCCAwSIIDO9YEAAggggAACCCCAAAIIIIAAAggMFiCAzhWCQDYFkgyeN9tt29zZsVa7nU08eo0AAgg4ECCA7gCVKhFAIHoBAujRm1IjAggggAACCCCAAAIIIIAAAgjkS4AAer7mk9EUQyDJ4LlC5lp53my1ioHNKBFAAIGAAgTQA0JxGAIIJCtAAD1Zf1pHAAEEEEAAAQQQQAABBBBAAIH0CxBAT/8c0UME/AKNZtO2arXEUDaqVVMfKAgggAACVwoQQOeKQACBTAgQQM/ENNFJBBBAAAEEEEAAAQQQQAABBBBIUIAAeoL4NI1ASIF6s2nbCQbPN2s1qzcaIXvN4QgggEAxBAigF2OeGSUCmRcggJ75KWQACCCAAAIIIIAAAggggAACCCDgWIAAumNgqkcgIoFqo2HVej2i2sJXo1XvNYLn4eE4AwEECiNAAL0wU81AEci2AAH0bM8fvUcAAQQQQAABBBBAAAEEEEAAAfcCBNDdG9MCAuMKaNW5Vp8nVbbr9USD90mNm3YRQACBMAIE0MNocSwCCCQmQAA9MXoaRgABBBBAAAEEEEAAAQQQQACBjAgQQM/IRNHNQgq0zbyU7UnuOb5Tr5t+KAgggAACgwUIoHOFIIBAJgQIoGdimugkAggggAACCCCAAAIIIIAAAggkKEAAPUF8mkZggICC55vVqrVarcSclDY+yT3XExs4DSOAAAIjCBBAHwGNUxBAIH4BAujxm9MiAggggAACCCCAAAIIIIAAAghkS4AAerbmi94WQ6DVbnvB83ZbYfRkCsHzZNxpFQEEsitAAD27c0fPESiUAAH0Qk03g0UAAQQQQAABBBBAAAEEEEAAgREECKCPgMYpCDgUaLZatqXgucM2hlVdazRsq1Ybdhj/jgACCCDgEyCAzuWAAAKZECCAnolpopMIIIAAAggggAACCCCAAAIIIJCgAAH0BPFpGoEugXqzmXjK9Fqz6QXwKQgggAAC4QQIoIfz4mgEEEhIgAB6QvA0iwACCCCAAAIIIIAAAggggAACmREggJ6ZqaKjORdQyvRqvZ7oKAmeJ8pP4wggkHEBAugZn0C6j0BRBAigF2WmGScCCCCAAAIIIIAAAggggAACCIwqQAB9VDnOQyA6ge1azbT6PMlC8DxJfdpGAIE8CBBAz8MsMgYECiBAAL0Ak8wQEUAAAQQQQAABBBBAAAEEEEBgLAEC6GPxcTICYwlon3OlS9e+50kWgudJ6tM2AgjkRYAAel5mknEgkHMBAug5n2CGhwACCCCAAAIIIIAAAggggAACYwsQQB+bkAoQGEmg2W57wfN2W2H05ArB8+TsaRkBBPIlQAA9X/PJaBDIrQAB9NxOLQNDAAEEEEAAAQQQQAABBBBAAIGIBAigRwRJNQiEEFC6dqVtT7oQPE96BmgfAQTyJEAAPU+zyVgQyLEAAfQcTy5DQwABBBBAAAEEEEAAAQQQQACBSAQIoEfCSCUIBBbYqdet1mgEPt7VgerDVgqC+K7GR70IIIBA3AIE0OMWpz0EEBhJgAD6SGychAACCCCAAAIIIIAAAggggAACBRIggF6gyWaoiQqkZb9zIVQbjVSsgE90QmgcAQQQiFiAAHrEoFSHAAJuBAigu3GlVgQQQAABBBBAAAEEEEAAAQQQyI8AAfT8zCUjSa9As9XyAtathPc7J3ie3muEniGAQPYFCKBnfw4ZAQKFECCAXohpZpAIIIAAAggggAACCCCAAAIIIDCGAAH0MfA4FYEAAkqVrrTtaSjqR1r6kgYP+oAAAghEKUAAPUpN6kIAAWcCBNCd0VIxAggggAACCCCAAAIIIIAAAgjkRIAAek4mkmGkTkAp27XqvNFspqJv2/W6VVMSyE8FCJ1AAAEEIhYggB4xKNUhgIAbAQLoblypFQEEEEAAAQQQQAABBBBAAAEE8iNAAD0/c8lI0iOglO1btZq1U5CyXSrqi1bCUxBAAAEE3AkQQHdnS80IIBChAAH0CDGpCgEEEEAAAQQQQAABBBBAAAEEcilAAD2X08qgEhRIU8p2MWxWq1ZPySr4BKeFphFAAAHnAgTQnRPTAAIIRCFAAD0KRepAAAEEEEAAAQQQQAABBBBAAIE8CxBAz/PsMrY4BbyU7dWqNVqtOJvt25b6o+B5WlLIpwKFTiCAAAIOBQigO8SlagQQiE6AAHp0ltSEAAIIIIAAAggggAACCCCAAAL5FCCAns95ZVTxCihIrT3G05Kyvdlu///svVl3I8l5rhvEzKmqh6qWZXVrsmVNlqVuqVu2/8M5+3hv3+x9c+7Pv7HX2nf753jSPFm2ZFvqudVzVbGqSGI+6w3gZQWTCRZIAolM5JNLKbCBzBieCIBFPPF9EY77/aBU8hwQgAAEIFAMAQR6MZypBQIQuCEBBPoNAXI7BCAAAQhAAAIQgAAEIAABCEAAAltPAIG+9UNMB9dIQFHep4NBqVKkKwJe8nxSkv3X14ifoiEAAQiUigACvVTDQWMgAIFFBBDozA0IQAACEIAABCAAAQhAAAIQgAAEIHA5AQQ6MwQC1yOg6O7jwaA0UefqxWA8jvKcAwIQgAAEiieAQC+eOTVCAALXIIBAvwY0boEABCAAAQhAAAIQgAAEIAABCECgVgQQ6LUabjq7IgKnw2EYjEYrKm01xfRHo3AyGKymMEqBAAQgAIErE0CgXxkZN0AAApsggEDfBHXqhAAEIAABCEAAAhCAAAQgAAEIQKBKBBDoVRot2rppAtpb/KSE6dG1/3p/ONw0HuqHAAQgUGsCCPRaDz+dh0B1CCDQqzNWtBQCEIAABCAAAQhAAAIQgAAEIACBzRBAoG+GO7VWj4AivMsmqbUHu9LID0sWDV+90aXFEIAABG5OAIF+c4aUAAEIFEAAgV4AZKqAAAQgAAEIQAACEIAABCAAAQhAoNIEEOiVHj4aXwCBiaLOB4OgPc/LdCgaXvudl61dZWJEWyAAAQgUSQCBXiRt6oIABK5NAIF+bXTcCAEIQAACEIAABCAAAQhAAAIQgEBNCCDQazLQdPNaBLTPufY7L9sxHI9j5Pl0qhh0DghAAAIQKAMBBHoZRoE2QAACTyWAQH8qIi6AAAQgAAEIQAACEIAABCAAAQhAoOYEEOg1nwB0P5dAWaPO1VilkldEPAcEIAABCJSLAAK9XONBayAAgQUEEOhMDQhAAAIQgAAEIAABCEAAAhCAAAQgcDkBBDozBALnCZRxr3O3UOJc7eOAAAQgAIHyEUCgl29MaBEEIJBDAIHOtIAABCAAAQhAAAIQgAAEIAABCEAAApcTQKAzQyAwI6C9xCWoFX1etkNtUsr20XhctqbRHghAAAIQmBNAoDMVIACBShBAoFdimGgkBCAAAQhAAAIQgAAEIAABCEAAAhskgEDfIHyqLgUB6XLtcz4saWT3UGK/3y+l2C/FANIICEAAAiUhgEAvyUDQDAhA4HICCHRmCAQgAAEIQAACEIAABCAAAQhAAAIQuJwAAp0ZUmcCg/E49IfDMC1h1LnGhf3O6zw76TsEIFA1Agj0qo0Y7YVATQkg0Gs68HQbAhCAAAQgAAEIQAACEIAABCAAgaUJINCXRsWFW0RgNJmE05KmaxdmRcUrnfygpFHxWzQV6AoEIACBlRFAoK8MJQVBAALrJIBAXyddyoYABCAAAQhAAAIQgAAEIAABCEBgGwgg0LdhFOnDsgTG02kU59rvvKyH5L7keZnbWFZ2tAsCEIDAJgkg0DdJn7ohAIGlCSDQl0bFhRCAAAQgAAEIQAACEIAABCAAAQjUlAACvaYDX7NuT6bTmKp9OB6XuuekbC/18NA4CEAAApcSQKAzQSAAgUoQQKBXYphoJAQgAAEIQAACEIAABCAAAQhAAAIbJIBA3yB8ql47AaVClzgveyp0UravfSpQAQQgAIG1E0Cgrx0xFUAAAqsggEBfBUXKgAAEIAABCEAAAhCAAAQgAAEIQGCbCSDQt3l06903SXNFdE+n0tPlPUjZXt6xoWUQgAAErkIAgX4VWlwLAQhsjAACfWPoqRgCEIAABCAAAQhAAAIQgAAEIACBihBAoFdkoGjm0gSUpv10OCy9OFeHTkejuCc7BwQgAAEIVJ8AAr36Y0gPIFALAgj0WgwznYQABCAAAQhAAAIQgAAEIAABCEDgBgQQ6DeAx62lIqBIbonzyWRSqnblNUZ7sp8MBqXfk730IGkgBCAAgRIRQKCXaDBoCgQgsJgAAp3ZAQEIQAACEIAABCAAAQhAAAIQgAAELieAQGeGVJ2AxLn2OR9XQJyL9WA8jvK87Knlqz4vaD8EIACBogkg0IsmTn0QgMC1CCDQr4WNmyAAAQhAAAIQgAAEIAABCEAAAhCoEQEEeo0Ge8u6WjVxrp3YJc61NztH9Qg0dnbCzvzsNJuh0WjE/9bzOrwgwgs59N/6WY/KOBB/rl63aTEEIHAFAgj0K8DiUghAYHMEEOibY0/NEIAABCAAAQhAAAIQgAAEIAABCFSDAAK9GuNEK58QqJo4V8u1L/tJRdLL132uNRuNsNvpREEuUd5qNoOekya3LL8uI80DyXQtotCp/9ZJNoLrEuU+CJSLAAK9XONBayAAgQUEEOhMDQhAAAIQgAAEIAABCEAAAhCAAAQgcDkBBDozpCoEJBolHauSqt1cJc6VYp6jnAQkyPc6ndBpt0O31QrNeUR5Ua3VfB5Pp+F0OAwDnaNR0CIRDghAoHoEEOjVGzNaDIFaEkCg13LY6TQEIAABCEAAAhCAAAQgAAEIQAACVyCAQL8CLC7dCAFH6ypyt0qHJKhStldN+FeJ8XXaqrTr+91u6EmYt9uFC/Nl2twfjeLc0amFIxwQgEA1CCDQqzFOtBICtSeAQK/9FAAABCAAAQhAAAIQgAAEIAABCEAAAk8hgEBnipSRgFS5xXkV01sTdV6+WaUo871uN0abV+kYjMfh0clJkFRHpldp5GhrHQkg0Os46vQZAhUkgECv4KDRZAhAAAIQgAAEIAABCEAAAhCAAAQKJYBALxQ3lT2FQLo/dBVhsdd5uUZNe5cf9HrhoNuN+5hX/XisqPR+PxwPBlXvCu2HwFYSQKBv5bDSKQhsHwEE+vaNKT2CAAQgAAEIQAACEIAABCAAAQhAYLUEEOir5Ulp1yMwmu9vXtW9nxUxr3Tbiprn2DyB3U4nivPddnvzjVlDC7RQ43G/H0+2CFgDYIqEwDUJINCvCY7bIACBYgkg0IvlTW0QgAAEIAABCEAAAhCAAAQgAAEIVI8AAr16Y7YtLa56mnaPg6S5UrZXMdX8tswl90Pp2W/t7oZOq7VtXcvtjzI2PDw9DY9PT0NVF5/UYqDoZG0IINBrM9R0FALVJoBAr/b40XoIQAACEIAABCAAAQhAAAIQgAAE1k8Agb5+xtRwnoAiZiWdq76f83g6DaeDQeX7sQ3zUxHnt2skzrNjpvfUo34/HJ2csJBjGyY0fagsAQR6ZYeOhkOgXgQQ6PUab3oLAQhAAAIQgAAEIAABCEAAAhCAwNUJINCvzow7rk5A0eYS5hLnk8nk6gWU7I7T4TDo5NgsgVazGZ7d39/aVO1Xpaso9AfHxzG1OwcEIFA8AQR68cypEQIQuAYBBPo1oHELBCAAAQhAAAIQgAAEIAABCEAAArUigECv1XAX3lmlmI7R5qNRkESv+qFFABLn7Du92ZHc2dmJEedK185xkcBgPA73Hj0K/dEIPBCAQIEEEOgFwqYqCEDg+gQQ6Ndnx50QgAAEIAABCEAAAhCAAAQgAAEI1IMAAr0e41xkLyXKR/No820RzTFd+3AYFwJwbJaA9jl/Zn8/tBqNzTakArU/HgzCg8eP2R+9AmNFE7eDAAJ9O8aRXkBg6wkg0Ld+iOkgBCAAAQhAAAIQgAAEIAABCEAAAjckgEC/IUBujwQszRWhLXm+LYf61SddeymGs7GzE+4cHoZeu12K9lSlEVr88cnDh2w5UJUBo52VJoBAr/Tw0XgI1IcAAr0+Y01PIQABCEAAAhCAAAQgAAEIQAACELgeAQT69bhx14yAhbket+1Q6nlFnSsNPcdmCSjq/NmDg9Dc2dlsQypc+9HJSdwfndlc4UGk6aUngEAv/RDRQAhAQAQQ6MwDCEAAAhCAAAQgAAEIQAACEIAABCBwOQEEOjPkqgQUYW5xvo0ybjSZRHG+TZH0Vx3jMl1/2OuFZ/f3y9SkyrbldDQK9x89CtojnQMCEFg9AQT66plSIgQgsAYCCPQ1QKVICEAAAhCAAAQgAAEIQAACEIAABLaKAAJ9q4ZzbZ2RVNb+35LK2yjNBU6prpWuXZHnHJsnoJTtd2/dCt1Wa/ON2aIWKKPCx6R036IRpStlIoBAL9No0BYIQGAhAQQ6kwMCEIAABCAAAQhAAAIQgAAEIAABCFxOAIHODFlEIErz+Z7m0y1OYz6Z73Muec5RDgKdVis8f3AQ2s1mORq0ha14ME/pvoVdo0sQ2BgBBPrG0FMxBCBwFQII9KvQ4loIQAACEIAABCAAAQhAAAIQgAAE6kgAgV7HUc/vsyT5cDKJUeZ1SF+uSHpJc53bGlVfxdmt/c7vHB5WsemVa7O2KlA0uqLSOSAAgZsTQKDfnCElQAACBRBAoBcAmSogAAEIQAACEIAABCAAAQhAAAIQqDQBBHqlh+/GjR9LmM+luX6uy9EfjeI+59scWV/FsTzc3Q3P7u1VsemVbbPeC5LodXr/V3awaHjpCSDQSz9ENBACEBABBDrzAAIQgAAEIAABCEAAAhCAAAQgAAEIXE4AgV6fGaIYU0myeCrKvEbC3KMsWaiIcyJuyzfve+12UPT5XrcbtP85R3EEBnOJXsfPhOIoU1MdCCDQ6zDK9BECW0AAgb4Fg0gXIAABCEAAAhCAAAQgAAEIQAACEFgrAQT6WvFutHBJ4jNhPhfnG23QBiuXIDwdjcKkhosGNoh96ap3O53QbbXi9e1WK/6MRF8a30ouHIzHMRK9Dts3rAQYhUAghwACnWkBAQhUggACvRLDRCMhAAEIQAACEIAABCAAAQhAAAIQ2CCB/+///J/QbDRCq9mcPTYaG2wNVd+EwFjCfDyO0lyRpKQnD0HiXFHnpKe+ycxa7729Tif05vLcNXXb7dBuNpHo60V/ofQo0Y+OapmdomDUVLelBBDoWzqwdAsC20YAgb5tI0p/IAABCEAAAhCAAAQgAAEIQAACEFg1AQn07CGR3mg0zoQ6kaCrpn7z8tLockVVk3r5PNOYqp2I85tPtDWXoLTtOvMOSXRHpa+5GRSfEDgeDsP9R4/4TGFWQOAaBBDo14DGLRCAQPEEEOjFM6dGCEAAAhCAAAQgAAEIQAACEIAABKpFIE+g5/XA0emW60j14sY5m4pdwlz7mXOcJyAmMeKcPc4rMTUkyHcXyHN3AIm+maF8PBiEe48eBX32cEAAAssTQKAvz4orIQCBDRJAoG8QPlVDAAIQgAAEIAABCEAAAhCAAAQgUAkCywr0vM7EKPWdnRitLqEe5frOTiX6XbZGSlNJVkmO61Q69vgzAuupQyVGTtVO2vqn4irFBZ1WK+x1Oku1BYm+FKaVX/So3w/3Hz/mM2jlZClwmwkg0Ld5dOkbBLaIAAJ9iwaTrkAAAhCAAAQgAAEIQAACEIAABCCwFgI3EeiLGiSJbqme/XktnahQoVGUz8W49uU+k+aI8iuPohYZDIbDmKqdozoEWs1mOOh2r9Tg3U4n7onOUSyBo9PTKNE5IACB5Qgg0JfjxFUQgMCGCSDQNzwAVA8BCEAAAhCAAAQgAAEIQAACEIBA6QmsQ6Bf1ukdyXWfjUbQfytmXc/Fn+f/XXpwOQ2UHFcEtE6J8eyjn6ti38rU5uFkEsX5cDwuU7NoyxIE9D4/6PWulamijBI97/MqJj3X+38JHlW45KOHD8PJYFCFptJGCGycAAJ940NAAyAAgWUIINCXocQ1EIAABCAAAQhAAAIQgAAEIAABCNSZQNECfVnWFlOpVNfPOtLX0v/2z64jXu17lqz4TIInMly3Woznve7nlqyCy65JwGnaFbnPUU0C+93ujSLJryvfb0JLnzfpVhXOruHPo0Vlp4tpnGnCWSdu0p6i71XbPzw6itskcEAAApcTQKAzQyAAgUoQQKBXYphoJAQgAAEIQAACEIAABCAAAQhAAAIbJFBWgb5BJFRdIgLsb16iwbhhU3rtdtB506MIid5sNIJSzetR5yoPiXWJ9NF4HEaTSVycU/ZD2yR8/PBhbDcHBCCwmAACndkBAQhUggACvRLDRCMhAAEIQAACEIAABCAAAQhAAAIQ2CABBPoG4VP1QgJKz66IV9K0b8ck0f7lij5fxaE08Hvd7rXSwF9Wv6W52vq06PJV9MNlRJE+Hpd+rj/s98O9R49W2XXKgsDWEUCgb92Q0iEIbCcBBPp2jiu9ggAEIAABCEAAAhCAAAQgAAEIQGB1BBDoq2NJSTcjEKPNJRJHIyJdb4ayVHdLRh9ec9/zRR1ZpUSXMG+3WiuPNL/qICgSXQtGNP/1Xijj8dHRUTgZDsvYNNoEgVIQQKCXYhhoBAQg8DQCCPSnEeJ1CEAAAhCAAAQgAAEIQAACEIAABOpOAIFe9xmw+f7HaPO5ONx8a2jBqgnsdTqh02qtutgYgX6TSHSJc7VLe5qX7ZBEVwaGson08XQaPnjwIEbMc0AAAhcJINCZFRCAQCUIINArMUw0EgIQgAAEIAABCEAAAhCAAAQgAIENEkCgbxB+jauWiCurJKzxsKy866tM3Z7XuFajEXqdzpXSuWtv825JxXm2j5Log+EwlCke/VG/Hz4llfvK3ysUuB0EEOjbMY70AgJbTwCBvvVDTAchAAEIQAACEIAABCAAAQhAAAIQuCEBBPoNWfZzFwAAIABJREFUAXL70gQkAb2vORGsS2Or9IWHu7uhubOz1j502+0gUa+I9MsOva5rJdCrdCi1e384LNUe6R8eHYVTUrlXaRrR1oIIINALAk01EIDAzQgg0G/Gj7shAAEIQAACEIAABCAAAQhAAAIQ2H4CCPTtH+NN99Dp2ZWqnaM+BHrtdtBZxCExrqjyRYcEu67RfuxVPfT+kUiXUN/0oba8f/9+qSLjN82E+iEgAgh05gEEIFAJAgj0SgwTjYQABCAAAQhAAAIQgAAEIAABCEBggwQQ6BuEv8VVS7D5LIPw22LUpexas9EIh71eoW1bJNEl8dtr2IO90M7NK9Oe6P3BIIwmk01Uf67O+ycn4ej4eOPtoAEQKBMBBHqZRoO2QAACCwkg0JkcEIAABCAAAQhAAAIQgAAEIAABCEDgcgIIdGbIqgggzVdFsvrl7HW7obOBVOmpRFfKdu2PLpm/bYci0bUdwiYPyfz3HzwIbMewyVGg7rIRQKCXbURoDwQgkEsAgc7EgAAEIAABCEAAAhCAAAQgAAEIQAAClxNAoDNDrktAiaQlzSXQ9Eik+XVJbtd92mP8oNvdWKck0fc7nSjPq5yy/WkAJdAl0jd5POz3w71HjzbZBOqGQKkIINBLNRw0BgIQWEQAgc7cgAAEIAABCEAAAhCAAAQgAAEIQAAClxNAoDNDrkJAUaepNL/KvVxbDwL73W7QnuObOlT3swcHG21DUX3Xe/F0MCiqutx6/nD/fvxM4IAABNgDnTkAAQhUhAACvSIDRTMhAAEIQAACEIAABCAAAQhAAAIQ2BgBBPrG0FemYu237CjzcQn2Xq4MuBo2dNPR55Lnu51OJL/f6wWlcd/2Q+/Nkw1KdKLQt32G0b+rECAC/Sq0uBYCENgYAQT6xtBTMQQgAAEIQAACEIAABCAAAQhAAAIVIYBAr8hAFdhMRZlHYT4X56RmLxB+xavaZPR5Ks+NsS4SfdOR6EShV/yNS/NXRgCBvjKUFAQBCKyTAAJ9nXQpGwIQgAAEIAABCEAAAhCAAAQgAIFtIIBA34ZRvFkfJiFEYT7WfuaTSSDK/GY863p3s9EIh73eRrrfajTCXs6+64pA3+12axGJPhyNwumG9kQ/Oj0N9x8/3sjYUykEykQAgV6m0aAtEIDAQgIIdCYHBCAAAQhAAAIQgAAEIAABCEAAAhC4nAACvX4zJEaYS5QjzOs3+GvssVKnd1utNdaQX7QkuSLfdxaka6+TRO8Ph2EwGhU+Bqrw3Xv3WHyzEfJUWiYCCPQyjQZtgQAEEOjMAQhAAAIQgAAEIAABCEAAAhCAAAQgcE0CCPRrgqvQbePp9JwsJ8K8QoNXkaZKXt/e3d1IayXPFf1+2VEnia790JVRoujj3vFxeHhyUnS11AeBUhFAoJdqOGgMBCCwiAAR6MwNCEAAAhCAAAQgAAEIQAACEIAABCBwOYH/93//79BsNoNSIEtC7QCs0gQUXS5BrtPp2NnDvNJDWonGd9vtsNtuF97WXrsdOktGveszrtvpbH06d73fH/f7oej3fX80Ch88eFD4HKBCCJSJAAK9TKNBWyAAgYUEEOhMDghAAAIQgAAEIAABCEAAAhCAAAQgcDmB//X3f3/ugsZcpEumx3NnZ+uFU1XnSCrLLc31HAcEiiagvc+fFgW+6ja1m82gtPFXOTrtdtB9ikjf5kMR6IpEL/p4/8GDjaWQL7qv1AeBPAIIdOYFBCBQCQII9EoME42EAAQgAAEIQAACEIAABCAAAQhAYIMEsgI9rymSTWdiPfl5uxXUBgclU7WkuGX5RNHl8yjzoiNMy0OElpSJgMS5BHqRhz579nu9a4lwSfRN7NVeJB/VdTochmHB+6EfnZyE+8fHRXeV+iBQGgII9NIMBQ2BAAQuI4BAZ35AAAIQgAAEIAABCEAAAhCAAAQgAIHLCSwj0BeVcCbW51I9/W+4X42A4sajKJ9MnshyRPnVIHL1Rgj0Op3QWzKN+qoaeJXU7Xl11kGibyKVu7aNeO/evVUNM+VAoHIEEOiVGzIaDIF6EkCg13Pc6TUEIAABCEAAAhCAAAQgAAEIQAACyxO4iUC/rBbL9PiYCvadnbCjc/kmbsWVZ4J8Og3TuSR3ZLml+VZ0lE7UjsDh7m7c6qGoQxHv+93ujaurg0RXBLoi0Ys8tA+69kPngEAdCSDQ6zjq9BkCFSSAQK/goNFkCEAAAhCAAAQgAAEIQAACEIAABAolsC6B/rROSKJLrOc9SsWlzxen5p7W6ievS4jHU0I8OSfJcxLkes2Py5fOlRCoBoFNpG/f63ZDq9FYCaA6SPTjfj+MJ/pkKuZ4eHoa7j1+XExl1AKBkhFAoJdsQGgOBCCQTwCBzsyAAAQgAAEIQAACEIAABCAAAQhAAAKXE9iUQL/quDhq/Sx6fR7Frv/Wcfbogq8Q5S4RHqbx/6MU18+z/5oL8vlj3n9ftR9cD4FtIqBU6jqLOlrNZtjrdFZanVLQt5vNlZZZpsJG43E4GQwKa5Jk/bukcS+MNxWViwACvVzjQWsgAIEFBBDoTA0IQAACEIAABCAAAQhAAAIQgAAEIHA5gaoIdMYRAhAoH4GDXm9l0eDL9G6V0edpffu9XsyIsa1H0VHo79+/Hwbj8bbipF8QWEgAgc7kgAAEKkEAgV6JYaKREIAABCAAAQhAAAIQgAAEIAABCGyQAAJ9g/CpGgIVJqCsD7d3dwvrwar2Pl/U4G2W6EXvhX7/+DgcnZwUNjeoCAJlIYBAL8tI0A4IQOBSAgh0JggEIAABCEAAAhCAAAQgAAEIQAACELicAAKdGQIBCFyHgNKe73e717n1WvfsrjnVuiLQd7vdrY1Ef3R6GqbzrSquNQBXuOl4OAwfHx1d4Q4uhcB2EECgb8c40gsIbD0BBPrWDzEdhAAEIAABCEAAAhCAAAQgAAEIQOCGBBDoNwTI7RCoKQHtHd5rtQrpvaLdD3u9tde1zRK9PxyGwWi0doaqYDSZhPfYB70Q1lRSLgII9HKNB62BAAQWEECgMzUgAAEIQAACEIAABCAAAQhAAAIQgMDlBBDozBAIQOA6BIrc/7zTaoVeu32dZl75nm2V6JPJJDzu96/M47o3/OH+/TBkH/Tr4uO+ihJAoFd04Gg2BOpGAIFetxGnvxCAAAQgAAEIQAACEIAABCAAAQhclQAC/arEuB4CEBCB23t7YacgFHvdbmg1GgXVFmIa921M537c74fxZFIIxw+PjsLpcFhIXVQCgbIQQKCXZSRoBwQgcCkBBDoTBAIQgAAEIAABCEAAAhCAAAQgAAEIXE4Agc4MgQAErkqg0WiEWwWkVFe7ikrfnmUgYd/tdLZqT/TBcBj6BaVxf3ByEh4cH191anE9BCpNAIFe6eGj8RCoDwEEen3Gmp5CAAIQgAAEIAABCEAAAhCAAAQgcD0CCPTrceMuCNSZQLvZDPvdbiEIVNdup1NIXdlKOu12UP2KSN+GQ9HnikIv4jgZDsNHR0dFVEUdECgNAQR6aYaChkAAApcRQKAzPyAAAQhAAAIQgAAEIAABCEAAAhCAwOUEEOjMEAhA4KoEuu122C1oT3LJc0nsTR2S6N1Wa1PVr7zeR6enYTqdrrzcbIHa/1z7oHNAoE4EEOh1Gm36CoEKE0CgV3jwaDoEIAABCEAAAhCAAAQgAAEIQAAChRBAoBeCmUogsFUE9jqd0ClIKh/0ehuPAN8miX4yGITReFzIfHz33r3C9lwvpENUAoGnEECgM0UgAIFKEECgV2KYaCQEIAABCEAAAhCAAAQgAAEIQAACGySAQN8gfKqGQEUJSGprj/B1H5va/zyvX9si0YvcB10R6IpE54BAXQgg0Osy0vQTAhUngECv+ADSfAhAAAIlJpBNd6Y/6tNDr/vUaz6zXdI16b0uN33+srJd3qI6ntbORYgXtX9Rmje3cTgchoFWs49God1uh1arFU8def1cxCXLMu9+tyWvDLc/yyev3PSaPB7pmIzH49Dv9+Opo9lsxtOHrvVzemw0GvFUG9M2XTYfsm3IG/+UR9q+9F7fl70/b56m12bbmWWv/86bV9e9b1F5k8kkZE9d6zklrul7LK+dq/oIyZv3efM57csyc3tV7aMcCEAAAhCAwE0JINBvSpD7IVA/Aoe7u6FZwL7gkvR7Be21vswoboNEV/S5otCLOD548CD0R6MiqqIOCJSCAAK9FMNAIyAAgacRQKA/jRCvQwACEIDAdQikcln3W5CmZUm0Wv5ZpGaF2iIJqfss0LNl63mXm95vUavH9PD1eu4ykZ/lkNd+le22ubz0UT8fHx+HR48ehZOTk7C3txfPbrd7jlF2YUG2zdn2p/+dimi1xX1Ky3CfXU8qsV3WMmOYimlfL3H+4MGDcHR0FMdIfet0OrEdZqP/1qnXUtnrcfOcyRvbRULYsvayOaPy0yOv31m2qfR2e9wPPS4qI52jHoN0bj7tPs8bS3D9d7ogQv+tRRjpqcUZqmt3dzeeqUBf9D7MzutsHel8WLTQILsYIzv3s3PJZV7l/XadzyHugQAEIAABCKySAAJ9lTQpCwL1IHB7by+cX0a+nn4rTXyvoL3Wl+1Bb8N7si/bzkXX6e+5x/NF4Tct62n3f/zwYTguSNY/rS28DoEiCCDQi6BMHRCAwI0JINBvjJACIAABCEAgh0AqaPWyxWMqOSWgLaEdkWzJa+Hma1JBl8pxlZcn57Ni2LIyjYZO5W8qRP287tH1iySf2iZ5qetdruW1RW1ehO2nn34adN6/fz88++yz4ZlnngmHh4exH47UTiWx264yVZ/qzRPX4py2w8NiRlkJr/JcVhoJ7vvSMcyT8LrO7VBZiqqXwNUCAfXv3r178XUvEkgFeq/XO5O8EuiKxFf73D+Vref8vNvkcfLiibzIcwvlVKRn++I54wwA6v9l4j2tz/1wW/IWZmSFsfmlczcV6On7wm31+yaV4G6HeYi5o/1PT0+DTl1/+/bteKp/WZGftxgj2/e0/elcUzs9V9K3fXp9OibpwoG0X547T1vAwIcrBCAAAQhAoEwEEOhlGg3aAoHyE5A4l0Av4pA8L2qv9av0Z78E+7Jfpb3Zax+enNzk9qXv/eTRo8Jk/dKN4kIIrJEAAn2NcCkaAhBYHQEE+upYUhIEIAABCDwhYKF2mUjOikKLN0tzycCHDx/GaG397NTni+SxalcZErIWtJK3+/v74eDgID5vYZcnOFW+pK/Ettotqa37VJZFayoHF8nQbDRuKo51z9tvvx3efPPN8N5774UXX3wxni+88MJZHVnBadmriG63L406Ni9dpzbrVJ8V3a22p/3OptQ2S0t2MUz5ekTTRQR5/ZPI/fjjj8NHH30UI8/FUqe4iaHa48UBKkvt0qko9HSxhGWw2nzr1q14Or39IimtNnoxg+aJxk+cFOHvMUoXEXhu6FHt0qmf075nFz5kBXN6bbo4JI9dXrvTz4qUrRdgpOOSlevpf+v9Id569Clen/vc5+KpKPR0MUbego50UYLbJZ6W817UoOdSZmkfsv3OLjjIe93v17xHPkshAAEIQAACZSSAQC/jqNAmCJSXQGNnJ9za3S2kgbsljvauskR/dHp6YaH1Ogb0wclJeHB8vI6iKRMCpSSAQC/lsNAoCEAgSwCBzpyAAAQgAIF1EMgKdEuyVERmI7stmiXudCoN+AcffBA+/PDDKAcfP34co5tT4WaRnKYqlzRUZPdzzz0Xnn/++XD37t14Oo14XgSx5K6Eq8T2G2+8ESOhP/OZz8RTQtopsbMCOmW36DU9b8Grcn/zm9+EX//61+G//uu/wte+9rXw1a9+NXzhC184S3UuAZqKTpf7hz/8Ibz11luxjRbNjvrWo+5Te//oj/4o9luR7TrV77xI3yx/9yWbgt5CPxW32RT6Yqf+/O53v4vR55L3OiWnxc8i3NHLfl2CPY2g1vhqnPW6+6Kf0zZ5DqWZByx7Jc+1QEGcNH/EWyJf9TptvNoiLorQFifNFbUxXdCRbimQzl0LededxyY7xx3przngLAMqP7sAw9kOVF8q0Be9P3W/Fi34dGYD9VNz6s/+7M9iH1OBnr53XG66FYGfE0+Ng8508Yq4iZnOvCNvsUC6ICRlk12U4PmVvo/W8dlEmRCAAAQgAIHrEkCgX5cc90GgngSaWuA8X6i7bgL73W5QfWU8tJBgV1uWFbAX/Kr7f9zvh3FmG7BV16HyEOjroEqZZSaAQC/z6NA2CEDgjAACnckAAQhAAALrIJBNAZ0nl1Nh5p8lBR29LAGqiGadikKXXJWoldCTdJXks/TU/RakkrYShxbIEumSpJK1jkROH91/1fHb3/42/Md//Ecs+4//+I9jFK/KcqSyynCadLXTAt9lpJHOaVr0NP36L3/5y/DTn/40/Pu//3v4i7/4i3j+6Z/+6bk9wfPktsS+2icBn7bfAlSiUu1U1L36q6h2nZL/aks2klttdj1p6ncL32y69FQaW8i7bi1w0KIAnYr+Vv1OT++xcAS66nUUuMYsjZ7WmEuC6/WXXnopnupPWnfad0dsa15ofnzyySfh97//fRT5Gk+VrzHzoxj4Z9UhSS9GmiNpyn6zseTOps13mSrPIji9VvebqV5PU9On3M3f9/q1NG17ujhE16fbEGhxiU6/TyTTteDgG9/4Rvj6178e3wM+nKnA2w74+Sxb1SGWziign/2evHPnztnCknTbhTQKf9ECjPRz5rIsB+v4PKJMCEAAAhCAwCoIINBXQZEyIFAfAkUK9IOSp0qvqkQvSqA/7PfDvUeP6vPmoKe1J4BAr/0UAAAEqkEAgV6NcaKVEIAABKpG4Glpq9Wf9Jo04toyMU3hLmHuaGKLPclS75MtaeiU35LIlul+3eLb8tUpxHWfo7glbiWnJalV92c/+9kYzS0JqTTkOh2JrvslaC323R+JRNWtct0GPepwv37+85+HH//4x+Ff//VfwyuvvBJefvnlGC0sGaszFe/pwgNFeP/qV7+Kp9ok6atH3ydBKnmtSGT112m81W4L3zQaOm2zhbbK8qIASVNHh6tf3qs8ZZeKa7VLfVJKcS0+0KnIf7VTp8bb2QUcmS5Oaq/GUqdEsMZXzL74xS/GUwLeEevuqxcDOJuAxkHR0rrfAl199RiqzZ5jToWve7xIwgsNJOvF3xkD1H/vLS5eluze113lehGH056Lmw63WT9bXltE61H36hr1RRx16nn30eJd46G2e244Nb/G1NHnFuh6FDtnNkgFuvrhLA6p5HZfVK6luBYyvP7665Gl7nEfNZ56T+hM0/C7zRb/2c+rbFR5Xkp83UP0edU+6WkvBCAAgXoRQKDXa7zpLQRuSqDVaASJ7SKOsgv0+LdUBSPRTwaDMBqP1z6Ej/r98CkCfe2cqaA8BBDo5RkLWgIBCFxCAIHO9IAABCAAgXUQyJPjWTlmqSiZl6YYT6Ny8yK8JfYkk5XK3JHhkqySoBJ8ei6VwI5Yj3+0NxrxdBpvXWupKBmpqHBJdMlMR3BLQjoNuSW9/lvCV/dIvLu/EpCOAreYdAS16td1P/nJT8IPf/jDoEj0V199NZ5KuZ2K82wKcd2rduleRa9LLH/5y1+Oqd9dj2SvytSpn1MBbVkr5pa4aTpy8VPfJFH9uiKPJZkVIa72WAjrOl0vMe/9xt9///3wi1/8ItYtnn/yJ38S22eJrshllWvRrft1qu1KTa9TZWhfeP0sOaz7VY7Shaf70XthgnmqT94LXNHYij6X+NVih29+85vxVD1ePKDXlWVAEf2f//zn46l2OmJe5Vucq70S7jo1b7wQwQzUrjSy2xkSNIc9Lpb8uk6ve765DHHVwgedmqtefKG5ki5gcOS8uHtbgXTxgSPRJbO1IOMrX/lKZKxDbfDCAdXjzAF63tsdqD3qn+7XvPZcElu/b/Se0KIEnR6TdIGGFzb4MyWbzv5pz6/js4gyIQABCEAAAqsigEBfFUnKgUA9CLSazXDQ7RbS2SoIdIHQooKuthirSDr3ogT68WAQPn74sJC5QiUQKAMBBHoZRoE2QAACTyWAQH8qIi6AAAQgAIFrEEj3QLcQT/dCVpEWuNkU1Wk0ukWfm6DXJEcl0CXSLdAl/5yOWxLQEc0SkDqc6tuRtLpP4k+S05G9EoWWhpKcirKVKJRgTMW5xaGjfy3QVU8qDFWHxLFOSVFHLysCXSJc6c4Vff6d73wnyk7LS7UnTYntciXQFbmueyWWdc+XvvSlKIrVDwlvyfWf/exnUdTqNZ2S56k0NwMLcb3uCHvVq/7oFLs01bajliVlxUSP3ntcIlf9kkQXO6Wk1ykxrf5LgktGm5n3phdX7XMvea7TP4uF2i6JrkURTgOfRva7PVosYTEviay5oVNMlB7/29/+dmTkDAaS52Ipke5FBorW17h6L3TNH/VJHPMWcfhacXMkttrjSHDNWy28ECfNPXNKHxWVLw5q27vvvhveeeedKLnTaHtnTNA4+L1gdnpUG511QHU7K4Pmhk61zXuZe395PaYR6Kpf14mXFzYoAt0p+fW+cDs0FhpTC3S/F9I2px8XiyLN02uIOr/GByy3QAACEIDARggg0DeCnUohUFkCCPTrDd0ycn2Za+L3AEvsC3/Z3yMW6MvUt8w1/m4iS0YCnQj0680X7qomAQR6NceNVkOgdgQQ6LUbcjoMAQhAoBAClrQSdTocUZ2Va9lU73rd8tjXZiVcKtAl/SQAJfIkvCXRVaejkBXR62u8D7lksoWf7rXIlCiVoP7Rj34UhazTe+t1R2irHkv7VKCrrWqnyrawlFxVdLP28dbPjpxWmnOJZkW7//mf/3k8JYodJe692v2HvPv/b//2b2cCXXJaabol0i1wVa/arlPiV2Xq1P2WrPrZY+E94iWxzUgMJHN1qi8W63reAlb3Sd6Ki1N3p/Je7XAEtBj6Wsndt99+O54aK78maZ7dy1sMFF0vwa2oZ5dhga7XHVHutqnPGhPvY69x0gIFnWJkea3XJYcl2R3lLoFujpozb731VmynFhF4XFSfFyJ4DoiP2qZT89bzTnU5g4H3FBcjtdULRzRXdYr9f/7nf8Z2ew9zp9R3PZ5Xmpdqq9iInxc7aHwt/TXPLNA1L81XfXG0fPo+dHt0n6PLda23M5BA95GNQNfcSRcRaFzy3uPZD530SyoEeiEfyVQCAQhAAAIrIIBAXwFEioBAjQiQwr36gy2xXUQK98F4HLTfOgcE6kIAgV6XkaafEKg4AQR6xQeQ5kMAAhAoKYF0X2hHr0rcZuWa/zuNiE2jry3YfZ3Kcgp3peB29KwknqJjFe0seSnZrFPC0vJVdTidu8uVAJaklZBU+/7lX/4l/PM//3NMCe7ndb8j0NM90C0sFa3r8lS+xbrkp6KoJbkVieyU3hKTinRXJLQkuE7V5dct0NXnNALcAl2SX+JXEl33eTGABK0j6MVA16h+tUnRzTrFz9db8EqEe+9rlSF5rFN1i6muU3nqp0StU4g7Db4WF4itot91SqArJb1OR/BLuis1u/oscf3iiy/GxQUq23ufO2uAHr0HusZF13gfde8ZLkbpvuLep1xR2OKrxQmS0I5A131Oh676Jas1fySaxVFS2gsLNPYS4TrVL9et+pza3SnN1U4vklAdqlunOGreaD6Ko9O2qw7do2vNX+30uEl2m6+j7sVO5XnLANWnsdWjU9crcl3R6DpVvjMAaNzUT213oHZ4/3RnedBzutdR5o7I1/Nm4D3QNR/VZu9v78UVmufp4o903ub9bGGefSzpRxnNggAEIAABCJwRQKAzGSAAgasQaDYa4bCgPdD3e73QrEha9Ksw3PS1ktqjeVDAOtuCQF8nXcouIwEEehlHhTZBAAIXCCDQmRQQgAAEILBqAqn09c+W4ulri+rN7oEucanDglNyV1HoihB21LAevfe4JKcjiCUTFQGuUzJUIlKRyhLBit7VzxLYkr0qQ/L8n/7pn6J0/vrXvx5PSVDLbYtm9cd7Yysq2DJXsjFNQ+4odpVhESvB+qtf/SrKZEVq65QodrSxJKcPL0TQo6Sw0rfrdBpvlem9sR1prr653xLVkqOSqDolni0+Lcclwh01rz55X3O1wxHJ6p/7a1mtxQniKpErdk4fL8ZeGKAIa+8fr/qdFlz3SNaqfEdRW9Drv8VbCw+yiw+cbl/j4Mhp7y2usVQaeLHVqdedxl79lkxWJLdFvepLU83rNfVJzzuluhhIruvUmPsaR3WLieePxsILFTQGThmvR88PjZszJXhO6TVlJFDqfQlwjZm4as5Ypqs8l+0ocJWjPulU390vsfHiDz2vBSfe7sB1+70kRnofqew07b9ed3163u9JjZfap9MLMbyowVsPpIte0u0YNKfz9kQnAn3Vn8CUBwEIQAAC6yKAQF8XWcqFwHYSKFKg73W7cX9xjtUSeKwsXgUI9P5oFJQungMCdSGAQK/LSNNPCFScAAK94gNI8yEAAQiUjEAqyPPSNFuued9zNz8Vbb5P4tFptyUvnS5cYk+CXI+OqE2jtiXQHY2ryG9HQ6tu75UtmSupqIhl7UGufbIleiXP//Ef/zHKz+9+97vxlMh01LDTwDttuIW8ZalkteWr6nN6b4lk7x0tcW6BrghoSWIJ5XQ/6VSge+9riXdHeYuF+qx2mYt+dhmSuZalkq9KEa5TEfRiotcl0HVK3Cs6/L333osLCyx7FQFtmat+S7KLn8WqJPI3v/nNeKqfEsDef92LD1S+RbHq9zVaMKB+S0x7TMTOp8SxFhZo7NQnC1/PkzS9vdumsVA/LPJVbppeXf3SOHkOak5ZoIuV+yeBrywCEtJi4GvE1wsaFDGuPd81h1555ZWYJl6svBhAKektpjUfPUbq8ze+8Y0o3c1Z7VSbtTBC/VdK/29961tx/JzxQAsDFBGu6Hnx0BgqMt2R8CrL+6/x61vLAAAgAElEQVSLjaW/+qR7dK/Ks+zX3BFT3actBbSwQe8Z7zuv95XKUz+0aMD1qFzJec1XP5cnyf3+dvaJ9LMg+xmBQC/ZhzjNgQAEIACBhQQQ6EwOCEDgKgS0J/at3d2r3HLta3c7ndDOZHy7dmHceEbg4enpuUXA60JzOhqFUwT6uvBSbgkJINBLOCg0CQIQuEgAgc6sgAAEIACBVRLI7leelWOpQFe9aRrnrIiT3HPUsF6T8JOIlDyXAJfIdQR6Kjd1j0SkBWqeQJfE1inhKvkpCSohqRTuOlW35Lmet0BXHZKhErXeD1yPish2v/TfEtGS6JK1iu6W8LR4lDh2Cnc9eq9wPe/I8DQCPY2y1vUW0I64l2B1BLrluPc2l/zVKRGqlOU61RaLc/VLp+5Tim+dkqiOspektYjVWDkNuaL/JWQliLXwQGnSVablvnjoOUlgPe/03qpfkljXObW9pLMinHVqvCyg1U5LeHHRsWhuiZHu1ZhrPCWEJbg1VorWVhuc8l3XOmpb4+P06+LgxRAqS1HoOsXAY6R+eL7+4Ac/iNkKlBXge9/7Xjw1hp4bEt6eY95HXfdLYIuLJLnboXos0MVY8+7VV1+NCy68SEJz3WOo8RIfnY4CFxtHxetnjZvuV3nel12sXbfK1XtJDMRKEfCaJ07hrnI1F7SIQNdYhKsMX5N+bmSzTqSZJyTas9dmI9GR6Kv8FKYsCEAAAhBYFwEE+rrIUi4EtpPATgjh9t5eIZ3raXF1q1VIXXWq5OjkpJDungyHoT8cFlIXlUCgDAQQ6GUYBdoAAQg8lQAC/amIuAACEIAABK5IwHIsT4pZNOdFoWb3RE7lseW6ZFy6B7qimxVBLeHnayT8nJJcAlT7Rev0XtR6TXJTQjIV6LpW+4vrlEC3BJZctaiUXHX6d0dLS/5KYutUtK5TuOtnR18rJbeizXUq2lfCVHuaSxJLqkooSxSrLyrHhxg4Ulnt1X2KfHZEux7TNPbeEz5Nqy2Zq3sl4CXXnZbdkei6X/JcixIkTR3drmsVtaxThwWz+UvqSgTrVKS308tLDHvxgdpnCez2qw/ew11cnBJebBXxLJErDipX0e0SxY78Tqeipa4YSbxLRIu9Iq51aiGAU7irjy5D5YuJ5LAj1LXQwZH+Et6Oihcjp5IXW0ddO9W/xlKLLHRKoOte9V/ley92/bfT82v81SeNu7MWKA28Fx9oLr322mvhL//yL+M4qT71Q4tGxE/CXmPr8rxtgVioTp3iIdEtie4U7hpbPefxykaga9GBou693YFe1zzXqfb70OtiKomePbISPZstQNcvc80VP264HAIQgAAEIFAYAQR6YaipCAJbQ0ACXSJ93YfkuSQ6x+oITJTB7vR0dQVeUtKxtuYajQqpi0ogUAYCCPQyjAJtgAAEnkoAgf5URFwAAQhAAAIrJJAn0FV8VrZdFpEqOSo5qchaR21LVDtCXSLUkcCKwPY+3d4DXa9lBbqi0JXWXHJa0biSm97HW5LVqbQlmCV5JWolbCVuVZ4jgtUXiUhJWolHyU4JcQlHSVOl71b69h/96Efx0ZJYacIt2xcJdEegq40SsSpPclcSVRzSRQSO3lcbJLp1rwSs+ug9rJ0GXPV5j3T1zxHtYud90jVukrGS3RLoikJXueqPznTxgRYOSADrlHx3RLuYewGAJKz6oAhwSWedWpCg6H2d4q0FDDrF1ospxNcSNt3H2yn7xV3tUgYAMbEwTqPYPX/0KOZedOCo7LSv6pcjrtM5plT///AP/xAXQygKX9sASKB7v3PND72mRRLi4fmhcda8UlS7U8pL1iuzgNiI71/91V+Fv/7rv44C3e8XCXTJc50aH7VZ7XG5YiFuWhBiga5xFlctjtD9+m/JezHxXvJqr0W/FhR4mwGxcDYAleHFBypDix/E5LL3aN4imrwodS0QyGaeWOHHDUVBAAIQgAAEVkoAgb5SnBQGgVoQONzdDc2d9St07be+3+3WgmlRnRzpe4WC0qo/6veD6uOAQF0IINDrMtL0EwIVJ4BAr/gA0nwIQAACJSaQynL/nBeVmu2CZV16bRqd7ghoPXoPdKc0l1SUFJTA1CnRKIEu8adyHUWtSF3JRkX/WrIq4lqRuDoliyUTFcUriepU7JKK3mvaAl3XSkzrOglB1612WG6rDZLdEqgqX9HaEqwW0BbhiyLQJUUlwCXPdep6SVjJTO97rr76SCPXJU8lcnWqjY5OVpt1ip1Y6JT8dzp0sbRslwSWpFZEspjpGsle9UdtkaD+4Q9/GBcGSLh+//vfj6ci0L2wQXugu/0SsJLoKl9l6/T+8ZLfksRKvS/ZLJHvMhyRbfGqR/XVKde1uMEp5jU3xEin2meRr3mjtmjRgMZc5Wt8nWpe46YxFguNh8S4RL+ks9qp11WGTo2126lMBY6g1zxxFgSJch9KKW9J7cUVKk9cJNHFVpJb80KLF7x3uspVfWqz2qu6NHZ+XWU4Al3vFUt/zU3x0Knr9bz6YxZipzIl2cXfc15t8yKU9FHj6bT3kuxedODFDE7XnhXo2YUz4qHnEOgl/gCnaRCAAAQgcIEAAp1JAQEIXJXAfq8X2pktja5axjLX62+Aw15vmUu5ZkkC/dGosLTq2mt9PJks2TIug0D1CSDQqz+G9AACtSCAQK/FMNNJCEAAAoUTsASXoPPPFmaWd9lGWbI5ZbleT8WchbqEsGSiHl2WhJ/ksE5FXTuNtwSjJLgFutOFp3LTe6RLRDsaVyLT0b2SrJbNel6RujodoasyJUZ1qj5HUavvbpPEpNNjS5xLmEpoS5QqkjxN4Z7ugS4mTi2uCG5Fx+v0HuKSoRbAFujmKH76WZwU7S5xr75Ykjp9ueSyI7glhHW9hKokttPfe2939c0R0JLLlqmSz94/XgJde3jrlHB1tLPGRPtt6xQLtV1tkfzVKSmv6HHtra5xVd3qpxg6StzR8SrT88F7oDsFvKK0xVaHRb3G0mn2PX9Uj8dNLJwW3VH2EssSxB43jYNTu3seqW71Q/WIgfcpFy/vNa9rJKd1r65x1gTPDfXVCws0r9IFDs58oLlmQa7IdHHXdd5HXfVJsutUeV7YIIGueaMFA5pXEu/qq99Xmh/OqKCyvOe9WHixgOa890PXvV4A4IwJaqNluspNj7yoc7+et0Cm8A8qKoQABCAAAQhcgQAC/QqwuBQCEIgEdjud0C1ob/KDXi80Coh2r8vQKvq8qKjwB8fHYVoXsPQTAspC+T//7u+Y80wFCECg9AQQ6KUfIhoIAQhAoJIEUoHu9Nt6zsJbAjRPtOlap8HW674+lW2SuJKfenQEq+Sg5J4EoQSuRabKkySVzFT9Thfu/bMlVSUjJUElBJ2eXMLSdUp4WjZLSEqGSiqmAl316lS/FL0sKanDklRt8H7iEpqS6BLK3hddbfB+7mpTVjyqH4oi1n06LaD1aNEvken7VLfbLyntCHRFWktq61SftDBA/dOCAgletV3t06n7xUWnXvfCAPXJTFWOftY4KareaciV0lypzc1Er0tIOw25WEjW6l7Pj1TS6zmVretUn/qotnsv+myae42LTrVffVU9EsBmrj7qHt2vRQLqi67V6xLSmh/eg17laGy0RYB4WrJr7mjcNf4W27rHae7Fy+OjOSyJrfFVX7zoIl1E4jmjNnlhgaLePY/VX9cjYe95pzGXsJdAd3S4XtO9OjUHvW+77lM/NHdUt6PsvZe7nvNiEs2ZlJfHRfNczDSnNQ5ut8ckZZu+r9O5mI1AT9O2k8K9kh/xNBoCEIBALQkg0Gs57HQaAjci0G23w25Be5P3Op3QySxovVHja37zw5OTQqS29lo/OjmpOW26XzcCCPS6jTj9hUBFCSDQKzpwNBsCEIBASQlkxa+amcqzNGVzKs7S+9L9ri360u5KfCoaV4+OKpYYtNCTOJUgVSpwRdX6GpXrqFrLakXaWiQritZRvBKlko+SprrfadLTFNUW6BKQql+nXtc9ulfS2PVIAluMSmhLJqt9Ti8vWWw5rPtSZk5fr+udjtsCOr1P7czbS16cnKZb7VFbJM5T8S4uYqV+Owpczzl1vV5zanfd70hmS2eNj6Wz5LEEriLInX5dfdKYuR1mobJ8iJtEsyRwun+8ykjTzXs8zUjjqut1v8ZE0fOqR/+t9jn63OnONV4SzhLlXgCg9pi/7nNKe4+/5oZ4eAGGuPj0fuRqh/chV58cza3nlfpebVMUu+e6+WvOOGpe13jhgOZmNkpb/622Strr0XNUIt3zUaydZUD1Oa282p5md3A70iwOylCgMRFjZwZQenyntBcjR9C7/+qH2Ylx+l6+7GMqbw/1y/ZVL+lHHs2CAAQgAIEaEUCg12iw6SoEVkSg3WwWtje56lLEO8fNCSid+uN+/+YFLVHCUHWdni5xJZdAYHsIINC3ZyzpCQS2mgACfauHl85BAAIQKJxAmj5clWeFWCrXsrI3T75nJbuukYxUSmkJQ6eR1qP3Q/ee2E6b7ehkCUFHxqcC12nB1V5H9EoWW0jqeUcvW8jq0VJU0lliUuXrsEyUdPXe3ZKMEsE61XYJST1ahEpcOtW5+py3iEBi2WJXAlv3Siw7mj7dH9yiX+1R+7xvu/ph6W3pn6aMt8SWyJZotkT1WKoup7TXoxdE6DpHQKdR2xoXX+P94x3JnC5K8F7mGrN03DQeaq+iwCWW1eZUoJtTmgbeGQB0b56ATnmJoViqLxbJEuWSxo42d4S2tyMQC3HXHNJ9TrGv+5zaXWNp6a/XXZ6u8VzxHuj6by0+UJp19d1bDqivGg8tDpCk9/xJU6er3xb7XuCg/nmPdHH1/Nfr7pPb7PF0lL8j3vW808Or7U7xr+e9EMHtSQW65nw22jydO9nPhLzPg8I/tKgQAhCAAAQgsCQBBPqSoLgMAhA4I6CU6rd2dwshwj7oq8Pc1+Lp+d/3qys1vyTVczIYrLsayodAqQgg0Es1HDQGAhBYRGBZgZ6NJiLdJnMKAhCAAASyBPJ+V+iaVKLnCXa9nqZ71j36b9/n132NRKBOCdJUAlvs6TqLTD3qOklESUOXLfkn+Sn5Z8Gr1yQjdTpVu4SmynPZaeS698O2aNZ9OtJoXJetdvpei07d5yhki2aLb4thy1496j5L+zR9tsfB10oEp8zTtPPqh9N462cJTz2mItx8xc4SVXVYMDsCWRHS5imRa9EsXo5cT6PiNQ4WuB43R+2rft2ntqpePXoxg6RuGhntNqcR6BbCTrOuevSzpXc6n9wPleMoakd7qx0qy9JZbVC/9Kiy/O8f3ycWlvfeekDXian3VHd5KsPX6DmXpXY6bb7qcvS+ynZmgDTDgvcbVx3pAgK3WeV6oYf64/apfo9tuhhAfdH7Qe31nPB7QffqPi9s8PtZ5ep6y/zsHujZ97Pve9qCmuznBZ+yEIAABCBQTwLZTDx53z+k/6Ys6vsJBHo95yO9hsBNCdze2ws7Ny1kyfv3ut3QajSWvJrLFhF4NP9bsghC2mt9UJCsL6I/1AGBZQgg0JehxDUQgMDGCWQFevoFc9o4R+z5y+O8lLr+En3jnaIBEIAABCCwUQKWZ5elY170++ZpDdd9lop6tNiWFE1/N6VS01G6qeC3RE4Fr+q2iNU9lse6z2WrPkes63ULd/1+tKB3JHmarl7ts2R0xLAeHU2t1/Ki7dUmP6/60rTyEvW6z0c2ot/Pp31xlLolcsrMke/mm8peleX+pG32734xMg8952tSme9ydZ0j88XK7VYZeeOWSv/sOHtMLYQ1Bo7adkaArMxNI9AdBZ7yV1luh8fXiyPMNM0yYIntfyt5vqhMcXB5KsPt9HNqr6S294aXBP/mN78ZT0Ww+3rPO5XnMfP7ywLBbTV/tdFj6vo8Rql0MIO0bJXhfqXjls41z2c9el6lbUrfy5d9FjztPc/rEIAABCCw3QSyCy3T30H6PZn+2yUlkc3WU4RER6Bv91ykdxBYF4H9Xi+0C5La7VarsD3X18Vr0+UWmb5dfX14ehpUJwcE6kQAgV6n0aavEKgwgb/9/vfD37z22oUeZL/o9B+njpjyF+/ZG/MijiqMh6ZDAAIQgAAEIACBtRBwlgSlSP/1r38dT8n/l19+ObzyyisxZb1lf9qArKi3MEijyouQCGuBQqEQgAAEIFBLAtlFYV6YqAVt6aI7w0kX+HvhWjYDzzpAItDXQZUyIbD9BHrtdtBZ1FFUyvii+lN0PafDYWER4dLmR8fHRXeR+iCwcQII9I0PAQ2AAASWIfDfX301/Lfvfe/sC9o0Xe6iL2v9pWy6v2r6h+wy9XINBCAAAQhAAAIQqDMBRXZLDCgC/Xe/+13cB10R4l/96lfD1772tbP97fPSnmezPGS3OSDiu84zi75DAAIQqBaBvAh0C3JHoGcXlKUp3tXbNDvLOlO7I9CrNbdoLQTKQqDVbIaDbrew5vQ6ndBpNgurb9sqUkR4UQFiw/E4PO73tw0h/YHAUwkg0J+KiAsgAIEyEPhv3/1u+L9feeUsLVqabjbbvrwUqJddw5e3ZRhh2gABCEAAAhCAQBkJOLuPItHffffd8M4770SB/tJLL4XPf/7zQfvcL/q31KJtEpbZPqGMLGgTBCAAAQhAICWQSvD0e4h0O570+nRLmjQjy6Kt565LG4F+XXLcB4F6E9D+59oHvaij2WiE/QKFfVH9KqKewXgcTgeDIqqKdZwMh6E/HBZWHxVBoCwEEOhlGQnaAQEIXEpAAv3/evnlmBbN+4ouuiGbDnTRH68ghwAEIAABCEAAAhBYjoCi0D/++ON4Kir9zp078ez1emcFsChxOZZcBQEIQAAC20cgG22e9tC/Hx0IoNcQ6Ns3B+gRBLaBwEGvF1oF7YMuXnudTlDkO8fVCDzq9+PvkaIO9j8vijT1lI0AAr1sI0J7IACBXAJ5KdwdEZVNfZYV7Om+Y7onXd2d3gt6CEAAAhCAAAQgAIGLBPTFv/4N9fjx43B8fByUqnZ3dzee7cw+idltdtL9YmELAQhAAAIQ2AYC/h7Bi/fztijJy5qXLvYnhfs2zAT6AIHtI9Btt8NugfugE4V+9TmkdOonBUafT6bTcHRycvWGcgcEtoAAAn0LBpEuQKAOBP72+98Pf/Paa2cpQvXHpiKh9AWuTh16Tn+k6ovcVqt19py+8PV1ekyj2FMJXweO9BECEIAABCAAAQhchUD2y35HzGUXIabiPBUKrquo/fmu0jeuhQAEIAABCFyVQBpp7t93+h4i/X2n7yP8vcNVy1/F9aRwXwVFyoBAPQlIaB8mGaaKoLDb6YQ2UehLoy46+rw/GhUq7JcGwYUQKIAAAr0AyFQBAQjcnMD/kEB/9dVze2xajDtljQW6/1Dt9/vh5OQkRkr51P6d+uNW16QRUXype/MxogQIQAACEIAABLabQCoDtJBRZ5o6UP+2SiPuLBacDUh00n9zkfJ9u+cLvYMABCCwTQTytoZLf+/t7e2F/f39eHY6nXhms7Rkfw+az6p/HyLQt2nm0RcIFE/gcHc3NHe0I3oxh/5+OGAv9KVgD0ajcFrwXuQS9qN58NpSjeQiCGwRAQT6Fg0mXYHANhP476+9Fv6f730vSm9/MZv3ZWy6AvzBgwdxn85PPvkkfPrpp+HevXtBz/l+rxJf9R+r2zwO9A0CEIAABCAAgXoRcLYe9brb7cZT/3bSQsXBYHCWCSj9N1g2ba3/zZYXtc6/w+o1n+gtBCAAgaoSSDOwpL/z/B3FnTt3wmc/+9l4epsT/c5Mj0VbyKXZXlbBB4G+CoqUAYH6Eui120FnkYdSx3fn2USLrLdKdel3yKPT0zAtsNGkby8QNlWVkgACvZTDQqMgAIEsAUWfS6B7//Jlvmz98MMPwzvvvBPefffdoJ8/+OCDKNLTFO5XKY9RgQAEIAABCEAAAnUioC9pvA2OfrYQ0L+llNVHp7fSERdn+ckKdEv4NGuQrk8XRtaJK32FAAQgAIFqEfBCMEt0//6yENfzL730UvjKV74ST0ei6/dmmnklT6DnbXtyUzoI9JsS5H4I1JvAJtK4i/hBrxcaBUa+V22Ute+59j8v8iB9e5G0qauMBBDoZRwV2gQBCFwg8D8UgT5P4b5odXY2Dfv7778f3nrrrfD222/H6PP79++Hx48fh4ODg3B4eBi/BF7HH6sMHwQgAAEIQAACENgWAkrTLkmuf2cpHa2i6STIh8PhWQp3/xvMCxMl2NMjG4Hu6xHo2zJL6AcEIACB7SaQ7nueLgrT9wv6nkGZ7iTQv/GNb4Svfe1rUaArpXuv14tbnaS/97LfZzg4YJkggWUpI9CXJcV1EIDAIgKS2a1Go1BArWYz7HU6hdZZlcokziXQiz4U8T6aTIqulvogUBoCCPTSDAUNgQAELiPwt9oD/bXX4iV5f1jm7Uf23nvvhTfeeCOe3gNdX/Z+5jOfCS+88EK4ffv2mUCHPgQgAAEIQAACEIDARQKS597rvNVqBZ0S5alMsCB3BLoEevpvszTiLk0JTyYgZhwEIAABCFSJgH/faQsTnR999NHZov3Pf/7z4Vvf+lY8Jc+1YF+LzvR71BlY9Psx+7tvleLcLBHoVZpVtBUC5STQabU2IrNJ5X5xPiiN+uOCU7erFePJJDw8PS3nBKVVECiIAAK9INBUAwEI3IzA3/7lXwbtg77oyBPoSt3++uuvx1N/3Eqe67oXX3wxns8//3wsbh1/sN6st9wNAQhAAAIQgAAEykFAX/r7y/80YjyNoLMg9+uSAzrSqDv3xvJB/22JUI6e0goIQAACEIDA0wnod1u/34/fMeg7h9/85jfht7/9bZBAf/nll8N3vvOdGHkuea7MLV44pt9/3k4u/Q6CCPSnM+cKCECgeAI7IYRbe3tBj0Ufe91u4dHvRffxKvUd9/sbiQJXxLtSuHNAoM4EEOh1Hn36DoEKEbhMoGdTt7tbqUB3+lF9UfuFL3whnnfu3EGeV2gO0FQIQAACEIAABIonkE2/7hak8jv9t5j3P08j1HVPKguyqWyL7xU1QgACEIAABK5HQEJc3y9ogb62jPvlL38ZfvWrX0WB/t3vfje88sorUZy32+2YtSXNwpK3+EytWPWCMiLQrze23AUBCJwnsKvtm1qtwrHos3Jf20axH3o4HQ7DYAMSexpCODo+DnrkgECdCSDQ6zz69B0CFSKwSKCnX9hmI8lTge4IKP0B++UvfzmeSuXOAQEIQAACEIAABCDwdAL6N5cj0bNRdHn/HkvFu6W6/q2WXfhIJqCns+cKCEAAAhAoD4H09+Hvf//78OMf/zieWqT/6quvxtPbnTgjS7b1LkO/V/V70JHpq+olAn1VJCkHAvUm0Gw0wmGvtxEIqlsSvc6Hor/7w+FGEKjuTey5vpHOUikELiGAQGd6QAAClSCQCvT0i9c0gskd8Rex6R7oqUD/0pe+FHRqH3QdfHFbiSlAIyEAAQhAAAIQ2DCBdP/yNJ27mqV/k6X/pkpT1qb7vSLQNzyIVA8BCEAAAjci4AVikt8S6D/84Q/Dj370o/DSSy+F733vezEKXdHnkuIS6Y46z2Zi8RYp/n2q61d1INBXRZJyIAABpVPvrPDz6SpEW41GUP11PBR1rujzTR1HJydBe69zQKDuBBDodZ8B9B8CFSFggZ6mP8trerp/2B/+8Ifw5ptvxrRqFuj6o1Qrw7/4xS+Gu3fvnv0xWxEMNBMCEIAABCAAAQhsjMCiNLR5DUr3Tte/vyzREegbGz4qhgAEIACBFRCwQNfvud/97nfhBz/4QTxffPHFmL5d+6A7hbtEun7/6fdgXvp2leHnF0WrX6fJCPTrUOMeCEAgj8Amo9DVnlazGfY6nVoNzmA8DqeDwcb6TPT5xtBTcQkJINBLOCg0CQIQuEggK9Dz9j1P5bl+fv/99y8IdK0A195k6R7o6R+ysIcABCAAAQhAAAIQOE8gL+OPrlj0vF5zunc9OjWt5MBVJDzjAAEIQAACECgbgTSFuwW6otD/+I//OMrzb3/726HX651J9PR3oPri7Uyy25+sMjMeAr1ss4b2QKDaBDYZhS5ydYpE33TkuXgfnZ7GQDQOCEAgBAQ6swACEKgEAQn0v3n11bO2ZgV63h+fikB/4403okR3WlGtAEegV2LIaSQEIAABCEAAAiUgYOHtf0v5C/6sCM9GzhGBXoLBowkQgAAEILBSAo4+H41GcaGYUrj/5Cc/iefnPve58J3vfOeCQNfvx2UW7SPQVzpUFAYBCKyQwKaj0NUVtWG30wmNnZ0V9qxcRW1yz3OTIPq8XHOC1myeAAJ982NACyAAgSUI/O33vx/+5rXXzq7M2z/MEt1/oGoP9Ndffz2e3ldMAl3R55LoaQr3Vf6xukR3uAQCEIAABCAAAQhUgoD3MtejU7Gr4Rbk8QuteYr2vD3QdZ3TtzsCPe04/warxDSgkRCAAARqT8DfN0icD4fDeGrB/s9//vN4KoW7os91drvdeOr7Bx3p4jP9txelpa+tEjAR6KukSVkQgIAISF53W62NwtBnqdqhiPRtO070e2U02mi3tOP5Q/Y+3+gYUHn5CCDQyzcmtAgCEMghYIGe9yVrGhnlP0B1XVag6zntRSaBrpM90JlqEIAABCAAAQhA4HICFuj695ZFuO7w8/rZzy9a4OiFjFmBgDxn9kEAAhCAQFUIXCbQf/GLX5yLQM8KdPcxm0lvXb8HEehVmVW0EwLVIaDI78Pd3VCG+O9eux06G5b5qxq58XQa9zsflyBl+ulwGHRyQAACTwgg0JkNEIBAJQh4D/RsY9M/QLN/jGZTuOterQD/4he/iECvxKjTSAhAAAIQgAAENk0gTdWutjgNrdPY+r+zEiCb4t33bro/1A8BCEAAAhC4LoE0hbsj0H/605+Gn/3sZzECPZvCXQv4fRQlz1UfAv26I8x9EEuzqtUAACAASURBVIDAZQS67XbYnWfW2DSpVrMZJNKrnNK9DPudexwl8hV9zgEBCJwngEBnRkAAApUg8DSBno140h+nEuhvvfVW3ANdUVJ6rtVqRYGu84UXXoh9X9eq70qApZEQgAAEIAABCEAAAhCAAAQgAAEILEVA3y1oD3Sd2i5O+59LomsP9JdffvlsD3RFoVugp/K8iO8fEOhLDSUXQQAC1yBw2OvF/cjLcCgavtvphE6zWYbmLN0Gyer+cBhG4/HS96z7wsf9fhiWqD3r7i/lQ2BZAgj0ZUlxHQQgsFECCPSN4qdyCEAAAhCAAAQgAAEIQAACEIBA7Qkg0Gs/BQAAgVoTUOT3QbdbKgYS+oqOL/ve6NpjXOJckedlOgbjcTju98vUJNoCgdIQQKCXZihoCAQgcBkBBDrzAwIQgAAEIAABCEAAAhCAAAQgAIFNEkCgb5I+dUMAAmUgsNvphG4J9yCX3Fe7yhIhn45VfzSK4jy7ncemx3MSQkzdXrZ2bZoL9UPABBDozAUIQKASBBDolRgmGgkBCEAAAhCAAAQgAAEIQAACENhaAgj0rR1aOgYBCFyBwOHubmjuKIl6+Q6JdKV11+Mmj8l0GqX5UOJ8kw25pO7jwaB0EfElRUWzakoAgV7TgafbEKgaAQR61UaM9kIAAhCAAAQgAAEIQAACEIAABLaLAAJ9u8aT3kAAAtcjUMZU7tmeNHZ2QrvViiK9KNkvUa69zbWfeJn2OM8bZUXFnwwG15sA3AWBmhBAoNdkoOkmBKpOAIFe9RGk/RCAAAQgAAEIQAACEIAABCAAgWoTQKBXe/xoPQQgsDoC2nd8t91eXYFrLKnRaMQ90qNMbzTCKmPnx9NpGEuYTyall+ZGPJ5MwsPT0zUSp2gIbAcBBPp2jCO9gMDWE0Cgb/0Q00EIQAACEIAABCAAAQhAAAIQgECpCSDQSz08NA4CECiYwF63G9OlV+2QRJdUV2S6ItV39N8hhJ0FaekVWa59wpWWPZ6TSTwlz6u4f7jkuSQ6BwQgcDkBBDozBAIQqAQBBHolholGQgACEIAABCAAAQhAAAIQgAAEtpYAAn1rh5aOQQAC1yCgSO6DEu+Hfo0uxVvORLoE+XULKel97Hte0oGhWaUkgEAv5bDQKAhAIEsAgc6cgAAEIAABCEAAAhCAAAQgAAEIQGCTBBDom6RP3RCAQBkJKJr7oNdbaVr0MvZzG9p0OhwGnRwQgMByBBDoy3HiKghAYMMEEOgbHgCqhwAEIAABCEAAAhCAAAQgAAEI1JwAAr3mE4DuQwACuQTazWbY73ahU2ICg9EoKPqcAwIQWJ4AAn15VlwJAQhskAACfYPwqRoCEIAABCAAAQhAAAIQgAAEIACBuOftaDSK5+uvvx5+8pOfhJ/+9Kfhc5/7XHj55ZfDt7/97dDr9UJX+wJ3OpFYuj/uov11V4n2f/3936+yOMqCAAQgsBSBTqsV9uafe0vdwEWFERiOx+Fxv19YfVQEgW0hgEDflpGkHxDYcgII9C0fYLoHAQhAAAIQgAAEIAABCEAAAhAoOQEEeskHiOZBAAIbJdBtt8Nuu73RNlD5eQKjySQ8Oj0FCwQgcA0CCPRrQOMWCECgeAII9OKZUyMEIAABCEAAAhCAAAQgAAEIQAACTwgg0JkNEIAABC4n0Gu3g06OzROQPFfkeZoJZfOtogUQqA4BBHp1xoqWQqDWBBDotR5+Og8BCEAAAhCAAAQgAAEIQAACENg4AQT6xoeABkAAAhUggETf/CAhzzc/BrSg+gQQ6NUfQ3oAgVoQQKDXYpjpJAQgAAEIQAACEIAABCAAAQhAoLQEEOilHRoaBgEIlIwA6dw3NyDI882xp+btIoBA367xpDcQ2FoCCPStHVo6BgEIQAACEIAABCAAAQhAAAIQqAQBBHolholGQgACJSHQabXCXqdTktbUoxnD8TimbeeAAARuTgCBfnOGlAABCBRAAIFeAGSqgAAEIAABCEAAAhCAAAQgAAEIQGAhAQQ6kwMCEIDA1Qi0m82w1+2GnavdxtXXIDAYjcLxYHCNO7kFAhDII4BAZ15AAAKVIIBAr8Qw0UgIQAACEIAABCAAAQhAAAIQgMDWEkCgb+3Q0jEIQGCNBJqNRpTozR00+rownw6HQScHBCCwOgII9NWxpCQIQGCNBBDoa4RL0RCAAAQgAAEIQAACEIAABCAAAQg8lQAC/amIuAACEIBALoGdnZ2Yzl0R6RyrIzANIUadD0ej1RVKSRCAQCSAQGciQAAClSCAQC9umPQPr+yxqvWheWXn9mwaLk/tlBa0qsYVh3hWU167lwZ0w8bm1D2dZirPrApeGrOLWXRD3tgV1e8bYuP2LSSQnXvJvJ2GaYj/m06D/tCP79ml3gg7iy9b5wfsFg4PXYIABCAAAQhAAAJlI4BAL9uI0B4IQKBqBHrtdtDJcXMCo8kknAwGYTyZ3LwwSoAABC4QQKAzKSAAgUoQQKAXM0xyO4v8zkJvdEGIXixh9sxObtnxtbNb9MNOaOQJdF+TbaQa1iiGz0prKVigz/DN+J658XkbJAh9xpFqSBaeb2B0h2fjtNiOy8PPbl1wzaLFD0j0lU4vCluCgP6+TP/GtCCfP04n06AvSCfjSdhp7oSd1s7svTE/Fk1Z6fPZ+2WJ98Cit0q8NSr8c8esxKUs/hIAuAQCEIAABCAAAQhA4KoEEOhXJcb1EIAABC4SUBT6bqcTGqR0v/b06I9GUZ5zQAAC6yOAQF8fW0qGAARWSACBvkKYC4qyl86uWbSfzlU2ubb9ooafzuW5HtMjXpnIc/0sF96Y7lx04rpOjcsWH2+omFO6zH/lMb2KXM6LLhd0SXJhim58Hk2r53dmEbZRFGrFql5qSBSeX5UgeR7F4FmE+cWKYhT73KDPHHrmGo/dzOOf94A37feitwiucf0fHlWsQfNtnHympPJ8/pkicT4ejsN4PA6NdiPstGcS/cJn2PwJx53rcfYZljP/43sxAyw3sn0aZv794sWXxLdXcSRoMwQgAAEIQAACEKgUAQR6pYaLxkIAAiUmoO+mdtvt0Gm1StzK8jVtMp1GcT4c60sNDghAYJ0EEOjrpEvZEIDAyggg0FeGcmFBmxLo8yzJsV0SsDN3NYtCn0WATsN0MgmjwSiMh7MzPm/zrq2TmokQXj+qm9fgyO+kpDPVdkEk51x86Sg+UW4OBI+CXNGsSkXd2Jmt8I1yexbqb4EuUajno0AX03n6aqn3KNDnUlB/5MwkfCII0yh2vR4j3WevP1kjMUuJHauN0vCJcnxKl5ZgnmPKn4TML3E/l9SNwM54J8RTpnq+cGSqOdMIYdqYRnE+0mfOaBzau+3Q2m2Fdq8dGo1GPHd2GvNFIJ5788hzBHrdphL9hQAEIAABCECgRgQQ6DUabLoKAQgUQoBo9OUxK+r8dDDIzfC5fClcCQEILEsAgb4sKa6DAAQ2SgCBvn78mxDo7lUUrHO3OvdXUaCPR5Mor3T2H5+E0+OTMDjpx5TK48l4luBYEaGZ1Mrrp3X9GmJfZ276whH124X09Qsuzm1Cmop9JrAlqsfTSZjMzyfybydEWTgX65KFZxHozUaU6LrHaazjuExnYlxlNJvNM0Eehy+bBn5HgnGett+djRHqs2j4VMLPRHtOXO1VIu8XbSqfG8V7/fHjzi0hoMUgk0ZojBtRoMdFI5qvjWk8J43ZZ89oNIpn77AXege90N3vhna7Hc/4HpiZ9/johOuzBUANItC3ZKrQDQhAAAIQgAAEIJASQKAzHyAAAQish0Cv0wk9otFz4Wqv89PhMIyIOl/P5KNUCCwggEBnakAAApUggEBf/zBtUqDPBOx8h+6zNO4hRn8OB6Mw7A/DowcPw+P7R+H44eMYGRoFum6aC/SQ7E28flrXr+HMJecGTHuH44upn5dJ22yJreh8p2pXlOxkOg7j6TgK8XMCPSo/Sfe5YE9SuIunvhyKrJXCWpJR0nFnJ7SarSgPVZYPR7HHMZlHn8cI3flxlt59vkDAAv1Mns8l+jmyFxYTPI17Nr12DJvPSYP9tHJ4fesJaC6PGzOJPp0tGGnsNM7k+aQ5ieJ8OBrGx4NnDsL+s/th//Z+6HV7odvrhk67E6PQdZ/3I9D7af0CXaPD3gRbP0fpIAQgAAEIQAACpSSAQC/lsNAoCEBgSwg0G43Q06L1ptJNcuj7PYnzwWgEDAhAYAMEEOgbgE6VEIDA1Qkg0K/O7Kp3FCXQZ4I1xj2fT/OdI9AH/WEYnPZD/2QQ7n38Sfj0w0/C0b37s/vne3rH1OQVU6SxvTnpxWMkbM6+ycvIc4/3DK8jvJVqemcegT4T6NrbfJZ+2gzFbzLjqXT53o+5EWYCcTiMZ1OiMDRCc6cZWq1WPCXRdTj6dpZaf3I2rrPnn2x0fybRY/b2mbCM3Z1t9hwXUfi4XA8uLw/j7CCV+1U/Drb/es01/f051vYEikCXCN8J02YIkucxAn0yi0DXApLbd26H28/fCreevx0ODg7C4cFB6O3uxjksiZ5uVxDj0ZfdA/1J9vcMc70X8z7Z/Bmx/Htg+weTHkIAAhCAAAQgAIHiCCDQi2NNTRCAQH0JtJrNKNJbSeBGnWjo2wCJ8/5wWKdu01cIlI4AAr10Q0KDIACBPAII9PXPiyIFuiSrjrM03hKt8/224x7oUT6F0D/th5Pj03Dy+CR8+N774YN3/xA+/eiTmXxtNOI9szTvyZ7o60d14xqc6jmV6HEf5pxE5n5+2YjTWUrpMBN786jaSZjMJHqYzMX1bP9yRZ7Pd0ef9UljMJfNehwMBqHf78ez1WiF1k4zSvN2K0lhPd8PPc6fM4E+k+pWfJb68XFuyZ0yO0r2+V73y4G14V/m6vliDQT6MrDqdY3m3HyLCM1JZ2aYav/z1iRMmtMo0L21wXOfeS7E84Vnw7PPzs79/YP5fee3MxBIb3dwAeqibQku+HAL9Nln5ZNjli5+2c+Deg0qvYUABCAAAQhAAALrJ4BAXz9jaoAABCBgAopE7ygivSYiXRHnijaXOL/SroZMGQhAYC0EEOhrwUqhEIDAqgkg0FdN9GJ5RQl076sdUx07cjPKXKUSnwULS55rd+HTEwn0kyjQ33vrnXh+/MFHTyKgG80wneyE6Xgm4KtynEnq5J/D1s1PhPmsN2ey7Ir9m0WZzxYaRHUeBXqy93j05Yo8n8XwP4mgnad1D9Mozo+Pj8Pp6WlM295utM7kufaAVhT6rJ5ZqnZ9mTSLMp/pvScCfS6yk0Fy23RfXE8xH/+nj+EV5OF8/3MvWHh62VxRGwLT+XzV/mGar14I0piG8TwCXenblX1BUeiS58//kQT6c+H5558Pzz33XDg4PJwvVJm917yFQpzb2gc9fpJljrz3cW4wuQR6fGNkCkCg12aO0lEIQAACEIAABEpJAIFeymGhURCAwJYTUER6p9UKnS1N7T6eTEJ/NCJV+5bPY7pXPQII9OqNGS2GQC0JINDXP+yFCfTJTOZKNsWoz/n+wXEPbe3dPZfnEuj9KNBPo0R/5423wttvvBU+fv/D0O12Q6/XC51ON7QandBqtEOjUY39kc6iz22ZPbRROudEoUd/lpPaPWdKnO2BPplHms/Ttc8EunT57PmZLJ+lW9ezsYazSPKZQNdrJycn4fGjx+Hx8ePQUdR5qxMfO51OPFstcZ+lhNeRK9CjT9fiiPMS/Wwv9kS1L5+qfjmJfpbcn2zX6/8AqVoNXuSRbhuwsxPGYRyGYRRGO6Nw2j+N7wEtJHnm7jPh2ReeCc/efTbKc0l0pXJ3+nYVExepTCYxFby2OtB54UCgV22m0F4IQAACEIAABCBwjgACnQkBAQhAYHME9Pd2FOkK6IjfbVX7GIzHUZqPtLifAwIQKB0BBHrphoQGQQACeQQQ6OufF0UKdKVG1iF5fiZf53twS6I2JaAk0E/74TQK9NPw1u/fCG/+7o3w4R/ej+Jqf38/7O3th93uXuh190Kr2V4/pBXVEIXyFfZAX1ag68scnUo77Qjvswj0mcaOPYjRslFqzxYz6G+Os7T4c3mu5x8/fhwePnwYz267EzrtbnzUAgadikKfifCZKIyLICZzIT8XlJb6ft0IzwS65oDkvWJ2l/rjZ+Gm0RdGB4G+ogm7hcXEz5lGI55euKG5OpyOwmAyCIPpIC4cefjoYXwf3H7+drh951Z45s4zZwJdn0F680ii6/2i950+2/S5pi0PlLEhZ1JefI4I9C2cYXQJAhCAAAQgAIFtJYBA39aRpV8QgEDVCMSo9LjNYOssA2IV+jCaTKI0H47HZ8EmVWg3bYRAHQkg0Os46vQZAhUkgEBf/6BtVqDP0h9fiEA/HYT+SSrQXw8f/uGDcOvWrXge7B2ETnM3dBu90NzJkVXrx3aNGiTPnZg5DUdN4s/PRanOo9Lne6RfXuGMoVjOIspncnqyE2PK5wJdz8/qn07HUfzFPdPnkeSOPp9MxuHho0fh6MGDcPTwKPTavdDtdEOv0zsn0LUnekzjHnbmEbizmXSWil7tiY2epej3EaX5PM28s1Rn09fn93V5gR7rZP/za8zRetyixAnZNRsjRaBPB2EQhmcLSB49ehRu3bkdbt+dCXRFn9+5cycu5JklUPDn12wBy0zOXzUCPROafu49+2Q8nByePdDrMUfpJQQgAAEIQAAC5SOAQC/fmNAiCEAAAtorXUJdj2WLTNdf+4owlzDXo76344AABKpBAIFejXGilRCoPQEE+vqnwEYF+oI90Af9QdwHXVHoij5/83evh4/e/yA8++yz8TzYOwztcSe0J53QmFYjhXtUyRbYSeTpbLvui6na/Xx2Bsy39z6/yjY+qXDymdRL07U76t1J4iWXx/O90S3QJf1iovco1sfh6OhhuH//fnjw4EHY7fRCr7sbH2MEeq8bOu1OkEDXqUpn+9srPX+mtbNt0WfH/EXL85hMfjKT/k7zPrswX5Tn9nvB22OW/f5J5P3630XUUCUC2mM8bmEQF1nMFrCMd8ZhuDNL4f7w8aPw8OgoZmC4fVcR6M9EgX7n7p14ag/0eO/ZgpT54hXlU5hnVbjAIzeF+zxdQ7Lf+XwjhdnCk3khs40LtF2C8nNUP1VdleYKbYUABCAAAQhAAAImgEBnLkAAAhAoNwFnm5NQb8WtI4v9+zkK83l2SD2Snr3c84XWQeAyAgh05gcEIFAJAgj09Q9TkQI97pUdnuyBHlOKS7LO90BvTGeaaHA6CKfzNO6pQFcEqM7DvcPQGnZCa9gOO+PZPtylPxJ5no0/P5Ni6b7MFmXnnpv10jLZfY4p0BsxH/tZOnTvdz6LxJ5FpvsYK+30dBwLciT5bG/0cVAE+oOjB+HevXtRou92d8Nedy8+eg96pXBvtVpzgf5kD/SZCJ+N6aLjTO7HtO/TuXg/TyQbZXtOqS+zYDeyRqCX/j2xkQZOw2RHS0jGcYb4fTFpTMK4MQ6jhjIwPAxHR0fxvH3ndrh193YU6HdfuBvuvHA3HM4F+sUsBzszJ58nuRcK9PMvWKBHwZ8cs80tlPGhIp93GxlbKoUABCAAAQhAAALrI4BAXx9bSoYABCCwDgL6e99SXVtGxgyMeryhWNdf8XEbxfl2hmeP860N19EXyoQABIolgEAvlje1QQAC1ySAQL8muCvcVphAj1HKMz2kvYItUi1bY0DnNITGNMz2QD/ph5Pjk/ke6IpA/zDK8+eeey7c2rsV2uNuaI86oTGpWAT6WRr3J4OkFOZ5kaV5qc1jNGqOjIvjmF1cexa27dTu2gM9xP2aLdD1B8Qsknwu0KfjGHn+6aefXhDovV4v6Ox00gj02R8O3gPdAv3cvuYxEn3WaD8fH+PqiexkXRyBvmxW9ljXXKJf4a3ApTUgMNvUYCbQ9Uby51AU6M2ZRJdA1+IRCfTD52+FW3duxb3Q777wQpToh7dmEegI9BpMGLoIAQhAAAIQgAAE5gQQ6EwFCEAAAttDIGaP85l+VzXvor+qio/zzIla5n4xi+L2MKEnEIBA8l39//y7v1smhgtmEIAABDZKAIG+fvxFCfTZXuezqMon/0hNjK/kubIqT2YC/eTkNBw/Pp4J9N+/ET5+/8MozyXRJdA7k17ojLuhOanGHuh56ds9ume7oOfsd76MRI9x/eI7f3wya+arEmJw+jw6fUcppcZhPBlFd+1U7HFpwzyFu+ShBLqi0BV9vtebRaBboCsS3eJd5Z4T6NOZpD8n0P0HyHyPds+BWbrrvMUDs6TV2WPR4oHsdRKbTxJgr/89RA3VIaC5kSfQp81pFOiT5iQcPTw628Lg4LnDcPj84Vyg340SHYFenfGmpRCAAAQgAAEIQGBVBBDoqyJJORCAAAQgAAEIQKDcBIhAL/f40DoIQGBOAIG+/qlQpEA/i0KWNM2kTIoR6HOBHqPPT07OItAl0RWB/uxzz4bnnn0uHO7dCr1JL3THu6EZqiHQNZK5UeIxonwmjC8o4xiZfvHIi8SeJcefrYb16tjZnuizaOxGQ8wb8efReBQlulrUONvLfBaBPp1Owv0H98Onn8wFuuR5by/sJQL9aRHosS/zfdkdaB57P8vwHo8zdT6X6Dm9vPDUZRHoKSnv+34xQnj97ydqKDsBCfTZHuiaH3EeaiuJ5jRMWpN4RoF+7358H0SB/txBuPX8rXD3M4pAnwn0OLfm2yPMJ/tsVq8ohXvISeEeSOFe9slF+yAAAQhAAAIQ2GICCPQtHly6BgEIQAACEIAABBICCHSmAwQgUAkCCPT1D1NhAn0uUL3vcFYNW57rUfufK3378fFxePv1N8Nbv38zfPzBh+GZZ54Jt2/fDoe7t8LudC/sTvZCqyIC/Vz6p8ywRhaZ6PPLotJnAjpbyExaT5RaKqZUn+fDlzOPAr0RTx0zgT6PQNfzMYV7TOIeswScF+i7swj03d3Q655P4e7ynkSgz1odo9310zzqfbY3+lzup/8Y8QKBhWncL87/3Lj0zP2Wmwj09X9+VK2GWW4CZyiYLS6J/yeB3p6EaWsaHjx8kAj0g3Dw/FygK4X7ZyTQD6JAn82v+T7qnvM3FOizzQ5mgj89vAe6JDoHBCAAAQhAAAIQgEDxBBDoxTOnRghAAAIQgAAEILAJAgj0TVCnTghA4MoEEOhXRnblG4oS6GpYmlZ7oUAfS6CfzlK4zwX626+/FQX6rVu34nm4exj2Jvthb7ofWqF95T5v8oa8/VMcgX5emM02S8+PQT/fAwlrC3J9sTMej2d7kkuey7c1ZgK92Wg+iUAfSaBPYwr3KMLjluSz6Fztgf7JJ5/MUrjvKoX7bnxU6nbvgf5k7/TZHuiq81xUebKfVLpHlGX6LFw+ZANtrzw0eexmcnMWYcwBgSyBJwL9ySuKQJ+2dc4i0DX3tZWB5LnOwzuH8z3Qnwh07ZuuxSln2yPEN5HKzMkbkf/Gn0expy2cCfSLb4xm2InyHIHOjIYABCAAAQhAAAKbIIBA3wR16oQABCAAAQhAAALFE0CgF8+cGiEAgWsQQKBfA9oVb9mEQI8ByfH/ZlHTUUDN07ene6Arjfs7b7wVz08++DgcHB6Ew8PDcNA9CLvTmUBvV0igL9S5MRI7I93m8nxZgW6J52hwCW37Nkl0yfNGM4lAnwv0VIQ79bnEoQSizl3J897uuQj0drv9RLxL9aUC3fuaz6V+TI+tqPj5qek5SzM/T+Oes+/7laZwDjsE+pUI1u7iOM81H2e2ezYfWxbo0/Dg6EGU56lAv3XnVrjzwt1zEeiTHQR67SYPHYYABCAAAQhAoLYEEOi1HXo6DgEIQAACEIBAzQgg0Gs24HQXAlUlgEBf/8htQqArvbgjkRs7jbDT2AkNCdXxbB/0fr8fvA/6e2+9E9598+3wyYcfh/39/XCwvx/2ugdRnkeBPq1GBPrlsdAzeT6Lpn5yRK2+jGBOomAtsy8I9HmkuYT2cDQMo0SgOwJ9FkA7jRHoFuhRnscU7r1ZCvduL7Q77XMp4fMEeoyIl0xvNM4J9FSkN7Snc97igStN+4vsHH1OBPqVQNbi4jSF+7lFHTECfRKj0B2BrveBI9Al0O9+5m644xTuihNHoNdiztBJCEAAAhCAAAQgIAIIdOYBBCAAAQhAAAIQqAcBBHo9xpleQqDyBBDoT/aNlvhcx7F5gT6TrFGgKwp9LIE+CP15Gvd333wnvPvWTKBLnkui70eBrj3QqxiBnlXp+fI8xmcvI89ncfwxa7TmyFkK97MIdPFN9kDfme2BPh6PotiO7Ocp3DW/JJ0t0BWBu9udR6D3dkOv1w3dXi902p0zgR4TTo+15/psz+YozSXGG8ousBP/O/Y4iULXPu3Krr6zI4V+/ZTUZ9H5WU7z/akR6Ov4xKh2mTHqPP7vSVaEKNIt0DvTcHR0FO7dvxffB07f7gj0O5+5+2QPdKVaJ4V7tScErYcABCCwBgJn29XMy1723/Dpfcves4bmUyQEILCAAAKdqQEBCEAAAhCAAATqQQCBXo9xppcQqDyBbRDo2S/RNCh5X4rlfWmWpr52iu5Vf6FWpECPHjWKq/MLA6J0tUBXBPrpE4Gu9O3aA/2T/5+9M91uG0m2dXAQJ5GSbEmuuaunM/zr1a9zHqvfq/v3Oet2eZDtKpcnTbZESSRw145EgMlkkqIkkiLADVcWbQpIADsTEJBfxo73H9S+XS3cW11pJx1ppx2pFyQC3c49flFmFu4BW1dAPBG6PjmRQr/JvrY+gwEeQGyXB320jbOuRqZzAG+z0QfkRt5w1z5nZ4hAdxbW7WZLOk1EoQOgw8odEegNB8ozOJ4mAOips+NXW37sL4P6esIjI3rNs57BdgXtmeX7hC5zpS+PG9w7no7zmauSwt8neQJ3UyCfmJLdh7RP1hJJtoaS1F0OdPR9WLl3D1z+cwfQD9TGvbvTE7gcuJuW23feJKssdQAAIABJREFU57P+PnZE03M3MAf63ZqOa1MBKkAF1l4BPOPYsw4mKNrzu//8HwPsq3jmX3vxeIBUYM0VIEBf8wbi4VEBKkAFqAAVoAJUYEEKEKAvSEhWQwWowHIVKDpAtwEy/3MaCLeBMwPkFk3sf28DcYtUfdUAHccei8EeA+iIQL/sy+VlX46ev5KjFy/l47v3sru7q6XX7kkr6UgraUs9rS9SjiXX5SD1uAJu8kBO4vIjsO/9QzKgHnEjyGFxpi4+EAUOeF5xloM2qIuIdA38xjYWjWuTG2Dh7uWAbjfaGoWuIL3dkXanLY1GI89fr2fj5Te3/p1/lyL6HZHoukNJUzsOBx0B0f3079OZ9x0dGLLJAEtuUFZfMAUsLYI6H3gAfVgbyrCOMpDz83ONPsd10DOAfrgj+88OtACgO3g+AuhOBuujkb4ahehZHWMaugkuosVfau5aeYBjQ8GaiodLBagAFSikAkihg4JnLk1nkxUfpE97brJnNX+bQorAg6YCJVWAAL2kDcvTogJUgApQASpABahAoAABOrsEFaAChVCgyAA9jC6xf/sDaNYIIWj3IaRBzzCKZVEN+BgAHcduPClHTn4E+hhAfylHz1/Kh3fvZW9vrwQAfZKkuYjYSGR5zMJ9yrqqaECfHTx3EN0Gc5MUkekilRoixUfw23JDJxqB7iJwNQJdAXrLQfR2WzqdTgbQR04KswA6fgZ4roPBwIJZBDpcCEbXQpD7fWrE7vwQndHni7pDlKueaQAdEejD2kAGAOhffIDek95hVyPQFw7Q9XoNOzsBerl6HM+GClCBTVLAIs9DEK6pcjK3Ej/S3L7Dz8cchJACJ4te3yT9eK5UYN0VIEBf9xbi8VEBKkAFqAAVoAJUYDEKEKAvRkfWQgWowJIVKCpAj9m2+1L5Nuw+PNec1Jk1ttpjB5G9NtC2SNkJ0Bep5m11xW3FCdAJ0G/rOfz5YhQgQF+MjqyFClABKkAFxhWw53mb+GrP9OEE2BCU43nfADpqnDXhlppTASrwuAoQoD+u/tw7FaACVIAKUAEqQAVWpQAB+qqU5n6oABV4kAJFBOjT4PmsvOezLN79+had/1wH6rISGgYDaTrT7cgSixCORFOmsOzW+idreXgEeltt3Itk4Y7Y0jBKXNVNsxzoodTqEB1qF7NxNyvpoGF8C/dhIsNkqAOzFoGeW7hrXnQYR7vPsQh0RJ+bjXunrTbuauGe5TvXc7Kc9l4OdD/CSqPPK8gDKpImLge6G1h2uUEnelnojJ3rMm8EulnlP+j2w41LqgC8EKopLNxtklKiOdAfHoEOweJuEhOB5u7CZw70kvYxnhYVoAKbpUA4GVbv8HDgCXKg2/cWqY5/m127/cyUW8Yz/2a1Cs+WCixeAQL0xWvKGqkAFaACVIAKUAEqsI4KEKCvY6vwmKgAFZhQoKgA3aJObhsE8yPM/ZMPbd7D+hbZVYoM0Jtpq2AAXYdHI803y749jM6O5Vl2rRg6vsO63fHpiiQJcnICkcPCvSKVmmN9Oej2cqA7gH4sJ6en0m4YQG9Ju92RjpcDXVmhnk6aRUy5/fnuCSMLd+Rwrggs5FMF6JkFvOZBH19cRH5suQNAx+bTE6ov8hJiXYVSoCK1tCbVtDaWAz1BDvQ7WLhrigAr+fm7/jnZo90kmckluxeM/Qjfuet0tKBGy38+7zVQqEbhwVIBKkAFCq2AH1Wuvwf04WuUqiZ0ngodpsziXZ+o8ICULb4zVaEF4sFTgZIoQIBekobkaVABKkAFqAAVoAJU4BYFCNDZRagAFSiEAkUD6H7UrW/FHhM7lgPRH2xbVQMVFaADnjeTltSkviqpFrQfjdnOF0NuE5XrSgGKyyCc+9YHaS5yXBcPGmsf1DzoolHfyIOug7GA5xlAdwHkDoBbLWfnZ3JyfCynp6fSUoAez4HujgHbYsdu/zpI7JKra75zfLoc6BlATxKF6Bp8mw0wO8o/OvwogLyj+nouZI13VK38q2NyBgB6La17EeipjAP0M+37p2en0jvoSdfLgX7w7EC6Oz1JK4nkEN27muN9tyLTJ4WEmifZNTwO0N21NtUTpPwNxzOkAlSACqyxAhZRjmct//nfB+n+4YcAPYw2v8v7xBrLwkOjAqVTgAC9dE3KE6ICVIAKUAEqQAWoQFQBAnR2DCpABQqhQBEBOoSdJ39hGK1iNo/WMH7U+TJtHAsN0NOmA2EFWmLx5/HDB3TDTyYj0GOQzgHj8dotAh2fgOcY9AG8BkCv1BxYH0Wgu20nLNwbLQfRm21pt9vS6WQW7l6EVWwgeMzCvVJzNqaw9AdYzy3cEbEenJ8e1JQo3jnb2Vnlu3PhQgV8BdAHcc+oJQ8B6F291pIgAt2uy1jahdi1HG8Z9F3A87DvGjznrBD2aCpABajAuikwD0D3I8v9d4Wx31GY+KiuQS7Vjb0LhO8I63b+PB4qsCkKEKBvSkvzPKkAFaACVIAKUIFQgWqlomO7bmy5/OOtBOi8BqgAFSiEAkUD6OGAWCyixBdef+lk0So2OOaDdfvOt3ZcdMMRoC9a0dn1zf+IQYB+35YhQL+vcuXfjgC9/G3MM6QCVIAKrFoBfyKhD8r9lEz2vW/LHoL3Ws1NOLT3A02DU4WLT3ViwuGqz5H7owJUwDl6DQYDLS9evJB//vOf8q9//Ut++OEH+fvf/y5/+9vfpNVqSbPZlEajoZKF94Rl6/g///jHsnfB+qkAFaACVIAKUIGSKtCo10VBeQbL8YnFPseYhjmPIhFhBtWvB4PSwHUC9JJ2cp4WFSibAkUE6NPaIBZ5YhEm+suoWhUMnNmLOSKG8W8ry2pbAvRlKRuvlwCdEeir7XHcm68AATr7AxWgAlSACixTgZj9OvYXPvMDrmNdg3F4D6jX61oMoOPT3g+W6Ua1TD1YNxUokwIE6GVqTZ4LFaACVIAKUAEqAAUAzet4F8Fk3sAl9D4KDTDhcDgUfBY5Wp0A/T6tz22oABVYuQJlAeghPDchw8E0DJLd3NzI9fW1XF1d5YNm/qAagPoil0ID9ALmQJ8XoFvO5Ak76DSeZdm5vQe1aw500TIc4sFlqDMB9TvPwj3Pg55lQT87O5OTkxM5OT3R/OdTLdyzjqipziV1ZvPYZ2bVboPIyH+OPOg6WJzNStQILPzR9f3FssLf36raWbczB/oi7xNlqQvXVVUiOdCrQxnWBzKoD+T83MuBftiV7kFPdg53BPnPDw6RA72r9u3xHOh6EQQ9Ou4mEdc0uyOH17LWaaUsrcHzoAJUgAqUTwEfoLvHIvc7IUx3Y8/8/X5fUADOEbmKMpYGhxHo5eskPKPCKkCAXtim44FTASpABagAFaACngKA5Q2U+vLTogKkX1xdFS4ynQCdlwwVoAKFUKBsAN3Pa+4PppnFIz4xiHZxcSGXl5cOLlYqGoVug2pmB7eoBiw2QG9LLV3shIJF6Rqtx6X3DpYMGKeTwFjRcsjEdesYXJ7M+I3c5xIF6A6sazUZ/NbB2gw8n52fyfHxiZyenig8dwC9Je1ORzrttjQaTd3WjsIN9Co7d1Bcqg7FJ65OwHNNQ2AAXXN7Ogsgh89H53M3bB5f21m42/kstUVZecEUcL2zJlW9b7joP7XQrQ5lUBsoRD//ci6nJ6dyenYqPQD0w64D6IcHcvDsUAE64LkW7wKdlgPdruPo1JfwhqBdOjLNxs1OKZjaPFwqQAWowOYpYLbs4TO/Pffr3Tx7vscz//n5uRZYPvd6Pel2u2OimX07I9A3ry/xjNdPAQL09WsTHhEVoAJUgApQASowvwIA562tLY04X/UCe/f+zU1hQDoB+qp7CPdHBajAvRQoK0APo1Hs3/j8+vVrPphmomHwDINqKO12+15aTtuosAA9aUszbUktXf5suUUKHuHk4qLNI3HYU6LN5z4ehecOoiMlgLPOSfQ7LZl9qA/PAQTzCPSTDKADnqO029LpdPKcfhP9OI8or0ajp2zwGMehjDtf/6FgcHx7AvS5e8jGrWgTPADRdfJIDtATF4FeywD6aQbQDwyg9+Tw2aED6L04QHc9WtHImK66z6y/j/1gmh3FtMvhoZfJxrU2T5gKUAEqsHoFZgF0ew6y5yc883/69Ek+f/6sz1dPnjzR4kNzf5Lt6s+Ge6QCVMBXgACd/YEKUAEqQAWoABUoogIIYOo0m48CzkO9ANGLkCudAL2IPZ3HTAU2UIFNAOjWrDaYBnh5fHysZWSBXZWnT59qCSNTHtotCNAfquDdtidAdznQCdDv1m+49mIUIEBfjI6shQpQASpABeIKhDnQw7UMsONZ6PT0VH7//Xd5//69bG9vy+HhoZYtRIXU6+pAZQCdelMBKvD4ChCgP34b8AioABWgAlSAClCBuynQaTRWYtV+t6MSubi+VpC+rgsB+rq2DI+LClCBMQXKDtBjzQ1w/uHDBy0aMZwkGonyzTffaNnd3V1oLyFAX6ict1ZGgE6Afmsn4QpLU4AAfWnSsmIqQAWoABUIcp1DEAPgAOdY8HlzcyODwUAjz9+8eSNv376VnZ0d+fbbb+W7775TO3ekblp02iY2EBWgAg9TgAD9YfpxaypABagAFaACVGB1CqxT1Pm0s15nW3cC9NX1Ve6JClCBByhQJoBuA2e3RZLAyvHdu3cakWK22wDo33//vRZYOy5yKTRAT9pSL4qFu5fOfAyij1k7e7nA9Xsdep1s7pj1c2Q1zXMOC/eKSJIMZThE7vHMwr3mbOPV7jzLf+4yOo9buLfDHOgd5EBvjB9Xnj/d4clKZWThjror1arLd16pZDbybp/IRo3v75TbeeLcYyc+yue+yGuFdZVAgYr2Ou17BjLSJJVhbehKfSBn52caFQg3EOQ/R9k97MkBIgMtB7qkklSSsWzldr2Guc7vbOE+5bJnCvQS9D+eAhWgAqVXwAflsWd+ADgA9Ovra/n48aO8evVKy97envzwww9akDIHBSCdCxWgAuujAAH6+rQFj4QKUAEqQAWoABWYrgBynXcL8i4xSBK5uLpau9zoBOi8wqgAFSiEAkUF6Bg8M0v2HNJkkSd+vvNYI2Aw7bfffpNff/01j0CHhaMNqsHGfZFLMQH6jrSQAz3pFAegI+oIf6J5jJEjOZIDPcudPGpvfx3/7z5V9v6e5TqfAOg1lwMd37v85xoSleHzVM7OT+X4+EQhYqvREkD0aTnQXbdOtR7NAQ1QDjCf5ZbGJyaAVLOc60liEei4RgAy3Z/5lnnXc1pr4mkuVCBQwPqdf28eVocyqA8ygH6uff/07FR6OUDfcda6WQ70pJJKIgDooz426svj/VR7+V1yoMda7I7zTNjoVIAKUAEq8HgKGETHEfjvA/g3ABzgOSA6Jsu+fPlSXrx4oQD9D3/4g/z000+aD50A/fHaj3umAtMUIEBn36ACVIAKUAEqQAXWXYEiwXPTMklT+dLvrxVEJ0Bf957O46MCVEAVKCJAjw2ahfkQZ0Whw7odVo4oZuEOgI4BtR9//FH29/cX2juKC9A70hoCoG8tVI9lVpZWMkgdcGDA80mI7KDbRHR2dN0M4wXAGJAcAd74NDeDxI9AN4B+SwS6A+guGgqDumYpaoPC1r9toBjfTwL0UcQv+jV4O855/gj0KXpEG8wmKhCgL7M/F7buzA1Br8Zsogeizwe1DKB/cRHoCtAPehqBvnO4I8+eHWrp9rqKzodTAHp4LROgF7an8MCpABWgAvdSYBZAx/OYRaDDceqXX37Rggmyf/zjH+Xnn3/OATps3LlQASqwPgoQoK9PW/BIqAAVoAJUgApQgUkF1jXf+bxttU550QnQ5201rkcFqMCjKlBEgA7Bwgh0BwwdrEE0bpgP0cAjPgHQEX1uEej4jhHoL+XDu/canYMc8L02ItAJ0P2LMxZxvW4AHWARAP9eAD06cWDa7YkA/VFv3Ou+8xkAHVHo5wTo696CPD4qQAWowNoqMM3C3b43C3fkQEcE+r///W95/vy5pmgCQEfBhEXAc1q4r20z88A2VAEC9A1teJ42FaACVIAKUIECKFB0eG4S929uBOWxFwL0x24B7p8KUIG5FCgqQA9PziLJR3bWDqLHIndh4Q54Dht3A/H1el2+++47LcyBToAeszwnQA+mE2iUPyPQ57rRbtpKBOib1uI8XypABajAyhTwn+2xU3/SLH6GdwJEoaMAoIcR6ADoBs/N8WdlB88dUQEqMFMBAnR2ECpABagAFaACVGAdFWjU6wKAXpbl7PLy0e3cCdDL0pt4HlSg5ApsGkBHc3769EnhOYotBtC//fbbJQL0cdio9tqTBuIzmORkzukUubCnYEzbm7mZq415Ilqur66lf9nX8ur5Kzl6nkWg7+7K7t6e9Fo9F4GuOdCLYuHuoqKdjfv44izcw2UyL7rZuYf50rEl6g0bRyPQs1znyTCRYTJ0kzKqIpWalwN9poV72+VBb8K+HTbuHWniocw7YI2qcinQXUbzqIW7s6lHXhsMPsHDHT3M2cDPl9s8dt567pPSEZ6X/HfDg05Pu5zrcxYR6HKg32ge9PPzczk5PZGz0zO1b+8eRCzcIznQs94/lo7B9W7mQH9Qe3FjKkAFqECBFIilbbLfNwbQDaK/f/9eAToi0M3CHQAdkecoW1tFeca9XwOFjl1Wy7Tv592L/W4P88/Puz3XW4wCfioD1LjI9piVJmExRx+vhQB9meqybipABagAFaACVOA+ChQx5/lt57kOOdEJ0G9rJf6cClCBtVCgyADdf7GP2TkaZPQhDv4OgI6ciCg2CAcLd0Sff//990sA6A7oZtm583bXvL0KfiJwMxbYG+Tf1vPCH0DjmZHAGTwGf0/c/q7713LVv1KAfvTLK3n1yyu1cId9++7unvTaXWklbWmlbaml9bXoq7cehOqA0SOn9Ghx5z8pX5YXfUzrfLrBODUei7YebaDwPMuDPkwSSYZDBdiVmsuLDoaofcxyQWe94Oz8TE6OTxQithoA6G1pNVuak7PTznKgO/6uSw7QLdIq+87VjUOoSg2pCzwLd/xAo7Im4PksmD75s+kx5tOmbtzaUlyh1Ap4fSiD6DjdpJbIsD6UYX0g2v9PTuT09ES29wHQtzUX+rNnz7T0dro6YSXRGT/e9eau5Ik+bffQaRNAxuT2J6ZkP8i/mm+eSalbjydHBagAFVh3BWIR6HbMBtBh344CgP7y5Ut58eKFAnTkP//DH/6gEeiIPi9zBHrMhSs2+SAGXUMwq4/X3sQ4q8ei/xcJbsP+t0xI/Nh9PQap/XdaOz7TN9YG1hZIYWZpzGLnFdbrt1nYfnYd2UQL/Bx1r2IhQF+FytwHFaACVIAKUAEqMK8C1UpFdtrteVcv1HqPDdEJ0AvVXXiwVGBzFSgiQA8HUsIoimkDQTbAAIAOS0cU2DviRR2DAoDnP/zwgw6wLXIxcJ5KMlatg+cOeo4txosmwqgnjyoFYFKI7q+c4ePsKwdRNYRaBPtLKnJzBYB+LVcXVwrPUd7/agB9V7rtnrTwJ21JXWqLlGOpddmEgolI8Qy7hTpnaD2u/1i7mJjB4SPSHAOKFRED6DgGF4HuALhi5mgE+rGcnJxKs5kB9JaLPkcUOgZ0c0yoweepi2y3PwbmUW8qUssBelXSPAd6mtuajh+1zTSI9Cd8Na07+lwUcF43p4X7Ujt0QStXw4RsYpAN5qa1VBIF6EM5OzuV4+NjnUCy/bQj2/vjAH1ntydpNZW06gN0u1MaRPfEsUlI4WSkKUDcTbSZFJf8vKAdjodNBajARikQA4x6W88AL57rr6+v5ebmRj58+CCvXr2So6MjnSALeP7TTz+VAqDPihC2dx5oYZAbv4/xb4Oj04DrbQB3WtosfSrEA8ACI6HDydIhSC5yx49N/jYNY5NEwlQF1o7WppgMjjINdMf6hLWV/+5s69k7Mn5mda9CbwL0VajMfVABKkAFqAAVoALzKtBttaS+oomE8x7TItd7zHzoBOiLbEnWRQWowNIUKCJA9wdo5olK8O2u8VL++fNnjUgxgI4BAqwDeA6IvmiA7gB3Iklgtu7geXUsAj0H3XqSQbPHAtWzCE0H0seXsYE10CK1cK+IJNUMoF/J1SUA+pGWD7990Aj0vd096Xa60kqbCtBrhQPok1A3bmLubJ/jxDiG0nJqPBI6izJHFLoNNCUpJmQ4C/c8An2GhTsAerPZkVYTAB027i4C3Y+1zSN98gj0Su6egJ/VKjWNQMcf7N8G02ywbbJzxFHhNDOEKJdUoM+FCkwq4AC6u7byAV8F6AMZ1oYagQ6Afnp6qvC8GwD03m5XAbpUE50cND7JaHICiIs8d/e4sSX756TJRCTNAxuSClABKkAF1lqBEPJNO1g8A11dXWkBQH/9+rUCdDzflxWgmxYhcA4jiH3oalHF06KbfX1D7e05M4Tw0+D7fSPUw/c8O6b71rdOHXzaRJBZxxhOGg8nM/ht6kerh+/Os/Sz92arG9vaZMhVOA4QoC+mlyJartNsCj6tvfF3W/D3m+FQrodDdesYIP0XFypABagAFaACVGBMgdbWlqCUfbm4vpbrwWDlp0mAvnLJuUMqQAXuo0BRAboNBIQz9MPBnnC2vg/QAdHxwmgA3SLQEaGyyMVFRQOfj1teA55XAbXTwBJPv5sWHhnAYdiVAzR5EeiGhiaiNhIXfV4ZVuVKI9BdDvSj56/l6Jcj+fj7J9nb29PSbXelCYCeNAnQ885AgJ4PXLoLkAB9kTeKEtWl0efqnOAM1/FfUh0qPB/WnIU74DlKT3Og92T3cEcODg/k8Nmhs3DX+xoi0D1hsjrDyUUG0MP7ZnRCiEH1MKdD5PIuUZPwVKgAFaAChVYgFnk8Da7iub6PZ9x+Pwfob968yQE6bNyR/7wsFu72LuR/orF96Il/+xOKYxOQ7Z3J4LhtE7P3zid2ZtbeMcBu71c4DkQw2xJC4Hk65qxo+3m2X9d1fIgO3X3NY5qao4BNXJjW9n4kuk2amAa/Q1BuEex+3f6EiVlR7ovQmQD97ioChjfqdWk3GjrIr5OqPVg+T43ofTeDgU7C/np1JYhGg60rFypABagAFaACm6pAma3bwzZ9LCt3AvRNvbp43lSgYAqUBaCHs/j9QQJ/Bj5eChH5CHgeAvSl5kAHQA+ixAHOYwAdECiPqPT7UyQHusDmGN8DNnmLWX7jq3yQK4PnCtCR/7zfl8vLS3n94o2WT+8+yd6TPbW4RA70RtqUZtKQWlo0C3dGoDMCvWA34rIdblpBIgM9q9wyVAH6QAa1oZxnAB0gfedwR3aeAaDvysGzA4Xo3d62u69ZyfTRcbwsbcH4rdGlwogB9PBuYOkuxtNeuNpit9iyNQ3PhwpQASpQRAXmjXzF7xxMjsXzLQoi0AHP3759K/v7+xqBbgAdEH2rBBEl9sxnoNTeicx2Oxa5H4JXA7L+7239vZgB8vA9y/4daxccD+A5CpZ6va4A3QC+9b8yRJEv4lqydjO9bMKBr4/pib4NLU1T27/1e/w81Nzaw9o4tHi3yeTqaBWxgce+bR1si32jLGshQJ9fWcByQPPtLNJ8/i1vXxNA/er6Ws6vruSaMP12wbgGFaACVIAKlE6BTqOhE9Q2ZXkMK3cC9E3pXTxPKlBwBYoO0P2Bnlh0gj/wY4NFAOiwb8egGvIj+hHoiEJfdAT6VAt3jUAft3DX7gSArnbEQedy/u5jXzp4PmlznBsUZ/mzXfA7os9h416V6/61i8657DuA/vx1HoFuAH0raUhjCIAeRMivcZ930f4E6AToa9xJN+DQKhXcM9x9Q++7SSrDKuzbBzKoDuT8y7mLQD87lZ3DnvQOd2T32SgC3QF0N+lIt7dwdh3Md7DcX3TSEfYXXPp3iUCP3F43oKV4ilSAClCB4ijgQ1sc9bQ0NQbQLQId8BwFFu6A54DoFn1edIDug+0YQLcodD9i3Frch+j2vuT/LNTY1g97jA96p9l/WwR6GPludW0yTPcBug+xZwH0cHIEtjPQDU0Nsvt1G0D33QCw7m0A3Qfatl8C9H886o1zp92WXqulkearWADTzy8vtTAqfRWKcx9UgApQASrw2ApsUvS5af0YUegE6I/d07l/KkAF5lKgyAA9NgA0BlWynF9+BDoGEgygWwQ6Bg6wzrIs3B1ABwIyG3d3lBqBHuRA1x8Y9fFh0JRk0waZlBypU/L4ij5IdznQqyJJRW6ubjQK/QoA/fkbOXrxWj6++6iTB2Dhjgj0reGWbA22FPIXZSFAZw70ovTV8h5nJbONxX2jolaQOrBbQfT5QEF6buGeA/QgAh0W7rhfVoaSpG571FOtVKVarUmtOu6K4SYcTc+B7mvtbq+4J4+3AKPPy9sjeWZUgAoUXwH7PeBbWE+LSsdzPeA5cqB//Pgxj0APATrg+TJB4LJVD2F0CNBjUeW+ZrdZteu7imcDPQ1+h9Ho+ltW3WLci4yfTst+Fr6v2b/vCtLDSRXL1nwZ9Rv8tgj0mHNAGIFuNuq+tn7Uv9Xh122R7SFAt+2mwXsD6FjPItDDOhapCyPQp6sJcI5yV3v2RbUPQPrZxYV86fcJ0hclKuuhAlSAClCBtVSg22pJfUUT1dZJgFVHoROgr1Pr81ioABWYqkAZAHo4UBMOwvgAHT/7/Pmz2rcjCh2DbGZ398MPPwgKBtgWubj4ScBzl9suP74MnmvkpL+Mp0r3N5g4LAeZXN0atz4r35kCdECmqtwgB/olSpYDHRHo7z4qPAdERw50APQGAbqnOXOgj/ouc6Av8h5RrrocQAfovhWgZznQe4c92TnY0fznsHHvKkAfSpLdN/Pcm5WqwvNaLbDRyicdhVQ8rmwsMh1rTpmnVK7m4dlQASpABQqogOVpNojn5/cOn30tB7oP0P0c6BaBbgD9rtB2HeTzI899iGoQHcdoGtl7Ujj5IIwoNx1CaB7yKhMlAAAgAElEQVSD1OHkZKzjOwLENPWPeex9KHh3uUt7+FD/LtutQxtau+ATfdaedWIA3bfFD63Y7bxtHWt71GMAXSch6rPZeD76cN9+3X572fFNq2ORehKgT6oJ+9gn29vSXBMb2WGSyHm/T5C+yI7PuqgAFaACVGBtFKjXatJtNtfmeFZ9IGcrdJwhQF9163J/VIAK3EuBMgH0mACxyAkfoMPC3QfoP/74Y7EAuuZVRzSlg/NhBPqYJgbQMwv3K1i4X2QA/Zcj+ZABdEB0APRm0pRmyhzoIw0J0E0LF8RrWa7vdevhRqVVABN5qlps0QHcLAd6UhtqBPrJyYlauPcOutI96I4B9B4AejYxSCcgZZFszmK2ppHo4b1N/z0RVh4XmQC9tJ2PJ0YFqEBJFZgWga7PvgGA9QE60jW9fv1aCybIAp7/9NNPYvnPAdGnRbKvs5R+tLk/mWBa5Letb1btZrUenmP43mTg1Lbzobx7FHQOMfnzYdYWPkz3nwXm0fQuILzIAN3aKpxY4Lenr51NIgknOoQTxf22iE20CHOg+04EsesprCPsA/O06V3WIUAfV2u/29Uc5+u4fL26kuOvXxmNvo6Nw2OiAlSAClCBeyuwqdHnJtgqo9AJ0O/dTbkhFaACq1SgLAB9Hs1sAAAAHdHniEIHQEfBAniOCPT9/f15qpt7nWVGoEtmDY/PWxcD6MNqbt9+eXEpR89fy6t/v1KAvru7q1HoAOhtaemfugTRnrfu6PFWoIU7Ldwfr/dxz6NB21EOdPsuqSaS1JEH3QF0zYF+eirdg23p7neld9DLI9AdQMeElUTDwi0Huk4QQmqOMFacEejsfFSAClCBUisQi5aeBlp9gI5n/aOjIy1wWPIBOiA6cqH7ULkoIhpMhS4WFTxND9MujEC/7Vyxvk00NuvuMGe8wdcQZPuTEm6D3P7PcUybAtB97Xy9ZrUj9AnBu2nmT1qITaSYpW0I8WPgPeZQcFsfus/PCdCdarCN3e/11ibqfFpbIhodEP3i+vo+zc1tqAAVoAJUgAqslQKbmPs8bIBBkqjLzCoWAvRVqMx9UAEq8GAFigjQ/WhEE2CewRbbziLQyw7Q8/znFpkOyDR0edCvr66kf3klfQPovxzJx98+yu7erkL0XqcnrbQprbQlNRnPN/zgTrfECgjQCdCX2L1Y9ZwKuOhzL0o8FUHkOeD5sOblQDeAfpAB9MNDhegK0KsjgD7araHzwGydAH3OluFqVIAKUIHiKjANtIYW4wDosG9HHnREoL969WoMoAOiA577AD0WMb3OSvkR6LEJAD40988jjLb37b9DfW0fZpsfsxb3YW64PfbrQ9dZAPY2yD6tLcK2X+c2C4/NJkH49uqz3mf9SPNwQolpHWtP6x+ztAnrxrq+tqu8PgjQRTqNhhz0ekXqznJ6eSmnFxeFOmYeLBWgAlSAClCBUAGkTcHv4U1fVmXjToC+6T2N508FCqJA0QB6GEXhv9CHtoP+wI0/wGMAHYNqRbdwnxaBrucrLirdRW2KVBSgVzOAfi3XfUD08RzofgR6M2lII6GF++hSpoW7aUEL94Lc4B/lMGHh7mzccePJ79mZhbtFoMPC/ezsTLazCPSdg548e/bMA+iJpNXMFlZvYeh1BOiP0qTcKRWgAlRgTRSIQVr/0PD7xwA6ILpFoAOiw8L9559/1ih0A+i+hfuanOJchxGLEPY39HNm4/swSj0Eora+RamH71fTIqT94/DftXxbcID3WTnrwxMuMhSfq/Gylcwe/zaADj3CiQ/TrgOsZxMfzFr/Nvg9b93+e/VdzvOu6246QN9pt2Wv07mrbGuxPiD6+Qrzpq7FSfMgqAAVoAJUoFQKtLa2BGXTFzjLXA8GS5eBAH3pEnMHVIAKLEKBogF0f7a+H3ER2taFg2k+eD8+PtYBNQPoGMDAAvt2FAywLXJ5DAv3fBBLvEEXD6DfXN8oQL/qX6mFO8pHPwd6a1u2hg1pDLekmgb5hhcpzoLrYgQ6I9AX3KVY3Z0VcPAcecoxhScfyK0OZVCFhftAzpEDHRbuZ7BwR/R5lgP98FAhuotAdwAdVu56fydAv3NLcAMqQAWoQFkVCC2ncZ72LuADdItAN4D+xz/+UQF6q9VS+3aUsi3QBhpgkvB1Zqtcr9cFJQTZNvnY1rVoc6xnEefYzsCsaRWbtOy/ow0GA0HBev6+DeTP0nzTADo09/UM/279et7c475zQDjRwm8/289tKQCwzX0dAu5zbW0yQEfO1afb2/eRbW22IURfm6bggVABKkAFqMA9FCjqJLZ7nOrMTVZl406AvuiWY31UgAosRYGiAfTQsjAWgR7a2oW2dADoGFDzI9Cxzvfff6+lSAA9lUS0VJKJvMCTEehVz8I9iED/5WgsB3qv3ZVG2hREoddSWri7i48R6PnAmxtNCzNRL+UexUqLpkAlG6B39408Cq7i7NsH1Rs5/3Ku0ecovcOelt3DHTk4PNDS6xlAxzXnOWkwAr1onYHHSwWoABVYuAKxvNvYiQFG/BzR5xaBHrNwB0A3iI5tZ1lnL/wEFlRhCDX9ycI49/Pzcy04N0wUsKh7+/TtvvH7GOtiOwPn0KfT6WiBtgbIbQIzvrPFftcDmsM6/+vXr1qwzvb2thYcA2B6mEc9JodFXS9IqrWsxvoxNLu4uNCCiQymL/Rqt9ta0CbTJovHJjPY+zLaE/WiLfCdXSOoE+2KNp4WgR7W67fJMq+XTQXonWZTDrrdteyrdz0o2rnfVTGuTwWoABWgAuugAPOfj7fCKmzcCdDXoefzGKgAFbhVgSICdBsgCl/4/UGcWTPlDaB//Pgxt3BHXd99950C9CdPntyq211WWGYEOuB5IkOF6OEA4FgEA1BnWpHKsCKiOdCv5eqyL/2Lvrx6fiSv/v0qAOg9aUlTmmlL6syBnjU3Abr1e1q43+UOsGnrAqA7u9Y0FY2C01JBBPqNDGoD+ZIBdAzW7zzbkd1vdmT3cFf2D/dl/2Bfur1tjTyXSqLpJ0YLLdw3rTfxfKkAFaACvgK+PbXZjdvzr0XSxgA6IDqe73/66SctAIiAh4DJ9ry8TCi46FaMWbjjO8BY/M4FMMV7zqdPn3TXBky73a7s7OwIPm3BNubM9eXLFwXcKFgHmqFAW6vbADs+/XcvRLujoA6ky8K+sQ4mJqMOAFvoDd3nWWbZlM+z/bqvY+cHaI62wsRutJvpi0kH0A7FXABwTtPs+2PR5njOsknjZhVvbYJ69/b2xt4fQ83NeSB8r17mtbKJAL3VaMizguU8v+36IkS/TSH+nApQASpABdZNAdq3j7fIKmzcCdDX7Srg8VABKhBVoGgA3QYOZs2C9/Pu2aCaf/LIvetbuGNACAvgOSD66iLQK1JJq1KRwCI9D7ocI0caAQ0Xdn9xEehDxeixaHw9fyNQCXKgA6BX8vznlxeXzsI9i0DHQApKr9OTVtqUVtqSGgF6JjkBuvU9AnT+QpmuwLiFuw/QNQK9dqOD6xYZB4CuEP1wR+H504Onst3dVngOZw0foOu9LLdz944AN8bw5jjWWYP7ZnhrzX485Ws2NhWgAlSACqyRAr5VeH6rrzj3E4uUtgh0s3A/OjqaAOgWiW3vCsuEgouWL0/V5OXHxncA2Dj309NTeffunfz2228KXAFjAbDxjrO/v6/F3pewzZs3b+Tt27e6nVnb430AaVW++eYbBeqWs9sH6AZWURfgL6KdUcfvv/+u71oAvwcHB3J4eCi9Xk+hPMo0y/KxdxzMwpuyFKmtpp2DHyUO/V+/fi14RzXL+93dXX0vRfEjxWNt71vs+05smMSAelE/3net7m+//Vbfe9G+/oR0f1v73gfzq7hWNg2glxGeW58nRF/0nZ/1UQEqQAWowDIV6CC9U72+zF0Uqm4C9EI1Fw+WClCBZSpQVIDuD5iF+sQGFvx1EBWBQR0UDDJh5j+2sRzoGFRa5JJHoAMGeUsFEeEhQFdGi+91iCI4jMyU3f86g0xjeYK9n6Mus3JXeD4QSQcVzX3e718KAPrrF2+0fPr9Ux5pAoAO+/YGLdy9NiBAz687/IUW7ou8TZSsroqkKUrq5UBPJKkjB/pQvnz9ovbtAOmWA7130HMAfd8B9LQylETvme6604Fc/KlUvZzomWx6L8WNbxKBT95KJycijd2XS9YSPB0qQAWoQJkU8CNiQ7DnW7jDRhzP+IjsBTxEATy2CHTAc4BigGF/AmpRtLJJBGbLbRMHzK4b4NTOG+taBDqAqUFZm+AGrRChjwKXLtMG70M//vijFgO40Md0dk4zDnLjXQrwF/Ac+zaADtgOgI5i0dT49KHtNP39qOeYs1jRIbrlicfEgxcvXsjz58/zqH2Abuj/hz/8QX7++WedAAEt8b1NfLCIcj83uj13Wd1410W9KGgjbI96rF68+9p31p6o129nH87r22lludMNNwmgwyr2+6dPw6n0RbkN3Xqc6Envjo8FeVS5UAEqQAWoABVYdwW6rZbUvRRF6368yz6+a6QZur5e6m4Ygb5UeVk5FaACi1KgiAD9tnOPzZ73t8HADqIyMLhjESp4WccAEQbWFg3QQcP1D2A3YFC2VAHPtYwGIhw8d6BoIqIyq2fs/Gup6Ft3FfmoQZm8iPNsRdtnOhRJr0XSmzQD6H2NFHn78ld58/KNfP5wnA9uAaA3hluyNdgSHGdRFqfzZMRKHK1NmagQnbwABQjQrR8wAr0oV8TqjxNj6S6qatxmNK2lkmwNJa0nOUBHFPr2fke297el+7SbR8V1uh1JANBloNezDa5XFZ5XBZ/+AhcPNyFpfFBXA9NDCfTW6u7J43XkN8zVi8Y9UgEqQAWowEwFpqVt8p/5UQHWAxi253s88//6669aAG4BDvGsb/m4AQ9tuyI1gUWD+7bc+DsANiaoAZy+fPlSC2Cq5dIGMAWQhQ4+wP3ll18EBZOMLTIfsP1Pf/qT/PnPf1aAa6A1lnPb8s0j4h/7DgE63q1QHyKfUcwtIATpfhuEAD3mPrZsmLvMPmF9FM9C//d//6cFupnOiPz/61//qgW2+zbhAzr4bgCmpR0rfmZOBHAVQL3/+7//qwDdIPxf/vIXrfePf/yj1os2x88slz3qwr99OL9MLfy6NwmgH/Z60m40ViXto+znZjiU309PJZnhKPEoB8adUgEqQAWoABUIFNhptwWT27g4BQjQ2ROoABWgApkCZQLot+XKs58jGgUDabA1vLy8FEReYFAB9oKIkMAgxUIXhTWJJAp2R9AG8NxB9LGQcqneAaCnVdgcOzhvEZp5EGa2Kz8CHTnQK4OqDG4Gcn1zref9+5vf5d3b93L2+UwHt1B2u7uyNagToI91BAJ0k4MAfaF3iFJV5gP0vL9UKpLWEIGeSLqVyOnZqUa5IVqtsdOQ5m5DWjstgV0pSqvdkqHcyEBuFHTbAK5Gn2d/fNGck8cdAHpkoo3r06VqCp4MFaACVKA0CoR5yu3fvuuUnawP4ACUAXXx7G9AGFDYbMqLCtD9CHSD0HimBwBHwURhWHej4HuDpLDttkkE+B4QHRHQfgQ6ovKxPt6JANtRYOcOC3iAdH+x48C7FGAtot4BgfE7HgW/v/FehYJ9mwOAwVl84vingVrfZcD+Pi1lVdE6OyY6oKC9LAId/RRaWOS+TWCwHPKmv/V7fyKCnT/gOeoFmEebIPoc9eN7Wx/1olh0O2z1AdH9CSmjZ6/VDiRvCkAvs3V7eC3Syr1odyceLxWgAlRgMxXY63Q288SnnDUcZL70+0vVhBHoS5WXlVMBKrAoBYoK0KfB8pgu4SAbIiMwoIBi+foQBYBBCRQMICx0yQB6GPW4iAj0BPnPNVJzPAe6siBvprdaPKZVqaV1qSY1BUWWe+/z+2P5/PtnufhyKd9/l+WB331KgD7RCQjQTRIC9IXeIUpX2Sj6HJbrbmAcEejp1lAh+ufjzwozPn76KJVWRartitQ6tfwevNWoy01yLTcpAHoyilRTZw7NHjC2zALoei/0154VgU6AXrq+yBOiAlSgfAr4YM8Hyf6zr9lcY6IsIDombCH6+j//8z/lP/7jP/Ioa8BiLEWLZPZBpz3vA2IDXqNY/nNMGDbrbkwWQPQ3HLegBb4HVIVGWM9yoFuebEBbS2+FScZmwe7b6FvEMhytAGoR8Y594/0KBQui32EBD3iOaHYUi7I2kB5GUfu91k8HE8LzorWbnRfOyY/WN5cE9FM7J+gPzTDhAZMZMIkB30Er67PhxBJ8j7ZA3SiYLG7vvGhv284mMqAvoE4UQHT/Wgit9X0HgGXeVTYFoP/w5InUNsQmFgbu709PNZKNCxWgAlSAClCBdVQAkeeIQOcyUgDuMWeXl0uVhAB9qfKycipABRalQBEB+jR47kcmmD6xCBUMLFleQBvgweARBtFQMJiz0EUjxF0U+lwW7hpJWR2nPl54pF/HUIYyTAcCkB4b6PC1qklN6rKlxVkhO7h1+vFMTj6dyvXFlfzwgxtU29/bl63hljRo4e51BQL0/LrCX5gDfaG3iTJV5qLQ3f3FALrUU0nqDqADnKu964f3kjYSSRqJSMMNsqPU6lW5BkBPrnOAXqvWFISniSPoBtEtIl2dPHw3D8++fW6Arv26TC3Bc6ECVIAKlE8BP2LZALrlbQ6jlDFB9suXL1oADf/7v/9bC37XWK5vKFRUEItjNw18EG6pqvC71iKP8X6DKHw85yMaHN8bQDfwjqhlg9lwhLF86QDvsBTHpw/QYReOKHbo+//+3//Tgn1Dd9SN9jBYDrvw//qv/9JJDD5Ax3EZSI/11hCgW3vF4HFRejvOySL2Ac8NpkN/W6A/2gnthXYDRMdEBmiXP1tFThhtgfdc1I+2wMRx1G8AHfu2evGJOlHgEhCLaHeP/J6D2pKtTTcBoO92OrK7YYP0sHL/7eSkKJcoj5MKUAEqQAU2TAEC9HiDn1xcLLUnEKAvVV5WTgWowKIUKBNADzUJc/RZxDUGEWymPwabUDDIYxHoiJJY5JLnP69g/vVoAfCxKPTx77N8vrkXuw5dOK4T5PcGPAdEN4Bug0qxSQbA5/on3cot+jBI8eG3j/Lxt4/y9ewiHxx70tuTRtLQUksXPKFgkeIGdTEHelWSNNHBVIsUiQ4KB7miTcbY1wotA/dGRqAvsROXomo3QUcwGSgbaIWF+7A2lGFtoBHoaqn76aPUOlWpdqqytb0lvV5PS6O5JYP0ZiwCPa8Ht9GJCHQ36Qgw3V9ifVfvpFkUerjyak1KS9HQPAkqQAWowKMoEE6Q1SdlnVw1/gsCMBGOJ8iFDliI6HMUm7AFq/Iiw3Octz3zIfIYEceWpgrwFMUH6ADgmEgAKGs5uLHdvAAdEN3XHvAcYBY6//vf/9Y86tgnouFRvwF0QF/YhWPyAiC6QXPfyt0iq8MOFdr0++C8qG2Hc7J3UXxaW8F63RwWEHGOCHEUAG7kkUfxo/ZjWmFyuNVtTgT4RFvZxEa0P/oBrgmrF89f0/KeE6CPK/0///jHve97GKD/8enTe29f5A3fn59L//q6yKfAY6cCVIAKUIGSKlCv1aS7aDfaEmhFgF6CRuQpUAEq8HAFig7Q5x04MXiOTwyk2UCFRUgggsIs7ML8fg9WeckW7gbQcZzhpAEbKMEnItBh4Y4yHLiIEQx6/fb6nfx29JtGoWMQBREOyIHeTJvSSpq6XVEWAnQC9KL01fIep+UyHd039P5bHcqgOlCAfnxyrDADeT+R/7yx05T2biu/B3e22zKUgf6Bc0furmH27bRwL2/34ZlRASpABaYo4INbrBI6T/mg1f6OPNyIxAVQRBTvX/7yFy0G0Bc9afYxGs+3qwdAt2IgHQDdgDUiyi0HukFuwG8D6AC4BlEtAh2QFeAc+uHTQDc0Nht4RE7Dwh0FdWFyMur3AToi0A2gA6hbtLPl/A6dtExLa+cYxJ33PfAx2mXWPnEufjsZ8Ea6AWsrvJdaWwGgA6jDRn8aQDd9ANDtPdes+fGJ9z7TGlAedQOk+xbutu9QVwL08dZ8CEDfxOhzU+/y5kY+nJ2t2+XI46ECVIAKUAEqIATo8U5AgM6LgwpQASogIkUH6CE0ntaoPkAHuLH8gDbwg59jYMgs7BbaORSgw8Z9Tgt3DfdFRKUXD6l2xBpPOXZoSQXZz4eSyhD0fPywsWrFQXW1+ksB0GtSTesyuL6R65trub66ljcv32r5/P6zy2/45Kn0tnsE6BOdgBbuJgkj0Bd6hyhZZQbQkaOzMnK78AD6yemJAGqgtJ+0tXSfbudRUNvdbUkqAxlWANDTfGIQIsw1uDAE6JK5dtDCvWR9iadDBagAFXAK+FHHPiiPfe/buuOZ/9WrV/L69WudIPqnP/1JiwF02LgXdfHBMv6OScGw60YBnLV0VQDolqYKwBSR4ICnANwofsSyAVwA7mk50P1IcbxHWQT60dGRao13LEB5syPHJAXojP3+9a9/1RLmPvfz2sfaw3cX8OFukQG65SlHe6F/oiAHukFuvJNBMxRMcIbFOiY1+DbrMccxtCkmi6MAnFvdaCfTHe2PehGFjnpROp3O1LpXqXnZLdx/3N8Xl8V+8xaYSL07PpZBMu7Kt3lK8IypABWgAlRg3RQgQI+3CAH6uvVUHg8VoAKPokBRAbrZU5totw2g2MALXsoR9WiRFhhUwoACfm55/jDDf6HLHQE6/LLVitiHRDkbHydHgPKA6PictC9O3Xf6X2ZxnFSlmlTl5vpGrq6u5arfV3j++sUb+fT7Jx0sU4De6dLCfaITEKDn1xv+whzoC71NlKuyzMI9rVjyCY1ANwv307NTHSRG6TztaOntdxVuoHR7XUkqQ90GaSv0/mUThCwKPRcsy4KO+yYBerm6Ec+GClABKpApEOa7joFD/1kfzlIogIiAuiiAkIiCRgHURYGFexEXf2KwTZTF+wzecTA5DRHIdt74HgAbBZHHmEAADQygA3ZjXQBwbAtNUPD72EArwC0cugyyQjPs13KgW/51AFsAYRwHCtYBnIU9OOA96kPxAbpO8q1a6pd4a5QNoOMsMVkBBTpB/5cvX6o7j+lh/RXthfcz6N/tdnOB/AkUvuMY2htOApjAgPZAvSh457W6Ac9RL9oiTGHmX1v2vn3bBIdFXkNlBug77bbsdTqLlKtwdZ33+3L89WvhjpsHTAWoABWgAuVWgAA93r4E6OXu9zw7KkAF5lSgaAA9tPGbd0a8H60SAnRY2mGxPHOY8b/QBQDdbNw9Km75z33ok0NwgKAoQA+OrAqo66Lbb1t0P8OqVJKKRp73L6/k6rIvRy9ey+vnr+VjBtCf7D2RbqcrW4MtaQy3NE97URZauNPCvSh9tczHiSjx1IfZmG+R5UBP6kM5/3Ku8BwDx9v729Ld35beQU8dQFB6Oz1JqwDoid7fqhVvYH0GQMfko3zx/jo27SjLf+4cPSKrB9HtZW4nnhsVoAJUoCgKTLP39o/foLIP4BDlawARz/cAx4CHgMmAxIjMLuLiR9lbxDJgNqApCiYKm6U6gCoi7gG/AUz//Oc/Kzw1C3esj9zlKHhHsskFcObCuiiArL69t7WH2ccj+t2PqAbAxzFgG8uxDft35GBHwfc+OL+tfcsI0KE/Jh74+kNDWzCBwfTH5G5rF7+f+7DbJiXgO5scAScCa1u0ERZojfZH3bgWrF5cC9av/Pdm61+ofxVLmQH6d3t7srUiHVfRVvfZB0Ysfv38WRK1lOJCBagAFaACVGA9FCBAj7cDAfp69E8eBRWgAo+sQNEBug0EmIzTItF98O4DdAwqGUBHZAQgOgZ6Frk4A3cXJe4vANqVtCqVwMitohbFgR17foLBkRk8141uWZKKwnNJqnLdd9Hn/QsH0I8A0N991Px6KL1OT+F5I2mo7XtRFgJ0AvSi9NUyH6fBc39sDAAd8DypJ3J2fpZHXnUPtmV7vys7GUA/eHagkWoA6HrP9NJQqGZ6qwvTVVj0+eR9M3YrxYSmacuUO2+Zm4vnRgWoABUohAK3uU0ZzPUBHKKhDaAjitcssQ2gWwT6bXWvm0B2rn6EML4DkEVBJDMiylHwngN4jgJ4jXcd5DW3NFYXFxd5tDomt1m0OgAu1oXNt+WK96E3wKqBVtRlE+MsVRYAOqzg8V6FujRNVFb8iObb4Ln+6k9TLWE7Fa3d/H5k9vfQ39oK76i24H0M2qMNEHluzgD4ubW/aYNP0xQ6oc1RPxwYrG5EoOsTVKWibgCoG+5rVi/ayu9X9u7sR7fP01YPvVbKCtCrlYr8uOhJ+g8V+5G2//z1q3zp9x9p79wtFaACVIAKUIFJBQjQ472CAJ1XCxWgAlSggDnQwwh0a8RpAyj+97atAXQMqtnghQ0mYEBhKRHoBtH9CHTN2+ty946W7O9hnt9pVOcuAB3AfmgA/Ur6/SvpX1wqPD/65Ug+eAC92+5KK21qHnQCdGsdWrjn15sbsQsxJu+pVEAVGEWfuxzo+p0CdAfRLQIdFqMA6N0DAPQdOTg80NLd6YogNQUcNrwc6E7ewJ3Dkleoa0c8At1vFlvFh+hjt9c55iKxmakAFaACVGC1CoTP+T7cy5/S0jSPoAVARMGz/osXLxSiA6Cbhbjl5QY8DO3hV3tm99ubHyFsUBPf2XsNHF5g342C7y0C3WA2gLbZ3CNa+e3bt7oufi9DE0B02LYjahzFopNRl0UkWy50fIe6AIJRANItFzugrKVnweQ4gGAUH8TOA8Fjlv36RGDpXe4n46NuZdHeiAxHxD6ixaG/LdAJLgDQH+0HLVGmvQv714H1D7QF6kZB37AF9aKgbaxemxDhnuOClGHZv32YvizxygrQad8+6jGXNzfywevry+pLrJcKUAEqQAWowLwKEKDHlSJAn7cHcT0qQAVKrUDRItDtpT42kHIbRPcBug3shBHoywDoeQS6BA/bo2kAACAASURBVBHoCtBh2h5YpIfw3HpgBKK7qHZn437r4gP0qyu1cDeA/goA/bcPeQS6AfRW2pKaMALdaUuAPtYVCdBvveQ2dwWA89ENSwdyA4BuuT8Bz3uHIUDf1rQXgOjhLA2X5mIyAt1dosH3UyYezWvwsbntxzOnAlSACqyvAuE7gD3/xyzcDaADos8C6KuIrF2koj5E9d9/DMp+/fpVLdURgewDdEBZy0lu0cZ4FzL7dWwHWI6CdaEZCuy7DbibVbhv6Y26LKIdOdURhY5iFu6oAxHwBuehxV3gdxkBuvUHTPTA5G7oBf1NG0BzTGKAdmgPAG6btBDTzo9Kt/6M+iwfPfZj36NeRLijL/iuArF2sevKHABs/UX2Z7+usgL0w15P2o3GsmQrVL03w6H8dnJSqGPmwVIBKkAFqEC5FSBAj7cvAXq5+z3PjgpQgTkVKCpAn/P08kEIZSvZ7HkMJGBADYNFPkCHnWHhADqs4T17eIVLGTTK86mbWADovoX7ZV/6yIH+y5G8ev56AqAj+ryVNAnQ885GgG5SaBcjQL/LbWjD1sWkoHGAjnzmzsJ9OLJwPzuV7n43i0DvyeGzQ41A7/W6kmJ9BehwOnB1uQFj/IsAfcM6FE+XClCBDVdgVtStD9AN9t01Av0uMHddmiLUxIfMiGq2fOg4XrOsx6dF35tWAOOA3iiw+TZAjvXM+t23aw+Bq71jmW049g1wi4K6kD8dBRDYop3vqve0SRPr0hYPOQ7ob3r5NuuYbACIjmLg3J6FzK7d369NnrB1oDHqs7p9AG71mjW/6etb6+evj5nDAOo3iO8fz0POPbZtWQH6j/v74ZT5RUtXqPreMA96odqLB0sFqAAVKLsCBOjxFiZAL3vP5/lRASowlwJFBOj+C/20k/StHf2BNax/fHycWwvaYA++BzwHRF+0hfsyI9ATGTqAno5yBecDJ7E8wQbQr67l6vJKri768ur5UdTCvZnAwp050Ed9jADdtCBAn+v2urErVSoA6CNnDR2krw5lWBvKEBbu52dq8Qqr0u19WLhvq4X74eGhFli4p5WhALqbu4ZGTeFPpUqAvrE9iydOBajApirgW5b7MNW3lLZ1fACHybK3Wbjbc3NRtY3lQweUNTt3nBfAtYFxP1e2D9GxDeoyTbGebRdG6Mcs9bGtRanbJ9YzcG77vQ98Ddu8qG0VHrf1WeiFd1LT3wfVaDeD41gv5gDguy/g77a9fy3YxAe/bvzd2g3HZvb8MVcD7Nu29d0HFt0WZQTozH8+2Us+fvkiF1dXi+4+rI8KUAEqQAWowL0UIECPy0aAfq/uxI2oABUomwJFBuhoi2mWfncB6BiwwAJ4XjSADnhuEN2iz8c+/Q7rR6B7AP3o+ZGohbuXA73X7kkjbUgzIUAfSUiAbloQoJftN8Fiz0fTUmTR4jnQ0Aj0gUL0s/MzUQv3PALdA+jPDqWbRaADosPKPc9PS4C+2IZibVSAClCBgijgA3T/kH2wGwJ0AL+75EAviBT5YfoR6LH3Hj8iORaxHNPUB6d+/bdFHocAFwfpT27w2+mu0efh+959tl/Xtp3VhiHEtkkJflvkz0eVSg7ZDaD7E8gtejxmv24TJyxCPbSKx/e2zm39YBE6lxGgd1stebq9vQh5SlPHeb8vx1nKgtKcFE+EClABKkAFCqsAAXq86QjQC9uleeBUgAosUoGiA/RQi9DOMBxYw/p+BLpZuGO9ogL0PA+6iaEu7tGE6SMLdwXofelf9OXo+euxCHTk2kMOdMDzBgG618UI0L0uRgv3Rd6IS1cX7j8uAj0G0M+/nI8B9N5BV3YOd9S+HTbuZuGu9za7leX3NVq4l6678ISoABWgAnMoMG3SrL+pgdxZFu4///yzWprDvho22UVcfPjtg1Z777nLhAMDp9AhBm2hJcCpRZLH9PIButUTg+Z3hd+xNr9rHUVoX2svXzv/uG0yBD7zZ/FKJY8IhyZ+HX5b2vf+hIZY3WGUvz/p4rY6FqlxGQH6Trste53OImUqfF1Xg4H8fnpa+PPgCVABKkAFqEA5FCBAj7cjAXo5+jfPggpQgQcqUDaADjmmDULYwEAsB3pRATrsjRGFbjbHM7vDtBzoPkB/sidP9gjQ/fzNI00J0PNBO3ehxaZpPPCOxM3LoECaulzl/v3YcqAPawMxgI5IdMDzLgA6LNyRA/3ZgfR2unpPQ/T5+L0tz4Y+LhP2l+pw8aR88blEUZkjq5ahOXgOVIAKUIGNUCCMQAf4NQt32Lhjgijg+R/+8Ic8D3iRAbpZt8fyVvsN7utiEcgGXGfVgahj5NC2vOgA6NArBrBDgG6Ryraf/PlR3WnmW6ZNmCgjQL9NkTDC39oUVupm6T6tjhCMh+v5KQD8d2ird9V6lxGg73e7st1s3tbMG/Xzm+FQfjs52ahz5slSASpABajA+ipAgB5vGwL09e2zPDIqQAVWqMAmA3TYOlqECiRHBDryoGOAbbELQBCs1kF4lPLoUkmrgj8VhU3eYv8erZptMHlULkLT1a91Zv8HVvd25TYEQB9WpJJU5ap/LX1EoF9eugj056/lY2bhPopAZw70oGEm+VwVOZkRbFvJ7Q2TNJEqHKxr7md5FJCgVdwf5H5GDmiUZrMtzWZHWs22tNtt6XQ6boBS29MBwzzywywxZRRpgp/VKjWpVV1/wv5tMMyP/on2saBLhV1Ru43rOmMLLdwXe4coW205QNfbUKr913KgJ8iBnkWgjwB6T3azCPTZAD27ywX3RncPxcUW66hTbq+A894S/LNsTcLzoQJUgAoUXoGYvfjY43Pqft9YPmkfoL98+TIK0BGJXsRlWrRxeC4+KA/za8dyp4cR6PaeZLmxkRN92hKbwOzbiOtv8AcC9LtsX6R2ndWefnS57yyAv99mqW7wPAbR/bYJ67X3h5j1/7J1LSNA/2Z3V5ozrp1la7qO9Q+TRN4eH6/jofGYqAAVoAJUYAMVIECPNzoB+gZeDDxlKkAFJhXYNICOAYKYhTuUWRpA1yhxB7kVbGdLNQU8DwF6FmGZR1RmK08J2NA6sxIdWPQZkQL0qkL0q/6VAvTLy0t5DYD+4s0EQG+lTWkmTalJrTCXjtM5nHnguPekhJUsuDWcwKBDfJFzZgS6iUKAXphL4lEO1AD6aEBWJK0NNf/5JEDvaRS6Wrg/O1Ab9+kR6G5Gh17h2WXu7pi4lgOAnl3CE3cDXc3dk8f6s/1j8vbxKBpyp1SAClABKjBSwM/1HIOC+msBk7WSJAfolgMd8BwR6E+fPs0j0DFhEfB8WkR1EbQPI7RDXQx++vbfPnC1730QG75LGGTXJ+MKJoZGnqa97+wYpq07Lap8Hr3LCs9x7uFkBl/vcBKCD7t9R4GYhr77QNiGfhv5fcdvQ/SXVS8E6KtW/HH2h6n/bz59epydc69UgApQASpABQIFCNDjXYIAnZcKFaACVEBENhGgxyzc0RnWA6AjoNyiKYMuGrUiHgF0GxixQUT/U3+WOHgOiH51NRug95ADHQA9bUotJUB3LUGAbj2SAJ2/PmYr4GC2uhdkEYEWgT6sD+WLRaCfnUnvMA7QnX27lwM9uwR9eD7qj9lEpEgEehSgRybauD7NdqUCVIAKUIF1VGAegG4QMoxAB0D3I9Bh44785wbQ/efndTz3244pjB629Q2g+/bfMYAO3SzCfFaUfxglbbrNA7ZDCHzbOYU/n2cfd61zndb3AXqoq9/37d0ujCifFukfA+ixdvOt9qdNgvC/X6Z2BOjLVHd96iZAX5+24JFQASpABaiACAF6vBcQoPPqoAJUgAoQoMvNzY3auGMxgI4IlUUu49Hn4xbuiJ5EJPrYEvPM1tGOyaNyUe0OotuAiK01NriCjRPYt1dEhlW5vrqWK1i49/tq344o9I/vPsnekz3Z29sTAPRG0tBCgJ4rSgv3TAoC9EXeIcpYF+5poxzoGuVWTSSpDzQKPbdwPzuT7mFXegeTFu4aJa73tcBqPeYnAXeNeS3c9UaJugPdI/NjytgyPCcqQAWoQFEVuM3C3QfoBtGRA90AOp7vkf8cAB3w3AfoRdUEx+1Hktt5+Bbc+M5Aqn2PT4vWtwh05Lz2QWqoSRiNbu8dYbS5D+wtQjqMZL4tEr3swDzUNjY5IVxnmiY+PEcbWbtA82luDf674jS3AKsnjHiftf4irqMyAvTv9vZkq/b4E9KRd3wdjsP6yZvPnyVJOXt1EdcN66ACVIAKUIGHKUCAHtePAP1h/YpbUwEqUBIFGIE+AujIf46yFICuGdDdoEY+uKW2w1Ug9PHeNJ4qffxnE27jWQR6VvfUwZUMoDuI7gD6dWbj/vr5Gzl6fiQff/+k8BylC4A+3JLGsDEJ+Ne479PCnTnQ17h7bsihmcWru6/lA+lVZ+E+rA1ygH56dqrwvHfoLNwPDw/Vxr3X60patXubb7Xu6p68ZyLiXYd6JzWOTjyKN8WUTBkb0m48TSpABahAcRSI5XQ2wGsADhA9BOiA54DoBs+3traKc9JTjhTniRJGDlu0+di7h2e3jm1MMz8y3Ye5Bkt9bfW3bWbn7n/afgzMo378HGDe4Lx/LNMg+qbB82ma3BbxH04oseetWZb8ti9b129L+7v/6T/HYZtwYsYyLh4C9MWqCmg+SBK5GQykWqlIt9Va7A4eUNsRLdwfoB43pQJUgApQgUUqQIAeV5MAfZG9jHVRASpQWAWKCtDDQZfYIEI4KGADEdNyoBcZoEftxbNemWVVV0tlWLhLANARgY7y8d3HcYCOCPThFiPQ86ubFu4mBSPQC3vLX8GBZ5C7UtV7TpImOqg/rDh47gP0M0SgH3QnAfpOV6PPzVnDP+hlAnT9nbEChbgLKkAFqAAVeLgCBvSsJt+uGu5SKD5Af/LkSZ4D3QfoRQW2fmSwAe7Q7tv/dxgFHuZANzgaswf34ay9X/nvWeF7mMF5rAN4bnbyfqvHAPp92iLsBw/vWY9fgx857p+fr880gI6jN71jevr9Jn+uD/Lbx+q2Y4q15SIVKyNA/2Z3V5r1+iJlmlkXorqvBgOdWONHeDe3tlZ6HLMOEseFCHQuVIAKUAEqQAXWQQEC9HgrEKCvQ+/kMVABKvDoChQRoN9m+wdRwygM/zvLgf7+/fsxC3cAdNi4LzoCHXBb7Yg1Cn0UTQnrdkRSupzn3mL/9h3NplAdBUy51THgzwz8EwB0tXC/dBbuR78cyQcD6Lt70u10pZk0mAN9vGFo4Z7pQYD+6LfuNT4AAPSqFr3vJqlCdORAHxhAPz+X09NTAUBH9Dmi0BGBjujzg8MD6SlAdznQ9TPvdy63erjk9u2RHOiRlV1udq9erMMc6GvcpXhoVIAKbLwC84DVaQD9xYsXghIC9CLnQPch6DTgbdDbt1GfNuE4fHfS34tZtDo+p1mBh8De6vGjp5cJXGNOBGW5WOZ53w3PNfb+G9PDb89Z15ZvDz8N5C9a7zIC9MOdHWmvwO0C0eaINEfEeWxB9Dmi0NdhIUBfh1bgMVABKkAFqIApQIAe7wsE6LxGqAAVoAIFzIE+bQDHH+iJDST5A0MG0H///XeNTrEc6MsC6LNyoAOhw8Z9bDEr4jAlWOx91+B5AIOindsH6LBvR7m4VPv2VwDovyECfVd2d/ek1+lJK21KK21JTR4/Z9u8F6vTWlt7bBN8FcVuERgXA3R5ZaHO1cyuuipulj9yPaeJVPF9DYOPo7yTemzZH4DDk5MTLc1mR5qNtrRabem0O9LutKXZaOhkCDsV3Q7Widl3NphpA5S1Sk1q1argj8LKxEX9Ts1TGDtvhYqTSjvYOP49Afq8PXIT1wsAepq660It3AcK0c8NoJ+fjVm4A56rhXsO0CP5LKZcs3PnQM8uqlg189xGN7FFec5UgApQgXVQ4DaIHgPomCzrA3TYt6O0Wq3cxn3qs9I6nPSUY/At1WN26tNs1P33Jb/qML95DIzb+jH4elvbLEPK8Dge4xiWcV7z1DkNrj9UA3/iw2NdFwTo8/SA0Tq+RfusLdfNvv3y+lo+nJ/f7WS5NhWgAlSAClCBJSlAgB4XlgB9SR2O1VIBKlAsBcoSgT5rECWMtgBAf/funQCgG/REdASiz7/77juNUFnooul5Xfy5v4DjVAG1Q7Qbi0DXES/8b7wOg8VTeOj4/rCp5kCvZPnPr+Ty0gH0o19eyYd3H2Rvd09293al1wZAb0sraUktXZ3l3IN0z3SOA/QRjB7tw74LqXH2b1/UnKwFbVitiKawr1QkSZCDEuA6kUqtIgjAzQF65oqQA/TzMzk5PpaT01NpAZ43XWm3O9LptKXhA3Tb1gB6xTkNaF2Jq7FWqUq1UtOogtyS0x3WFFeC+aMPpqWW1r4YTvJ4UANy4zIooPdbtQKdzIGuEej1gZzlEein0jvsSfewK7uIQD88lMMsB3qSTQ6aNOLApKNxpQyez3Tg8DaJ3SPKoD3PgQpQASpQVgVmgcEQJvoAbh6Aro/YaxKVOW/7+RHoMdt2iz6HFhaBPguIhuD0Nk3WJfJ7XY5j3nZb5Hphv19EH15GnXc95zIC9J12W/Y6nbtKMXN9gPOrm5sxi/ZZG6yTfTuO8+vVlXz68mWhmrAyKkAFqAAVoAL3VYAAPa4cAfp9exS3owJUoFQKFBGghw0Q2hj6A0Wxxvr48aMCdBQbKEB+PsDzb7/9duEA3cVQAqCPLwrQlYt7MNMHQxPkyL4Y/SCFreIEVo93UeeIDIAuctW/lqt+Xy4v+nL04mUG0N9rDvTdXQD0HWklAOgdqRcFoGeR0s4uf1w8PfeJGHQDcZMA3QE6//spke2INDeAPhzKUCO/E6lkEeioIgVnTv3481Stqy0CvZ0B9LYC9LZ0Op0MoI+OQfspigFxR+ZdvWmquQ6rCtE9gI7VlWVGrQvinSSS5j1XcqIa0vNS/TJY2MlgUknmzIA5O5kbwhAR6PWBDOqIQD/TySOaAx0W7ofOwv3w8ECePTuUbq8rAOhJkPbCTTeanHSENBjOZSJMh3GHk7JN559bcofKuSoVoAJUgAosQ4FYJC6+u7m5UYcpA+gvX77U5/tYBPoyjmsVdd4GO+0ZcVY0uX+cmwyjV9Fe3Md8CpQRoHeaTTnoducTYMZat1m0z9rBdrOpbmXrsmBA/uzycl0Oh8dBBagAFaACG64AAXq8AxCgb/iFwdOnAlTAKVAGgI7zMEhjttWz8u0BoP/2229abLCoXq8rQF9GBLoB7ukAPdIbY2xSqW4Qga6RyPh2kvrYmjkXcimFHUC/uhbkQL/UHOgvtXx4FwL0jrSGAOhbhblcDJ5PWI7HIv3VPh+nFkK3iCtANgkiDH1VUA5IXa2MWbg7gK60O4fc0yzcAdC1BABdjyyD3zFLRX/iiMJztXCvzGfhHmvRCDyf1fDzuB4UpuPwQBergEagZy4J2SSPYc3lQFeA/uVMc6Cfnp2qhTsgOgA64HkO0CWV4ZwA3aXCWABAJzxfbD9gbVSAClCBJSsQg8h4JwBAv4ZF8IcPauEeA+iwcYfjDxcqQAXWR4EyAvRGvS7f7u7eS2RMzr7GJG2kCsNk6nsuiIJfp+Xd6alcDwbrdEg8FipABagAFdhgBQjQ441PgL7BFwVPnQpQgZECZQToBs+nWdlhMO3XX3/Vgpd0LIhARw50lKdPny60ixCgL1TOmZURoBOgr663cU9TFSBAZ+egAlSAClCBBSswLULavrfnfoAmwHMUpGsCPPcB+k8//aRuP3D9aTabCz5KVkcFqMBDFCgjQIce3+3tyVatNrc0d7Von1XxuuU/x7Eeffo0txZckQpQASpABajAshUgQI8rTIC+7J7H+qkAFSiEAmUB6GEuwFl5/mDn+PbtWy2WLxoAHQNqKPv7+wttOwL0hco5szICdAL01fU27mmqAgTo7BxUgApQASqwYAXmtSQHQO/3+3J1dZUDdEShm4U7nvW3t7dziL7gw2R1VIAKPECBsgL0J9vb0mu1ZioDaD6Ag8aCI7PXLf85ourfHh8/oJdwUypABagAFaACi1WAAJ0AfbE9irVRASpQKgU2EaBbBDos3NUOLUk0Av3HH3/UCHQC9PEc6LUi5UDXPOiT9naaGznwHLd8ycifPLnEvovY5lWdfTuc1jEYkGT2epWa+95yoGu+cu8Pcj8fnxyrjXVLLdxbmYV7RzqdtjQaLiLKjsLlUM/+DTiJ88xzoIvUqhXNgY6JIzopJEUu9iwHOuyt57GmvqMrYMz9vlQ3R57MPRVw9u12fVk/RQ502Le7HOjncnp6IqdnZ9I77I4s3A8P5fCWHOjOqH28Q9PC/Z5Nxc2oABWgAgVSYN4c3Xi2BzwHRMcz/6tXr7Ts7e3psz6KAXTYuHOhAlRgfRQoK0BvNRryrNeLCn15c/Ngi/ZZLdhttQRR6OuynPf7cvz167ocDo+DClABKkAFqIAQoMc7ASPQeXFQASpABUqUA31WBHpo7fjp0yfNf/7u3bs8Ah22799//70WWrgDoPekmbSllbSlUAA9Gxvwmfgoz3mA3WI5k3FXmPK9Iuxg7EEhOSA6APowkSRx+enyHOiWOz0C0E+OT+Tk9ETznytEb7ak3elIp91xOTkdf3dZ7xWWj4B4RtAziC46KFKpOoCeAqAniW5X9fKoz3vDm2d4xVwV5q2T622SAtlkDu19o4keAOjIgz6sD+QMOdBPkAPdB+g9heeHh4fS3enqdJOk4vqxvzh8Pt5L9Zu75kCfd97MJjUdz5UKUAEqsOYK4Jl+WoomO3QD6IDoHz9+lNevX8ubN29kd3dXn/O/++47jT5HIUBf8wbn4W2cAmUF6HhX+/7JkxxkI9ockeaIOF/mso727cx/vswWZ91UgApQASpwHwUI0OOqEaDfpzdxGypABUqnQNkj0GPRKp8/fxbYuKMoaExTAUD/5ptv5Ntvv9UIlUUuxbRwdwC9mbYKBdAV2EXAmIsyD6GbW3keYDy1P2QR6GCF5maA6G8F6BqZXhlFiisKdHHoiEA/OTnRAnjeAjxvtjUfJwZ0FaB78Du3Lc2+w1H7k0bQf1H0/NNU+zWIu6UyeNA5Rk7eoOYdg9YXeVmxrjVVwOHtqlSlprM/rJ8m1UTh+aA2kPMviEAHQD+V3oFFoDuAfpBFoGs6BpQxhJ77Royd/Z0B+rQLYtEXypq2EQ+LClABKlBmBSwHOgA6nvl//fVXnTjb6/X0OR/P+3jeYg70MvcCnltRFSgrQEd77HU6slWvL9yifVZbr5t9+9VgIL+fnha1e/K4qQAVoAJUoKQKEKDHG5YAvaQdnqdFBajA3RQoE0BXaGiA0XLwImzXWwAUAS8xoHZ8fKxwBwvgIyLPUbrd7t1EvGVtAvSFynlrZQToBOi3dhKusDQFCNCXJi0rpgJUgApQgUABm6RlX9vExcFgIDc3NzpZCzbuKLBtPzg40FRNzWZTJytubW1RUypABdZIgTIDdESD77TbK1V7u9mUWjbJeqU7nrIzDMSfXV6uw6HwGKgAFaACVIAK5AoQoMc7AwE6LxIqQAWoQMks3KcBdN/uEQNrFxcXmoMXBQu+A0AHOEd0yqLtHAnQV3upEaAToK+2x3FvvgIE6OwPVIAKUAEqsCoF8Ozvu0mZG4+5An358iV3/EHEOWzc4TRVr9elVqvp8/9tlvCrOhfuhwpQAdHrGRNgUF68eCH//Oc/5V//+pf88MMP8ve//13+9re/6bu6TYKBZjHHuWVq+T//+Me9q0c+8vqKgPa62bcjzdmbz5/vrR03pAJUgApQASqwLAUI0AnQl9W3WC8VoAIlUKCoEehhDsTctjoSge7nQMcgGSwdLy8vtZjFNQbQ8DKOsuholMIC9LSlNu5FyoGugyhTLdzx09EP9W/T8qDPe22rhbtLNj6RAx350TWJubOhdv0ws3A/PxOXA/1UWo1WlgM9ZuHuDsRFWLnqtM+6aiVNkYIADgpuEgiSsbsc6PrDrH9ju8V6U9PCfd4OsnnroafBvt1ZuI9SDWgO9PpAhpmFO/r+2empdA+70jvsys7hjhw8O5CDw0Pp7XQlySzc9SLNF+vHwXU8LQd6do1PtAISpoeLVrnY62TzWp9nTAWoABVYrQLTALpFpvf7fQFERwFwQxQ6JszmKW4yxypC9NW2G/dGBaYpUHaAvsoBeoD6TrO5Np3tvN+X469f1+Z4eCBUgApQASpABUyBVf5+LpLqjEAvUmvxWKkAFViaAkUE6Hk+6IqDHWN5pv28z17+aVsP62JG+/X1tVo7+gAd0SgWkbJIwYsN0FtSk/oi5Vh6XbG83MvLgY5c5yCG6SRArzke57h5BtGDHOinlgO90Z6RA93Bc5004jqyAnGtEaBcUqlWqqOc60kqyMNuk0wMuufCZyD+IQ2RA3TyxofIWMptca0BnuvEGw+gJ9WBDADQ60M5Pz/Lc6ArQD/oyc5hT/OfHxweSHen6/KfA3SPwe5JgK6XRAbQ5wPg2R15ou/G6y5lI/GkqAAVoAIlUcAAuj3nW0S5vSvgWR8TZ1HwjA+IjuIvPkwviSw8DSpQWAXKDtARFQ6ovYoo9HXLf47oc0Shc6ECVIAKUAEqsG4KEKDHW4QAfd16Ko+HClCBR1GgaADdBsRyOOjlOg8jzSGo2Tr6g2M22IZPDLTZYNuyok8KDdDTltRSkODiLPMDdNDtB0Znj0WgD7W/AV5XaohMr2hket5nVcIsAv3sbGQp2mhLa2sWQB/VoUeLwHZvcgjqz/sxwHo6sjO1fj82UOwO40Gxtqqxk48LFRhTADAb8LyWBAC9NtToc0D08y8jgA54Doi+c7Aj+4hAfzYC6ArP5wDoel1Yp7y1PazOJFgTM2F0usmtNXAFKkAFqAAVWA8F7DnfnoXC5x78HHbuKHhWgm07im0Xvgusx1nxKKjA5ipQdoCOlm3U69JpNJbeyKvOtz7rXhbLRAAAIABJREFUhE4vL+X04mLp58wdUAEqQAWoABW4jwIE6HHVCNDv05u4DRWgAqVToKgAHS/XsyJGDIaHAN0a0Czflw3Psb9iA/Rm8SzcI1dpPAJ9yQC95izcRwDd4WYg9LN7A/TMwn0qQHf7m9bvsf+Rdf39b2cE6PfXruxbLgqgg4jPG4F+d4AOeB5O/yBAL3vf5PlRASpQXAXsWcrOwN4B/O/t2T+cZBhOsMWzvw/esT5zoRe3b/DIy6XAJgB0tBgAOkD6spZ1yn8+TBJ5e3y8rFNlvVSAClABKkAFHqwAAXpcQgL0B3ctVkAFqEAZFCgiQLdBL+gfDniFUeT+un5Uij+YplAxs4NfRpsSoC9D1el1rk0EOgH6ahuee1sLBQjQ16IZeBBUgApQgVIpYJMDLWLcoDdO0p7p7Xnen0ho3/nvAAbY/cmGBOil6i48mQIrsCkA3QA3PpexrJN9+/vzc+lfXy/jNFknFaACVIAKUIGFKECAHpeRAH0h3YuVUAEqUHQFig7Q/Sj0GAS3QTR/AC3WZgToL+XDu/eyt7cnu7u70mv3pJm2pJkgB3qxLNx1MHWskeP2zohKd0MW9x+4cPnPXRWYXZ8Mh5JI4vKRWw50xJzrAY3yoGsE+vGJnJyeSnurJa0sB3qn3ZF2py2NRjPLd+5ORrfMbNe1r/qR7alIrVpxedArldxGXkXQVd36tpgj9v3P2tWkE0MeWknRb6A8/gkFKmlV0z5M5EC/o4X73SPQ5+2MuJBiEejY3qLQ2bBUgApQASqwTgr46ZfwrAMbdkDv2IJnf1i2Yxsstq7/rB+bYLvMd4F10pLHQgXWWYFNAehog2VauW83m1Kbco9cZfvTun2VanNfVIAKUAEqcF8FCNDjyhGg37dHcTsqQAVKpUARAXpo1+hbNoaNE+ZMt5/7g2Sx3OmLbOTCRqAnbWlpDvTl2cstUmdXl9mkj2oeQfLxpN32/ViK5blguofnAcoVolcUngOiIwc5OFzFi0BXBJ4aQBc5OwdAP84AelvayIPebEun3ZZ2pyNNy4uXRSVoH3UU3rkleBbu+H6UA10kySzcHXFHzvRxsEgL98X3OtboX2/IgV6Talpzkz/Q79EnxwD6uZyensrp2akgB3rvsCu9gx3Nf4486N2dnst9XkkikzTG85TnvTs6myPiR6EX/DQLdwJ09mUqQAWowDoq4Eeg2+RZA+jhcw7WHQwGCtENtgOi2+JHrNtzFeH5OrY6j2kTFdgkgI72XYaV+7rYt9O6fROvYJ4zFaACVKCYChCgx9uNAL2Y/ZlHTQWowIIVKBpAV0SagcRQimkR6La+gRw/12EI2H2Lx0VJXVSA3gJAT9pSLwhAt7zck7mNLVTaIs69ltWo7jBy1UC7/30W/h3mTVaA7iK8k2Eiw2To+mdNHFjPIsWt3xpCB0A/Pj5WiNjecgC93XTwHFHoDQB0b/cOoI8iysHER30XqQxG+Ts1qkpBvvJzB9EjnXl84sDdevtI67ttx7U3QYGKVPEnrapFwbwAfedgR+H5OEC3687XbRygj4hITFtsH0J0XIUA6C4y0S0u+hxH7qLQuVABKkAFqMA6KRCzZde7dzZRMIwuBzwHRMf39Xpdo9DzZ7E0zbezOtbpXHksVGCTFdg0gL4MK/d6tSqdZvPRuxGt2x+9CXgAVIAKUAEqMKcCBOhxoQjQ5+xAXI0KUIFyK1BEgG4DYLNaxgbS/Gh1H7xbrkMC9L4cPX+pJbRwbyWdQgF01x9SSSNkGHbtMat2932wTFlXCXZQt4PnDqKbXWiSwsJ9PAJ9FH3uELpauJ+caFF43ug4gN5uS6eTAXSLNs8mjYROCX7ftQh0IEDs38/rGZtY8hB4bmrRvr3cvxvue3aYroHrChB9PAI9kWFtIIP6QM6/TEagzwfQ7XqNXbeRI9aOPg9Ax7Y1AvT7Njq3owJUgAosWQH/mcd/DwgBuqWymQbQzQo+d+5ZUv7hJcvB6qlAaRXYNICOhlw0RF+H/OeE56W9RHliVIAKUIFSKkCAHm9WAvRSdneeFBWgAndVoKgAfYJ5ZlHpGGCbFoluA27+YJsfnT7LCv6uuvrrFzcCnQB9vN0J0Mf69bwppx9y8XDbwilAgF64JuMBUwEqQAUKoYA9s9skQf+ZPwTpAOgoWBB9juLbwOcTD9cgR3AhxOdBUoEVKbCJAB3SLhKi77TbK2qt+G4Izx9Vfu6cClABKkAF7qEAAXpcNAL0e3QmbkIFqED5FCgTQPct2mdB9BCU+5Hpy8iBuK4AvX/ZFxRGoAfXNSPQ57rRMQJ9Lpk2biUC9I1rcp4wFaACVGClClgUOT6x2LO7QXF8Z65AlrYJPzOAjp/h34Dqlkd9pSfAnVEBKjBVgU0F6BBkERD9sfOfE57z4qYCVIAKFE8B/O5IpqRKLd7Z3O+I1wmg4/1lWura+53d/bciQL+/dtySClCBEilQJoCOZpkWgR42WQjK593uPk3/GADdpcx21sUKtBAtnIhUklRkKHLVv5J+vy+XF5fy5uWRvH55JJ9+/yA7Oztauq2utJOOtNOO1NOt+5z2I20DC/fJXUct3KP5zy1f+ngdLrLJDdK6iRqJPmDq95o2WZOSq+LOpD2RJPuX1eRaw1nMn57Cwv14ZOHe7Ei71dbSareksdUYy8/ppyKwKCvfmtq1sTtxGyB2bT8lB3roaj2jtWKB5pYD/Q7VPFJ/4G4fQ4FqBckEcE2M+mNSSySpD2VYH6qFO9IXnJ6dSu+gp2Xn0OVAP3h2IN1eT6SaOT6MdcApFu5TO+K8OdChEi3cH6OvcJ9UgApQgbsq4OdD95/nR89Ho9899p0P0O2Z39I53XX/XJ8KUIHlKbDJAB2qPhSiP6Z9O+H58q4L1kwFqAAVeIgCgMP4/ZKXalX/br93rG6McRpI1wmraSoDfGZ/f8gxrPu2qwboW/V63h46GlWrufbwhMJUYWuPNGiPVQF2AvR177k8PipABVaiQFkAOsRadiT5fRvkMQA6fsnaBEI8F+nDEeD5AGE5qVwBnl+iXMrbV6+1fHr/UXq9nnS7Xek2u9KWbdlOtwsG0CUD6B5RSxUvTzSfQfWoE3lA4ZHj3EU2VfThcThMJIE1KHKda3F50AEOsavBcCCD4VAxOrSv6PcjwA5wePzZAfQOwHmzI51WR5qtprSaLdlqbGldOuCLP0mq+0Xdrj53TjpwrA++2fkasEwTl7Ldi8wyAfR870G+fZ20Tzs+yoUKjCuQTTTRvpmKe9lCqSWSbiWSbCVydo4JJCdyejoC6LsK0A/l4PBAujsOoGOyCSoZAZKsF8ZmyYSd0Tq61uEvboKLzigaWwjQ2ZWpABWgAkVRYNqgkT+Z0D8X//vQ+r0o58zjpAKboMCmA3S08UMg+nazKbUVp6YYJol8+vpV+tfXm9BFeY5UgApQgUIo0KjXpV6tisHzhx40QHr/5qa0MH3ZAB2AHO2h4PyhjSEigzSVm4Ebd14mTCdAX0BjsQoqQAWKr0CZAPq6tsaqAbpGK+uEAqfIOEB3EeiIPod9+8XFhfz2+q28ffVGPn/46OB5tyvbzW3ppK4UKwI9BnUzfB5CcYeg56LAfq5MG9iBBaiLPncQ3XJsQvObwY0+zCRpkoF3B9ZddHoqZ2dn8vnzZzk+OZZOBs8Rfd5sNqXVasnW1tZoO6C+DELaoIofUZXb++TtjskTStLtDB90acSAu8Fz2rg/SNpybpwBdO3vmMGc9d20lipAT7fSHKADomsE+mFPdg925QAAHRHoAOiYcFIdt+fNLiLzVhjXLzabA/CcAL2c/YxnRQWoABWgAlSACpROAQJ016SA6IAfra35neAew77969WVfPrypXT9kCdEBagAFSiiAoDADYDaLOJ8WecAmH6dwduyWL8vA6BjjBjtoWmjltUYGUzH+DTaZNEwnQB9iQ3HqqkAFSiOAgToy2+r5QJ0xFHCVnx0HpOBmBEL96srudII9L78evRmLAIdFu4A6K1hR1rDttTT+vJFWuAe4hxNY7HH9mLwPBadHh6OD6xdBPpQyygCXXS2fxW2O5WKDADQh+7hJc/JacGzkqp1tQL042ONPG83nX27D9D93JwKIYcuAt0s+c16dCpAV7Y/z9nNFn+CP3rR5wToC+y4JarK0kdorHeSuLQHGoEOiO4AOvq+H4EOC3cH0A+lR4Beot7AU6ECVIAKUAEqQAWowHwKEKCP6wQo3mk2NWrttmWV9u2Y4vrx/JxR57c1Cn9OBagAFViBAoC/mHA1z++KRR5OmUD6IgE6xmjRHluZLfsiNb+trsubm4VGpROg36Y4f04FqMBGKECAvvxmXiZAx8sr4LmZEePvLu+1gdYRNM6DMRORm6trlwf98krh+ZuXzsJ9d3dHdgHQW11p3LSkOWhKLSkOQJ+eCjli457lQJ8XMfv2n4DnaqmOwHIIaxHoGNwAQM8s3AEQAbo1n40XgQ5waABd4XkA0BuNxmg7uO5n+zNLdgP69mkR5855YKSCmzYw7xlOuRasT3k/zi3co/73y7+muIf1VcA5YCB3VgbONZ0EALqD54hCNwv3k9MT6e1bDvRdOQRA/4YAfX1bl0dGBagAFaACVIAKUIHlKUCAPqntvNHoqwLoiDo//vo1z8u6vN7AmqkAFaACVGCWAneZZLVMJc3eHXbiRV0WBdDbjcajgHNfd/CBqwWBdAL0ovZoHjcVoAILVYAAfaFyRitbJUDXAwDwzPJk+wekAB1BzKnIVR8AvS+XF3158/JIXr84kk/vP8ju7q7s7e1Jt9WT5rBYAN2wcSwq2vKdh3rMwstjkdee03uaIqcz8pI7gA5BYeFerdYUesMyf5BkuWgkdXY9CtYzC/c0ldPTEw+gdzT6vNVsq307SmOrIbVaBt5h4T5MBPnlsGja8yz/uWtnN4lCo35VBB+gm339/P18Hiaue5jP/X7+HXPNUihgaQrsU3smuiYAet3LgX58ImMA/SAC0LMc6CPziIrErmW7700IOMPC3eVBd4vr88yBXooOyJOgAlSAClABKkAFCqsAAfr0prsNpO+020tt9/N+X84vLwWghAsVoAJUgAo8rgKdRkNTfazTgt8PF1dXhZxg9VCAjtzm7TukXVlFu1medKQXve9CgH5f5bgdFaACpVKAAH35zblMgI661cIdp2EQ1aKOQVa9BfAczAifiD6/vLjUHOivX7ySo+cv5cO79/LkyRMtO50daSZtaSatQlm455HR/nlnpHcyDhswDiuG1u7ZJASvDgcD3aLRtFnRTaupyzMPC/fMXk8BeuIeUqo+CEdUriRycuJFoKuFewbRAdCbLUEEOsA7HuKw5BbubnaE7tYi4p2Fu+sA+PDPJpa/fFqPt+3mBegR6ZZ/MXEPhVAgrWa5x73OhHzmQwD0mheBjhzoiEDf78mOAXSzcEd/zgC4mSpkPT/uqTBnDnR3lbjrcOz+KLjWkPTgdovMQjQCD5IKUAEqQAWoABWgAgVTgAD99gYDSNc8t/V6bte7rPzneFr+2u/L6cVFIYHI7WpyDSpABahAsRSw+z0+13W5uL7WfNxFWh4C0DutltTXuD2uBoN750cnQC9SL+axUgEqsDQFCNCXJm1e8XIBuoPnqUJ0B3axWITy2NkBng8dQO9f9hWef/36VV798lJe/fJcAfrTp0+17GzvSittSyvtSF3Wa1bjrBZD9LlBdH89RK3GjMxdNOv4oswu+M6s0YHdsOQ26YgGzzawnOT4+SAdyDAZaJsAhKuFe2ZrDWvrE1i4f/qkeaDbrW3ptLal3erkOdAB0PEAV6/V9VgUoGe5pA2caztnD2m+bbv/vfL2Obv4XQG66jBn3VxtgxTANVFzaQ3gzGD9MQFArw5lmAP0Y51IogD96Y7s7O84C3cA9F5PnR0UoNukFb3L2Z8I5L4DQAc8jwF0wHMC9A3qqzxVKkAFqAAVoAJUYK0UIEC/W3NYVPpupyPNBUUimvUr7F/PLi/vdkBcmwpQASpABZamwEMg79IOakrF/ZsbhbaJl2Jy1cdwl/3dR1uMx7abzbWG56YBotEvr67GUn7Oow8B+jwqcR0qQAVKrwAB+vKbeFUAHQ8msBfHkufIBlgfhadLNankEeh9tXC/lFe/vJCX/34hH979PgbQG8OmRqDXUgJ014ZZ5Hk2QcGRaQf58rzzzl9d4fkwHY4BdM0LnQw1N/RYDnQfoLeaeQR6DKBPhJh73TefPOHZ9y8zAt2dPRcqECqQikagVzFjx/0M96NhJZFhbagQHTnQcQ2g7BzsSG9/R3b3Mwt3AnR2KSpABagAFaACVIAKbKQCBOj3b3ZEpKNsedHptcwdbVatN8OhAHRgLAFRav3r6/sfBLekAlSAClCBpSjQ2toSlCItRbJ0vytAR5DUdqNRpOZQD0a4yoQBWLNOggC9UE3Mg6UCVGBZChCgL0vZUb0rA+iIUoZFeJo6O3GEf6q9t8tBjGBOxG1W04rcXCEH+rVGogOgo7z/zQH0/af70uv0ZGvQlK1hQ6qJsxEvwrLUCHTPxn0UBW5RslnkP/SWVOE5ChBzngMd32sbDRUcIvocxUWfuwh05D9vNptq4R4F6JFGiEWf6wQKpZeWF/321mME+u0acY3bFdCJJpVEEoHdxWiKBSLQB4hArw7l/Mu5XgNn5+caeb57gLLHCPTb5eUaVIAKUAEqQAWoABUorQIE6Itt2nqWYszSjEFfLPbJfOaL1Zu1UQEqQAWWoUAXFuFzTIhaxr4fWicmZ33p99c+Ev0uAL25tbUw15eH6nuf7b9eX8twiPHq2xcC9Ns14hpUgApsgAIE6Mtv5FUB9CGim9XmWwSzzd2LsgPoeGgBIK1JRcvN1Y1cAaJfXo0BdMuB3m33ZCtpOICeFgigAxlnNu7Wsv+fvTdvj+Q6rrwTQDfQK7dmU7J2SvZstmTP2Jb9Kd53Fv8z77fyfKsZj2fReDbJWkhJXESJpMjeG+h+n18WDvp04GZVAV1LVtUpMh+gUZn33jwRGfdmnIi4E2L4lFC2lGn9vaZR9/uLF7V4kYFu2f19P31e+Rm1Ti8i0CHKaagPZjjYP5UDpdhPut9/8UX3+Wef9aXcb/T7n0OgX+/J86PTPdBZwB3sH/T7q/dyfeY7sSv9+3RvdlUZ6LN9kb3u4pRAnyNV/EIE+unJczS7/AcsPYwMAZ4InolJBYbJhwz0k+5477g73j/u7t2712ehf/nll93rb7/e73/+xt03urfv3u3u3n27u3Vawp3n56zyQ2/D9ib63dqnfLCEO/2/+PLlZ/bF+FS+PSXcR6ZOGU4QCAJBIAgEgSCwMwiEQN8ZUedGg0AQCAJBYA4ENpk81+1tAok+L4G+6eS5ZDIviR4CfY6HNKcEgSCw/QiEQF++jFdPoJOBDvk62SeYxcqzZ8/73X0P9iYE+pPHT7snjx53j3oCfbIHOhnor732Wvf66693N6/f7A73rnWH+0fdQbchBLrtf+5cWk+69X94mRbvM7TL3186oxByZ2TgaYl09pybEIUvCPQXC8RJqXbI/J5A3xeBPvk7xGGfgfvFF921w+vd9aPr3bUjEehH3dWrVyd7pyNDhvkMGZ6W5zc+sB/TKXmu4VJ5YG9fAQOT718QmcP6Pu9e6Woh5Pnybcfm9iCNe6Elx91Jd9w97Z7uPe3u3b/XPwMQ6RDor999o3vj7Te6t99+u7vz9p2eQCdwRBU0eGY4eup8b7872GvYpCaBbg/LKZiTfdXPP7Mv9j+/6JOwuVLKyINAEAgCQSAIBIEgMCYEQqCPSRoZSxAIAkEgCKwTgU0s2z6E19hJ9HkI9E0s2z5Nf7+co5x7CPR1WoD0HQSCwGgQCIG+fFGslEA/mRBDELZkL/OBPPcM9Ct7+92TPvtcJdx/0b3/s593H3/wUXfr1q3u5s2b3Y0bN7trV691R4fXuyv7m7cHepXqhCyfFDV/+QO5Pg9h9iLTuy+PDkG9t9+T55SqdoJaGbN8w0eEdp+rDhH47NmEQPziy76U9QTno+7a4bXusM9AP5wQ6PsHp1UEurPsdcjwF/uanzKGhSBnfJPy/aeJt5QkWDDbPRdky3+00sNIEZiEb0z+67eQ6J53x8+hz590T54/6R48uN/du3e/u3///oRAf3tCoN+5c6c/sEOQ5zxnXM/WB1TYQK+v7B20bdIggV5BmpSYP/9QMNpJ1Y58gkAQCAJBIAgEgSAQBFaPQAj01WOeHoNAEAgCQWB8CMxD6I5v1NNH9Ojp045jjJ9ZeONnvX3t2hiHfukxzbMnegj0S8ObC4NAENgmBEKgL1+aqyLQcTic2wP9jEB/1hPFZKBf6fa7x332+aPu4f2H3S9/8X73y5+/133y4cfd0bVr3bXrELrXuqsHV7urB4d9NvumfHqsG/wX936OPj8j1GcTZtpnnJ89Qb2/3/9UBrrIcu2N3pfNPyXQe8L9dG90kegPHjzoyUOOwyuH3eHVw8nPw8O+jPuVK1fOMtfBflKaf0KEn5WYN+Lc90E/G98pednX9F/Cp5HUv4Re0uQmItAHpfS6+uLZOiEDfe8pOejdo8ePuocPH3YPHz3q3iT7/O6b3Zt33+zJ87feeqsn0Pf6Z0xVNCaBJ1R9IPv8YhnoFcEhAp0aHa0NHDZRAhlzEAgCQSAIBIEgEAQ2D4EQ6Jsns4w4CASBIBAEFovALDJ3sb2ttrWxkujTMMfHevPatdZGgqsFbwm9PT4+7p4cH0/8zY1PCPQlgJ4mg0AQ2DwEQqAvX2arItAne52flvk+JW0hsSYZ6KcEerfXkYH+6MGjridx7z3oPnj/V92v3/tV99uPf9MTt8p+7ksaP9+sjMxBAr0v416J8nZp95ZG9Fm0p4cIakh09jmHKOc/EeV9svvp4gPCXKQ67VI+mv8ePZrgD4lIoMKVgyv9T4j0q4dXezmoH65rEui0p35sseMEP+Q55d+X8UkW+jJQ3ZI2n022HZjsWX4aQLL/rDvZP+mPJ0+fdE+fPu2PN995q3vrK291b73z1ksEOoE7kOiqpNAHr5AjTgDL3HugN5/mgQz0EOhbon25jSAQBIJAEAgCQWBDEQiBvqGCy7CDQBAIAkFgIQjg73jt+vWFtDXWRh48edKTtmP6TCPQb1y71l3p9xjczg8k+uOBygAh0LdT5rmrIBAELohACPQLAnaJ01dGoEPNnhKpIq4mpPpkD3S2/r3CPujdfk/cPrhHFvSD7qNff9h9/KsPut/95rcvSOBur3t28rw/lkXAXgLK6ZdoS/NSnFlZsC/2PJ80c5ZtOhe/PMGwlYFOCXcI9LO9x08XVhOq3Mqnnya3QqL3JfQfP+4zcZVRS6l8ghe0//lLmeunffdZvXtexv10f3O6OZW9suN74r4n/bnbuW7ywiJZTqsXHkYuGBkCz0+I3JkMCn3sq1gcPO+eHTzrnh2cdCcnp8ezk+6tr9zp7nzlTk+gv/nmm92bb73Z3bp5q9s/YAuDg5cCUPpHqFVNYpqKn3vPIQN9sg/6y58Q6CNTowwnCASBIBAEgkAQ2DEEQqDvmMBzu0EgCASBIPASArcga0kk2PLPFw8f9r7qsXyGCPSjq1e7oyubs63pZfF8SIJLI6ghBPplEc11QSAIbBUCIdCXL85lEuj9Tr49R7v30j7cZwT6aZZyT/w+77p9yrh3exMC9xHH4+7T3/yu+/ST33ZffPr5GRg9vXS6d/GI1jQzhXVaOfrceT0ezZRpZaFPb7qXYU9Gk2m+32fBkh1LBjr0OX/viet+b/QJw6290JW53mfSklC7t9c9PZ5k33LsPyefljb3JxUArlzt9g9OybzTfcz70vynmeQ9sV6GOynvflriff/lPdBbpXgWETs5nqXuTLXICStGYO9kr+ue9TUszgj05/sQ6Cfds/1n3fHJcXd8fNz/fP3O691rd17rXrvzel+6/fatW921a9dPn6cXBPok/mTyHNPuS59pyjhIoNeLtM3DIp6OFQOe7oJAEAgCQSAIBIEgsAUIhEDfAiHmFoJAEAgCQeBSCGxz6fYKyNhKubew38Z9z4cUc2g/9BDol3qUc1EQCALbhkAI9OVLdKkE+mmiZ09yG+8jAp27myQgQ7FPsjf3n3fdyfFJd/L0pDt+etLd+/yL7t7nX3YP790/KxUOYftsv+sgvTapVLfG6tTYWQZ6uZEzGnpOJriWcGcxdQJOp2XcJ5m2k6Mnz/cmpfP78uuQ3/DqEOwHZPdPSMSTE0rrd91eTzbudwcHB2f7n09kNyHFz0q4I0OV53fVPctQf362P/vZ130gxIvPIunBOaFb/kOWHkaDQF9m/eSg2382CQw5OM1Af96XcJ+UcT9WAMnxcXfz9ZvdzTdudNdfu9FdO7rWHV076rcyIFBlcrzQ2J6Q7wNOBgj085z4S3ZxApJsWotA5/tFPiGjEUsGEgSCQBAIAkEgCASB0SMQAn30IsoAg0AQCAJBYEkIULqdZJ1d+YwpC71FoO9K9rn0rZWFHgJ9V57G3GcQCAJTEQiBvnwFWTWB3hPD/f8vFl4Q7BMCnSz0yf7EfXn2k+fd4wcPu0f3H3ZPHj4+JXspSP68e37QTY4Nqx7UIvxb2ec9OheIDnhRHv+UCN87zUAnO7ybENf7pxnok0z4FwQ6ziAE0GepH+z12exnxDpfPZvUn4dA53hBGk5KsJPh3pfh78nzCYnun56gn6TJv7QXu5jzEOjLf87TwwSBPkjn2X53cNLT533QSB9UQgb6ngj04776wvHT4+7o1tHkuHl0VoGBZwBF7wl0s2PLJ9B352U1+hoEgkAQCAJBIAgEgbEhEAJ9bBLJeIJAEAgCQWAVCFy7erXj2KUP+6CzH/oYPpVA36Xsc+HfykIPgT4G7cwYgkAQWDsCIdCXL4JlEuiTUuuUb7fPOfJ8QsL2FcT78sen+2U/mxDpx0+PMSr3AAAgAElEQVSOu+MnT7uTp8f9v5/z957N7brnbPWySZyS7YNeIGlsAz5w8qBKvEB5UqYdIvw02OA5BPop4UezVsL95NlJT5aLQD/LUO9LwlNaf++MQH+pDHw/DhHok73oRaD35KKNsyf3T+v592Pbt2+TJr78hzw9vECAIJ2TvW7vZEJ+Q6D3RodngooW+8/78u19BYzj4+7q9avdletXuitHV84qOPAcTKKAJnp8VkWiz0CfUsL9lTPQN8nYRemCQBAIAkEgCASBILBdCIRA3y555m6CQBAIAkFgPgR2LftcqIwlC70S6NcPD7urJHbs2Ofx8XH3+OnTs7sOgb5jCpDbDQJBoI1ACPTla8ZyCfQJeT4p0H7+M8lePiVqIZ86ePHTc0/JprPsZQjYnoQ9bYe1AsemcEov39ZLYJzdQotMnodgbmEAITipj98T5meZ/8bLQ69Trh0SHWJbBHmP6Wm/PYF+unl7zxeeZpnrBibys/N1jt+hnTNpgy9Doi//6U4P5xBAV0+6rjs+1VmMjh9sj84zwTYSJyfd/tX9bu/qXrd35eXKGZPH44UOn+1QHgI9ShcEgkAQCAJBIAgEga1EIAT6Voo1NxUEgkAQCAJTENjF7HPBcfzsWXfv0aO164cT6LuYfS4B1Cz0EOhrV80MIAgEgTEgEAJ9+VIQP2sc6Bk1dMZ11mG0SF3qr5ePSKZpHPAZAXvGYzWIVQ3OBynSa1MIdGHTGu9UgObQgRkY0PxLVdVFolOq/bRcu0qv7/XZtS8+E7FOLhja7khE/Wlt/vMxDWdys0aMpJ/jDnNKEFgMAn1ZDAvGkZE7TSrvVb3fQoJtCZ71Wxpw9ME6Lz8Z5/6tplpbMrxchuP00oHAl9MaG43eNs3YLUZkaSUIBIEgEASCQBAIAmNAIAT6GKSQMQSBIBAEgsAqEXjjxo1Vdje6vsaQhe4E+q5mn0sxfC/0EOije1wyoCAQBNaBQAj01aA+xN9enK45X6N4ngRqlXDnbpt9OssvSAbZ/dVgtpG9FHAnCeoUxFeowyTL9uUPGej2l4EAgJ6kd9l4I/MowUYCmkFvJAKtaCEzPv2WA6fVMchOn2yJMM+dvrx1wUtXXNjInrel84wg5wSBIBAEgkAQCAJBIAgsB4EQ6MvBNa0GgSAQBILAOBHY39vrKN++y59HT592HOv8OIG+6/I4fv68e3BaFSAE+jq1Mn0HgSAwGgRCoI9GFBlIEAgCQSAIBIEgEASCQBAIAkEgCASBnUQgBPpOij03HQSCQBDYWQR2uXy7hD6GMu4i0A8ODrqbh4c7q4+68S8fPeq3gw2BvvOqEACCQBAAgRDo0YMgEASCQBAIAkEgCASBIBAEgkAQCAJBYJ0IhEBfJ/rpOwgEgSAQBFaNANnOZKHv+mfdZdxFoB9dvdodXbmy6+LoVMY9BPrOq0IACAJBIAR6dCAIBIEgEASCQBAIAkEgCASBIBAEgkAQWDcCIdDXLYH0HwSCQBAIAqtCIOXbXyD94MmT7snx8aqgP9ePCPRdL98uYJ6enHQPnzxJBvraNDIdB4EgMCoEkoE+KnFkMEEgCASBIBAEgkAQCAJBIAgEgSAQBHYOgRDoOyfy3HAQCAJBYGcRSPn2F6Jfdxl3CPTb1671Rz4TBCjj/tn9+0uFY+/f/+3fPl9qD2k8CASBILAABEKgLwDENBEEgkAQCAJBIAgEgSAQBIJAEAgCQSAIXBqBEOiXhi4XBoEgEASCwIYhcOvate7K/v6GjXp5w11nGXcI9Du3bqV8u4n3/pMn3e++/HJ5Au+6LgT6UuFN40EgCCwKgRDoi0Iy7QSBIBAEgkAQCAJBIAgEgSAQBIJAEAgCl0EgBPplUMs1QSAIBIEgsIkIZP/zl6V27/Hj7vjkZC2ihEC/e/t2d/XgYC39j7FT9kH/5Isvljq0EOhLhTeNB4EgsCgEQqAvCsm0EwSCQBAIAkEgCASBIBAEgkAQCAJBIAhcBoEQ6JdBLdcEgSAQBILAJiLwxo0bmzjspY15nfugQ6C/8/rr3ZW9vaXd36Y1zD7oH37++VKHHQJ9qfCm8SAQBBaFQAj0RSGZdoJAEAgCQSAIBIEgEASCQBAIAkEgCASByyAQAv0yqOWaIBAEgkAQ2DQE9vf2OjLQ83mBwLoJ9K++8UaXgvov5BECPU9nEAgCQeAUgRDoUYUgEASCQBAIAkEgCASBIBAEgkAQCAJBYJ0IhEBfJ/rpOwgEgSAQBFaFQAj080g/evq041jHhwz0r73xxjq6Hm2fx8+fdx98+ulSx5cM9KXCm8aDQBBYFAIh0BeFZNoJAkEgCASBIBAEgkAQCAJBIAgEgSAQBC6DQAj0y6CWa4JAEAgCQWDTEICwvXV0tGnDXup4nxwfd2Shr+NzeOVK99XXX19H16PtMwT6aEWTgQWBILBqBEKgrxrx9BcEgkAQCAJBIAgEgSAQBIJAEAgCQSAIOAIh0KMPQSAIBIEgsAsIQNjeODzchVud+x6Pnz3r7j16NPf5izwxBHobzfd/97tFwnyurWSgLxXeNB4EgsCiEAiBvigk004QCAJBIAgEgSAQBIJAEAgCQSAIBIEgcBkEQqBfBrVcEwSCQBAIApuGwLWrVzuOfF4gsE4C/drhYffO7dsRR0EgBHpUIggEgSDQdV0I9KhBEAgCQSAIBIEgEASCQBAIAkEgCASBILBOBEKgrxP99B0EgkAQCAKrQiAE+nmkQ6CvSvvm7ycE+vxY5cwgEAS2GIEQ6Fss3NxaEAgCQSAIBIEgEASCQBAIAkEgCASBDUAgBPoGCClDDAJBIAgEgVdGIAR6CPRXVqIVNBACfQUgp4sgEATGj0AI9PHLKCMMAkEgCASBIBAEgkAQCAJBIAgEgSCwzQiEQN9m6ebegkAQCAJBQAiEQA+BvglPQwj0TZBSxhgEgsDSEQiBvnSI00EQCAJBIAgEgSAQBIJAEAgCQSAIBIEgMAWBEOhRjyAQBIJAENgFBEKgh0DfBD0Pgb4JUsoYg0AQWDoCIdCXDnE6CAJBIAgEgSAQBIJAEAgCQSAIBIEgEARCoEcHgkAQCAJBYMcRCIEeAn0THoEQ6JsgpYwxCASBpSMQAn3pEKeDIBAEgkAQCAJBIAgEgSAQBIJAEAgCQSAEenQgCASBIBAEdhyBEOgh0DfhEQiBvglSyhiDQBBYOgIh0JcOcToIAkEgCASBIBAEgkAQCAJBIAgEgSAQBEKgRweCQBAIAkFgxxEIgR4CfRMegRDomyCljDEIBIGlI1AJ9OfPn8/s88MPP+zee++97v333+/Yp4zPlStXum9961vdt7/97e7u3bvd3t7e2TGzwZwQBIJAEAgCQSAIBIEgEASCQBAIAkEgCOwcAvJB8PPk5KQ/fv7zn3d/93d/1/393/999/Wvf737sz/7s/64fv16d3R01B0eHvY46Vr8D/4Z+vurgvv//Yf/8KpN5PogEASCQBDYcQRCoJ9XgONnz7p7jx6tRTOuHR5279y+vZa+x9xpCPQxSydjCwJBYGUIiEAfIs7r33kx/eijj84IdL7ngED/5je/2R9vv/12t7+/3x/1RXZlN5aOgkAQCAJBIAgEgSAQBIJAEAgCQSAIBIHRIyC/AgH6/P6zn/2sJ9A5nEC/du1axyECveVvUFvctAL7FwVACPRFIZl2gkAQCAK7i0AI9POyD4E+vuchBPr4ZJIRBYEgsAYEKoHOy6ZeMv0lVn+DFK8EOsOGQOfF9hvf+EZ3586d7uDgoD9CoK9BqOkyCASBIBAEgkAQCAJBIAgEgSAQBILABiAgv4NnokOg/6f/9J96Av1rX/vaSxno0wh0b2sZVfFCoG+AQmWIQSAIBIGRIxACPQT6yFW0H14I9E2QUsYYBILA0hHwEu6ebc7LJv9WBDgDUUY5BPovfvGLPgtdn6tXrzYz0Jd+A+kgCASBIBAEgkAQCAJBIAgEgSAQBIJAENhIBKrfgZuoGej/8l/+y45D5Dn+h6Gy7dWvscig/hDoG6liGXQQCAJBYFQIhEA/L45koI9KRfvBhEAfn0wyoiAQBNaAQN0D3YegF1ntc66y7OyBzp5kkOiK6qaEmu+BTjuLfFFdAzTpMggEgSAQBIJAEAgCQSAIBIEgEASCQBBYEgLuc3DiW3ug/+f//J/7Knf/6l/9q55AZ/9zyHOO6rvg360t6BbplwiBviRFSLNBIAgEgR1CIAT6eWGHQB/fAxACfXwyyYiCQBBYAwJ/81d/1f2bH/6w77kVwa0XWn0Pif7BBx+cEej6OwT6t7/97e473/lOd/fu3WZ7a7i9dBkEgkAQCAJBIAgEgSAQBIJAEAgCQSAIjBCBaQQ6Jdwh0L/5zW/2BDoHBDrbx3HIF+Gkec0+b/k5XgWGEOivgl6uDQJBIAgEARAIgX5eD0Kgj+/ZCIE+PplkREEgCKwBgX/7wx92//ov/uKsPPsQie4vniLQiQrXnum8wL777rs9gf7OO+8k+3wNskyXQSAIBIEgEASCQBAIAkEgCASBIBAENgkB37dchDq+Bu2BDoH+53/+5z2BTuA+2edOoE+710Vmn9NPCPRN0qyMNQgEgSAwTgRCoIdAH6dmvjyqEOibIKWMMQgEgaUj8G/+4i+6/+fP/7w7ODjoSXSOWZ9f//rXfQY6h/ZIF4H+3e9+NwT6LADzfRAIAkEgCASBIBAEgkAQCAJBIAgEgSDwUvD9yclJx8Ee6P/xP/7H7u/+7u/6DHQR6Crhjv/ByXFtLbdsOEOgLxvhtB8EgkAQ2H4EQqCfl3Ey0Men9yHQxyeTjCgIBIE1IPBv//Ivu//3NAMd8pwXz7pvmA+L78lAZ/9zDgh0Dl5gyT6vGeiLjvheA0TpMggEgSAQBIJAEAgCQSAIBIEgEASCQBBYIgL4FY6Pj/tDe6D//d//fZNA1x7olURneK190Bc17BDoi0Iy7QSBIBAEdheBEOjnZR8CfXzPQwj08ckkIwoCQWANCPw79kD/y788i94Wga4yahqSIrr5+eGHH3bvvfdef4hAJ4OdPdA5KOHOJ+T5GgSaLoNAEAgCQSAIBIEgEASCQBAIAkEgCGwIAvI94Ft4+vRpf0Cg/5f/8l+6//pf/+tLBPq1a9f6Eu4i0N1fwe9eDt59GIuCIgT6opBMO0EgCASB3UUgBPp52YdAH9/zEAJ9fDLJiIJAEFgDAn/z13/dsQ+6f1SW3SO39fJJljoE+vvvv98T6LzcUmKND6XVOO7cudOT5yHQ1yDQdBkEgkAQCAJBIAgEgSAQBIJAEAgCQWBDEBDpjV9BBDr+hh/96Ef9QZA++59zQKBTxp290FsfJ9D5XlX2FgVFCPRFIZl2gkAQCAK7i0AI9POyD4E+vuchBPr4ZJIRBYEgsAYEpmWg1+GIEKeEu/ZAv3//fsfx5MmT7u7du/3x+uuvnxHoIdHXINR0GQSCQBAIAkEgCASBIBAEgkAQCAJBYIMQgPxWMP9HH33U/eQnP+mPd99992wP9Bs3bnQcEOl8Wv4Gr6a36MD+EOgbpFAZahAIAkFgpAiEQA+BPlLVfGlYIdA3QUoZYxAIAktHgOzzf/0Xf9G/eNbo7NZe6PztV7/6VffTn/60Pz799NP++PLLL7vXXnutu337dv9Cq7ZCoC9dhOkgCASBIBAEgkAQCAJBIAgEgSAQBILARiLg1e7kl/jss896vwPH9773vZ5A58DfcPPmzf4QgT5Eoi/DFxECfSNVLIMOAkEgCIwKgRDoIdBHpZADgwmBvglSyhiDQBBYOgKVQFeHIs/1Mutkuu+B7gT69evXe/KckmqLjvReOhDpIAgEgSAQBIJAEAgCQSAIBIEgEASCQBBYCwIE4R8cHHRXrlzp7t27133yySf9QQn3H/zgB933v//9njjH54DvQZ8hojwE+lrEmE6DQBAIAkFgBgIh0M8DlBLu43tsQqCPTyYZURAIAmtAQCXc6ZoXzLpnmCLAfWiQ5h9//HH3m9/8pvviiy/67PMHDx70ZdQ4rl69uoY7SZdBIAgEgSAQBIJAEAgCQSAIBIEgEASCwKYgoLLtlG7H9wB5zvHo0aPu888/74+vfe1r3R/90R91f/iHf9jvfY6/gcN9FyLLh34uCo9koC8KybQTBIJAENhdBEKgn5d9CPTxPQ8h0Mcnk4woCASBNSDwN3/91x1Z6Mow58VVB8MhAryWYycaHOKc4+HDh/3BHui8zHLwwqu9y1pl4Ndwm+kyCASBIBAEgkAQCAJBIAgEgSAQBIJAEBgRAvgLjo+P+4PfRY7z7/v37/eB+m+//Xb39a9/vfvGN77xUqU7fA4nJyf9dV4Bb+j3Rdx2CPRFoJg2gkAQCAK7jUAI9BDom/AEhEDfBClljEEgCCwdgb/5q7/q/s0pgS6yW5HcdA55XvdGf/z48UvE+dOnT/sXXpVb43xvY+k3kQ6CQBAIAkEgCASBIBAEgkAQCAJBIAgEgY1CQBnoEOF85FPg32Sh43tg3/O33nqrP7wsO+cocF+kuf8UEIss5R4CfaPUK4MNAkEgCIwSgRDo58WSDPTxqWoI9PHJJCMKAkFgDQiohHuL8K4voRoeL6ockOZ6aVXJtex9vgYhpssgEASCQBAIAkEgCASBIBAEgkAQCAIbhkD1Q2gLOfwLykynyp22i5tGoNfKeYskzgVrCPQNU7AMNwgEgSAwQgRCoIdAH6FanhtSCPRNkFLGGASCwNIR+Hc//GH3r//yL/t+lIFeo7b14lnLsde/+8vvMl5Wlw5GOggCQSAIBIEgEASCQBAIAkEgCASBIBAEVoZA9R3wb2Wme3n2ur+5l3AXec5PPsvyR4RAX5lapKMgEASCwNYiEAL9vGiTgT4+dQ+BPj6ZZERBIAisAQFloNeu68upl1ZTWXe9nHKtk+d1D7I13Fa6DAJBIAgEgSAQBIJAEAgCQSAIBIEgEAQ2FAHfYk4+B2WoO8nOd0OV8BZNpIdA31BlyrCDQBAIAiNCIAT6eWGEQB+Rgp4OJQT6+GSSEQWBILAGBP7mr/+6+7c//GHfs2eg16F4CTWI8ytXrvSHf0Sit6LE13Br6TIIBIEgEASCQBAIAkEgCASBIBAEgkAQ2BAEWlXt+Ju2jsMXwT7pCub3Knki1eXbqEkBi4AgBPoiUEwbQSAIBIHdRiAE+nn5h0Af3zMRAn18MsmIgkAQWAMCTqBP617l0Xhx1UsrL67+ab3s+kuszl10FLjarS/PenGupek9kr2Vac91dYy1fH3rnDWIL10WBGZtMzAktyHdrfrt/65bGCxLryPkxSHQ0o8qe5drtR2LG8n0lobGVK9q2aXYpleXEvOdy96rrbTmm3nmjNacon7qfp2tuWzIFnm7Q/bv1RFJC9Pmgss+c7PkPAt1v36ararZezVDb8iO1DXbq4531v1s8vfTAlCrzbjIWmERmM8r3yH8Y1deTTMrfgoyvqzd0LvNND2aRx9f5a6mvUe9Sru5djkIzPN+XPVR61Dpayuzm++G1jGveictu0NfOlrV8GatkS9ie2eNPwT6LITyfRAIAkEgCMxCIAT6eYRCoM/SmtV/HwJ99ZinxyAQBEaIwLwEul6keXHVS/Q8pIIcPdNewHWO4JnnBdcdUN5HdQCI+FepN0h/vfDzne+VVh1CLSKtjrE11mU7rkaoRqMZkmQrPWiRSy0nUN0/Dz2p16rtWjZQ+jdUNnA04Oz4QKoN07MvZxzfyyEHVE6i+t+rvao251Vh9nGqbY3V23Z7VW3OrGybaj9fdczbdD3YHB8f91lOfLAFVFtp2YMWEaLzqv7U62lfmVT0oUPyr3pV56M6p7o+DF07S04hymYh9GK7mvoMTbP/reetYn2R9Y+vearcazCGzpWd0/xVs/Z8PJVs4dx5yJTZ6G3nGUNrx2qvh+z0NFSqPZi1Pq59uNyG5qqh+aLqluvorCDTWePcTk04f1eteVr2oDWv1xZa7xP1+Wxd49fNksWs9lqy0nrY76WeN6vfXdGBdd/nkO1urX1b6xS99yt43u9HayXO0Vqp5RuYhcGQDk6zZ5pzZ+lZ6xmaNZ55vg+BPg9KOScIBIEgEASmIRAC/Tw6IdDH98yEQB+fTDKiIBAE1oDAvAT6ZYbmL+3+Al5frudxPlZHpDvy+F1kBW3JKcXvEBS84POCDQkiAl3khUiLIQcxbbsDszoQpxHonDvrxf4yuOaaYQTkEBL2ThJMC/5wJ5D0xPVUzsKqxyEVNkcbZQ8UOCNSXLZAtkPBE/q7B9/w+6sSX7MQ83Hyu0pUOkFXnfLSQ3coDhF6l3GWzxrzNn2Pfjx9+rR78uRJf1uHh4fd1atXz8qEak7QnOPkk9v7FoHu+kMf2B0O2ufA9rRsis87botqAJjPVUPjmiaren3mr/NoOXHkc/yQM7/1vPnz6z1cJAjLx+FyE8lRddHtma+FpM/1pxNjHhRSAw+36dm/7L3MWgfU76veDPXr19U1TeuaOjfJ3njwRGtdOk1361yj+bBFoDtRFdsxkZBkiAz83xfNnhWe9X2pJc9aQWWaXbno+5f0rpUJ3JJ59OCyVmVx1w29v2hO4Gfrvae1dVsNLtZaiTZYw7BeqtXpZt3Jpq47QqDPkmy+DwJBIAgEgVkIhEA/j1AI9Flas/rvQ6CvHvP0GASCwAgRWCaB7s4id6zNylyvjiLB5uSDnLtyHrUIdL6blYE+5DjU36sD08fijisfcyWzWg6uEarCVgypysv1ZEhe0hPpqByb7vir7XqQhuu560fViSHdiX6sRvVchu6w894909wJqkpGtpzCTl5I74ZIbydfW+W71bd0Ixnoq9ERPcutDHTZCQ/EcT3gdycuWvZG7XtbytxSoETVI79znwOrPWkRta633ncl2ryPlu6uDv1x9uQkU8Wq2vx5bIPrxpDcWjbK5enftwiIOn9Jp7ElIktaOlHH01oLDa2bxim95Y+q6kddn2oEdT1SRzakO75+lg0Y0o/WM98iVKtd8TEO2Yc6Dw49C1nTvCzZoXWpryNb7xoKVqj2ovWMVlm03kOGnoSqX7UtD0yt80799xBZHyJ9+XZomnyrPiAPzQki0JkXajB5XatWclxB6rSv4C21UedGvY8rCMvXPAow2aS5JQT6+nQ6PQeBIBAEtgWBEOjnJRkCfXzaHQJ9fDLJiIJAEFgDAqsi0OuL9Dy3Wp3C1cHnL9otAt0JDT/XnZ1DjucWIV6dny1nYs2AdmdSHEjzSP3Vz5FMXRa1BDe9uB5clCCtshThqbLPTnhWMrQ6iIYcjq+ORFqoCEjmnnkjJ55n1lSSQrokPZITsWVL3LndKv2ust389NLd1UkuHZ2lHy2yI7bm1XS/Ek7I0bOxqtzUm1cz0DmSY9WVlqO4ZVcqUSZSZYhI83YriepjcYe6616dq6NLk7miVVHASa9W6XTXQp+XJKN5Kt+0yLJaft3XRlXztQ6SborkgCyp19W+XBd8zmzpy6s9cdtxtfREZNCQTtT1pePZet6c4ORczUfVNrSymlt6N+2Z1vykMbXsScuuVF3ZDoku7i6GghIkT7cxetfwahKtd5IhstHnmovcQWutoXkPvXA91NiY51prbc1P3n/mkotIY7Hntmy7KuC0CHTZsJYdaM1rLf2WHmvNQn9krHMw/6jyjtuzVgDzYpFYXGsh0BeHZVoKAkEgCOwqAiHQz0s+BPr4noYQ6OOTSUYUBILAGhBYNoEup6uTz/M4Udwx7S/was+ddXLU1Aj2Fpx1HPXFvTqk3PmocdR23ek0zREwz32vQQW2skvkJsKAG/Qy2JXIcv1qVUeYBpDrqTtAnTit2TtOngw5QLdSKCO5KdcNHHrKxhQp7o5ff/6Veex7Vbt9q7ogp2GtVlDJe2X9yD5Ux3PsxjgUR5lW6Iz2+qwkpDK60AXplc9Pbnuc7JLtcFtU5x4nL2rmVotkrWSIk22uq653jnRs0ws0nBj157ri2CKg1IrmAfTIA3EqCepEmZMY885TrWzj2rcHd2h8Pg6/jxbxMo4ncnyjkJ7UQDqtK6otb8l+mr13++FrTemGE66+Vh6SbUXQ9ZzfPQCgVQWltR4fn1TGMaIWwVhtg9t89EDPaX0edZ7/vaVbVT6zkGitQSqBrnPq9leyO66DrXvOemaWFBb3fcW/Yt/KQOeceQIifD3ic1ZdZ/j7Dv2xNQ6HyHN+tt6dNkFPQqAvTlfTUhAIAkFgVxEIgX5e8iHQx/c0hEAfn0wyoiAQBNaAwCoI9CEnzixHoV6q53Xku7OgvtxXx5Qc2O4AF/zenzsU+d7JMDkZnJxtZSBOc6qvQeQ70WVLbpUcn+a8doeQA+Y6685ylSR03Wk5lTyT2UmMTXAWbbri+LPuv7cyXqr+VLl65qiI9eoMl71w4kHOSbU/lG1TSavL6Eec1xfT2CFns/6OnGXfWxnonFftPyQ6sps1z7QCr3zeFDkhOyOSotqwOocNzb1OxA3pVuatF/rj8qvrg4qxk1CugR6AgfzQDQVgtMgIJ8Jpx9udZg+c/OA8zXutDHpvVzZJf6vz17zrsIs9ddt1tq8J+N3XhhXr1p3Psyb2Z5ffq15ITjWQQv1Jl6ueurxrMOqQTm+X9JZ3N9VOS271GZMt8e9r4EJ9l6nPq88BrTVAvcuheU/6M22OaSFW1zTeftXX5SGeln0Nq3mgVi5xGXvQr88Frn81GNjfibUmbq053CZpHmxVy3Bdvsyad9VSD4G+asTTXxAIAkFg+xAIgX5epiHQx6fnIdDHJ5OMKAgEgTUgsCoC3V+qZzlRnLDQ70OlMCvRpBd/OX2cKPcXd98D1J1Wchy600AlLd0J4VkZykbkGs9A9L+vQbQ73aU7GeXkmUWgt5zR7jx0Qkl6p5KE6AiZFJ516gLg/JrBqvN3WlArvHm3De74k9PObZQ/3/xdZJfrgJOesg38lL1wJ7h/X2/Znehui2bZvlnQVfRMfCgAACAASURBVN3V+ZvgmJx1b8v4ftqz7vZEchU5prHoGZdT2rMHqy1wneN315maRcr3Iu9rFYR5cBgizKRr0Yd5UJx9zpD+6ErPvvPytVUXWqTavASmkyb83qq84vrq7U4j3qV3TrLMRmT3zmjZgLp2lV2ftQ6uNkP6Vde8PidVElxy0/zj+iG988CIli2IfXg1PXa5ueylF74uddkOzdd1HePntXRhaPQ+Fp8LaMP1mO9qIEhrTvL78XHUNU0CcV5Nn+a9GhnqfRTMa9URyd+fb/1eg2+QrQcQup4ObWczTe+qLZNO1He0ee91XeeFQF8X8uk3CASBILA9CIRAPy/LEOjj0+8Q6OOTSUYUBILAGhBYNYHecv5VR6E7XNw51Hq5dieQyG9vrzqjPYNvFqFanZFyOPr4aM+dS06qDREoaxDzznQ5zSno8hMg7sjx4AnP1PBsLLUh3RAp7nrg2cmc3wriuKjTaWcEuMQbdVm7E9eJL9cL7Q/JuSK8nEh12+TXyT64rlQHYbWDfk11LrYImHlIjUrotca7RLg3rmkRE0N2Ykiufv6sTHLXiWnEimRezxHp5jZF46qkRdXJIfm3SJsWBhsn0AUPeOh5qnNOnSN8rmDv16EtACrmQ3LROIbIshrYM4uwctLE5zrNgTWAUFtdLBjerWiuEtStgIOqR63n1nWqNT8NBVSorTpP1b/Ljgzp6rzPf2zHbLWt87n+Xed1f9+QTW8967PsuuvG0JpnaL1S5zKefQVf+Jq4zks1CGOWTRmaq2ajmTPmRQAZyXZzTSvgrz7/Ve/0fSXQXU8U8KdzZBNcxnW9y3dDAajzrG3nxWDZ54VAXzbCaT8IBIEgsP0IhEA/L+MQ6OPT+xDo45NJRhQEgsAaEFgmge4v0kMv5q1MBZ3rcMwiB2rmtxMQnoXjDoPWi3p1XLqjwJ2jcipNcwTNclyvQdxb32WLBHM5D8lcpZfRFc8ir9nEAOilB90J5DrupIMyzeU0chJsk5xF26A87pDWs11JT8lEBDrnKQNdmelOguGYdP1x/ag2gH+7jalEyJD9ced1lcOQDg0RftG5tibLdji5VOeilr1vERa1B+lYtR2yE/q760slwercJV1StlglZHwMQ0SXzml9H5LjBYKuG5KDEwZ1rePYOXnZkrevMareVLlI1q2McCfgKsGleavK1G3BUAa6bBvntvZO34Z5YZH3MGR3W0Tq0DMruUsmXnlC1/izWwMfZBumEZ263vWm/m0e3axzqtupReK6yW3Veb2SjD6H+DPu69nWHNGyF3U+mhUAU21M1R2fk6SPTqxXW6cxca4ChjhHQYiZV1ajydXetILy6vp02vqzyp5rq/1SljrtePBQ1XfNnb4uUnvTbM5qkJu/lxDo82OVM4NAEAgCQaCNQAj087iEQB/f0xICfXwyyYiCQBBYAwLLItCnOWWc0G4RSH5t/b7lMOJ8ldKmbQhLDl7S5fzluqESdi2noTuT5QhokWc4hdy5Po3EWIN4d67LIRJgCAjplxx9ItDRH77zPY3VhmdcuLNHQRzKSpeT8ejoqOMQCepjqWTdzglsBDcsBzOyl2wZluTI7wqq4G9PnjzpD3Tk8PCwP/g3OiT98SAMJ6mqg7I6MAVHJWEqOVadjC1SPAT6xZRLxEWdu5wgUhaXO6dnydBJMOmXB12gU9P2VK9kaYv0dId1SxdAYohEd510xNyhfTEkt+9sMHIiSthUQtvXKy0SvbV+GZJXnSe0zmgFY7TWSRpzzSIdOtfJOpd9JdArgbt90r78HQ3N575G9OfNSdGW7RchhQw417cS0fkt0qrOOdIZybVFwrfswxDZ2SKEvc8hm3h5ZLfjStcDn8MdZ58vfD2rOUKyq+vJ1ppBusHaVHMPOnSZj8YuezCtipJsz+PHj/u1EfendXAI9Mugv7hrhtYudR3gpDe64/OP2xG3Wwo65Vx/3/Y1lPRQuql1t787zzMnLg6Ry7cUAv3y2OXKIBAEgkAQmCAQAv28JoRAH9/TEQJ9fDLJiIJAEFgDAssk0P0FnBdivURXAr06+9yRN83Z4s4oJz+8dLr+LmeVO52qs9MdUC4KJ6/cee1kijKA1M8s4n8Not6JLt05xA1LxtIjdwI6Ee4kqjt+ZpFq3oY7hHQd/Q45vVtEyE4IaU03WR2E0okqYz27LkMRHb6PveQqMrTaBrddVS/dTrRsXCUz3Aa5XgvKlsNxiBBZE/yj77bKyOcs2RHpwTRns27U9aoSq569LAeyk07q2wkU2ZqWjaPPVvBW656m6Upr7t0UZ/YyFczXLuqnrh/0TPvPOqY6D1XyoMrbz9dzX+1SlY/bCs13dWzV9vmarK5hahtur6IbEwlLbmA1jRRv2fU63/iaRW3XtbQILLcTdf3qJHn9riW3obV21aeq30PzTHTjvEXSs6T3hWrz+bfPGzpf57lMfX7ydYDPNVzfqiDh88KQ3H30bpckb+l5KzBUeuuEqp/vgYrLtNtpe4JAnb9c7/Q8e+BGa73i7bRsQF1r+HrE7U9rTqv9bYrtCIGeJywIBIEgEAReFYEQ6OcRDIH+qlq1+OtDoC8e07QYBILABiKwLAK9RVz7S7w7hBy2lqNv6GW6RrC3nFGV6HBHUxXXkBO05SCUA8GdWCEfxvEAuJ7JUalgBxGgZAurpKSqCFQntRxG/pPfvQ1VO/BKBH7+kJ4PEbHjQHA7R1Htjxx8biOGyCInnGR33CHsbbQc0m6rRH5cJuPGbYzra3VobqcEl3tXLTvf0pkahCWdqcRX3X902t7Rrj9OkmhOcp1xR3fVoTpXikCpdtDPq3Nki6xbLvKb0bpwqfjLDgzdha+FPBCnZnLynVc8QV+YV4ZkVYky799JzzqP+TpJ/XkVBOl3q43oRlvKIgqRtQKrhOM0my277UQnv3sQ6JDetTI8vWpKS398jet3MosMba3dp5Fcm0KArdryVJJy2jtLXXf6HO86Idm0ZOj2X3MIejE0h1Q8ROgPbePgNqheW9fhbu+09l41/rvan9afqmSh9yG38bIdHkzlOlXnIV83eEBIK5BPutxaJ+sdWudUcn/MMguBPmbpZGxBIAgEgc1AIAT6eTmFQB+f7oZAH59MMqIgEATWgMA6CXQnCqqTV84iJ6h5SZejUiXbKQ/I75RRVkll7TmNk8Cj3eXQ8RLbEKm+Tx/94ty5fv16f3h2qfpUqWYRJ3KY+k8nS6Y5mdYg8p3oUqW2KSGJ3NxhKGJLMuZndWQCEucha+mYkw0q1642rl27dpYBil48evSoU9+uy3JcuWNKzsRpBNtOCG3JN9kiOpG7bIDsgPRFskI+KtU+lG2FrDncNohQVbaVby0h+ascPNe5DdT3te9K8lbSdskQbn3z7uBtEcuyI9IZ5Ce9AhzsAIfK5PKdZKm5RDJ3MqsGb4kck87QjrYJaG05ILLM5z7ZkyEiv0XsuQ5ukiN7lYo5RKD7+kLzhmTGv5EN88WNGzf6+caJL61VRHS4bDQP0Yb/3beQEDkGDrJj/NRaR3rIedgylVP2/rxEtMbWWoe5zQlROtG8IQLdcXQdFW4eSIeuMIcomEHrAmSFzNSPgv+03tTzzRgePHjQPXz4sB+PBwi6bGWPXEdbzz3XaF3ta+m6npVOxl7MtkKVQK8Z5UMtOBHu7yFah9IutoW5R9sFyf57AI+eZ/QMPWGdWuUmWyK9Y4xqo66j1b/0SzqH3vh6lutkl3yumo1YzrgsAmCu+UdrDuTuMtIcwt88eMvfm5189/lE4/L1BXMbB+3RF/rF9y076PNXJeo3ZV4JgX5Z7cx1QSAI7BICh6dbx+zv7XX9sb8/+bm3N1nbPnvW/+zXGM+fn/3N/73NeK2aQL9a5bG3dxasjUyQgdb2Z7LRVman8lm2PHaJQJc8+vX36TNxsL/fQ1zlgWwkn+fwIqfPzrLlQfsh0FeBcvoIAkFg9Agsg0D3zIPe+O/vn03MIhvkpBnKlJKjh+894/f+/fvdvXv3ui+//LLjdzkMb9261el47bXXOg4cSp4dphd9HEe69ve//33HQZtyKt+8ebO7e/du98477/R/k6ORcz777LPu888/P3NM4ECir9u3b58djIPr3GkwK0tt9IqyYQNEZujIF198caYvyI+P9qd+8803Ox1yALqjGOcP8ubgWv7N4WTE66+/3nGgAyIm0LMPP/yw++ijj3o9ky7jMJKDk/PfeOON/lp3bm8YzBs1XLdLchByAzzPHOiKkxiyW9gD9OStt97qn2vJywmzTz75pONAV+Qo5nsRoMj57bff7u2KyFXG8Nvf/rY/uE5OapFc6JP6pn+RKJ6xIwFcxOHoJNxFrtsoYb/CYEVW8Bxr/kIXkKtIB+YMzQWcI1kjYw6eby/xLxuAPdCcoyAbHM1OZMo+4Yi+c+dOr3f0/bvf/a7XFRGpXONEu+Yh5h8R+XxfyVDuRX+rARk+7+r3V4ByKy917Jx80joFeWre0PyD3FkjfPWrX+0P1iYeHKE2tS6iLQXlMPdgn9Ab1huSC/OH5i8F+HC9ztUaSXOQzuE6dIrD7WBdK0n/aza0CPToxwv1rgEwnn3eesZ0JetXrUWRM78jdwVv8SxjT7AD/E1rUekOMpUdoS1sBAe/6xzmLNkD5hOtk9EnzkVXtVc1+iV5o6PMW+gLtkiEqq/ZtZ7nZ9Yxw+ZOOuA/PRBhKNBCzxhylz3QO5DWpArUZG2BriAvvct4dSUnvz/99NOztYfrp9Y86ItshAKJ+Q690rra379E3qMnsksKTBUq6t8DyrZyghjJTaEXmgs0D6Ez2AwR3Xq+mZvcnks3WQ/7+zYy13yidyUFEyJX5ravfe1rvf795je/6dfEnO+yl53Qezp9o2/oi69xRwLj1GGEQN8EKWWMQSAIrBoBCPMr+/vdlYODM0LwsmOAIDw+OemekAyzIvL2smO97HWrINAhaQ8PDjoRs5cd68kpadv71E/J3Mu2Ne26bSfQkQeyuHpw8ErwIYNeJqfPxzKfkRDorySqXBwEgsC2IDAGAr06l4StnLtMCiIvcfyIrHJHMc4enMk4GnmJ/8pXvnJGTsqJpGwJHIe0g+Pwgw8+6MlOiAkREDih3n333e673/1u72wUaUK/v/rVr/oDR5Icl/RFnxDucmJxXc38qxn326JDY7wPZCNyErnhzPn444/7gAo5j+TsQX7KtMLpLL3DcYSsf/nLX/aOZpxQHLQhZzLylszlnMbp9L//9//u/s//+T/9GCR3HERyXuNk+uY3v9kfNZhkjHhuw5hapCF/wwZwoB886xw4BaUH2BXJCvmJiJJTEHn/4z/+Y/fTn/601xfZBdqWYxl5/9Ef/VH3h3/4h/31Ih5+/vOfdz/72c+6999//4xEdR3FntH3N77xjV5v3cl5WZk4WbeI9i47jrFep2w5VQUQEYVeiPxGX5D1r3/967PnGycw8wYHNsWrmCg4AjtCYA1zjpOrmps86AK9+/a3v9195zvf6XUKPUFfFMQDfsrmwx4x/3CgM5rL+HvrUzMhpQexRZfTSuQmIoF5gzkD/cCmsM5gvcE88U//6T/tD0gm5gsOZZQiE2UHsnaQrjF/yUZhaySrr3/962e2QW0hP7dn9MvB+LBdnPcHf/AH3be+9a3+ULCGyBDaHtL/oeobl0NsO6/y4AIP2Boi0RVogYxYz/Jv1pYiGbEBWosyb4hE9SoCEJoKskDvONAdZXgyb0BSYRMUxIV9wnYx73A+bXBgW3Qd5zNvcTAO2kCH0DHZD2Wt8m/PVt9O6V7+rmoQUw1cc3vs7z961pG7AmJEfjOXiNDE9jBPcPB8a50pQpJ2vJIFtom55Be/+MXZWsSDIJC11jzIXoQ8fcu+SGeZxxRAzHsYdokDG+cBRh6sk8C9y+vSvFdiEyQr5hC987JO4dmGPEdXeL6xBzUABhnRht6dFJxDO3ynajfKNMdm/bN/9s/6g3mGNTEH5yu4jPlGuqQgdX4qCJnrNukTAn2TpJWxBoEgsEwEIMshaBdBmg+Nc1vJ9GUQ6AQwiKRVVvMy5A95+/jp04VnQm8jgY48IMxfNYhhmhyRx9OTkwkHseCAkxDoy3iC0mYQCAIbh8AyCHQ5YeU0lFPeHYruqK8ZXXIaufNIUfC8xItA5zo5GtUGL+eQTRw4c+SQ5nuV2XSHtIgLL/NNG3ICiQhnIsLBiUOcA4eXiFE5HnQdfeN0ksNIY3QH0sYpyoYMWHqAY1HktzL3PHsPWSgTD1mJcMLZrDZwZEOAoy+ega7ACM7jfJEXcgKhG5Dn//f//t/+OjmrOFeEKo5sBVy4k3FDYN7YYUq2sgU4nkWE4igUocR5IitwDsumqLqEV5igjZ/85Ce9sxCHpZfIFIkKqSkyAv1R5QyIVAXweIl3ERP0DYnKgZ4pM3GaLXGypjqqa7BSbNILVfZ5SPjzrew3dkT2X/ITma35QBUpZFuQOw5rfSBBRKgqCAtint/1bwVXYDe+973v9YFcnCOHNH0po1QVLdAz+uRAZ2Rr0EWRM5pzlYHupX19rta8G7vUNnM1EMcD/dAbZCU94ScBE/xkPQJ5/k/+yT/p5wQFcnn2smSE7VEAGOsOEZzKCuc8VTGRzJE7ssWeYIfQV5+rNE4PMpQeYc/UN3etdRG/K0iD76fZlo2dFBY8cLexTpz6ulZdKkhCVVBU7UZyQ7Y8/xw845q3VN2COUMkKmsNBUwoS5R+tPalTcgqAieYT5j3IFDfe++9l6qfaJsB9EkVMFTVQlnFvpaX/noVn9a9LhjmjWquBlD4vCx77/a4ks1D1U/0LoR9UIAeaxWtSdEPycoJdAInFJClYFARm9gE5K3AUP6u+RD9xJaxVmK8sgkqEY5eoqsEfbDG9dLcEpjuPST6clWYeUj6obmE92d0wgN5RaC3gueUxe5zELrmpeG1duH6f/7P/3l/oH8//vGP+4MACwXXaD3M3Kfsd376VlibpB8h0Jerw2k9CASB8SMAYQ4BDGG7yg8Z6Y+ePl04SbjKe1BfiyTQIcuPrl595czmi+KwaCJ9mwj0w6tXu6PTsvkXxfWy54tIf3paue6y7fh1IdAXgWLaCAJBYOMRWBaB3sq4mJdAry/QvKCLdFAZWxwCOPeInMcxLYc1TgNlYuAAUjYNfau0Mo5DnEcckJhkItOGIu1pQ45DHAFyVvJ3OTp54VdGjhxKOC2VLcS41LeXBd94hRn5DcgJiZwgNTlw9iBPDpGXyEpZXDgMkRcHDms5qbVPpPYUlVMYfcRZzeFVBrwsLtnIEF6MR9l+OK1EgHop1TibV6dUcmRDfMrxRyYeB+SDZMizq4xAHMjYCGV2ibSUnUIHRG5iQ6Rr2kZChISc2jgglc0jPWI8KmmJ01l2Dh2VPcPeKOtHwTstgtzJ0KHvOScE6ct650Smf6O/44yGbIJ8UHljnL++H7oqpSA3ZfAhVxEJnKsKBR7EIeILQk3kPPpCxQJIdGwQzmjsGW1LT+UI51wRINIRbRWgfhiD5jLdn5PBlRj20t2re0LH3ZOTXR5E52XxkbGIUeyBsnzRFckTebkdUXa3SvkzP6lSAbJ3ErvKjn8rSAv5irBn3lOJd8at0s+QF14+V5npdQ90xsKnBinGdkzXUSdC/cwWMaSy7cog11YiHrylNaUqkGi9IMJLFZK037Ced5GatIlOcLDeJYCDQA5lIaOfdQskdFU6ip5iU9CDupatAQI+tgRnvawnem78rzUQgX97wK3wRKckV5VRR2eYj8gkZ25S9i/zjlc/kc1yAp2qA7z/EEChwCtkjh7ovUZltd2eadsSfjIH8Y6FjUGHOBgT40C/WDPJbnEfHkSQalzLn+d4/lWdwgPPwV6BU6xpOZCjzyv6HZ2RHRFpLn3Q+ljBXeioE+gEELNmwS6JLGfekY5pvcJPL+tf9X/5SF2+hxDol8cuVwaBILDZCEDU3jg6WjlxXlHbBiJ9UQT69cPDlRPnVR4Qtw+fPHnlwIZtIND7svlXrrzyNgavYimQx5MFVQgIgf4qksi1QSAIbA0CyyLQ3WEix+E0Al1OxxYx5GXkvNQljkWyLiAoVTIbR5Kc1NrDHMKB9rW/MU4nkRH/4l/8i+5P/uRPepJKJBhtKDtMTm5e8mlDjk2cRiqX+7/+1//q+yfri/FwkMGuNkRkbI3SjPRG3FGInvzP//k/u3/4h3/onTOSC05IkZeeZUdGFo5HHEnaZ1TZfrSLI1Clu3EcKbND2V/ohTJ2OBfHJI5NflfZXhxH+qgtL7E5Uli3cljYFDJjILpU5pJ/K9gBB7QILPRHFQOQoZzTslUi0AmaILCHDDCef65RxQEREFzDOerT7Z7vke7lVbFN6CdOSAV9iMioZZX1DFQiw52jssMh0F9Wbc/WVaCLylljKwiyUFAOTmdlh/te1QrGoC2IKuyO9i9Wm5VAoQ9VIoBwFdGJ7tAHB3+TQ5p5RQE/ynhX9rGcz068yPHNd8oE88AKDxzQ71yvagwp3T2RmAggkdzI2DMs9TzxvQIpmCewCxzYDmVnIkNVnFBQA21JVtglleOmH21RwzX6cI4IV9YjEGHIV3MT42GNhO1g7NrKhL9rXePkmcaBnkp/qq46YRoSrD01+vNU17O+FuZqlT9GX1yeIqUgsX07IQ9mkE6K4EJPlE3Md9qjGpuE7eDAbrDe5eDv6CXEJ3OPDgVdoKNus2pgluyC/u5zz1CA11YuJi5xU04m1wx0rzLjTUt3XGeodMT7B7bij//4j/uD5116QFvSRxHozGWega5S2shfdgS9kwzRRa2FFOAFic+6hHct1s3/7b/9t+6///f/3p/HOxVEKpnNWucydq11ZCczr1xCcS5wiZPfqhxAsDf6piA7BYaiA5KPAqdaa0jpIOsUrXX0DkS7rHd432HtIpvD+5R0jPlGwVu+vnCbuUmBeyHQL6CQOTUIBIGtQeDG4WFPDI7pQzb6pu6T/qoEOkTtdXs/HINcKCNOaffLlhHfZAJ9DMR51YFFEOkh0MfwZGUMQSAIrB2BZRLo9ebkKPIMJmVuTSPQcdqoLCkv63Iyax9pnAC+57SIDZyFinLnJV5OSZw8IrBwAPHCjxNI2YUqc8cLvhw/OCP4twgsHE04nHBs48TiYIy0AwnHmLQvYEjS1ag5eqUsHWSIYxESHbnJqcc52ndUDmYckiJOlYnhRIGyguTwgYjAeYQOoVci2tEHyDJ0WqQJ33v2shybciJBgLXIitUgtru9YFOkByrTL6cwjmEcgMiYLD3k66W59TvoKTNM5SqxLSK7VKaZtlRxgJ8qBa4yqNIvkaI4N9EfMsTQZxHyymiH/PK9i12KsqNqs2YB1ozBZAm+QK9VQtcJdEgK2XrsvDLttIc19kSVTZijmFc4Rzahlt/XfMj1zD0c6ISc2+gZgRjMcwR3aI5DZsoY1d7G/FSFA/RN5CznqvwuvysjsNq3mjWr7NaQpOdtZK1UIFJBWIGtqhIwV4hIQD4KiICc1NrEM+50HcQ4QTToEx8CNphHWEtIdrSNvWGuY97ioF0R6F5OWUEanM/1IrbQTa1jNP5KfjpBWgm9lGF+WT+cDOUbx9LJc+mQgjF8fYrsVYEEW6+AUA/A82x2Pd+0JfKJ31VhhXWpAkaZY77//e93P/jBD3oSlaBR9ExbPqCj2B2tXVWdAH3xQA+tWXy+8YCszCvttZWeXb0DCcf6dw9O8MAFzkfeWueyvv0f/+N/9HMH5DmBERDo2kbGSWon0rEr2mbIS2lL7v6TCgda7xLoIZkzN+ldh7U2BwStKq8QYKx2GE8C91a73pZtQVewKdgB7D+2Rs8nawvWl9gF18FpsuI7Va9A7zSXYEO09RntY3O0jZWCyVuVLljXar3hPzdhbgmBvlqdTm9BIAisFwHKtd86OlrvIKb0Dll7j3XKgvd+XvYNX5ZApwoAWefL3FP7Ve/9wePHl9offVMJdKoyjFkej4+P+4z0y3xCoF8GtVwTBILA1iGwDgKdF3t31jqx3spcgeiCvMDhh/NIpdGVsUlUu4gNyDAn0FWqDicQ3+GYVBl2iCzIMrLCcFArC5D+5LSCXFWZZYgJZelAkuF8pm+RZxCqOI1wRiibA6IdR3k+y0cAmSkbCzlDOOHUA38cxhw4ZVRelyx1ZK3MYxx/yK86ijVyOZ3QE5zOyjBXYIXICDmPyFYlaEMlvFW6EKei9ISfyQRevm7UHpC79oWUPuBYJNuPA5mpLClOYzkAee5ldxSwgY2Q/cGx6PtS6zrsgLJwIFpli+SohPjABuHQxL5pT3XahjjDpvi+yZ696vc2lP1YMx+rA3/1Ehhnj7L7jM4JbmXtUdEC0oJ5A3sCYSHMIaxEcvO7yplWAl2EqRzc2CxltkOgiwwVscn1CgiifeYy2QwRXNgUVcBA11QlQdVPnIThWp9znSD1eVnkzjgltb5ROV4eiCDnPyOTTiBPBXJ5SX7tKY2tcKJAwRjYJ3SCtQUyURUK5jLJTmsi1h3YDQ5shAKCsBEiX1k3YZsgwhib5jjsCvYFXXPd9zmp3mP0Ylj3nEDn91Y2sVcwcJ1ROXfWpwrwRIZkdVLNAv3xLF6vNiF7JVmhRyrtznpF1ZWYY7QWgvyC4CJYy+chBeJArMqmYF9UTUVBr0P3mqCb+fTDg5T82dPzxd98i6CKK9//6Ec/6jO/WYuqsgCktm/H4DomOSN3iHfmM80Vvj817zUK/GR+wnZwoH9a3yjgj/lJ+gWBrix2rZWwLVzjpGxsyGrmL9kLtyna6gHdUsA3c4dsiOYvXzN4oDttom/MTchd26BhKxSMwVpagWO8Z0n2zF96H8IWQbjzs65nN4E8B6cQ6KvR4/QSBILA+hEYO3nuCN2DtD05WT9oc47gMgQ6e85D1m7CB9KWbPSLfDaNQCeY4drIgxmEP/LgPfGigSYh0C+iwTk3FaSiHAAAIABJREFUCASBrUVgVQR6jW6Xg5YX85rF4plcAI8zWWQW58rRIwcNTmMv4V4z0HHeQGiIMIMwxVkJuUm2Bs5pXuK1dyjOBjk5cUKqtCaORe0Zpz1oRaDj7MbpKRJVe6hzHv3ns3wE0DGVUxaBjl6A/5/+6Z92f/Znf9aTEcifQyVt0S8RFMi3lb0jYgPHEA5pVSvwTFCVw0W39T39yIkuoh1nEU4n6ZL6S6n/5euInIROoCMjnnlk7BmiyJBS/NgOOY1xBstxLAc3Osd5HDiQW5mcOBYVNMH5Kr0sJyU6IhKMjB6RZzg76U/OSQh57JAcjl7SmXvzMuSe2eoOyTiyZ+uZMFKFAWWJi3Qg6Ap7AhklIgk9gVznIEgCAp3KF+gMspAdkFwU7IOMlSGK3dKchNxFkCsjGcc1c5JnldMetkNkF3OOMtNxWHs26BD5W53lLQf2KpzaPo5pUvL7GMp2rYTwPO1xzjz32cLRg/+kPxDo2kqEZxe9wcaIkGQtoz5lT5AtpAMEBIE5jEdlvEVEcY3sE8SWMv+wM8pAF/kKAYv+ekl4VbDwEr6yjRqPcK0E+jz4zH7CtvMM2QJh5jbYbYoCLER0goa2bmBuUnlkZAh5zoH+aF0qe6KtPISmtp/BpmidQ3vYFXQKm6Iyy6xXmbPQC9kTxqgxo2usadAplXXn3yrxXwl0XRcC/bxuy17oXUdBxDUIwq8cItA9uAUCnfLpBEE4ge7kvHTFn1vkrjlH23ogV+kouqaAPnRDwcW0pTlJgV7ohCqvYO+0h7q2uWLdo3egee37dlqH1d+V8FYGOnJknSI7QbAF6w3mD33cTmkuQO5e+QB5Mz+xTtXcRCY76w1kzRpX7+y8P6tigs/J2CLWvMxBrGnRuRpQtnrELtZjCPSL4ZWzg0AQ2EwELkPwrvtOKenOsQmfi+K7SeS58Ie0fXoB0naTCHTkcX1DghkkD0q6P7rgXvUh0DfBmmSMQSAILB2BVRDoTp7LSeul2mrWpBPofMfLP04+lVNWGXU5cHDU4KQm0wsHjkgwXtB1Lg5FHIk4EXmh1/7HEKc4AJSBDolOf3IOam9KruElX9mglUDHGYVzQhnqEOiMKwT60lX4JceP9ocUgQ4BgVMGogsSHSchste+jhCenEumHgeOJHc4yuEDaVWJd2WL4iBE7iI3uV7lwdEfOaFog35pB90QEeull1eH1m72JFvE84wt0IEOoDuQCxzIRAQVcpNjkOdaNgAbJoJV8ka+snEQpLI1ECGyGTgTVV5X+gWhpXLd2Cw5t0Wgo2MECsnRqJK6lyHQNT7p5W5qwvS7rgQ6zmP0QQQ6cwYEOuWQde40At33+xQBwvmQZuiMynWjL5R+hzBDz7TlAzooHUOvNGfKJtGWSHP0RAFc2KRWpqrfvROkLZ1wgnoWeeoOcvUx6xqddxFS3NcUvpbw/itZ0xqH9+njnTbmilfrOhFlzBGqhMI8pOAIf5ZrcAvXImuu46A/ruNwebImQichWyEiWMOgA/SprQDQI+wZ+itCQ9vRYDs0B7GW8qBG1wPHdF5Z7qJNmaZLTjZXfVF2p9YGyF57TvP8a05C9iK6FTTj+9WjN9gJbAF2hDY4mG9UCcUDwDQH0p/kTRva0xg7o7U46xVtJaJtBDSP6HmQbjjBu4t6UO/ZbZXbDie5qz2u2Eo+yMOfTWWgQ2hqD3SyiiUL1xO346x7VKlCQRyMTXMMeqZ3GXSC81kjMY+JIFclHnRDW85gdwi4wL5pmytloEcXVo+A5iHWCbzrcGAfFGiMrjCvKAMdHfG1D79Lb7Ajuo4ADLLP0TvmGNYsvEtrrQFBr8pO2BG1iW3R39EjbYfk2x4NBcStHr3ZPYZAn41RzggCQWCzEbjFtnGna49Nu5NN2Rf9IgT60dWr3dHI9p+fVy8gbR/OSdpuCoG+ieS55EUG+sPHj+fORA+BPq+m57wgEAS2GoFlE+jVedRysg1lTcrpCKGtjBxe4mv5UcgCShFy4DBU2VJIJ+3Pxou/Z+TgKKJdXvoh3EWgk5XjDkWu0ws/5JWySPXCX0u4KwvQS7gnA301jxDOIjl4cA6qrLYIdEh0HDw4qjkIeEDenEu2KPsVk5FRnZnooTuglD1MG3JA4VzW1gL0oYwLr66AcxHHE2SZl1x259FqkNrNXtwWITtt5YBc5FjUvtVkWWlfamWgo0fYGpU9ljMbNGXDvDwvOkMbEF3og/YDZRza61iSEIEOid4i0GsJd2WNedUCJ2n4fSgDfTelf7G7dieyMq+QJXMMJDqZxATkiEBH7k6gq4Q7GejMCaoy4QSkKh94hRWuw07RLnOSzq9ObdkVlfFm3lOwGPOUiFF0Tvuei5Th2ko613naSZpKiA2RqEPk9bykayXFW450P8ezeKXrldx2AqCOwwlP/90zyVtao+dMbdeMW5cV2eCah5AP8wVzBcSBqpf4mki4oxMq/a5Su1yr6hPoE2siSHHmMdkkvseWYdM4R8EY2oIAHVYJd1VC0ZYzXvb5Yk9Lznb9qfIEHZ8XPHv8zInx7NlZpSNkj/zQHRHorGkhwbWu0DPt9h89EQnP9QrKoQ30gANSU9saeVUddIG2aEPEO4SpqjWxRlEm/NB6VjZJOrxJRNgyNbjOy05uyw631pyy19PwZC5SCXfmGg7siz4i0JGtk++a0/ip9iE6IUTRG955IMGxU4xf21ihS1rH+BZaTqB7CXcFDWYbq2VqWLttn6d4jlWBDRKbQBsOL+Gu57VFoNMD71YK0GHeQVeYT6h8wHqF92h/73G91dyCXVIgF/qodyav7DZr/l09ksM9hkAfkzQyliAQBBaNwCaT58JiE0j0eQl09ju/enCwaDGvtD1IW/ZFn1U+fBMI9KtXrnTIbtM/9x89mikP7jEE+qZLOuMPAkFgIQiskkDXgCuJLueiSB+VpazR8zj2VH4OAgoym8h5SC0v4a6sKzL4RKBzvvaYxMGskoQqP0c7OKQhVCHWcPjI6YPjAOcS41ImqrLLcRBpv2LGpywdxiZHE2OYl0RYiFB3tBEnJsmYgbhAL3Aeqmwp0CiQQs5mdEp7X6Mz+njGBU5tZXDQTw3igCTz/U6VKeY/0Q+VukRvpCvKxID8yGe5CMg5iC2QHkiu/E2ZnpRWxh5Q9cLJb98DXdk6Xuab3+UspH05lmlD2TZcJ5unUpqMC33gwF6gu5TI5HuCOjgI1oG8YGzSP2UgCrVWNQ85MpeL7Ha17oSYgiNw/IrUxOGLTYHYkqNapfwhIJCbMrPQGckLlKSDyuqDqJJzm+sI5IHsgtiUU5sx8B16JHnyHfrJuLAt2mYAYlaBXvyu7Heu0714uWW/V43PpdkiBPW9k+ata6ruDZ0/rT2fO52k8/WEV61ptTUv6e+knwcv+H3MItBlD5AXJKi2Y+C51jYNrB9kDzzISv1jO6hCgQ1A5swvyNSffQX+oDsK3INkpU/+BiayZ/TBmgc94e8iUZVlio56wE1LTvVvIUhfaPys4A8nUUWaKvNc+sK6UxnAkiHrTQWE8iz7sy95iQjH/mBLOGiH9Q1zGjqhwA1IUa1t3aZ45qgCMGhD+6ijr9oaSRnoWq/rfjx4JbrR1g1/hqZhVG2Py92DMRTQxZyjIAmtIZCzrw88cEMBfLzXaBz8DiFKW+iO9rPmOlV2YhzSFc9A17qWOU02ju8VJARRGp1Y7RrJ5ylsiwJjeN9B1uhA3QNd839LVtgSrVm0XuHf0jvWqFp/6ic2RvYBXcS2qLIT6xLtia7tAniXn2e9ehFdkl2ato65rGRCoF8WuVwXBILA2BHYBvJcGI+9nPs8BDpk7fUtIGuRydOTk35P9Gkk+tgJ9E3OPK+2Z95M9BDoY7faGV8QCAIrQWCZBHp1zA855Vukj8gpruHFXeUGcQSoLDIEAy/eOI9V8hinHwQEB9+JQOdFXlH3kA5y+HgGuggznNc4GiE2cTS7c5GSyhyQWTiIeOGHJOPA6SknI31rr3ZlCYVEX75KS5e8BC5/EwmJHog4FXGBXDwDQk4knEw6F6e0iFb0Qhme6AHOZf6mjzs46U/OKggM6Qr9kcXKodLvqVSwfP2QbHEiKqsKxyKyRdaQVBw4fCVvroFg0rYMCp6Rg1IyxsnM73ruaR8CDNsEyaHrfA9Z7XuLjuDM5MBmqewzuqTMP64X+eH7aTtqTsZNy+SRbY5NelnnhohDcGV+UFltZKGS+8IcGWr/aXDVViKcK/LCiTTOVbltlfTnOmwCAT3om2SI/mj+4hwR8oyJLHTakd6JQGde5Hcv0esloH3/5VnEtpzaPqc7YeYET/1dCE9bD+gcJ44q2cQ5TqBX/XZd9mtd1+t9+nd+fYvAcgx87qgZ6HyndQIyls3HphCgxYFsZU+UtYds9FxjO7RGwa6oLDK2QXJjHcQ8h91Spic6IBKV8SoznTFpCxvaELElm0T7TjA4IexPSMXLq3CsxnqPs5dZdrfqvgfGiMiuW4ogR+y91gnISJniWh/TLrqGbUBnFBjKvKKy7axlWadw8DfNIdI7iDRf88iGQaLKXqAnmp8Yg1d/8ACd1jM7TomtdlTTgpRagSmt50rPp4LumG/YuoqDykbMNwRbICeeb9akyEpyVsYvf+Na6Y3sF+0qOxj90b732AvaQBd0DfOVCHRsD6S7MtcVWKZ1FP3JrtWAv9VKYbd6cwIdW8J7L2sF5hM9v06g63xQalUjoQ29I2Nv9F6j4GPWQ9Jl2ud7bTcj+bOmRlc50Cu9+yjoQgR6XVu45Hzen7V+rfOYyPxFaUII9EUhmXaCQBAYEwLzELpjGu88YxkziT4L703c83yWTNgTHRJ96DNmAn1/b6+7ee3arFvcqO/nIdFDoG+USDPYIBAEloXAsgj0lgNbDmjdi15+awZWdUjjrFF2joh0nHwqp4wDB8cPzgGciCKccFSLaGA8yuDjXGWN8+KOEwFnkEfo07YyKLQPLU4lZQvinFLpbRwTHDiycWDhQIIgxXHEsUkl6ZalZ6tqVw4TyAX26IO8xImjPYFxBIq0RK44cCAdlA1IFricPTialAkmveMnekHgBaS8iAja0cedR3J28tPLF+JskqNRDm0cSvksDwF3pimjCkegnntsjBzPPLMq8c4zrAxQyAhkzXlOYmjfWOQspyB2Sxno9K1sT8/Gkl3jeuyV7Aa6y7WMQwFBOLRV8lIETHUguuNxKEsnJMewjlWCWHMWWKInyIWDZ1ZBVu40FsmNnHjGyQbkPCer5bxWgAZ2Qc5rbICIeWyS5g6IC+YXSC3GorlFWciQbyLMmJsU3OX2jD5Uulfj4ecs8tyD2cDDn6NKqLrOtQjtaY5xv9ad+fq7rgW/VgZ9XVdorPr70JrEZTzP8+TjaD2HmmN4ppk/POMOO+LbvDAviWhANnq+kbcID3RKf3ciSjaM6zV/oT8iYr3qBWOWjUJPdL5+egBYS74VQxERIdAnyMwi0KvFkS4qExh5O4HO7wQ8YGeoIsB6AzuiKhOup6qsxFwinaE9BWsgY60xWOtozSMSVYSaAsE0J9GG7ARtMDfRJn8TsS5CX0Gibg+WN5Nvdsv1+ar21ytB+HOn65AXawvsAutbqtXw7qMgUd5pFFCDPZB9QW7a5kMBF9gEPcvYC1WpQPZ6B0Ln1Dfzj6okoBP0w0/0DnJVW5ewZvEKKvThFZo2W4KbMXpVtkCuvLcoOAJ90JzHWoP3X55rzbnISoHnvkUEcxlBEpDffLQtjdYrBEx4YJDsEjZOOs04pCvYImwahwK9WOP63F+fDZ9vp809NRAPLHTtIuesEOib8SxklEEgCMyPwJWDg+7W0dH8F2zQmV88fDhXqepV39I0Ah2ylmoA2/iZRqKPmUC/QYWn/f2tEwnyeDIlqCEE+taJPDcUBILAZRBYJoE+jaipznU5IFtkMw4jZYtCYGt/SF7AIbJwCKocN+1AWuAU4MVc2cBy4ODEoQ1KtXOoJDIOA73wg6MyjEWUMS4IDGXnqPwcjkllm3GdyjCrJKrK0Q+RWZeRWa5pIyCCCOcujkERVDj19PHscEiDSoIhL5GoOJ6kJ+iM9k5H37TPo67nGpXFRdYiX9ENOYTktKQdnE1esluEWGS7PAREHiJX2Rt+QoziOEbGIgyQoYhO7Iwc0iIckanbDq6F9MBGyFFMP9IZzhUJ7wS6skXRF+kPtka2iL7lGPdsYtnPFuHnCLYydEKgT9cx5O571OvZJChHwRbMSQrIEgGB3EV0IksR2shQW3+481ayR2/UB9cpK5jrnbhQMI8IZPrT3KPADQV3yD7Rt8YnOyRnsuZa/X2as1qIDZHtVR9beunZ46350NtonevkuzvS9Zzys0XS1DG37qH1PDnRJcIBzHS9j8f/hiywA+gLhIG2huFaEdaqaMFPz9TTnER/CtrChqBvHHxERogU5SeBEsie+9cahfnGAwiViYodUXaptpnR9iHTggzo2wnSrGle2JGqm9KXlqXx51DPL2sUVQhQlSV+YhcgRCGvkZuILQ+601yBvolApz1VOUC2sksiPdE7VTCgX43fqycwdtkwrpPOoH+ege4VLvi77j36MbxO1bM0ZIsqdl5un7WtyvNL3rwTaY2C3BWog55oLkNOzAfMMU6Eax5Adtrahv71DsT5Wjfzvda22Bb0Ed3SOof7UsCHbwuhPhZJXi5vpbgdLfu2Zcwlqk6hihPcpbZ6IeBOOodc9dxr+zG+w04wl3Fwjta/0jvehSRnBR8zFzEP6aN3IPSIihgKbBaR7mueISn4XO12t657dT+tdcOiJBwCfVFIpp0gEATGgABk7WvXr49hKEsZA1m29+bc73kpAxhodIhARx7se76NZK2gGJLHWAn0bSXPJY9pJHoI9FVahfQVBILAaBFYFoHecoC3yBx3JPGi645xgaa9qJWlo7K3fr7KSPJS79kXytTAeYQjkYO/qQy8srJ4sRfRgJOJqHoOzle2DQ4EZfzh9NbfRbjijJbTUvtV6h7iTFz+I4A+qKygZ+lAZii7i1HImSwSA0eOnII4l+Q4pD2VG+R7ER20IRLDM/lUJpXv5KzCUSRSRxkb9I8zWhnJQ/tZLx+x3eoB2WJD0A13/kKKEiiBs8+JKp5hnn/tUY+TDx1QsI7ICP7O9TgWaUM6CLoqq428pVdelcL3MRaZgu2kT/qXkxFdwRneso8XlWII9OmIabsP5MFHjmL0R8SF5MZPPb+cp2caR7B0ie81R/C7ZCiSlTZVtUDZodrrWnOMyqeiY3KA044yClVNQ3OciFE5wDXP+k/Nx+pD5JfQwY5NK7lbdXFoflef2n/dAw6GiMchp3dLd0UMM37JYoiocaLb52Z+HyL9PeCgtuvkvdY8PP+abzzgj75FTPBcq4KN9ITvtYWESC50g7kHAoS2uFfNJ+ga58s2IGvGoMAxn7NoW3OWExfSF/TNsZkmy4rbRe3PNp+vNem0e1RmqAL9VBFHmb2sTVk3IHtkrTUlMlKgDfaEeYefWsOKQIdU5XrfhkjPBcQqhDxrW/SEc5m7nJTS7/SnYB7siYI0+F7Pp55lfopk9fXRPHq0zfrQurehIKRpzxU2X/vRM28oyEJ2hr8puAI5kVHMegN7o0AvdEcVCLhOgciSoew0cuQ8ldWmDdlY9Ao948BueXY79gW7Rb/YJfRP72V5/1m9lrN+0bzB3MHalJ9OoCsohrUstkbrYr3XeACeB5Cz3tAaVWsWZC9dwiaR8U71Fa5T0JD64KeyztGV+g406xkRmpp/PbCrZX/mscuXkVAI9MuglmuCQBAYKwKQ55C22/xZJzE7hOsQgQ55fvXgYJvF0VcEeMDWMs+fv3Sf65TTtcPD7h3bmlMDO7x6tTu6cmWr5cHN3R8IMgmBvvWizw0GgSAwDwKrItCnZR7Myt5RRiBOHDmPcDZ6JqkycpT5x4u/MvRw9PC7nNdyRuGQEiECqa5ylJynDA7aUwYHziM5OT0DUdHzcmgqG9mdjC0H/TzyyTnzIwDekpUcfiqnq5KonCNHI04iyATkJockclX5Y3r2PUWdaJLjBmelyrgrexBd1/7G6JiIKPpVlrEc4Fyj75OdM7+sL3OmAnFw+nowg5zQ6IDKIovsEsEkOfO9sq1ErCNLZX3SFu1zHvKUbqBjygoWicr3KpfLTxEp6BZ6yfluU3Sd3/tlHYPV4XgZPLftGtlr39Meh7Cyx5GLSAMnRpWByXkiu3jOFbyFnEWQe4a0iC/OE7HBdbJPXCebA2GhwDF3gKuks0h+ZRgqcMNLsA45pUV8tQh0ZZQh66ozrWCOoeAMOdArGV3HJMJNshgas/ftdrna0haBN61N6bTOGQoEVLvuwNc9Ih+RTKxXFChB2wrecgJUcxbXi1RHfgr2wd5o/sKGiQjnXM1VIiYYj+wZ1ykoh7ZFZsluqbS3dK61DpPcW3IKKXbeAnoQQl3zuc4omEQ2wteirDN9f2oF32AXZGuwJyKw1Ab2BMKMg/ZkAxSwxbXMKwrSwIZBojN3aaxOiKMXvne6so39GfXn0J8F6WgI9PYsOS9BKPx47mUPRGJjV7RliKpTaL7SPMScpMo7yhpGrgoq5X1GH67V/ITuyLZwvuur1imyLax3NGepLDe2hd+rHmi9Etux/NUTOqHAYAWMI3dkqY/Wt6pegryQpQLwFLTJ3xV4TluqesL1Wkv7uha99CBi2QZskd7VNX/xs65p/d8e3FPP05xb1x1atyzb/oRAX74ep4cgEARWg8CsfbhXM4rV9PLgyZPuyfHxajqbo5cW9ttcur1C0irlPjYCfRv3PR9SzZNnz/qghvoJgT7Hw5xTgkAQ2H4E1k2gT3MkuaNOL+A4BeQ00t+QkiLY+elOGzmFVV6XF3icUcqccMJVznfO8ZKoImN9z0j+JqeSCBYvq+nEhTuotl+j1nuHkon/VOaxyqnLeScHMw5CEadcJxKKO5GzkDbcWSO9klNZDkRlfOJs4lrPFhXJofL/Ir9W5exZr2TW37uIQjkQhbsc0+iAP9ciE5CpdMVJVJc58uagLRF6XO/6oexBbetA/yLb+akMM/qQ/aFfJ1SHHI3LdhSuX3rLH4FshhNB4OplsCVbPd/8FPYK0pJT2Uu8S/YKkuEa2RxVRFAAl3SGc2VzOEeEuxPdIjz4qevUl+bCIZJaiIokHiJJW8i3nNrTiOkWsejzO324DvuYnMTWeZrj+VnH72OblYnuffr4W/fiAQSaQyrRz79VwYDn2bM0GbsIUK8cIL3jWs0JyE66Vm2Dz1/K/hMe9OGkmlfD0PrG1yue+ecEusu8BgnwndqaVqFg+U/suHpwXXBdkc5WnVEmutagPhe47dC60nVZwXh8p7Ws7InmIJet+laAKTYKPcGmaIubGhSiUs6yZ75OcQK03pff77gkNN7RDD17wtarFrjcWmtSr7YlO8L1yE9zjL9Hud7KPilbHX3xdxn0UhUzPEjV5y7pq65z28/vslWxHcvVRw+68DWugtjo3dcKvo7xeUij9PcoBYI5we72gb5VRQN9kZ76O5CCBvnJR3ri8/mQzdGYXHd9Lnf7NGv98ypSCIH+Kujl2iAQBMaCwLaXbq84j62Ue4tAv7ml+2wP6Xwt5T42An1Xss8ln0dPn3ZPS5BJCPSxWOyMIwgEgbUisE4CvUaN+0uxfq/EUMtJ6U4ZrpPTmL87GaE2nUhzsl0v3dWRrwwOOY5FbOil369rtSGH4loFvWOdV2JDZKg7IuUsrI68oazDWRDWPqUfswigWe3m+8Uj4DZAeuAERSsLGVvi57jzelYQhNrDCSlddBKK3z0TtRKuFQF3SrfIzMUjtt0tivhUVZNZpcAdjctmXtKXiDKfSzzQwvtpzZeePS4yvZLGTs64Y3mREq0Euc/flwnukM2sQS+aS70UbEsWOk/P5Tz3WokezfeMX896zaBvtStd4pn3tUnLwV+xEZmu8c+SV22z6otIeF+7DK1RWnOm4+/fe9bhPNhu+zmuOx7YWdeGQwEdev7r+lZzhXRQ8vS5wyswtOayqhPqo6UHfCebxO8iRmnD78vXzVnfvrp2t9aObn+8ByexFYiDnDwQR3oguUk/JTfXV+kPf5NdRTf07NOG5ha3g95GS+/cDjop6iTqqyOXFuZFoK4DhmyO9E7vRdUm+Zymd+GWTak2Uf92mybboetlYzzI1W3NNPs5hMMy1z8h0OfVvpwXBILAmBHYpexzyQGCkGMMn4r/FSrXHR2NYWgrG0PNQh8Tgb5L2ecSOEEmD0tp/RDoK3sc0lEQCAJjRmBZBPqsl9ZZBJCTBcJPzmJ/oZdjxl+y3aEoJ6FnrPnLenUitvpoOR7qmGpGjjsn5CS4zMv/mHVnzGNzmVVdajl7nIRs6a7rjOSpn5K966UTG3I6tq7zNsaM5zaMzW2Oy6qSAdyrAi0gOZGlO5b1bLcwqXokJ3TVjUqsqE+dN40IcX3m92kk2zQ7ug0yXeQ9VCJB5Os04sjtvMtChJfG53KQvLxKht+Hy74lvyHbVsm2IdnXOa41l9X5q57Twn2arlV7OEtu1fnuWfe6T8+6Pnvhe/asf3aHbLM/n26Pq23w+614TSOghVsNwpqWCe/Pb2utMQ27FuaO7UXmuioT6bAHiOj+koF+XoPdxtfn3XVtXt2vtqO2Kf33OUZycZ1p6UO1If4secCo5j3X6yHi3fuZNifNuv9t/76lG25/fH3RCgCSfFibeCCR1pn8rNep/Wr/tO7w9ygnThUwJJvrATVDdrDqUg0glY7mfWh1mu66UeXWWk94QGj9Xv/WvOCBe625ynXb+26ties62McxZNOG/u42a57At8tIIwT6ZVDLNUEgCIwJgV3LPj97X3z+vKtZz+uSSyXQb127tvV70bewdnmMiUDftexzyaZmoYdAX5eFSL9BIAiMCoFlEujVoTbkyBtyyLWcv+7WeSl3AAAgAElEQVRUbGX+8cJds9dEgnk2jdqpL9/+Ui9HvDujpjmkvU05LLyNi2TDjUpJNmww7qDU7+7EkxwqWeF/r7pbMyNcZz2rp+UcdYcov4uYcKdmHM7LVzJ3IkoOjnt1/ul8P9ftT3VGV3miM55hXEl4rncb5gToLJKuotVyIlanvO7Dfy4f9c3pwbPknDBQWX/+psz0iuEQKeLzietRzdyq9kbyr0Ss6wzfefCH63K9l6rvdVw+d0mXXP8vqzvTiLxZmuHjGCIka/ut+5b99edT5I0wq3jo3BaR0CKh6KP2PXSexqPz/blvYdKySy3CzdcmVdeG5Ncac2tN1JrDMmedl1Zr7eFzRv3esa76onWCbwlSCXLZA5d9Xa+67Ov6VkE82DURYUMBQz72uo6pz08rKG3W874L39fn1p8h/67aH8fG1zFuO1o2we2Af+/rC5dd/Xudl6SLIu+lM9Oy2FsBTbEdq9V2ZKxnXTrjgRLzzDt+DutabR2hKghe6n9o3eM2zgMIa/WcofeoOg+5frfuQfdNX/TtlRkWIYEQ6ItAMW0EgSCwTgR2MftceI8lC91lcHT1and05co6VWJtfT89OekePnnS9z8WAn0Xs8+lADULPQT62h6NdBwEgsCYEFgWge4vukPkzjQHsl7AKwHt7TpR7hnmOkcElsomi0B357n6aTmopvVdX9zd2e/9074cFiHQV6P51dHreiInigIt5iUx3BGju3C5Sqdq39KTql/1+YhDcfm64U7Elr2oI2gRV0Nyq3ZExIbKstOfSnOrHznC5Uj0zONpxKNsio93yMa2SI+WTi4f/fH3UAkGRox90F6vYKzS1bPuphJlLYJLBNmQPIac0B7MI8ezb0NR506fq5wwrpmBTp7o3n3cdc6bhcE8tq/VhtvCoefAnyH1U/HytluBCC1yvEUmtQjJ1rPXCuir6wL9W+cqCEJzyaxn0+2M/z5EhDuR2bIFrXFU/IdsyDzyzzmTvX3r0ZprKu6aQ5xAbxFAQ8Soz1V1/eFzD+37fumVQJ+2NvG1lfrLendY64fI6pZ89LdqA6eRi9W+0EYN8NT1LbnWNU8dV517pI+aI/negzGkZ3UOmmXnYjcWg4Bk7Xa+EuitucxtR+udpkWgQ6QPzU9DlRQ0Lq9K0HpGWmhoHdxaI/hz4PZTurkYdLsuBPqikEw7QSAIrAOBXc0+d6y/ePiwgyhc58cJ9F3NPhf+ykIfC4G+q9nnkodnoYdAX6eVSN9BIAiMBoFlEui6SXfY+N9mEeitTBiu19/1kuyOf5ES7tjjdydO3XFU94/Ui75fLydQfcn3cXj2sq7V3/znaAS/5QOpZIrrYEtWrkvu3HPndMsR3soAdQKL392BWXXGHUuzyKItF9nSbw9ZiKx2An2IeHNSy52I0xzYVV/cxtV9RLXPo258KJvYgbkImeXOTLVR9XzpoG9YBxVf2X4FU0mGQw5mx7w6jVvzYEsuLblVm6RzWqSb2x9d1yJF3RZV8rzeX7VNF7VV1bHu9z2NoBvqpzrZWzZbf6sy1N99Xm49t5zXyqStRLnsBH+ve7dqPVJtxtCz6c/nkJ3xsfp6qmUbNLZq44S5E+8tXZEeuO5WXdqwR3wpw51ll4f0f5pd9rWs1rCO/ZC8W7bCn2eXva9V69rX1y5Dz6F0nnPrOnzac70UIWxAo26Lht4L6vNddafahYq7ZK05ayhQSOfpegWB+jPvgUd1/pJtUTAqtk86U2Vf7bXs6gaIbGOH6OuAOt+0bLjrUX1/rvbf9Vik9KyMdterabZLwRicU4NKXUfr3OR2T/eicaq/RetdCPSNfTwy8CAQBLqu2+XscynAvcePu+OTk7Xqg+RAQAME+i5/tBf6WAj029ev77I4upNnz7oHjx/3GIRA32lVyM0HgSAgBFZJoFfH3iwCXWQX1zn5JNLbCW05+KrToOXUc+krQ5Q2lSFKu3rx1n6DnMcYiLLn4CVf5Zn9Jd/3j/T2Lko4RENfDQHXA+ldi0SqxInOlaNGesDf3cEsx7Hrlztn5ATSdegIbakctMp5oyP5rAYB8G8R6DWLTqNpkWc+Utcdf76dlHLntXSLMch2uA2revqqBER1mrr9jT2aX+dazt5qX5wg0Pl1H/uWrWEUlXRw0qJFbOsa3YH6bjnAW7ZP13v2lxOtLWR8fvXvZ+mR37Pfl4+rlZ1WSaI6JnfgtwgkH5fP5Y5ZLRtbcZHtruPT+oOfkjE/ZVskz7qX8DRZVIJC5Cl/171Mw7rqqO7T5VZL+HofLR33dZCTcW7TZsl//qdss8+cRlC17myWfrfmGemn25pZc4bbKZHwmnOG7JoHiOgZka5UvWoFoLae582W7uJGL2z56UF8QzrisqjBLrIz3o7WrbpuyIZp/apxeGCY9Ez2oq5ntHb19YTPSf4sOJG5zEzgxUloe1ry9a7mEbf5/ix7MAR/l/74XOe6JBvilW8qcnUOll74Gtzf67me7x4/ftwfnK93aCfp61p7aL3kulft1qKkHAJ9UUimnSAQBNaBAGTtlf39dXQ9mj6fHB93D07Lhq9rUCLQd7l8u7CHsL1PUMOzZ/0e9ev4XDs87N65fbvfh/7mjgc0gP/9R4/6Kg0h0NehjekzCASB0SGwKgK9OoLdCdiKhveXf724i4R0x7+cR9VR33L4tl603QFYySw5EnwPXJWBF1Fe9wL0LLQaPR9n8+rU3x3HlYSqZFAlv5wIF/kiHZQDSjro5IacUJzb2vtaOo3uqA90ZIgkWx1au9GTZClb1Mq4cyQq+V1R8vb8XHd6V9vGv2UjXA+mkeWX1Y8hUm1ZzsRN16I6JzlO1XZXEqvaEK6V/R9yJDvR4MEalfxw3WjJ1MlXjdntltsl/179V93V33Vda97y+dzbHNKBFj5uU0XWatw40B/xwnZaPaaScu7AdyK8Yuq2vmZTtggs9d9aP+jehsgnl5tj3vq7zxuttdAQ0THtGavzmuuvr6ecLKl63NJ5n+v8vqbZrE23BRcd/5AML9oO50+z267frfPqnOXj0rPUsgfVbkj/hwh0zve5jH5mEcKXwWLbrqkEepVFa23qBHZL/rrG3zfc5tRnuq5hq9yqzvi//R2pNVbXX1+3OCHra99tk++Y7sdtvp5Pl1m1H/7eIxJb8zBzsd6DWbfeunWre+ONN7rXX3+9v2WXdZ0XpD81AMTJedpXnx4gf/369e7atWv9cXR01P+s66E6r08by6LlEwJ90YimvSAQBFaFQMq3T5CGGKSM+zo/ItBvHh11Bzse0IAcIM6fnJysnUDf9fLteiZUxj0E+jqtRPoOAkFgNAgsm0Cf5Rx2R3x1KreIBHf0TXtRdwdgzf7VdcrW8DblVJCjqF9cPXvWH3zkoHRHuzug9Hd3TrjDukVGjEYZtmwgkoXrVcVfcqoyruTqEDTenvSKNr0MofYXlXOxReTUDKAtE8VobsfJQTn+Kok0TV/8RkSkVfKgOrydBHSi0B2Pated2yoH7fveXtR+TCNj1P9ohLPmgbg8XTay30MEpWPcInBdZq5rPldovnH5u17p77Mgqtdrfq1znbfjdkvOa66rGdrTdK8+Qy3dlv3zudP7kA1+8uRJ9/nnn/cHTnXfU1fjllMdB7tnqcnJTx91L96KvWy8Y1Od/R7YUNcJwtbxky60MK3rgKoXbgMcq1nPcNXVVqCgr2OqPquvqhOtdZGvuS5qi2bp7iZ/31rnXtS+VjsiuczSE59v3I64/FzGrqOtOdBtWCsz2fWt2rC6Jt9kmS5j7PX9YNZaY0gnNDbPEvd97F0fa+UJzxoesmEtm1PPrWshX1t5wJPmJN17y/4sA+tdb1N4121Fql2X/dCzzr+//PLL7t69e/1Pji+++KK7f/9+9+DBg/74gz/4g+7b3/52981vfvOlMust++MBZ/StOfXhw4d9m/TDXP/ZZ5/1/1aFAwjz27dv92Q9B7/fvHmzn9fdbtV1RZ0Pl2mTQqDv+lOW+w8Cm4vAlYOD7tbR0ebewAJHvu590CHQbxwe7nz5don04dOn3cMnT9ZOoO96+XbJ4+nJSffoyZNkoC/Q5qSpIBAENhiBVRHoNftFDprqqKnOaBHX+rs7nKpT0J3fLQLds4I9C0JZwMoqF3nAi/qQc91F3spUpQ058zlXzvw4nVf3sLgjeMiJIv0bItC9jSEHYb0jyR75u+xdl6RrKgMs/VgdOumpOhLd8TYPOrV8rZejlK7oHNpzsnCaU0/6g72S/qAfi3AEut2ttnSee97mc2SvNVdxrz5PVBK7ZcurzZFOVV2Tc9ud15qH5rFFaq8lQ297SKd9PnWyBfKagzHUsqk+z7XmYSduvd+qt3Koy/YJYz0rONY//PDD7qOPPur4XdumyH7SHg711157rXeq42jnHMbLM8P4uSddVwmjWUROK2DusvO23yttXCQYxuXia53WfOPZgy394Rr93Yn8bX6eV3lvLquq7/PqTmutUe2HP/dq1wmqum1ES1dc/9W+j9/X5E6g+/rH79HPn/deVymbMfU19EzX9xthOmvO1zsNc5cCidzeoRs6R/bH1xI1OKO1Zq4ydXnX9bPendwe+dxX560xyWbbxlLXAa1gMA/AEPnN3z799NOe0Nahf+vn9773ve773/9+98d//Mf9vOvBah48oTFobkc3pae0/bvf/a4/fvOb3/QHRD1BcRye5a5sd34OrYU1v9GnP0+znqFXkXsI9FdBL9cGgSCwTgSy//kL9Mmw5VjXB1m8fuNGd3QaILaucYylX8q4//7hw7US6F997bWUbzeFoIz7L37726WqyN6//9u/fb7UHtJ4EAgCQWABCKyCQHfHujtWnMypDiNeeluZVO68qc7F6gSs57YcgO5UqNl3IjRmOb00DidYdI1nrrtjYQGiSxMNBNwB6PoxTW84b8hx6Drq3Xmgh673n5VM4jvXNXdueQWDCHU1CAh/Odv8GdZzPKRLTly0bIq+bzkwq2PPdUZ3Puu6FkItEmOI4PU+l+lcXI0kF9eLO2DVqshGl2l10NYR1HnIn323NX7eLAK0zi1Vb5zQ9rnTx+rj9L5FmlNGVZnfENe6dxzenvF948aN3sHtmd/+rEzTRd2Hk7n6G+Mg45yMtw8++KD79a9/3ZM/lInlgBCXvjIGstE4/LnhHjj4KHMNgr3l1FdbNTu/ZvROk73PDy6D1rPc0iWfo7wfv35IwyvOdZxqm/sT3nX7EG+7td4KITqffanrhCrLlm60ZFzXKdNkX+cnl7df533XtayeAdf5Ohf6fOf60woulV3yeW4+BLf/LJdtS85Dz2+do12GPmcNVR9oBc64TgzJ3m2Tfve+W21UHRxaV2+/tNd/h61nvcpUa806V5AJrkNZ6BDcv/rVr/p5+bvf/W73gx/8oPuTP/mTs3UCekR2Otdp+xUFI4pkZx2hefvjjz/u53mC5fQ8oFMq1y4SnfM13/NTASK+JvJ1lZBv2dxFz2ch0Nev5xlBEAgCl0PgjRs3LnfhFl61zv22gRMC/c6tWynfbrr1+YMHayutzx7o33jrrQQ0mDwePn7c/eyTT5b69IdAXyq8aTwIBIFFIbAqAl0v0q3MBHfguJO5Ol/8JZlragnW6qDi375/eWtPWndOtTLP1KeIcH85r44tfTfkHFv0y/uidGCb2plGfkiGLjf9XmXWIjMcJ/++OiDljJKDx/f0U3lC6ZU7tKIfq9NEzwz1AAbXB2XnuDznIUJaDu96Z1XvhoiTll66njhx0yJ2q05VB/iQDVudJMbTUyXBqq2Xs3mIRPI7cf3i77UCSZ2rXB9aGcRV5u74li2pATrulK4o+/gooYrTm+wvnOM4tckO0weHNtnekNhvvvlm99Zbb/UHzmwR627PhnTZdc31kN/BVOVhIfFx1P/yl7/siV/KxX71q1/tSXvdo/ZDpX+Id4h2yHe1wXgY4507d/pxVrur9UiL6KtEMn1qjLrOq03o/FYlGl+zuO2Q/PTM6tqqg4uYE2ij2jvPhJecvVpGi4yr65tFjG08T/9iRlLl589CK4Byms2ZNiLkqbVtzTpvPX+uX3r26vM4pMfz6k8lcxMw+kKCQzaxriklG1+reuUNzhfO1YZ5Wy7jWeuXWklHNtbHXOcnX2vIPrbuRXZH73XRicXYmXlbGbJHLdvtMsa2qJqL9kFnTv7xj3/c/eQnP+nefffd7k//9E/7LHTNZZxP1RgO5nBV2WLtIxKcNQRZ5KwjmN9/9rOf9T/ffvvt/uDvqhzDHK9DwXr8bK1pfa02C5tFzlsh0Gehne+DQBAYIwLZ//y8VCBs1/WBQH/79u0OueQzQWDdBPq37tzprh4cRBynCFCh4acff7xUPEKgLxXeNB4EgsCiEFgVga4X+aHSfkPOu0oC6GW9RaBXTORkxBnAS7Oi4IdeoOV0codTdWhVZ1QlWltOp0XJKu3MRmBeAr3KcVrL04goJ0Kqs1yOxRrE4Xv4zb6jnLEMBFqEkpNpTpjxeyXHnAxToEQlJobI60qkcX/Vbkg/nWh0nRUmbrPcqT1E9Pv5rfaWgfWmtjlt7nFCoHV/XHvZLTxagVwtAr3KvhLoPq6qi76FBM7u3//+933ZVhHX/FtOaxzacmTj/IaU5oBUV5a3gk0Yk8+zes48AK1iJ4IO0p6x/Pa3vz0j8vmOvVa/9a1v9U54EbuMTaXba7YcgQB87t692x847ZU1L5tcZTvklHdSwfcSvgiBPqQfmquEh+yI7IGPaR6n/7R56iIEOu20gg3d5sh2bOqzvcxxD5FW8xLoLdtdZSvSExvjWy1oPVLvrxLo+l763Vo3uc7Noz8h0Ie1yuf3Wc/O0BpW8nAC3YP/XPa+FhkK7NFo69ZVdSua+j7UslvTbBzty8Z5efllPoNpe4KA26KhNWZrbvH3Xm0B8N5773X/8A//0B8Q6MpAV+UY5mGC7xSApzbQP83VrBu+8pWv9AFxP//5z3sy/he/+EX3jW98o99P/Z133jkLdtMcT5CcSHVVofF7mfXO7esk2btF6UcI9EUhmXaCQBBYJQIh0M+jvc590CHQ33nttVWqwOj7Qh7rCmogA/07b7+digCmJY+Pj7t//OijpepNCPSlwpvGg0AQWBQCyybQ9RLvDsAhYskdNUP354SSE17THDhy3sv5Pq1t/87J8SEHWCU2atvzOL4XJcu00y7FXnVQeuY/L4tdJbHUjjtq5PDU35KFc1m0F3ednM1DpLPbGT/H5ev6447KISddy4Ep3ZxmN9wZPo/tGiLPde3QOBaH7na2dJm5R1i3AsdmzXHT5kO3O9Ih17vqNPZyy5zvhBjEOQd7kUJef/LJJ31Wt4hy2hLJrmwyyGyyxTggqMlS46Bd7U2OA1wl1XHCe0Ya34mYx0HO+FQelpKujIPxcM53vvOd/oCsF466np8Q5hD+jBESnnthHGS04ZBXdhtkOucPYTc0H4jY9utahOSs587lXe1Fy5ZUW/MqT1XL3rV0wkmPRZMNrzL+Tbu2EjzTdKOuLedZl4jEVCDpUAWD1lqnZf9nkUzz6M9F7OOmyXMR4/V3oGntVVlUfRjC2W1KnROmvYcMBT603nmm2a16Tz5O3UO1OYvANW20EfBntq4lpgVnuf65bkB0/+hHP+oPAtoo384e6Jp7FYTHHMwWMMy1rBeY9/k31WGYgwmIYz6nPTLaIdJFqrOe0Li5/vbt2/3BmkLrCg/CqDqqtXqdT/3ZW+Q7eQj0PH1BIAhsIgJXDg66W0dHmzj0pY15nQT6jcPDPgM9nxcIfPn4cffZvXtrgQQC/d27d1MRwNB/enLS/fjDD5cqjxDoS4U3jQeBILAoBFZBoC9qrJdtZ17H1WXbz3VBYBYC0cFZCK3ne3e4rWcE6XWbEVjlc+/OZBFsYNvKQPQsRpHmENba7xTHN05uMs0gwf//9u6FSZKrPBNw9r17LhpJ6AICgxRgMHawl5/jn8Uv2kvsboRjw2sIrzEYYWxgMWAkkGY0l77NxlvMGaWqq6e7q6sqv6x6MiJjZnqyMk89X1ZnRb55zsmN7p/85CeTv7fh0FtAnaA9r8tQ8LlZnt5luSGeYLz9PDfQW8ieULz1CG83xvOzHCPrL37xi8m+8tpsl/lWs84K0NPOtLsf/meu1gT2aV9u2H/1q1+d3LTPmja1ZVYo2L/xvsgb7VXOcb/vqlRiMe1YdT1XfbzFKNnLdQTU9jpK49km9exPy/GqUUX618T8fdZDHAm8/+7v/q77wQ9+MOkt/pd/+ZfdX/zFX7wctj3fI3Kdz3eEvL7NW56f5aG4rHmg7Tvf+c7kdS1AzzDubVqYXOPz8F7WBOjtIb42mkx7CG5WFaYfLOmPNtPO7UU/FCZAH8/nQUsJEPhcYH93t0toa/lc4NGzZ93p2dkgJAL0i+yfHR93Hz18OEg9EqB/8513Bjl21YOenZ93P/71r5faPAH6UnntnACBRQlsQoC+KCv7IUCAAAECVQX6PQT74f10z792szlBenqcJ3TODfD05s6aYDrheYLrBN8t3M4wrS18Ty/09A7Ln23Y9gzVmmHes+aYbVj2BNr9IeZbON3mKc8+fvazn03WzMOe3mo5Vvb/zW9+c7ImZG/zsebvbf71fu/z9l4ytHWC/Myf/t57701C9AwT2wL06V7l1+khvOib71XPIe0iQIAAgXELtAfEZo3ANt1ze9Y77QfS+XuGcP/hD384WVsP9O9+97uTB96yJiBv3w3yfaD1Hs+1P98tsuZ633qgp+d5vlckQM+1Omt6oPenfWltyOtyzAT3+Y7RpgSY1QP9VVVb9DVcgD7uz4jWE9hUgQwZntXyucDjPLx1ejoISUYDePPevUGOXfWgT05Oun9/MSXbqtsoQL8oLkBf9VnoeAQIlBUQoJctjYYRIECAAIEbCfR7j+WFr5pSINsmPM+a8LkNg56wOz3Qc7M7YXRudqfHWML1Nudpa1R6tqXHedb0GEu4nd5juXGefebGedrQhmDN69u85emRlhvnCdx/+ctfTtbf/va3k55sWXMT/s///M8na9rahnbPTfQW3rewPT3WW2/63IRv86pm/zlO1jaH6nV6l/cDhLzXmwzDf6OC2ZgAAQIECCxYYLon+XUeHGvbpCn9XuwJ0P/+7/9+Mgd6vht873vfmwzh/uGHH07WTMHSRqfJg2qZ2iVr9pfrfUaVyTW79SZPcJ5RbfJnHtbLPnOtbtfZXNczn3qC+bzu29/+9mRNz/b+dGz9EH3WtGv97z/Xue7fpAQC9Jto2ZYAgSoCAvSLlRgyQH/t6Kh7/c6dKqdHiXZkzu3ffvLJIG3JiAAf6IF+wf4ffvWrpdZDD/Sl8to5AQKLEhCgL0rSfggQIECAwPACs4ZgnXXzONslsG4hehsOPT9Pb6+sCaNzIztrAvQ2TGsLuROwt5vb6emd4Dxrbpq3AD3BdQL2hNj5eevxnp+ll3h6mLXe45nDPMPAZv8J3du+87MWsh8dHb28Qd8C/WzfhnJPBdrc6TlGbuQnpE+w34a0zzaXmfTD87z/1uOtP//q8FXWAgIECBAgcH2B/ugz0+FyP4DOHjMEfBtSPdfeH/3oR5N1OkD/6U9/OgnQc51vU7S0kWhyzc13hKy5brdpWzLaTAL0PJj3rW99a7LmobdsnzUP87XjZYSaNud6hnlvw9Gnjf2Rdvrt7/e8X3TP86YtQL/+eWdLAgTqCNw7POx2t7frNKhAS9L7PCH6EMuDO3e6B0dHQxy67DGHDNDz+fjGW2+VtRmqYQL0oeQdlwCBUgIC9FLl0BgCBAgQIHBtgct6YLUd9P+/f7O5/X96eP3mN7+ZrAmxsyYAb4F3bj5nmPSsuZnehljNNvl39pmh3jPMenqXtV7s6XHWwu3cAG+9wBPC51gJ7tOzLDfU8/8tkM+frYd6bpan93lurufnudmetR+gt/ZkePc2VGzanDbldZkLvc253gLwVw3Z3uaPn3ZtIfq1C2NDAgQIECAwsMCs7wCtSf2HyFrv84TdCc9zTU1P8KwJ0BOUZ9j1TIuS63Ku+ZmmJWuu63lNXtuGcM+1PX/Pz/J9If/O9ThrerSn53qGf29DuOdBurbkO0CbOz2vy7zpmT891/5Zvcrbz6Z72fff56KDdAH6wCe2wxMgMJeAAP0imwB9rlNpaS8SoC+Ndu4dC9DnpvNCAgTWSUCAvk7V9F4IECBAYFME+nOez7o53O9tFpNZvbUy53jrYZ5QO2t6e/d7bbceZDlGm++8zXea/Wao96zpdZaeaFkToGeo9TacawL03DhPwN6Ol97gbX/tz7QxN+MzJHuC7zYHem6oZ7jXrNlnjtWGiE0b0sbW4z37zQ3+9F7PsPIJzvs9z2eFB+1n/fd1WQ+9TTm/vE8CBAgQGK9A/zvCrOve9Cgsuf61B98SnOfBuVyPc03PVC65/uaamtFp0mO89QbPcXLNz3U7QXoeisua6277/pCAPOF71nzvyMNwCebzIF0elst1vY1gk/C+jXaT17Ve6unh3q7R7aG2fng+PYx7mwu+bZv2LGoRoC9K0n4IEFilgAD9orYAfZVn4NXHEqBfbbTqLQToqxZ3PAIESgoI0EuWRaMIECBAgMArBfpDjfdvIrcX9f//srC9zTOa3l4Jz9M7PDevc9M663SPr+y73ZRuw5t//etf77LmRnjrJZ6b7rkpnpvob7zxxsse6Omt1kL71tMt+8t22T43uFuP9xw7AXp6k+fmfIZ9nQ7Q23youWnfhoGPRXqrZc2xp8PzWb322/tq7y3/7vc6X/T8qU5tAgQIECCwTIH+dT9/n/6eMN07Pdf0XP8TouehtXYtzneDdt1uc5nngbj8PWselsvDcVnz+vw7a669LfDO94n0Ns+0LRktpn3naCF82taOnet5HqrL//WD9/xsOkBvofj0Nbr//SfGbX71RXkL0BclaemKv7UAACAASURBVD8ECKxSQIB+UVuAvsoz8OpjCdCvNlr1FgL0VYs7HgECJQUE6CXLolEECBAgQOCVAu1Gcrsx3oLi/o3k/nzos3bW5j/PDfIE0PkzN68zn3nW3BxvN57TMz09zBJmt15l2X96nydAz1Cr/QC93URPiN2Gac0N+RbaZ3+5YZ595bXpUZ4b5AnZcyM+AXrC8xagtx5wrVd7277dVG8PAOR9pvd5eqG3Hui5ET/tMu0xfcO938PNqUiAAAECBMYmcNmDdtPXu/bwWMLz9ARPD/Bc6xOk53r88ccfT9Zcf1tw3uY6z7U61/Zsl9e17wztAbf8mWt8ezAv+22929sQ721amBw/1+s8UNeO03qpZz+t3e37TvvZVXUxhPtVQv6fAIFNEBCgX6yyAL3WmS9Ar1WPtEaAXq8mWkSAwAACAvQB0B2SAAECBAjcUiBBd9YE6W2Y8st6Y806VG5Ef/TRRy/XNgR6bjS3odNzw7v1EEuw3eZLbz3FcuwWoCfQztymWXMjvb0uAXrC+PQ8a3OgZz/t5nxumGebrHt7e5MAvd2obwF6buInQM/aAvTckM/2GdY176XNmZo2tbnTE6C3bWYF6P0eeDHqP3Aw64GEW5bMywkQIECAwMoEXhWg51rZn+ol/24Px+W6nDC8v+aht1zX89Barrv5fpBrbMLuFojnWt2+m+Qa2h6ky5QsbWj3/H8brr09lJch41uIntdk2pesud73r8vtOt5/wK3/PhrsrKHdF4muB/oiNe2LAIFVCQjQL0oL0Fd19l3vOAL06zmtcisB+iq1HYsAgbICAvSypdEwAgQIECBwqUC/B/pVYe9lw7n3A/QWXOcGeQL0zDuaULsF4dm2DeOaG+m52Z0b4R988EH3/vvvT26mp0d7eoInAM+N8TaXeeuBnpvrGb41a39e0twkz5qfzRrCPfvJEO5Z09utzYHebs7n/WWe1sypmhv/LdR/++23Jzf3s+am/6xlehjb9u+rTJ2aBAgQIECgssB1eqD3t2kP5SVIbw/K5Vrfeoq33uWtl3ibvzzX9qx5TevNnm3bA2wJ3LPmmt2C+hwr2+f7RK7b+XeOk9fkAbn2kFx8px926wfp/aHqW5ie17QHC5cxBYsAvfJZr20ECFwmIEC/KCNAr/V5EaDXqkdaI0CvVxMtIkBgAAEB+gDoDkmAAAECBG4pcFmvrP7N5HaI3FRuN8b7N8tbgJ7Au/UgS9DceqC3OcRzIzo91BNSZ203vLPf9BLP9gmrW2iebdMT/Re/+MVkONd333130pssN8vbXKm5OZ4gPDfg2w333KhPz/Ss6a3W5kBPz/Wf/vSnkzUBetqV1yZ0z7/z+hwvPdTTk60F9jlmeshlvtbcvO/fdO/z980E6Lc8Mb2cAAECBEoIXBagp3HT3xX62/ZD7n4P79azO9f1fFdoc5X35y9vb7xt0x7Caw+ltet9vpP0e8BPB+8J0i97kK3f9n5AngA++83S2idAL3EqagQBAgUEBOgXiyBAL3Bi9pogQK9Vj7RGgF6vJlpEgMAAAgL0AdAdkgABAgQILEFgVnjev1k9fcO69TrPnwme04MsN63Tgzu9yjMse7uBnbA985enF/qsHugJydOLLGsC9B//+MeTNTe0E2JnbQF5jpPtM6x7wu0ME5t9Zk07siZATxvSwz0B+ocffviFAD0hesLzrFnaHOkJ8fN/6RGfUD9heo6Tnm/9YV3zmvx7OjwXoC/hxLRLAgQIEFi5wKsC9Fc1pn1vSHjeHy59eiqUtv82bHv+3Xqp91+XY02PhJN/T08/k+3a6Dr9Y2e7/jId6rfpa1pP+WzbD9AXHaLrgb7yU9kBCRBYgIAA/SKiAH0BJ9YCdyFAXyDmgnYlQF8QpN0QIDBuAQH6uOun9QQIECCw2QKzQvNpkXYzfPoGdpt/ND2+04Msa246p+d2wufMW5olN5+zbXqPJ2xPSN6GcE8Qnm3TI7zNn5rt0vs8a7brz32akDzHyTHy2gTd7WctRE+gnsA7wXcC8ATqCe6z5uf379+frG3o97Sx9Y5POxOqp+0J0nOMrC1Ab+/nOnOit237f2722ebdEyBAgMBYBPrX/LS5PRB3VfvzujZqTXtdC6n718P2/aM/wk0L0LNdO36/5/p07/H2f/199YeMb8PA9x9464fs/aHa22g7rY39HuyLDNEF6FedQf6fAIGKAgL0i1URoNc6UwXoteqR1gjQ69VEiwgQGEBAgD4AukMSIECAAIEFCPRvROfGcVvaDen+je52M7t/2ATWCasTaLcbz7nhnGHVE3rnxnW7AZ4gvM1X2oLyvKaF4wmzW6+wBN6Z5zw90RO25wZ3gvn+sLDpeZ7gPSF3tmkBfgvRs33+L2v+L8PMZ02bEo5nbXOq5v1m7vWsCdDbDfy8jwT1WbNt3+Oym+mzHkjoey6gbHZBgAABAgSWKjD9wNx0j/BXHTyvbcOh98Pv/nWzf11sgXa/B3p/H7kmt+8B08edHgWmzb+e635e06ZqyT76Q7630L4NI9/+v33Xad9H2vvuPwBwW3gB+m0FvZ4AgSEEBOgX1QXoQ5yJlx9TgF6rHmmNAL1eTbSIAIEBBAToA6A7JAECBAgQWIDAVQF6/wZ32zaHbTfB25DrCcfbTefcZE7YnKC6P2xqG6I1N7db2J59tm1zE7vd3M5+21zm/X23Y2S7zIGeIeITcrdAPtu2MD3taEF5/r8N7Z42pTd5O27amffT5lbPdq3HfXqip2d8Qvhsd9kyK0xv76V5LbL32gJKbxcECBAgQOBSgelgum3YrmX9nt9t2/7P+j3QWwjdP1h/SpSrAvS8rvUGbw+45c/+UOxt3zlu+26SbRKgtxFkWjtnHa8F5K2nevse0H8AYFGniwB9UZL2Q4DAKgUE6Be1BeirPAOvPpYA/WqjVW8hQF+1uOMRIFBSQIBesiwaRYAAAQIEriUwq5dZXti/ud3fpv/zBNZZE1D3f96/wd1uerchXds86jlGfjbd+6uF623f/XnX++1qw7ImCO/3Kps1h2m7EZ59pZ1tyNZ+j7bWOz433ttN+bStDec+fXO9tX+6R11D7w8929p9rYLYiAABAgQIFBDoPzh3Weg86+ft+tgP1qevjf3h0ds++tf4to/2f61He67Luf5nbQ/mZZt2Xc/r2s/z9/Ydo+2v347+tbn/HWZW+xf5EJwAvcDJrQkECNxYQIB+kUyAfuPTaKkvEKAvlXeunQvQ52LzIgIE1k1AgL5uFfV+CBAgQGDTBPoB+awbyi2Azk3q/nCmLazOz1to3npvtW1bSD29j/7N6nZjun8TvT8Pan94+Pbz9rP+jfPsp//zFoTnNbmJnrV/Y3z6hvn0Dfv8u/+++jfeLwvI23uZ1WN/084r75cAAQIE1kOgP4pMu67nzxZs55qXf/eD7Ol33r4H5M/+kPD9nuT9kW/a3/NgW5ueJQ/N5cG29CpvD/Dl9S1Ynx5qffr7zauO3Q/1l1k1Afoyde2bAIFlCQjQL8oK0Jd1ts23XwH6fG7LfJUAfZm69k2AwGgEBOijKZWGEiBAgACBmQL94cbbBv1hWi8L0Pu9v/qB91XDl0/32u4H6C14bjey057+/trP+73eLust39rd5k/Njf1+b/XpYWX7Q9a24/Y9+r3p2/Gnh7PtD2E7ben0I0CAAAEC1QX6D4Clre3htPaAWgvJc028KkCfDrDb/vrXx1nfQfrb5btGe2CvP4JM/zrdH2p9+jvB9PV8OrDvB+f97yezetAvonYC9EUo2gcBAqsWEKBfFBegr/osfPXxBOi16pHWCNDr1USLCBAYQECAPgC6QxIgQIAAgQUITN8kn7XL/o3zfq/yNv9ov5f3dHg83dusH1hfNrRr/6b6rDC63VTv77vf7n7vtX4v8XbsWW3q95pv++//rP++c/O+hef5s9/e6V74/f9bQLnsggABAgQILF2gXdcvezit//P2IF2/B3o/hG7Xy2zXn94lb2L6O8hl30n6AXsL8ad7vPcfamsPzc0Kw3PchPH9IeH7w7zPGkWmfS9YFLwAfVGS9kOAwCoFBOgXtQXoqzwDrz6WAP1qo1VvIUBftbjjESBQUkCAXrIsGkWAAAECBK4UuCpA799Izs3v/lDtuUE93dN8+iZz/8Z59tWGd+33SOvf4O43uB+Ez3ojs4ZlzXb9nmT9AL217bIAvQUGbbv2/lo40O/Ffp0APftZVu+1KwtrAwIECBAgMIfA9LV1ejSYtst27W7fDfK6WcF1f1qVFqD3R4PJ6y4LuvvNb+1oPdHzZ5sLPf/Xn/e8fde47PtFhn5vw79nHxkWPq/pL7O+P8zBOfMlAvRFSdoPAQKrFBCgX9QWoK/yDLz6WAL0q41WvYUAfdXijkeAQEkBAXrJsmgUAQIECBBYmMB04P2qnuGzbkC3HtyzeqC/qpGX3fxur5kecj0/n+6B3rbtPwzQf3BgVm+z/vvrB+vt5v+sIWn7x76q3QsrjB0RIECAAIEFC0w/HPeqa9r0w2fTD79NP7TWnwrlsmbPGkK+XWP7gXx/KPn2YFu2u2ou8/70M5fN2z7re8KimAXoi5K0HwIEVikgQL+oLUBf5Rl49bEE6FcbrXoLAfqqxR2PAIGSAgL0kmXRKAIECBAgsHCB6Z5i1znAMm9CX+f4r7pBPx0KXGdY+f7+LrvJf5t2eS0BAgQIEBiTwFWjrSz6e8Bl+7uqHc20//DdVaPdLKMOAvRlqNonAQLLFhCgXxQWoC/7rLvZ/gXoN/NaxdYC9FUoOwYBAuUFBOjlS6SBBAgQIECAAAECBAgQIECAwMACAvSBC+DwBAjMJSBAF6DPdeKs8EUC9BViX/NQAvRrQtmMAIH1FhCgr3d9vTsCBAgQIECAAAECBAgQIEDg9gIC9Nsb2gMBAqsXEKAL0Fd/1t3siAL0m3mtYmsB+iqUHYMAgfICAvTyJdJAAgQIECBAgAABAgQIECBAYGABAfrABXB4AgTmEhCgC9DnOnFW+CIB+gqxr3koAfo1oWxGgMB6CwjQ17u+3h0BAgQIECBAgAABAgQIECBwewEB+u0N7YEAgdULCNAF6Ks/6252RAH6zbxWsbUAfRXKjkGAQHkBAXr5EmkgAQIECBAgQIAAAQIECBAgMLCAAH3gAjg8AQJzCQjQBehznTgrfJEAfYXY1zyUAP2aUDYjQGC9BQTo611f744AAQIECBAgQIAAAQIECBC4vYAA/faG9kCAwOoFBOgC9NWfdTc7ogD9Zl6r2FqAvgplxyBAoLyAAL18iTSQAAECBAgQIECAAAECBAgQGFhAgD5wARyeAIG5BAToAvS5TpwVvkiAvkLsax5KgH5NKJsRILDeAgL09a6vd0eAAAECBAgQIECAAAECBAjcXkCAfntDeyBAYPUCAnQB+urPupsdUYB+M69VbC1AX4WyYxAgUF5AgF6+RBpIgAABAgQIECBAgAABAgQIDCwgQB+4AA5PgMBcAgJ0AfpcJ84KXyRAXyH2NQ8lQL8mlM0IECBAgAABAgQIECBAgAABAgQIECBAgAABAgTGJSBAF6BXP2MF6PUqJECvVxMtIkCAAAECBAgQIECAAAECBAgQIECAAAECBAgQWICAAF2AvoDTaKm7EKAvlXeunQvQ52LzIgIECBAgQIAAAQIECBAgQIAAAQIECBAgQIAAgeoCAnQBevVzVIBer0IC9Ho10SICBAgQIECAAAECBAgQIECAAAECBAgQIECAAIEFCAjQBegLOI2WugsB+lJ559q5AH0uNi8iQIAAAQIECBAgQIAAAQIECBAgQIAAAQIECBCoLiBAF6BXP0cF6PUqJECvVxMtIkCAAAECBAgQIECAAAECBAgQIECAAAECBAgQWICAAF2AvoDTaKm7EKAvlXeunQvQ52LzIgIECBAgQIAAAQIECBAgQIAAAQIECBAgQIAAgeoCAnQBevVzVIBer0IC9Ho10SICBAgQIECAAAECBAgQIECAAAECBAgQIECAAIEFCAjQBegLOI2WugsB+lJ559q5AH0uNi8iQIAAAQIECBAgQIAAAQIECBAgQIAAAQIECBCoLiBAF6BXP0cF6PUqJECvVxMtIkCAAAECBAgQIECAAAECBAgQIECAAAECBAgQWICAAF2AvoDTaKm7EKAvlXeunQvQ52LzIgIECBAgQIAAAQIECBAgQIAAAQIECBAgQIAAgeoCAnQBevVzVIBer0IC9Ho10SICBAgQIECAAAECBAgQIECAAAECBAgQIECAAIEFCAjQBegLOI2WugsB+lJ559q5AH0uNi8iQIAAAQIECBAgQIAAAQIECBAgQIAAAQIECBCoLiBAF6BXP0cF6PUqJECvVxMtIkCAAAECBAgQIECAAAECBAgQIECAAAECBAgQWICAAF2AvoDTaKm7EKAvlXeunQvQ52LzIgIECBAgQIAAAQIECBAgQIAAAQIECBAgQIDA8AK7Ozvd9tbWpCG729uTP7e3tyc/O3/+fPLv8/Pzyd9fri/+PXzrl9+CVQfoO716pAZZt6bq8bznf3p+/rJGz1/Ua9kqx6en3ePj42UfZub+H9y50z04OlrZsfv12HpRjxw8P2+fj349zgaox6YF6PmdlWW6HpPfVS8+A2dnZ5Nt8pnImt9hf/pttppFgL4aZ0chQIAAAQIECBAgQIAAAQIECBAgQIAAAQIECCxEYH93t8vaAvN5dprgNqHU8dnZy4B9nv1Uf80qAvS9F7XYexEMzmty+vx59+zk5E9h4RLD9HUP0FOPne3tSUj+p0dK5ltSj9PT0+707Gyp9Vj3AD2B+aLqkWA9NVl2mC5An+8z41UECBAgQIAAAQIECBAgQIAAAQIECBAgQIAAgZUIJIDa39np+r3NF33gBOoJVhMWtl6giz7GEPtbVoCekHYSnL/o/b/o95bwNmFharLoMH0dA/QWmt/2IYbL6tjqcbKEeqxjgL6o0PyqeuRhkzZqwCI/gwL0RWraFwECBAgQIECAAAECBAgQIECAAAECBAgQIEBgQQIJoQ739m7V0/ymTUl4/vTkZG2C9EUG6BlyOvVYVkh7Wa0SsC4ySF+nAH1/b6872N296Wl+q+1Pzs4mIwUs6sGGdQrQJw/77O3dquf/TYuThxtOTk4WGqQL0G9aBdsTIECAAAECBAgQIECAAAECBAgQIECAAAECBJYokHmz7xwcrDQ4n347rUd6wtYxL4sK0I/291cenE+7P3nxYMNtg9t1CNDT43zVQe10PRYVpK9DgJ7gfHeJIzJc53fQZAqEZ88WMry7AP064rYhQIAAAQIECBAgQIAAAQIECBAgQIAAAQIECKxA4M7+/mR+8ypLgvTWI71Km27SjtsG6Alqj/b2bnLIpW573nWT3s+3mZd7zAF6heB8usAJwG8ztPuYA/TMbb6XUTKWNJXBPB+mPNhwnBEC5nnxi9cI0G+B56UECBAgQIAAAQIECBAgQIAAAQIECBAgQIAAgUUIpAfnvYODRexqKftIiJ7gdWzzo88boGe49qOMAlAoGOwXNr1tn6S37fObx4RjDdCPDg/L1iMPNjx++nSueow1QM/DDKsePv8mv9xu8+CPAP0m0rYlQIAAAQIECBAgQIAAAQIECBAgQIAAAQIECCxYIPNqZ62+pDf642fPRhWizxOg7+zsdHf396uXo0to+9kcoe3YAvTJ3POFH2bonygJbdMb/SbLGAP0sdSjjQ5wk3pkWwH6TcVsT4AAAQIECBAgQIAAAQIECBAgQIAAAQIECBBYkMA8Ae+CDj3XbtID/dHTp6MJ0W/qW23I9usUKXOj3yS0HVOAnocZMq3BmJaEthlC/LrLmAL0ra7rDkbyMEPzn2dIdwH6dc9e2xEgQIAAAQIECBAgQIAAAQIECBAgQIAAAQIEFihw03B3gYe+9a4eHx9PhnSvvtzE+E7hIcKvck4Im7nRr7OMJUDPwwxjGJlhlnlC29TjOkPsjyVAz3znRyN7mKHVJlMePMuUB9f5gOiBfk0lmxEgQIAAAQIECBAgQIAAAQIECBAgQIAAAQIEFiSwvbXV3Ukvzu3tBe1xmN1kuOqslZfrBuhjDs+b/3VD9DEE6Pt7e6Xn177OOZ/Q9uk15qkfQ4A+5vC81SpTHjzJlAfXKJ4e6NdAsgkBAgQIECBAgAABAgQIECBAgAABAgQIECBAYFEC1w11F3W8Ze7n0ydPSg/nfh3rgzUIa28SolcP0Mc4bPtln7HrDOdePUDPsO13Dw+X+WtkZfu+boguQF9ZSRyIAAECBAgQIECAAAECBAgQIECAAAECBAgQ2HSBzOe8v7u7NgzV50S/KkAf45znV508nx0fd2dnZ5duVjlA39ra6lKzdVquCtErB+gJz48OD7txj5XxxbMp3qenp6/siS5AX6dPoPdCgAABAgQIECBAgAABAgQIECBAgAABAgQIlBVIcJ4Afd2WyiH6qwL09HS+u4b1yPn1MENVP589WHXVAH0dw/P2Wc9UByenpzM/+pUD9MNMNbGVGH29lphfVo+8UwH6etXbuyFAgAABAgQIECBAgAABAgQIECBAgAABAgQKCuzu7HT3Dg4KtmwxTao6H/plAXrC2vtr1tO5X8kMVf3ZJSF61QA9PZ3XMaxtdXl0ST2qBuiZ2mBvZ2cxvyAK7uVVIboAvWDBNIkAAQIECBAgQIAAAQIECBAgQIAAAQIECBBYH4Htra3utaOj9XlDl7yTiiH6ZQH6nTUPa1OiBITPTk4uVKtigL6/RvPQX/ZBz0MNj2eE6BUD9Dzwc7i3t/a/syYPmcx4lwL0tS+9N0iAAAECBAgQIECAAAECBAgQIECAAAECBAgMKZAgahPCqBh/+uRJlyHdqyyzAvT0rD1Yo3noX2U9az70agH6Og/dPl2bWfOhVwzQ120e+ss+IydnZzMfMhGgV/kNrh0ECBAgQIAAAQIECBAgQIAAAQIECBAgQIDA2glsSu/zVrhqvdBnBeibMBpAq8fp8+eTXs/9pVqAfri/v9ZDhU//Upseyr1agL63u7sxD5ikNrN6oQvQ1+5S7A0RIECAAAECBAgQIECAAAECBAgQIECAAAECVQTu7O93+xvS27mZV+qFPh2gb1Lv81aPJycn3cnp6cuPRKUAfZN6n7cCTPdCrxSgb3Vdd/fwsMqvz5W0Iw+ZPH327AvHEqCvhN5BCBAgQIAAAQIECBAgQIAAAQIECBAgQIAAgU0T2LTe562+lXqh9wP0hLX3NywcTE0y9/akl+2LofUrBehHGzAX/azfe/1e6JUC9E3rfd7/nXV6dvayVAL0Tbtae78ECBAgQIAAAQIECBAgQIAAAQIECBAgQIDASgRmDR++kgMXOEiVXuj9Gmxi7/N2KiSkfXZyMvlnlQB9Z2enywgNm7j0e6FXCdA3sfd5O/fykMmTPGTy4gcC9E38VHrPBAgQIECAAAECBAgQIECAAAECBAgQIECAwFIFNrX3eUM9PT/v0st26KUF6Jva+7wfELZe6FUC9LtHR9320CfIgMdvvdCrBOib2vu8nQIZOaP1QhegD/jBcGgCBAgQIECAAAECBAgQIECAAAECBAgQIEBgPQUO9/a6rJu8VOiF3gL0Te593s7Bz46Pu7OzsxI90Ddx7vPp3wWtF3qVAD2flU1eTs7OXo7SIEDf5DPBeydAgAABAgQIECBAgAABAgQIECBAgAABAgSWIvD6nTtL2e+Ydvr4+HgS1g65CNA/12/DuFfogb6/t9cd7O4OeWoMfuzT588nw4ZXCNA3efj2/okwGaWh6zoB+uAfDw0gQIAAAQIECBAgQIAAAQIECBAgQIAAAQIE1klg04dvb7UcMqhtbWgB+mtHR+t0is31XhLYPn76tEQP9KPDw253K7HtZi8Zxj1Dh//2k08Ggcjn4xtvvdVt+vDtDb8N4y5AH+R0dFACBAgQIECAAAECBAgQIECAAAECBAgQIEBgXQUM3/55ZYcexj0BYYZvv7u/v66n243e18P0eD456TI6wBDLgzt3uozOsOnDhfcD24ToQwfodw4PN3o++laPNoy7AH2I3w6OSYAAAQIECBAgQIAAAQIECBAgQIAAAQIECKytQHo7pxe6pesePXvWnZ6dDUaRoPbuwcHGDxfeCpDhwh8+eTJogP72a6+px4uCJLD95PHjQQP09996q7u74fOf939B5YEGAfpgv7IdmAABAgQIECBAgAABAgQIECBAgAABAgQIEFg3AcO3f7GiGRI561BLAvQ3794d6vDljpth3P/46NGgAfq7Dx50ezs75WyGatDHjx51//bHPw5y+Hw+vvXlL3ugoaefedD/769+tdR6bP3197+fudYtBAgQIECAAAECBAgQIECAAAECBAgQIECAAIG1F9jd2enuHRys/fu87hs8PT/v0qNzqCWjAWTIcMvnAr9/+HDQAP29N980XHjvhBw6QP/2V77igYZePfLAzw//9V+X+itDgL5UXjsnQIAAAQIECBAgQIAAAQIECBAgQIAAAQIEKgns7+52d8y3/bIk58+fd5kHfahFgH5RPoFthtYfYskc6F97880hDl32mH94/Lj79ccfD9K+9ED/zle/2u2acuKlf6Y5+MG//MtS6yFAXyqvnRMgQIAAAQIECBAgQIAAAQIECBAgQIAAAQKVBA739rqsls8F/vj48WAcD+7e7R6Y3/kL/kMG6G/cvdu998Ybg50PFQ+cz8f/E6CXKU3mpf8/P//5UtsjQF8qr50TIECAAAECBAgQIECAAAECBAgQIECAAAEClQQE6BerkR7o6Yk+xJLA9r4A/Qv0CWyHGhVAgD778/HLjz4a4uPRpQf6X33ta4Mcu+pBT58/7/72Zz9bavME6EvltXMCBAgQIECAAAECBAgQIECAAAECBAgQIECgkkACqd3t7UpNGrwtQwboX7p3r7trTvovnAOfPHnSfTLQkh4ZQAAAH0RJREFUqABfun+/+/KDB4Ofk5Ua8Ojp0+5ff//7QZokQL/ILkAf5FR0UAIECBAgQIAAAQIECBAgQIAAAQIECBAgQGBdBQToFyub+bZPz84GKbkA/SL7kAH626+91r3z2muDnAtVDzpkgP7a4WH3XT3Qv3BqnHdd978//HCpp4se6EvltXMCBAgQIECAAAECBAgQIECAAAECBAgQIECgksBrR0fd9tZWpSYN3pbHx8fd8enpIO14+/797mh/f5BjVz3oZ8+edR89ejRI89558KBLTSyfC+Tz8fPf/W4Qktfv3Om+8957gxy78kH/RoBeuTzaRoAAAQIECBAgQIAAAQIECBAgQIAAAQIECIxJQIB+sVpDBujvPnjQHezujukUWnpbBehLJ77RAQToN+JaycYC9JUwOwgBAgQIECBAgAABAgQIECBAgAABAgQIECCwCQICdAF69fNcgF6rQgL0WvVIawTo9WqiRQQIECBAgAABAgQIECBAgAABAgQIECBAgMBIBQToAvTqp64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gABdgF799BWg16qQAL1WPQTo9eqhRQQIECBAgAABAgQIECBAgAABAgQIECBAgMCIBQToAvTqp68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gABdgF799BWg16qQAL1WPQTo9eqhRQQIECBAgAABAgQIECBAgAABAgQIECBAgMCIBQToAvTqp68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gABdgF799BWg16qQAL1WPQTo9eqhRQQIECBAgAABAgQIECBAgAABAgQIECBAgMCIBQToAvTqp68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gABdgF799BWg16qQAL1WPQTo9eqhRQQIECBAgAABAgQIECBAgAABAgQIECBAgMCIBQToAvTqp68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wKoD9O2trS7r1vb25M8s7Wfnz59P/p0/sz4/P5/8+/TFn6tiTkB4fHq6qsN94TjvPnjQHezuruzYrQZbW1vdzvb2F+rxhVq8qEl+9rz391U0dJMC9NShfSby91afVpv2GTl78Zlotcifq1o2KUCfrsefqvOn31n5v+Z+9sJ/iHqkPX/z4YdLLf/WX3//+6s7w5b6VuycAAECBAgQIECAAAECBAgQIECAAAECBAgQIPBqgWUH6Ama9l4EwrcJhhMcnpyddWdnZ0sP1Nc9QE8Ym/Vgb2/uj8f5+XmXEHdSkyU/4LDuAXqC2L2dnW53Z+dlYH7TwuTzkTpkPT07u+nLb7T9ugfoqcfui8/I9ouHSm4E1B4yST2eP196PdI2AfpNK2R7AgQIECBAgAABAgQIECBAgAABAgQIECBAgMAlAssI0Fto3kKoReO3sPDk9HQpYfq6BeipR8LZLLcJzS+rYwvTW6C+6HqvY4DeHmLYX8JoA/0wPTVZdO/0dQzQW2iez0nrdb7I8zg1yIMNrTaL3Hf2JUBftKj9ESBAgAABAgQIECBAgAABAgQIECBAgAABAhsrsMgAvQXnt+lpftNCJJB6dnraJUxf1LIuAXoLzpcRml9mnTA9vdIXOQT+OgXoCcyXEZpfWo8Xwe0i67FOAXoeZEg9lhGaX1aTjKJxfHa20AcbBOiL+u1vPwQIECBAgAABAgQIECBAgAABAgQIECBAgMDGCywiQB8iOJ8uXIL0p8fHC+mRvg4BekLBVQbnF+qxwCB9HQL0NmR+m9N81b948vlID+hFBOnrEKAnMM+DPvMO0X7b+rUe6acLGiFAgH7bing9AQIECBAgQIAAAQIECBAgQIAAAQIECBAgQOCFwG0D9IS0q+xxflXh0vv5tkO7jzlAT1B7uLc3WDA4K0hPaJu6zLuMOUBPUJt6pC4VlkUE6WMO0NtQ7XtLGDp/nvq2IP02n48cV4A+j77XECBAgAABAgQIECBAgAABAgQIECBAgAABAgRmCMwboKcn7Z2Dg26oHrVXFTPDuj87Oblqs5n/P8YAPXWYBLUv5jqf640v8UV5qOHpnPUYa4C+6uHab1K+BOlPjo/nGkZ8rAF65jdf5fD5N6lHgvR8Puadr16AfhNt2xIgQIAAAQIECBAgQIAAAQIECBAgQIAAAQIEXiEwT4C+u709Cc+rL+nVmZDwpsvYAvSE50f7+2V6nV/mnfnRU4+EtzdZxhagV+t1fmk95gzRxxigZ5SMqg+XtPrcpje6AP0mv1FsS4AAAQIECBAgQIAAAQIECBAgQIAAAQIECBB4hcBNA/RqQ7ZfVdyEtY+fPbtRaDumAD1Dg4/hYYZWp3lC9DEF6AnPJw8zbG1ddWqW+P95hnQfU4A+9Fzn8xQ5ozXcdEh3Afo80l5DgAABAgQIECBAgAABAgQIECBAgAABAgQIEJghcJMA/e7BQZm5nG9SzJuG6GMJ0DMcdR5oGNuSED0BYeZGv84ylgA9DzMkPB/jklpctx5jCdDbSAD5c2xLeqPfZPQMAfrYKqy9BAgQIECAAAECBAgQIECAAAECBAgQIECAQFmB6wboYw3PG3xC9MyLnt6dVy1jCNDv7O+XH5L6KufMUX+d0HYMAXrm184c9GNezl4MsX/VexhDgJ6HGcb4cEnf/ibzogvQrzpr/T8BAgQIECBAgAABAgQIECBAgAABAgQIECBA4JoC1wnQxx6eN4qE6E+Pj7vT8/NX6lQP0Mfa83wW+nVC9OoB+ph7nk/XJCMDpCavWqoH6G0Y/Wv+Ciy92XV7ogvQS5dR4wgQIECAAAECBAgQIECAAAECBAgQIECAAIExCVwVoI9tzvOr7K8znHvlAH1sc55fWY/z8+7pyUmX3s+XLZUD9IS1ecBknZarhnOvHqBnJIDt7e21KclZHmq4YuQMAfralNsbIUCAAAECBAgQIECAAAECBAgQIECAAAECBIYWeFWAvru93d1Zs3Aw3gnRHz19eil91QB9O2Ht4eHQp8zCj5850TPfc+oya6kcoGfO8zzUsE7LZLqDVzzUUDlAX7fwvJ1XmXoiowNctgjQ1+kT6L0QIECAAAECBAgQIECAAAECBAgQIECAAAECgwpcFqCva3j+MpA6O5uEtrOWqgH6Osx7ftnJnhA9QfmspWqAvo7hefNPiJ7PR4YQn16qBuh7Ozvd3u7uoL9Pl3Xw1CEjA1w2UoMAfVny9kuAAAECBAgQIECAAAECBAgQIECAAAECBAhsnMBlAfq9w8MuPZ7XecmwyLPme64YoK9zeN7OsfSyzXDu00vFAD3z0Gdd56VNdzD9HisG6BkFINNNrPOSED2fj1kPNQjQ17ny3hsBAgQIECBAgAABAgQIECBAgAABAgQIECCwUoFZAfq6zXt+GehlQ7lXC9DTs/Zwf3+l58VQB3v87NmFXrbVAvR1nPf8snonsD2dGjq8YoCe0QBSl3VfLpsPXYC+7pX3/ggQIECAAAECBAgQIECAAAECBAgQIECAAIGVCcwK0POzTVkyr/D0UO7VAvRN6H3ezrcEhPHvL9UC9DxgkocaNmGZ1Qu9WoC+u7Oz9qMB9M+1WfPTC9A34dPoPRIgQIAAAQIECBAgQIAAAQIECBAgQIAAAQIrEZgO0NOTc1PCwQC3gDB/tqVSgL5Jvc9f+k/1Qq8UoGeo8HxGNmnJQyb9qQ6qBeib0vu8nXPn5+cXpjoQoG/SJ9J7JUCAAAECBAgQIECAAAECBAgQIECAAAECBJYq0A/Qd7e3uzsHB0s9XsWdT/dCrxSg3z046La3tyuyLa1NCQgTmrelUoCesDYh+iYtebgkozS0ubcrBeh5wGRvzeein3WuTfdCF6Bv0ifSeyVAgAABAgQIECBAgAABAgQIECBAgAABAgSWKtAP0BPWblo4GNwEhE+Pj7vT8/OJdZUAfX93t8tw4Zu4pB55sCFLlQB9E3uft3Ov3wu9UoC+iQ/8pCZ5mKE/9YQAfRN/S3rPBAgQIECAAAECBAgQIECAAAECBAgQIECAwFIEWoC+qb3PG+pZr9dzlQD9/gbNRT99cvd7oVcJ0Dex93mrSx4yab2eqwToB7u73c6GzEU/65d/vxe6AH0pl0c7JUCAAAECBAgQIECAAAECBAgQIECAAAECBDZRoAXomzb3+YXA9vnz7tHTp5MfVwjQN3Hu8+maPH4xF3qVAP3e4eEm/op4+Z6PT0+7rFUC9E2b+/zC76zeXOgC9I3+aHrzBAgQIECAAAECBAgQIECAAAECBAgQIECAwCIFWoCecHB7a2uRux7dvhLYZhj3CgH64d7eRs7t3D9p0sM2gW2FAH13Z6dLTTZ5ySgNGTa8QoCe4fQ3dXqDdg72h3EXoG/yJ9N7J0CAAAECBAgQIECAAAECBAgQIECAAAECBBYq0AL0/LnpS+Z5bgFhgtshlncfPOgyNHXmo9/e3h6iCWWO2YZxrxCgJ6zNqACbvGQY9zxkUiFATy32dnc3uRyT996GcRegb/ypAIAAAQIECBAgQIAAAQIECBAgQIAAAQIECBBYlECC84SDRxveuzaeCQgzjPvQPdDvHRx0h/v7iyrxqPeTwPbTJ0+6jx49GuR9vPPgQff2/fvdpg/f3vDzgMnDp0+7n//ud4PU4/U7d7rvvPdet+nDtzf8s7Oz7tnpaSdAH+R0dFACBAgQIECAAAECBAgQIECAAAECBAgQIEBgHQUSoN8/POwyJLKlm/Sw/fTp08nQ4UMs6YH+4OhI79oX+Olh+4fPPhs0QP/K669v/PDtLwPb8/NJLYYO0O8cHAzx8Sx3zDaMuwC9XGk0iAABAgQIECBAgAABAgQIECBAgAABAgQIEBirQAL09Oq0/EkgvTkT2A4ZoL959+7GD9/ezsf0sP33hw8HDdC/9uabGz98e6tHRmn4/cOHgwbof/Vnf9btG7795a/sPGTyv/7pn5b6K3zrr7///edLPYKdEyBAgAABAgQIECBAgAABAgQIECBAgAABAgSKCHzp/v3uruHCX1bj7Px8EtgOGaC/df9+kbNj+GZkHvTfffrpoAH6N956q9ve2hoeo0gL0gP9w9/8ZpDW5GGf//D1r3c7Gz4ffR8/v6v+509+stR6CNCXymvnBAgQIECAAAECBAgQIECAAAECBAgQIECAQCUBAfoXq5EetglshwrQM1z4m/fuVTpFBm/Lb/74RwH64FX4vAEC9ELF6Lru5PS0+x8C9FpF0RoCBAgQIECAAAECBAgQIECAAAECBAgQIEBgvAJvv/Zad7S3N943sOCWDx2gv/fGG90bd+8u+F2Ne3f//umnk4cahljeefCg++Dtt4c4dNljZoqDf/q3fxukfemB/p/ef7/bMiLAS/9Mc/Dff/zjpdZDD/Sl8to5AQIECBAgQIAAAQIECBAgQIAAAQIECBAgUEng3QcPugPzCX+hJL/55JPBeqBnvu0H5qT/Qj2GDNC//PrrXYZwt3wu8MfHj7uf/PrXg5AI0C+yZ5qD//aP/7jUegjQl8pr5wQIECBAgAABAgQIECBAgAABAgQIECBAgEAlAQH6xWqkt/PTk5NByvT1L32pu390NMixqx70o4cPuzzUMMTylTfe6FITy+cCQwfo//mDD5SjJyBAdzoQIECAAAECBAgQIECAAAECBAgQIECAAAECBBYokDm393Z2FrjH8e/q9w8fdo+Pjwd5I994++3u3sHBIMeuetAMGf7rP/xhkOZ99c03u4wKYPlc4OHTp92PfvWrQUjevHu3+4/vvz/Isase9Pnz591//dGPlto8PdCXymvnBAgQIECAAAECBAgQIECAAAECBAgQIECAQCWBr77xRrezvV2pSYO3RYA+eAm+0AABeq16DBmgv3XvXve9b3yjFkiB1vyXf/iHpbZCgL5UXjsnQIAAAQIECBAgQIAAAQIECBAgQIAAAQIEKgkI0C9W4+PPPusePX06SJk+eOed7s7+/iDHrnrQTx4/7n718ceDNO/PvvSl7r033hjk2FUPKkCvVxkBer2aaBEBAgQIECBAgAABAgQIECBAgAABAgQIECAwUgEB+sXCCdBrncwC9Fr1EKDXqkdaI0CvVxMtIkCAAAECBAgQIECAAAECBAgQIECAAAECBEYqIEAXoFc/d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YQoAvQq5++AvRaFRKg16qHAL1ePbSIAAECBAgQIECAAAECBAgQIECAAAECBAgQGLGAAF2AXv30FaDXqpAAvVY9BOj16qFFBAgQIECAAAECBAgQIECAAAECBAgQIECAwIgFBOgC9OqnrwC9VoUE6LXqIUCvVw8tIkCAAAECBAgQIECAAAECBAgQIECAAAECBEYsIEAXoFc/f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YQoAvQq5++AvRaFRKg16qHAL1ePbSIAAECBAgQIECAAAECBAgQIECAAAECBAgQGLGAAF2AXv30FaDXqpAAvVY9BOj16qFFBAgQIECAAAECBAgQIECAAAECBAgQIECAwIgFBOgC9OqnrwC9VoUE6LXqIUCvVw8tIkCAAAECBAgQIECAAAECBAgQIECAAAECBEYsIEAXoFc/f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YQoAvQq5++AvRaFRKg16qHAL1ePbSIAAECBAgQIECAAAECBAgQIECAAAECBAgQGLGAAF2AXv30FaDXqpAAvVY9BOj16qFFBAgQIECAAAECBAgQIECAAAECBAgQIECAwIgFBOgC9OqnrwC9VoUE6LXqIUCvVw8tIkCAAAECBAgQIECAAAECBAgQIECAAAECBEYsIEAXoFc/f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YQoAvQq5++AvRaFRKg16qHAL1ePbSIAAECBAgQIECAAAECBAgQIECAAAECBAgQGLGAAF2AXv30FaDXqpAAvVY9BOj16qFFBAgQIECAAAECBAgQIECAAAECBAgQIECAwIgFBOgC9OqnrwC9VoUE6LXqIUCvVw8tIkCAAAECBAgQIECAAAECBAgQIECAAAECBEYsIEAXoFc/f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Z4+7XXuu2trRG/g8U3/ZMnT7qnx8eL3/E19vi1N9/s9nZ3r7Hl5mzy6ZMn3UcPHw7yht958KB76/79QY5d9aAPnzzpfvnRR4M0761797pvvPPOIMeufNC//ed/Xmrz/j8GWy2+jUZq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9AAAARlCAYAAADh11wiAAAAAXNSR0IArs4c6QAAIABJREFUeF7svQmUVdd57/lBDRRVFDMIMQtNiEFoQCZCE0jCRrIlOZIVy89O7MTdTrJe4rx+SVZ79XN7ZWk5b6XbdtaL7bTz7NiZ7LYUWbItNGAhJDSBkUAYEAiQmOdJzHMB3f8Dh1xKVXX33uece8+997fXqkVJtc8efns4+3z/vb/d7TN/93dnjQABCEAAAhCAAAQgAAEIQAACEIAABCAAAQhAAAIQgAAEIAABCEAAAhCocQLdENBrvAdQfQhAAAIQgAAEIAABCEAAAhCAAAQgAAEIQAACEIAABCAAAQhAAAIQiAggoNMRIAABCEAAAhCAAAQgAAEIQAACEIAABCAAAQhAAAIQgAAEIAABCEAAAgjo9AEIQAACEIAABCAAAQhAAAIQgAAEIAABCEAAAhCAAAQgAAEIQAACEIDAOQKcQKcnQAACEIAABCAAAQhAAAIQgAAEIAABCEAAAhCAAAQgAAEIQAACEIAABBDQ6QMQgAAEIAABCEAAAhCAAAQgAAEIQAACEIAABCAAAQhAAAIQgAAEIACBcwQ4gU5PgAAEIAABCEAAAhCAAAQgAAEIQAACEIAABCAAAQhAAAIQgAAEIAABCCCg0wcgAAEIQAACEIAABCAAAQhAAAIQgAAEIAABCEAAAhCAAAQgAAEIQAAC5whwAp2eAAEIQAACEIAABCAAAQhAAAIQgAAEIAABCEAAAhCAAAQgAAEIQAACEEBApw9AAAIQgAAEIAABCEAAAhCAAAQgAAEIQAACEIAABCAAAQhAAAIQgAAEzhHgBDo9AQIQgAAEIAABCEAAAhCAAAQgAAEIQAACEIAABCAAAQhAAAIQgAAEIICATh+AAAQgAAEIQAACEIAABCAAAQhAAAIQgAAEIAABCEAAAhCAAAQgAAEInCPACXR6AgQgAAEIQAACEIAABCAAAQhAAAIQgAAEIAABCEAAAhCAAAQgAAEIQAABnT4AAQhAAAIQgAAEIAABCEAAAhCAAAQgAAEIQAACEIAABCAAAQhAAAIQOEeAE+j0BAhAAAIQgAAEIAABCEAAAhCAAAQgAAEIQAACEIAABCAAAQhAAAIQgAACOn0AAhCAAAQgAAEIQAACEIAABCAAAQhAAAIQgAAEIAABCEAAAhCAAAQgcI4AJ9DpCRCAAAQgAAEIQAACEIAABCAAAQhAAAIQgAAEIAABCEAAAhCAAAQgAAEEdPoABCAAAQhAAAIQgAAEIAABCEAAAhCAAAQgAAEIQAACEIAABCAAAQhA4BwBTqDTEyAAAQhAAAIQgAAEIAABCEAAAhCAAAQgAAEIQAACEIAABCAAAQhAAAII6PQBCEAAAhCAAAQgAAEIQAACEIAABCAAAQhAAAIQgAAEIAABCEAAAhCAwDkCnECnJ0AAAhCAAAQgAAEIQAACEIAABCAAAQhAAAIQgAAEIAABCEAAAhCAAAQQ0OkDEIAABCAAAQhAAAIQgAAEIAABCEAAAhCAAAQgAAEIQAACEIAABCAAgXMEOIFOT4AABCAAAQhAAAIQgAAEIAABCEAAAhCAAAQgAAEIQAACEIAABCAAAQggoNMHIAABCEAAAhCAAAQgAAEIQAACEIAABCAAAQhAAAIQgAAEIAABCEAAAucIcAKdngABCEAAAhCAAAQgAAEIQAACEIAABCAAAQhAAAIQgAAEIAABCEAAAhBAQKcPQAACEIAABCAAAQhAAAIQgAAEIAABCEAAAhCAAAQgAAEIQAACEIAABM4R4AQ6PQECEIAABCAAAQhAAAIQgAAEIAABCEAAAhCAAAQgAAEIQAACEIAABCCAgE4fgAAEIAABCEAAAhCAAAQgAAEIQAACEIAABCAAAQhAAAIQgAAEIAABCJwjwAl0egIEIAABCEAAAhCAAAQgAAEIQAACEIAABCAAAQhAAAIQgAAEIAABCEAAAZ0+AAEIQAACEIAABCAAAQhAAAIQgAAEIAABCEAAAhCAAAQgAAEIQAACEDhHgBPo9AQIQAACEIAABCAAAQhAAAIQgAAEIAABCEAAAhCAAAQgAAEIQAACEIAAAjp9AAIQgAAEIAABCEAAAhCAAAQgAAEIQAACEIAABCAAAQhAAAIQgAAEIHCOACfQ6QkQgAAEIAABCEAAAhCAAAQgAAEIQAACEIAABCAAAQhAAAIQgAAEIAABBHT6AAQgAAEIQAACEIAABCAAAQhAAAIQgAAEIAABCEAAAhCAAAQgAAEIQOAcAU6g0xMgAAEIQAACEIAABCAAAQhAAAIQgAAEIAABCEAAAhCAAAQgAAEIQAACCOj0AQhAAAIQgAAEIAABCEAAAhCAAAQgAAEIQAACEIAABCAAAQhAAAIQgMA5ApxApydAAAIQgAAEIAABCEAAAhCAAAQgAAEIQAACEIAABCAAAQhAAAIQgAAEENDpAxCAAAQgAAEIQAACEIAABCAAAQhAAAIQgAAEIAABCEAAAhCAAAQgAIFzBDiBTk+AAAQgAAEIQAACEIAABCAAAQhAAAIQgAAEIAABCEAAAhCAAAQgAAEIIKDTByAAAQhAAAIQgAAEIAABCEAAAhCAAAQgAAEIQAACEIAABCAAAQhAAALnCHACnZ4AAQhAAAIQgAAEIAABCEAAAhCAAAQgAAEIQAACEIAABCAAAQhAAAIQQECnD0AAAhCAAAQgAAEIQAACEIAABCAAAQhAAAIQgAAEIAABCEAAAhCAAATOEeAEOj0BAhCAAAQgAAEIQAACEIAABCAAAQhAAAIQgAAEIAABCEAAAhCAAAQggIBOH4AABCAAAQhAAAIQgAAEIAABCEAAAhCAAAQgAAEIQAACEIAABCAAAQicI8AJdHoCBCAAAQhAAAIQgAAEIAABCEAAAhCAAAQgAAEIQAACEIAABCAAAQhAAAGdPgABCEAAAhCAAAQgAAEIQAACEIAABCAAAQhAAAIQgAAEIAABCEAAAhA4R4AT6PQECEAAAhCAAAQgAAEIQAACEIAABCAAAQhAAAIQgAAEIAABCEAAAhCAAAI6fQACEIAABCAAAQhAAAIQgAAEIAABCEAAAhCAAAQgAAEIQAACEIAABCBwjgAn0OkJEIAABCAAAQhAAAIQgAAEIAABCEAAAhCAAAQgAAEIQAACEIAABCAAAQR0+gAEIAABCEAAAhCAAAQgAAEIQAACEIAABCAAAQhAAAIQgAAEIAABCEDgHAFOoNMTIAABCEAAAhCAAAQgAAEIQAACEIAABCAAAQhAAAIQgAAEIAABCEAAAgjo9AEIQAACEIAABCAAAQhAAAIQgAAEIAABCEAAAhCAAAQgAAEIQAACEIDAOQKcQKcnQAACEIAABCAAAQhAAAIQgAAEIAABCEAAAhCAAAQgAAEIQAACEIAABBDQ6QMQgAAEIAABCEAAAhCAAAQgAAEIQAACEIAABCAAAQhAAAIQgAAEIACBcwQ4gU5PgAAEIAABCEAAAhCAAAQgAAEIQAACEIAABCAAAQhAAAIQgAAEIAABCCCg0wcgAAEIQAACEIAABCAAAQhAAAIQgAAEIAABCEAAAhCAAAQgAAEIQAAC5whwAp2eAAEIQAACEIAABCAAAQhAAAIQgAAEIAABCEAAAhCAAAQgAAEIQAACEEBApw9AAAIQgAAEIAABCEAAAhCAAAQgAAEIQAACEIAABCAAAQhAAAIQgAAEzhHgBDo9AQIQgAAEIAABCEAAAhCAAAQgAAEIQAACEIAABCAAAQhAAAIQgAAEIICATh+AAAQgAAEIQAACEIAABCAAAQhAAAIQgAAEIAABCEAAAhCAAAQgAAEInCPACXR6AgQgAAEIQAACEIAABCAAAQhAAAIQgAAEIAABCEAAAhCAAAQgAAEIQAABnT4AAQhAAAIQgAAEIAABCEAAAhCAAAQgAAEIQAACEIAABCAAAQhAAAIQOEeAE+j0BAhAAAIQgAAEIAABCEAAAhCAAAQgAAEIQAACEIAABCAAAQhAAAIQgAACOn0AAhCAAAQgAAEIQAACEIAABCAAAQhAAAIQgAAEIAABCEAAAhCAAAQgcI4AJ9DpCRCAAAQgAAEIQAACEIAABCAAAQhAAAIQgAAEIAABCEAAAhCAAAQgAAEEdPoABCAAAQhAAAIQgAAEIAABCEAAAhCAAAQgAAEIQAACEIAABCAAAQhA4BwBTqDTEyAAAQhAAAIQgAAEIAABCEAAAhCAAAQgAAEIQAACEIAABCAAgdQJdO/Wzerr6qyxvt7quneP0tf/008c9PuZs2ej/9S/+jl79qy1nT5tZ8ysra3N2s7oNwIESkMAAb00nMkFAhCAAAQgAAEIQAACdv3o0darqcmZxIm2Nlu2aZMdP3nS+RkiQgACEIAABCAAAQhAAAIQgAAEIACBUhOQCN7U2Gg96uvPCeZ1dRcE8zTKIvn89OnTkague8lJ/Y6wngZa0uiAAAI63QICEIAABCAAAQhAAAIlIvCNz33OhvXv75zbB4cP2/deeMFWbNni/AwRIQABCEAAAhCAAAQgAAEIQAACEIBA1gQkmOuQQENdnfVsbLzoRHnWeRemf+q8qH7s1Ck7euLEhZPspSwDeVUfAQT06mtTagQBCFQggb+47z67Ztgw55KfOHXK/u2112zBmjXOzxARAhCAAATKTwABvfxtQAkgAIHKJHDzVVfZ7952m/VoaHCuwLtbt9o3Z81yjk/EbAn4emFRabbu22frdu7MtmCkDgEIQAACEIAABCDgTEBu2Ft69LDmxsZUT5c7F8AhogT1oydP2rGTJ+1kW5vDE0SBwIcJIKDTKyAAAQjkgMD/8du/bRNGjHAuiV7+/zxvnr22apXzM0SEAAQgAIHyE0BAL38bUAIIQKAyCdw2dqx9Ydq06GSLa3hn82b77z//uWt04mVMwPcdqOK8vGKF/WDu3IxLRvIQgAAEIAABCEAAAl0RiEVzCeeF95ZXArVYTD907Bgn0yuhwXJURgT0HDUGRck/gSuGDLFp48ZZQ3197gq7Ze9em7V4ce7KRYHcCCCgu3EiFgQgAIFKJ+ArHuDCvdJbnPJ3RuD2a66x8R6bBwvT0bh4fP584NYYAQT0ym9w33egaoyAXvntTg0gAAEIQAACEKhcAs09elhLY6PXJta81lb3p584edIOnThhx0+ezGsxKVeOCCCg56gxKEr+CYQYbUpVK05XlIp0NvkgoGfDlVQhAAEI5I2Ar3iAgJ63FqQ8aRH460cescsGDw5K7vDx4/bDl1+2he+9F/Q8D1UmgZBvMb6R8tXWvu9AlR4BPV9tSGkgAAEIQAACEKh+AvG95q1NTbl10Z60FXQq/ciJE6ZvyzNnzyZNjuerlAACepU2LNXKhkCI0Sabknw4VYxDpSKdTT4I6NlwJVV3Ap+eOtX69+rl/oCZ4fnCCxeRIRAR8BUPalVAv7RvX5tx7bXW0tTk1XNWbN5sr777rtczRC49gVuuvjpyxS33fyHh7NmzNvedd+xHL78c8jjPVCiBkG8xvpHy1di+70CVHgE9X21IaSAAAQhAAAIQqF4CEs5be/a0Pj17Vm8l29Xs9Jkzduj4cYT0mmlxv4oioPvxInaNEwgx2pQKGcahUpHOJh8E9Gy4kqo7gRCDJvOOO19iQiAm4DvWalVAHz98uP3xRz/qvbEHoaUyxtqfzJxpN191lXVLUNwNu3fbo08+ieu9BAwr7dGQbzHWKvlqZd93IAJ6vtqP0kAAAhCAAAQgUL0EevfsaX2bm6u3gkVqhpBes03fZcUR0OkXEPAgEGK08Ug+UVSMQ4nwlf1hBPSyN0HNFyDEoMm8U/PdBgABBHzHGgK6n2cMBPSATlniR+Rd4C/uu88u7dcvUc7HTp60f3nlFTwOJKJYWQ+HfIuxVslXG/u+AxHQ89V+lAYCEIAABCAAgeojIOG8ml21+7aYXLsfOnbMDp844fso8auQAAJ6FTYqVcqOQIjRJrvSXJwyxqFSkc4mHwT0bLiSqjuBEIMm8447X2JCICbgO9YQ0BHQq230PDB5sj04ZYo11NUlqppuqVuwZo19d/bsROnwcOUQCPkWY62Sr/b1fQeq9GyMylcbUhoIQAACEIAABKqDQH337jagtdV61NdXR4VSroXuRz9w9Ki1nTmTcsokV0kEENArqbUoa9kJhBhtSlVojEOlIp1NPgjo2XAlVXcCIQZN5h13vsSEQEzAd6whoCOgV9vo+cv777frR49OpVrb9+2zb86aZdv3708lPRLJN4GQbzHWKvlqU993oEqPgJ6vNqQ0EMgDge5xIbqf++3sWW2ri36x87/loZiUAQIQgEBuCfRpbq6pe85DG0LS+cGjR+3gsWOhSfBchRNAQK/wBqT4pSUQYrQpVQkxDpWKdDb5IKBnw5VU3QmEGDSZd9z5EhMCMQHfsYaAjoBeTaNn0qhR9kczZpgMNmmE46dO2U/feMPmLFuWRnKkkXMCId9irFXy1ai+70CVHgE9X21IaSAQQqCue3fTT3f9mJ37t+D3bt26WffzP3b+326K162bdeve3fR7/KO/6/c4nDl7Njoh2FGIxfTo31hcP//vhf8X/3fhv/r97FmTcKJ/Lwj0IZXnGQhAAAI5ItBYX2/9Wlo4de7ZJifa2mzvoUOcRvfkVg3REdCroRWpQ8kIhBhtSlU4jEOlIp1NPgjo2XAlVXcCIQZN5h13vsSEQEzAd6whoCOgV9Po+eytt9rM666LjOhpBblx/w5u3NPCmet0Qr7FWKvkq0k/PXWq9e/lN6+v2LzZXn333XxVhNJAAAIRgVgYlxvgurq6i/5bArn+nxwDSyCPRXI9F//3hd/P/7/C/3ZFLNe6OzP2RCOxPRLUY2G94N/2/8+13MSDAAQgUGoCnDpPRpzT6Mn4VerTCOiV2nKUuywEQow2pSooxqFSkc4mHwT0bLiSqjsBX1FPKTPvuPMlJgRiAr5jDQHdT2jhpGJ+x1pTY6N97aGHbPSgQakWcvfBg/Z3zz9v63buTDVdEssfgZBvMdYq+WtHSgQBCFQOAZ30bqivNwnk9RLDJZLr3+7drUG/x6fFCwTy9mJ51rUthYDuWgeJK2fOnImE9ugn/v38v67pEA8CEIBA2gQu6dOHU+cpQT1w7JgdOnYsmucJ1U8AAb3625gapkggxGiTYvZdJoVxqFSks8kHAT0brqTqTsBX1FPKzDvufIkJgZiA71hDQEdAr5bRc/s119jn77jDejY2plqlU6dP21MLF9ovFy1KNV0Syx+BkG8x1ir5a0dKBAEI5I+ATos31tVFongklNfXW4P+X339BdfqcqUeu1nXv3kJeRLQu2IimUWC+unzwvqFf89IdidAAAIQyIaANjwNaG1FPE8Zr1y6ayM3InrKYHOYHAJ6DhuFIuWXQIjRRrXZsX+//fzNNzOtmAzsK7ZsyTQPEs+OAAJ6dmxJ2Y2Ar6inVDFKu7ElFgQKCfiONQR0BPRqGUF/MnOm3XzVVRfdW5pW3ZZs2GDfePrptJIjnZwSCPkWY62S08akWBCAQNkISBSXUB79W19vjTpNLqE8FsgLhPKyFdIj40oR0LuqksT00xLXdVI9/peTjR69gKgQgEBHBOQBbHBrK3AyIqA5e+eBA9yLnhHfvCSLgJ6XlqAcFUEgxGijim394AP7yx//uCLqWIuFHNa/f+ROtHAX9dZ9+0rqCjTvAroWXdeOHHnRjkU2bVTXaPEV9VT7vBmlxw8fftG9mtoRumzTJjt+8mR1NRa1qWgCvmMNAR0BvaI7/PnCj7nkEvuze+6xQb17Z1KdWh0nmcDMcaIh32J5W6vkGC9FgwAEqpCARPILP3V11qOhIbqnPBbLo99zdJo8pAmqQUDvqN461RiL6hfEdUT1kC7CMxCoSQK9mpqsf0tLTda9lJWWD5EPDh2yo9gdS4m9pHkhoJcUN5lVOoEQow0Cej5a/SNXXBEJwCMHDowEtuYePS64I+uqhHILKvFt18GDtnbnTnvr/fczOemfFwFdmwluHDPGJowYYUP79bOWpqaIU1cO2vQxJ6Fy/5EjtmnPHvvNhg325tq1ZRctVRe1+VVDh0Z1UbvLHV37+siV2slTp+xkW5vtPXzY3t+xw+atXJnaBgqJBhNHjDD9O7h3b+vb0hKVQcYK/VsY9JGscpxqa7N9R47Y9v37bdXWrfbW2rUmcSDL4CvqqSzlMEprM8dHLr/crhs9OhrP/VpaIkNQV4afuI2PnDhh2/bti8q9eN26aHNTOUNe+mg5GVRS3u37nsZyj/NjuX09NC9qLOterI179kT9LZ4XfcdaFsJgJcxL2hDzxx/96EWbYlz6S6nvQNe75dpRo+zqoUNtWL9+1rtnT2vt2TOakxobGi56f0ZzUVtbZAw9cPSo7T10yNbu2GFvrVuX2jvHhVE54jwwebI9OGVKdOKtWNC7MLo/tVjEgr+3nT5tsxYvtid+/WuPp7KLGm88HDt0aOQyUe9/9YvYfX3kKre+Pnrfqz8oHDt5Mpozdhw4YGu2bYs2gJXjPaWyXz96tKnses/2bm62Ps3N5/r0eVe+heTiPq2ya+2yfteuaM7LwjNWyLdYOdYq2fWs9FJWG1916aU2sHdv052Y8ZpU/VHe0yRIbfvgg2gtWo2bEQvHqPr3kL59o7W5gvp0fJpo8549tn3fPpOXCwIE8k5AfVjfRVqfakzrd7nu1TtHf9OPz7s17/WNy1etAnpH/GNRXXXWfK31DwECEIBAewL6Ju3b3AyYEhHQ19zBo0ft4LFjJcqRbEpJAAG9lLTJq+IJhBhtVOlyn0CXcVduM0cNHOjdBlqUz1m+3J5YsMD72cIHHr75ZpsxceIFw4RLYhKvn1m82J55+22X6BfFUZ1nXHttJLJJPHUx2LpkIuP34WPHIqPgi8uX28qU3OaXU0AXq5nXXWdTrrgiMvKmsQNdbScxXULGS++844I2lTg3XX653Tp2rF1+ySWRUB1aF7Xzzv377enFi23eihVeZZMoqrli4siRkTFOBrqkhgqNQxnvJKTPevvt4M0JMob/r3fdFbFpH2JR36eyaudiH+3aWPGDuXNt1bZtPkl/KO6dEybY9PHjI2N+GuNZxgeJVwvff99m/+Y3mW9QiCuUdR/VHcOPTJ0aGcx8g/rXP8yZ4/vYRfEv7dvXvnzvvZFY5BP2HDpkf/+rX0XzRt6C2kzvkysvvTTRvWHHT52y5Zs22YgBA6K5wTWkIaDneV6SS+/fve22D/VZCagdiXXFuMViXlfxtJHm/3z88WJJdfh3zem3Xn21Tb788mhdFYvlQYmdf0jvHAnq6h9zli2LNnJVW/japz4VCbIuYc327TawtdV784TeM4/+7GcuWaQaJ95co82Hlw0eHJU7jXe/3lMa/+oXzy1ZkqmYfsvVV5s2m2r9JDExFhJDQalPHz1xItoEqO+IZRs3hiZ10XMh32JdCejaqPPFO++M6uwbtLH2v//8576PfSi+vgHE3SdoQ+C/vPJKtFHBNcTr/RsvuywSzX3WUmrPI8ePR33wjdWr7fXVq4PXotrApc1GrkHjYMPu3an0f70L773++miNrg2YPv1c5dAmEW0QEQP9ECBQbgIax00NDdGGPYnm8cbOWDAP/RYud718868lAb0jNoViun4/yyl13y5EfAhUFQGta/v07FlVdaqEykhE11pR3/WE6iKAgF5d7UltMiYQYrRRkcotoKsM08aNs8/edpu19OjhTenw8eP2T/Pm2YI1a7yf1QOTRo2yL919d2SocA0yUryxapV9z1PMuWLIELvvxhuj02D6gMwySDiUsfbfFyxIbOwuh4Au4+6nb745EpxD+oUL2yRCtEv6ijNu+HD76LXX2vgRIyLPAknF6sJ8XYUrsdQGEc0Rl/br52WQc61nHE9G09dXrbLHFyzwNl6Gnuj0LWMIw87ymDZ+vN1/4412Sd++qbZtYX5JmLqwKWUfVV/82kMPRddS+AZt0vjmrFnRabPQIKH5M7fcEhnzXIPmCb1fvjt7tusjJYmn94jmyFHtrvgoSeYFmbjOQ+3LVSnzUujaKkk7hKzL4o0UWmf49G/fcqa5tvDNO6v4Wgf+0YwZTiJlfJJcG1YkSPsEGSu0CWhpSmJtV3mrThKdxw4b5i3E+dQpjqsNa4vWrrWfvP56ahu+snw3FdZRa/qNu3dH65akQnrIfFHsBPpf3n9/dOLeN6TR33zGRmH5fDaLSDR+8CMfsRvGjEnt20guKt/ZtMleWLbMezOxNnJqQ6RrSMO7hPr6J2+6KdrEI29USYPWLYeOHrXF69dnvrklaVl5vroIRIJ5Y2M0liPh/Py95Tpl7rMhpLqoWOQxQ5vfCecIRCfTz59OR1CnV0Cgtgggnpe3vRHRy8s/q9wR0LMiS7pVSSDEaCMQIYbaLAB+7rbb7GOTJgV9XOlU4Hdmz/be/a8PvK888EDkItAnyOXtt597zkvI+d3bb7c7xo2z5sZGn6wSx5UR6ZWVK+3fXn01OK1SC+gSzR+aMsUG9+mTmShZCEMfcTpB9Y8vvZSa4ffjN9wQbQyRYJ3V7noX4eqjkyZFRjktVNMU77vqTPHGBBnSfU4fVZKALoPv5++4w64ZNixozvIdjKFMu8qnXH1UArZOWPka0nRC+qdvvBGdgA0N2iyledhnLMhtsU7Svfruu6HZpv6c3ieaX2J3y6ln4JGgyzzUPrlKmpdC11YeCD8U1WddJsH8C9OmRZtSsnrXdFQXrS1eWLo02qRX6eEPpk+3uyZMiNyyFwtxfxd3V5fvcZpaa8ijiN6NWQSJcHdPnGh6l/bq2dNrnkurPOLz2Pz50Ua60CBPIb93xx1RPdIQE13LoU0AKve/vfaa9wbAOI+Q+aKYgB6y8UvlUX+TZwC9N0PDw7/1W9HGX5928BGUf/umm+zeG27IbKOs2nTF5s321JtvOm8mLqWAru9QeeXR+7z9tUmhbdb+Oa1htBbXuMz6uqUxsU5BAAAgAElEQVS0ykw6lUOgToK5xHKJ5g0N0e+xK3bfdX7l1Nq/pAjoXTOLxPRYUMflu38H4wkIVAgB3Lbno6EQ0fPRDmmWAgE9TZqkVfUEQow2guJjqM0Soj68/uvHPx6d1C1uwry4JKEnwmV0lrHRx+gs44NcPrueIFK9/nTmzOiku08+abIWH5VXmwx0Z7pvKKWA/js33xxtpCiHMKQ7FSWUubZtRxxlaNSJ8/6trd792LddXIQrX0Ogbxm6ii/vEE8tXGizly51SrZSBPQbx4yxz956q5ebaycADpFkCJVB/MmFCx1idxyl3H1UwtOX77kncoHsE7SJQJuBvv/iiz6PXYirufjRhx+24QMGeD0v16yPPvlk0NzplZFDZNXhj+6+O3LPXa73SftiusxD7Z+ppHkpdG3l0JydRvFZl5WjfHHBJdDJO8OP5s3LxfgIYe7rFSMWO0PnMblX/m+PPRZS1E6fkSeUe667zrSxKw/zglyjS6zTVUIhoRxrgbices9IcJWngBCxMWQ8FhPQfftoIfNiaRdrH9/1v9LTlSfffv75LgXrUn8b+XDwfT/5bBgo5K3xKs8Xchnv+91brN06+ruurdL3KwECSQn0lFB+XjDX7xLRJZbrlDmhYwII6O49Q+9hzauxoK61JgECEKh8Ar2amqy/h9fXyq9x/muwnzvR899IjiVEQHcERTQIiECI0UbP+RhqsyYtkVmGC92D5xtOnDplj8+f7yzW6V7T3582zfQidw2+eSjdP54xw24ZO7bsRk19jOiU9f947jlvQ7evAU0i3z/Pm2eveZ5A0slU3Xfuc++ha9u5xpPh74cvveQtossQ9od3322XDxlSEkOY6uMiXPkaAl05ucbzMaSXw2juwrCwrhLPNW+EzFGuzIrF0x3Kzy5ZYk94nvzMUx8NdUm7Ze9e+9oTT3jPYWKq+9flNcBnc04aJ/iKtafP3/PyPikss+8Y0rOVNC+Frq182rV9XJ91WTnKV1je0A2MSfik+azP6d72QlnIPKYrObQ+SvN+4m987nOReJ6nkOR6pXKsBQrZxSL63z77rPe7JmQ8uoi7Pl4Sks7P8fMh7eBy5YmEt/9y773RPd+lEI5VHxfGcb19308hArrG65/MnGkjBw4sGQME9DzNkJVVFonjWjvLJXvPHj2sMRbM6+pK1n8ri9iHS4uAHt6Cp8+ePSeonz5t8ipCgAAEKo+A1n6DPQ9PVF4tK6/E2p6068ABk32RUNkEENAru/0ofYkJhBhtVEQfQ20pqnT/5MnRXXghruz2HjoUnRpZsWVLl0WVe8gv33uvjRo40LlKIUbiJHVxLphHxJA6KPlSCOhy2S5e5RTPY5QhVwKEjj+P5vtQVBfhytcQmKQ8nT3rOi5DjLVJy+vCMM5D5dNpoQE5WPz7bEyIy5+nPuojWhW2cRJ36iECRBp3yCbto/Hzuu9crm7zMEcW1slnDMXPVdK8VI5x47MuK0f52vdpGTSfXrQokWeMtMaJbzoSsbSh0kXIa9/XH9B6dcoUrzF59uxZm/vOO/ajl1/2LWqn8fMooKuw63btsq8/9ZS3CF2OtUB7uFov69oOX48nIePRRdwNvYs8RNyNWYT0b5erVsqxEcyFcej7yZdxEo9rSSYNBPQk9GrvWa01de2chHP96JR5rd9jnqQXIKAnofcfz8an07Xu1I/WVAQIQCDfBBDP890+EtF37NsXef0gVC4BBPTKbTtKXgYCIUYbFdPHUFuqav3nj33Mpsqg6XAfZWGZXE+N+BpvXNNtz+evH3nELhs8uFTYnPIJOUWftYCexPOAU6U9I6m9l6xfb9+cNcv5ydDx55xBBxFdhKs8CFWuPMthNHdhKPTlMnh21T92HTxo35092/lezzz10VCXtKFu3EPzW7Jhg33j6aeTDNNUntX9qJ+97bbM7olNUkjXMVSYRyXNS+UYNz7rsnKUr6P+4jsfJelzaT3r64a9vQjn+3xc7iSeNDqqe14FdF9hMa5bOdYCHXENOUUfMh5dxd0Qjweql2v67RmE5FfsyhNdm6U7v5t79EhrGDul48PA9/0kAWfO8uWRZwmXUK7NcAjoLq1T23F0h3ksmEeu2eWWva6u7F70qqFVENCzacVTuje9rS0S07XxjQABCOSLgDZeDenXz7jgI1/t0r408rq4ff9+5tF8N1OXpUNAr+DGo+ilJxBitFEpfQy1paqVXNvp3nC5tvMNMtjJvbHcuXcUQow3vveeK98bLrvMvnTXXda7udm3CpnH113f33rmmajtXULWAvpf3HefXX/ZZU4nwFzKm0Yc340GoeMvSVldhCtfQ2CS8nT1rIvb2nIYzV0Yql558yahMslMsPC996K7Rl1C3vqormy49/rrIwOdTyhmoO8orSlXXmlfnD7d68oOl5N0PuUOjSvx/6sPPmhjcrYZK66P6xgqrH8lzUvlGDc+67JylK+jvpzFyerQMeP6nM8J287E4BCRMYknjY7qllcBXWUNma/LsRborM/4bqIKGY+u4m6o5xaXO8nb11/3cv/ZPffYoN69XYeTFbvyRO+yrzzwgF116aXOaaYV0ZWx8gt5P7mK0/q+/fNPfMKG9O2bVtWc03Eto3OCRKwKArFortPmctEuwVw/Ll5ZqgJAiSqBgJ49aDGOTqa3tSECZY+bHCDgROCSPn2sR329U1wilZfAoePHbd+RI+UtBLkHE0BAD0bHg7VIIMRoI04+htpSck1y4q6zUyMhwnyIq2RxCm2PUjDWDt0XPU5LZCmg33L11faFadMSn6yU4S6+u6V79+7RFQBJP/59DL/laG8X4SrEEJhFH3S5F7McRnMXhqGnl9tzFIOTp05FH/XyrqE+2t3Ty0b7NF02JsTP5K2Php7e9KlzXHfNMTMmTvTyarJ9377IC4V245YzPPxbv2X33XhjZNDMY3AZQ+3LXUnzUjnGjc+6rBzl66wf5mXMuI6Tr33qUzZ26FCn6J31cx8RPs7I5X3oVKjzkfIsoGs9/sOXX442e7mGcqwFOiub7zUeIePRVdwNXYtIUHhq4UL75aJFrk0QvXN0tZLPdVrFWN1+zTX2+TvuiE64+gaNGW1slWFP4kgcejU1RRvjipXTlbHSDXk/uYrTSd7nYqDNN/sOH442K8ShT3NzdKK/2PUurmX0bRviVx4BjRf1mchFu06aI5pn3ogI6JkjvigD8ZZdCDfvpeVObhAoJKBrD1sC1nxQLB+BA8eOmdbzhMojgIBeeW1GictIIMRoo+LqY3z3wYOpl/yttWsT34f5udtus49NmuR9QlGV6egea1/X8L5CcyHEJEYS5Xvo2DHbf+SIyS2qTkLGoV9Liw3u3dv69epV1FjSVaP6GLqzFNB97h9tXx8JaUs3brTX3n03+rcw9O/Vy266/HK7dexYGz1oUFAf0ofXU2++Gd3tWiyEjL9IUG1riwxhWqgUGgXb5ycDWbQpoEB4dRGuXAyB+rjURpH2/U3irnaNimVrz56J+pvqU8xtbTmM5i4MQ099qc46tfj+zp02f/Vqe3316g/dBfuRK66IrquYOHJksFHZ9bqBPPbRkPHv6y5V7eB7nUZeTtOGCiaF84fG97Z9+2ztjh2Ru3+971ds2WI6YThywAC78tJLIxFxcJ8+QfOkyxhqP59V0rwUMm6KvS+K/T1tAV1riuMSXo4cufBTuKaQgUNrC51ES7LxLO2T1cU4Jfm7r5egzgS40I1APmuwYvVMIqAXCpPa4KU1p7yCDGxtjYRJrT18vYQUllfvwGfeftv+fcGCYtW48HeXtYDKrT69/+hRO3j0aFTuOLT06BGtXbROllibpE/7uqEPmS98xN1Qzy2L162LPE+5Bp2SvnHMGNfoUbxip/W/dPfddse4cV7toXbetHt3tBbXd2VnQVdBTR8/3iaMHBmJgu2DD2OX91P79F3Fad/vKeWj+fvdLVvs52+9ZSu3bOmUgTYki6/e6R2d9nIto1ejE7liCGgTpsZGLJxz0ry0TYeAXlre7b+D9C0UH7QoX0nIGQK1Q4B7zyu3rXccOMB8WYHNh4BegY1GkctHIMRok2Vp0/hQT3LvsAwOb6xaZd+bMyeq5sxJk+zTU6dGBmKXEHrveZx2iIAuIVVC8C/eeqvovcYSNXVCRAYTGTl9g8+JFF+Dj4zougvwtVWruixWqOFZbbNq61b70csvO7mhl4iuOxfFzDe4Gt1Cxp+PSNK+3BK/hvfvb+9t397lCdmODIHid/jYMVu1bZu9+f779sbq1UWxaCzqBO9dEybYoD59vAygceIhJ9HiZ0MEAte2K1b5EBe9SlPC4mPz59vrRcaB4so7xh9Mn25jhw3zZusqYOaxj4Z6oFi/a5f9t8ceK9Z00d9D3LdLkPn+3Ln29vr1TnlkFSnJ5g3N8YvWrrWfvP561BeLBfXBT950k00eM8b5PRn38++98EIkyruGapiXXES+jniksTYqTLezcX2irc0279kTiU6a4136gDad3XPddZEAEyKahmxuce0zacfTfKv3mTalFQvFRNQQsVGnaX86f769sHRpseyL/t33/ag1wN5Dh+w3GzbYvJUrbd3OnZ3moXnhEzfeGG1I7EiYLFo4M1uwZo19Z/Zsl6hRnM7Gltph6759tnTDhmh96XIN0bjhw6ONuNeNHh28CdBHfA55z/qsVULXzdo49XfPP99lW8cNFOK+3aU//9XDD3u7b9fGS5Xbpa1V/vjbSBsTtfEzDj6MsxLQL+3b17Se9HXfvmLzZvvWs89+aANmZwMqfpdrk1Dhaf+03z3OA5qIZSOg95vm7ZampugUoERzeSpwee+VrdBVmjECevkbNj64oO8jrScIEIBANgR07/nQfv2ySZxUMyfAfeiZI84kAwT0TLCSaLUSCDHaZMkirQ91nSqQMSNE/IzvsV6+ebP3nXO+Rpv2LEMEdImZ/+O557yaRcbB3582LRLgfIOrQSkrAT3ERWToxobQfpRXcdK1rQsNgVoMyS29xuZL77zjmsRF8SSk/97tt9utV1/t7VLaxcDaWaF8BQKl49q/uwIRYkhWeuo3P5g790OeEbrKK3TDUDFxJ84z5B2RZJOHawfzcaMcp+mzGeOzt95qM6+7zksQ1OaSR3/2M9cqZBYvRJhTYbQBQJs3JI75Bt+x5jpHFpajGualPAroej9+cOiQLXjvPZv9m984ieYd9Y+7J060T02ZYr2bm327j7dY6p1BCg9orn304Ydt+IABTqkV6+Mhaxll7CPMdlVQ3zHrusmxME+dRtZaM2Qt7vsubj+25JFp0bp19tySJc5CanteKr/eBb7ipdJZs327/dUTTzj1lZD3rC+fEM8tOnn35MKFNmvx4qL1+OikSfYZjw3HSrCYR4UQ8VhrVs1j2gTmG9RP7588OfJCJQHRh3FWArqv1wvVOcm6Wd+FD37kIzb58ssj0TSt73LftiB+6QnosIBE89bzrv0bUrgyqvS1qK4cEdDz1Z6nz56NPP/p3ahDNwQIQCA9Atx7nh7LcqXEfejlIh+eLwJ6ODuerEECIUabLDGl+aEuI4iMAMXuuOuoPjploztsx48Y4XyyM/Te88L8fQV0VxGsozqGisOuJ1KyEtD/dOZMu/mqq7y6YTFDdleJhfQjV6NjyPgrhTgpQ+C08eNtw65d9viCBbasnat7L/gFkb98zz3Ryd7iZ/f+46EkfdxXIFCuPgbTzjiEGJKT1FOny2Qc1zUNPsFFiMlrHw1xSetz0tX31JuPdw6fNvKNGyI4KI9449jswJOtvmMtZE6uhnkpbwK6DIHPLlniJJC59EVfrz1xmmnMuy7lSxLH17NDsTqFbrTac+iQffv554t6HCpWV98xGyKgqwzaWPHILbd4n0T3XevEY0sbHXRFj9YucteeNOgU/RenT/feGOJT/pD3bLH+1b7evv03ft5lnaC4vmtzlytPQubLJGupuM4S0rVxQt+Pri7ssxLQQ/pG6Fgt7DNaV/7OzTdHV7nIOxihOgnUdesWieZy0R6dNq+vN50CJOSDAAJ6Ptqho1LE7t31LwECEEhGoHfPntY3YAN2slx5OgsCuHLPgmp2aSKgZ8eWlKuQQMiHeZYY0hTQVU7f+8tD66bF83Nvvx0Z7JKEUgroKmfIffG6W/1fX3ml6CnFrAT0Ut9LLGPsVx54wNuFpIv70ZDx52OUDe2L6ody1edz/6hLXtq08UczZkT3o7qGJMZQX4FAZfI1SndUjy9Mmxa5rvdxd6hT/o8++WSwwT9kLO/Yv9++8fTTXbrzz2sfDXVJ63IqMOTElwtL1z6fJN7t11xjn7/jjotcsBZLT2colqxfb9+cNatY1E7/7jvWQgT0apiXQgQhQU97bSRRUCcMH58/P/jEeWedIcQ7RBrzbnDndXzQx7OD63vLJ824mGlt1vEds0lEuZA+4bvWGTt0qN05YYK9sGxZ4s0F7btEyOltn/KHvGd9x4zWsl976CEbPWiQY48/F83l3RayccvlypOQ+VLvs1dWrrTvv/iiVz2TRs6TgO46/yStM89XLoGmhoboKrfWpqZzLtrr6702N1duzSur5Ajo+W8vnUTXwQlOpee/rShhPgl079YtumKSUB0EcOVeWe2IgF5Z7UVpy0wgxGiTZZHTNhLLFZ1ORYwcODCzYstYs3zTJvubX/wicR6lFtBDjF6u7hGzENBlIJUh08cd6JETJ6LTEy53dnfWgCGnXV3uWw4Zfz5G2cQdMoMEfE/2JjEE+goEqq6vUbojRF/55Cft2pEjnem5nMQqlljI5gQXl+Z57qMhooaL0d53vOsdoA0z3/W4r7dYe4b+PcT1fBpzpO9YCxHQQ5m4PFeqeSlEEFL5014buTAJjRPSB9OYd0PL6/Kc74Yd1/4d6sZ9yYYN0eanJMF3zCYR0HWS9RM33OB1hUue1johXmV8yh/yng0ZM77vNvUvF3fgIafbXa48CZ0vQ67DSTKW9GyeBHSVZ9OePfad2bODry9IyoPn80dAm3olmrdw2jx/jdNJiRDQK6apooJyKr2y2ovS5oPAgNbWyAMKoXoI4Mq9ctoSAb1y2oqS5oBAiNEmy2JnYSSeNm6cffa226IPxixCmkaKUgvo4hFyAsrldHUWAnpIf5X7wa8+/njwyV4xCjmR6uLqPqQ+PkbZLPp70jR9jYyVKKD7ChOuXh2KsfcVAV2uGshzH73l6qtNp/195naXDUC+pyXTEKCLta3r30Pm86TeD1Q23z7vKjC61jtpvFLNS6GCUBZro6TMOns+ZM4IEQOzKn9H6foKj671CXXjnsb48R2zSQT0kD6Rp7VOyLj1KX8IH9c+VtiffTeCxM8WW/P7bmZz9aIQsmk2LvOhY8fsmbffTu16imLzje87ROm5zOta5/z+9OneVyAo/V0HDtgvFi2yeStWFCs+f69iArrLXsK5XOTqpLmuJvC5SquK0ZStauIf/XTruiX0zSJ3uHGIbt0+f/d2fAO3NmET8kVAd6XHp9Jpn3y1DaXJFwF5Rxrc2pqvQlGaxATOnF+Dah4k5JsAAnq+24fS5YxAiNEmyyq4GBNC8g9xb+ySj05w/tO8edHpwzRCOQT0kJNBK7dssa8/9VSXVc5CQNed9g/cdJPJGOAaQoyM7dPW4u7rn/60De3XzzVbcznpGjL+fIyyzoX1iCiD/7B+/eyywYOje/MKw5Hjx23tzp0mQU7l7Cj4GhkrTUAPMfimIYaItdzjy4W3a3ARk/PeR33FbrHpyo17iFDi4m3CtU2SxvPdRKH8Xn33XfuHOXMSZe0rxqXV5+NCV8q8FNK/VMes1kYdNbo8vFw9dKgN7t3bhrZzqaf5WP19+759tmLLlg77TMickcZ7OlEHLvKwzzzj+87yvTtaRdXc/dySJfbTN94IrrbvmE0ioE8cOdL+eMYM69vS4lzeNNc6WsPJK8zA1lYbMXCgyV1kHOR+dfOePVGf1sn+jkLIuPUpfynHjK/YLR5duXEX20cfftiGDxjg3LYuG0zjxHz7aWEhJCsdPnbMdNr9zfffT+SJqljlfNe2rvN6SN9rz+CDQ4fs3a1bo/ov3bixWFX4e5UQ6NnYeLGbdo9v5ypBkHk1dFt8JIJ36/YfgnjB7xdE8nb/z7VgOoG+u0BA7+q5WFzXvxJtO/rv+P9H/xb+uBaIeN4ETpx37651GwECELiYgLyh+th14Vc5BHTAZO/hw5VT4BotKQJ6jTY81Q4jEGK0CcvJ7amsjMQy8PzXj3/cxo8Ykdqu67TuPS8kUw4BPaQPuBgGsxDQffm4GqhceudXH3zQxg0f7hI1iuNibM6KvXMhHSJq7Og+76lXX21D+va1HvX1Dk+Z6YNxz8GDkdFu3sqVtm7nzug5XyOjrxhRWLgQw2tSISfE2Okynlygh2yGKTbn5r2PPjB5sj04ZYrXx9eBo0cjwbgjQ7LvHJOGkOXStq5xfPt8kvGVZKwlFdArdV4KmR/SfI911o90J/pdEyfamPMbo1xOp6nvayxp01ShOBUyZySdd13HR0g8X08Xvn07xD246uHiArur+vrOFS5rms7yC+n3Sd+LWq/dPXGiXTNsmLX27HmRaN5ZOSWm6+Tyxj17bNHatfb66tWR96Ksy1/KMePbn8VKXnK0WWPOsmUfQqdNe5+/4w6TWOcSfK88CfGq0lk5OluXupS7WBzfta3PvP7XjzwSbVpNGsRe/VkbInT12GurVuHiPSnUHD6ve821wblXjx5WX19vdUVOOeewCrkoktZB2mzVvXv3SCSPf/T/ot9LUEofAT1pcWJxXe/B6OfMmehf/X/9zjn3ZIRlN9Q7SN9dBAhAwCKvKH2bm0FRxQTkQYVT6PluYAT0fLcPpcsZgRCjTZZVKCbmJMlbdwTLwOFzf3Zn+eljYv6aNfb3v/pVkiJ96Flf8SYN8SPkZFBXp1HiSmUhoPsaqFxO2Lo2oK8Rr9LdY0ug+vTNN9utY8d6ucjuiKc+wHW6S0K6TvFPHz/eFXv0oTlr8WJ74te/dn4mjugrEOi5pEJOyJza1Ylon0qH3Ke7eN06+9Yzz3SaTUh9kgofPnXWzuW/uO8+u9TDO0RXorfvvLXn0CH79vPP2/s7dvgUO5O4Id4P0ro+wHes+YqMMbBKn5dChDjVPau10bTx4+3+G2+0S/r2TWQMlmH10NGjtnj9entv+3b73dtvdxbU0ph3MxlQ5xP9g+nT7a4JE4q6Wo3L4PsO0Rz2l/ffH21Q8wkuXm66Ss93zFaKgH7tqFHR2mXUoEFOonlXjI6ePGnLN260he+/b/Jk5fP94PMeDHnP+vazwnr6eFTQc12J3l+6+267Y9w45/nD98oT3+8i1zEUz1mrt2+311etsrfWrnV9tMN4vt8nPvO6L2PXimhtrnfxqvMbXeVdjFCZBCSSy017a3OzNTU04Kbdoxkjobx79+h90a1792jDQSSae6SRVdRSCujF6qA5MxbVCwV2TlYXI3fx39WmsXt3vyeJDYHqIsDp8+pqz45qo01DOx29qFQ/jXzWEAE9n+1CqXJKIMRok2VVsjISx2W+X6cVP/KR6MMySUjz3vPCcvgaipKIi3G+IQZ9F/HDV4hyMc76GqjS4BNzyiLvkPHnY5QN7eM6ufWFO+6wYQMGpGpA0Mf3yVOnrEdDg3PRkrShr0CgQiUxSuv5kDZNmmcMM4u8Q9IsRR8t7EC+Apee7ej0Zsj9sMU2IDh39BQihszlLvOuS9F8x5rLO6R9vtUwL4W0kTikvTbSRoQ/vOsum3z55VbXXU5I0wsyDNbX1XmJl2nNgenV4lxKvht0Qt9XIW7ctZFzzvLl9s/z5gVV23fMJpkrQvp9yHtEJ6G1QS/pGr89UAkE4q1+7Rp8yh/ynk0yZkI8t2gT5DdnzbLt+/dfQKB55GsPPWSjBw1yxRJdAfHfHnvMOb7ey3I7ryslsgpam+q+8BeXL7dn3347KBvfbwSfef3mq66y3582LRJIswoSxPRt+/ySJdHJdEJlEKirq7Peut+8uTma9xo95qjKqGF6pYzcrZ8XymPBPC9CeWe1zJOA3lVLFJ5a1/3fhafX02vB6kopuif91KnoVDoBArVGgNPntdPinELPd1sjoOe7fShdzgiEGG1UBZ1A/vmbb6Zem6379l1w9Zx64ucT/M8f+5hNveoq59NE7cshw/8P5s7N5B65cgjoqp+vIdVF/EBAL35yOmT8+RhlQ8bQjWPGRIY6n5NWIfm4PhMqSIT0az2TxCit50PaNGmeMcss8g5JM+s+2r7vhLik7WgO8xUVunJr69q/04wXIlK5zOUuZcziHVKYb7XMSyFtJA5pCuia23Uf9bgUr7Rx6SNdxUlrDkxajvbP+7pX16nwpxcvjtyA+wTdH/2xSZO8hV9fMbKwTL5jNs8CuoTcL06fbhIaC+8392mDtOP6vAdD3rNJxkzIZjG1/7+88oq9+u67F1D5vntDrzz5wrRpkTv+rNtWQvqGXbvsJ6+/br6nsbMU0AVcnnauv+yyVDe1dtTn1Ua6ekltrT5MyCcB3Rmr0+Z9mpqsob7e6xqjfNYo3VJFrtfPnyTXJsG8C+Wd1b5SBPTOyi9hXXNK4U+6LV35qYlRdE/6qVO4ya/85qQGjgSG9euX+gZux6yJVmICnEIvMXDP7BDQPYERvbYJhBhtRMzHMJQ3wsP69zed9hk5cKB30XQCRYbsf3zpJe9nXR5AQJ/X5ckHXwNVEvG1fXtlkXfI+Mty7JXipI/LOCiMk6QNfQUC5ZvEKK3nQ9o0aZ4xryzyDkkzyz7aWf/xdUnbUb/yvaZhw+7d9uiTT0Z3iuYhhIizlSCgV9O8FNJG6ltpCuilEmJ8xkRac6BPni5x5Vr9+tGjXaKWJY6vO+zCQvq+H/MsoJdKYPVpZJ/3YMh7NumY0alubThwdVMscfmV//8anu+/+OIFDOI+Y6vcuE8AACAASURBVOJE5w3JoVeeyBPEl++910YFfLf5tFkcVxthHps/P7p2yDX4fiP4zut6d/zRjBk2oLXVtUiJ4mmjvET0pRs3JkqHh9MloFPmrT17Wp+ePSPhvD5lDzLplrY0qelkeXSiXO7Xz/+UJufsc6l0Ab0jQjp5ffr06QuiugRkwrmrUk6cP5EueyMBAtVKgNPn1dqyndeLU+j5bXME9Py2DSXLIYEQo42q4WMYylu1dVLlzz/+cRs/YkRQ0WSw/Mlrr3kZVlwzQkBHQC/WV7Ice3kUVhDQi/WI//h7yHxezAgfkmaWfbQzGr6nx5VOYd3HXHKJ/dk999ggRzexMm7Mfecd+9HLL7s3UMYxQ8TZShDQq2leCmkjdZu0BPS0rrFJuysXm4fSzs8lvdC2ckk7rThJ5qFqEdBL4d46pL183oMh79mkY8b39LgYbNm71772xBMXNo399SOP2GWDBzvjWbJhg33j6aed4xdGnDRqlH3xzjttYIkEZF9vY1kL6GKhU/i/c/PNmbpyL2Se1XVlQR2gxh/qcV44l/BQ68J5fEe5BHNtIOjWzXUbUOV1omoU0Nu3gqRiCeqqa3xSvfJaKr0SI6Snx5KU8kmAu8/z2S5Zlkr6yd7Dh7PMgrQDCSCgB4LjsdokEGK0ESkfw1DeyMp16S1jxyZyBZiVUaEcArqvcKT2dBFdcOFeWS7cQ4yppRjbCOjulEPm82JG+JA0y/F+8L2ruP08dt+NN9pDU6Y4u1A+cPSo/cOcObk6nRUi+B09edL+6eWX7Y3Vq907WgcxfcU4l3eIsqm2eSmkjcQhDQE95L7iRJ3C4+Fi85BHUqlF/cwtt9i911+fexeD7UVNVwC+YzavJ9Dz6iXA5z0Y8p5NY8z4em4pdOM+5corI7f5rvdyp3HliUR03XM/pG9f126eKN66Xbvs60895eRlphQCuiozbdw4e2Tq1OjO66yDhJwl69fbN2fNyjor0u+EgMRyieY6ca7T5zphXUtB0nh8ulxiea3VvxYE9Pb9ORLUz5wxff/XsqCOkF5LM13t1FXvsSF9+tROhalpROCMmW374APD40j+OgQCev7ahBLlmECI0UbV8TEM5an6aZ2+0qmf+WvW2N//6lepVq8cAnqIQd9F/MhCQP9f7rzTpk+Y4O5y8uxZm7N8uf3zvHmJ28m3PnLD9dP58+2FpUs7zTtk/GU19nzdeXZWqVPaRX76dPRnGT20UE5yNqDSBHQJfr8/fbo1NzY697kk99gWZuI7f+jZBWvW2Hdmz66IPloM6B9Mn253aX5wPI2ivvrUwoX2y0WLoms9dJLRNSQ5Seeah2+8sUOHmsax7rh2DRI1/vWVVxJ7VPEV41zeIapDtc1LIe9bcUhDQJ9x7bUmUbipocG1e3QYTx+/J9vaTOsgjTXN8UnvJk5DDExUqQ4e/quHH7arLr007WRTTy9UmPQds3kU0CWoyq11n4RiogzVun80NuykIVT5rNVC1oJpjBlfzy2FHg8+e+utNvO665wFrbSuPNH7TXlPvvzyzO99LlwjFBu4pRLQVQ5da6KT6NcMG+bMv1j5O/t7kmsiQvPkOYv6tjZJ1Jqr9kJ37PV1dYnXFpXel2pRQO+ozcShVgX1WEjXWo8AgUon0K+lxVqbmiq9GpQ/gMCBY8dMB1AI+SKAgJ6v9qA0OScQYrRRlXwMQ3lBIEObDBw+4kJXZZcB+ak337SnFy1KrYq+AlgScTEudIjg59L+voKzi3HWl4/qWEwgdG08X1eVLvUJGX8u7F3rFMfTycRHH37Yhg8Y4PuoqZ4rt2yxt9autTfXru3wpI68HEwcMcImjhxpowcP9hKXk/RxX4FAlU9qlA4RyHTXpNyabt+/35t/4QO+95Hq2WLCXF76qAuYEDFFQviPX33VdIrR9VSbj1HdpdxpxvHt8xpfz7z9tv37ggWJiuGbr4uAXo3zUsj84DJOXRrvS3ffbXeMG+e9oUkngOR1Z+H779videui9V/7oHXVtaNG2bUjR9qVQ4ZY/9ZWr3ySzrsu9feJk1fPBx3VQcZVrXO+28VGqI6e8x2zLmuazhiH9HuXtU7ImlBlFDOdhHh7/fqoX6/bufNDRdf8c/3o0TZhxAgbO2yYXdKnj5eY41L+ONOQ92waYybEc0sshH/lgQecN5gkuWqgsz41bvhw+8QNN9g1w4eb3FtnFVZt22aP/uxnRZMvpYAeF+amyy83ec8ZPWiQSWzMIoTOL1mUpRbS1AlrnTjv19xsDQ0NNXHHuVyy19XVRX046Wa8ausjCOgfblHNSfp2iX7OnIk2c9ZC0Aa/E21t0T3pBAhUIgHN78P796/EolPmFAjIfpbU1plCMUiiHQEEdLoEBDwIhBhtlLyPYcijOJlFHda/f3TCcOTAganm4XtHXrHMfY2BScTFuCy+rov13Jrt2+2vnniiy+pkIaB/dNIk+8zUqdbD4wSdS1mLtUvIyc79R47Y9+bMseWbNnWafMj4y2Ls+briVIX0uSpR5YcvvWTv79hRDOGFv/saGZP0cV+BQIVMapSWQdpHjFWeB48ete/PnRsZ85OEr3zyk5GA5RpcxNO89FHXOvm6891z6JDNXb7cPnnTTc7zyvZ9+yKXpnn8CAg5NZvGJiPfseYioFfjvBQiJKrvF9vo4jI+fDeBKc3Dx49HXhpmd+FJpX3eIXNG0nnXpf4+cUI3G/jkkWbckE1YvmM2jwL6n3/iE3bjmDFeKLX59VdLl9pP33jD+bmQceuzVivnmPH13KITyb98661IvHZ1I57llSfa6HDr1VdHJ9JHDRxorT17pirCubyr1JF817ZpzetKRxuYtOlHY2Fov37W0tTktYGp2EAIvSaiWLr8/T8IyJuLPGn0bW6ONoRktSEiD8zllUwbBWLRPImXsjzUJ8syIKAXpythORbTYw94xZ+q3BinJaSfOhV5giJAoJIIaHOY3nGE2iWw48AB5q6cNT8Ces4ahOLkm0CI0UY18jEM5YFAGveed1QPiYgrNm+2v332Wac78oqxKIeAHmIo1im0bz3zTJfVyUJADxFUdh88aH/3/PMdnjAq1h7x30OE+2379tlXH3+8y34RMv6yGHsh9dt35Ih9/8UXve+A9jUyVpqArj7jK1TpI/jJhQtt1uLFrl3yQ/FChHsX99156aOuYHzdVIv9xt277YpLL3UyOGvOf2Xlyqjv5zGECEppGMd9xTgXUaIa56UQIU79LKmAHjI/aO59dskSe3z+fK+uHjJn5ElADzmV6wUog8gh7xDfMZtHAd13w1Do9Ush49ZnrVbOMePruUUMV2/fHnmacL2PuJTjW2KyTmbLc4DK2Nrc7PRu72xYuqyT9Kzv2jaNeb2zMmvTuMR0bagcNWiQNffokYiBy4bgDKa1mklSmz504lybQeS6vRqDRHJtCohE8xq7xz1JeyKg+9GLT6cXXifnl0LlxFbfkJCuuhIgUAkE5MkpS49BlcCg1suoTbh7Dx+udQy5qj8Ceq6ag8LknUCI0UZ18jEMlZvBp2++2e694YbMPkrl3lSnWX782muJq1pqAV0f61976KHI/Z9rUH1n/+Y39pPXX+/ykSwE9BARIMSw3L5iIffwyq351596qktGIeMvi7Hn2+9UKZdNFB1V3tfIWIkCuu992kl4xox9hWM952IUzUsfdZ2fQsSv+C5nlzzyfh9oiBv/0DuUC3n5inEuAno1zkshQpw4JxXQQ/IN3XwWMmeUUmArNs5DvPIUS7MUf/d9J/uO2TwK6L51kEeFH778si187z2vJgkZPz5rtXKPma996lMmT0uuweedWe4rT+Tq/WOTJtl1o0cHfQe6rkF917ZpzOuu7aUNBfdcd51deemlzpseCtNOMvZdy1iL8Vp69LA+LS3W0thojRleQ1AutojmyckjoIczrBUxXe9YfcfJPkeAQF4J4L49ry1T2nJpntq6b19pMyW3LgkgoNNBIOBBIMRoo+R9DEMexUk9qowGX5w+3dnNYGgBJKr85LXXbN7KlaFJRM/5Cgauhp3OCjVz0iT7tKdLdNfTGFkI6KrHVx980GQQ8wm651h3TIeEEMOpPtpefucd+8eXXuoyy5Dxl8XY8+13qlSooONrZEzSx32N66pXGkLO79x8c+Te1McFo1yJf/v5573c4Rd2Lt/xpmc3791r//tPflIRfdRn7Pq6pPVJ2/U+VJ8004wbcmpb+euqi7/55S+DPan4jrWsBPS8z0sh75Mk823ct0LyDX3XhLzX0ph30xpHvtdApJVv0nR83yG+YzaJiJZV//Otg8u801E7ZFX+OK9yj5kHJk+2B6dMCRKYi/XbvFx5cu2oUfZ7t98euTj3Ca5rUN+1bRrzuk89FHfa+PHRd2a/lhavR5OMfa+MaiSyriGTu/beTU3W2NCQyDtA3pDF7tnr5Yaek+aJmwcBPTHCCwnEp9Kr9cR2fD+6XNoTIJA3Arhvz1uLlK88uHEvH/uOckZAz1d7UJqcEwgx2qhKoYbVUuIIufdcJzLlSs3VLWFhfXQf9Hdmz47YhAZfIdPVsNNReXT6XGL0mMGDvYrreirNV9BzNdCEnLA8evKkPfbGG/bi8uVedVXkL99zj8l1vM8dba4nOkPGXxZjz7ffJTH8+RoZk/RxX+O66iUh8a+eeMK7nxQ+EHLVQKhrWeUbshFGn9e6+/q7s2d3Wde89FGfBvF1SeuadpK+6JpH0nhjLrnE/uyee2xQ795eSWlHsObHf3nlFa/n4si+Y81FyKrGeSlEiBPjpPfUh+Qb+q4JmTPyIqCHzB3ycpP2yR9tvvJ15et70td3zLqu0TqaQLLqf751cJl3Sln+OK9yj5kQzy0uL4qkV57oO+V/u/fe6Kqg55Ysccmyyzh3Tphg/+mWWyKX5q7B9b3vu7Z1XUdr7Dxw00326rvv2uurVrkWu9N4Ie/VJGM/cYGrKAHZFvq2tFjfnj0j4Vwn8qohIJpn14oI6OmzvXAyva3NxLeaguomG5RcuxMgkCcC2rjX2tSUpyJRljIROHDsmB04erRMuZNtewII6PQJCHgQCDHaKPlQw6pH0RJH/conP2kTR450Fj51p/MPX3rJZl53nY0fMcL5ubigSQSwOA1fw4arYacjmKH3wru6Cc1KQL/l6qtNIrpc3/mEkA0Ooe7/XU/chIy/LMaeb78T91Ch2dfImKSP+xrXVa8d+/dH3gq279/v070uihtyNYISOHrihD02f77XRg8JPmKqez99QqVt8vCpm+JmcYrU94Snb5nTih9adwlwOsH9z/PmeRUlxNOLi5BVjfNSiJCYZL6NGzIk34NHj9r35861t9ev9+oPIe+1vAjon7nlFrv3+uudN1EmeT91BfVLd99td4wb570O9eHo+35MIqKF9D+XtY5vHWRU/un8+fbC0qVefTqr8seFyMOYycJzSxpXnqiNh/Tta+9u3Wr/vmBBsJcesQ5pR9cx7ru2VXlcPKbEZdbm7kVr10bXZ+n9GRpC+lqSsR9azmp7ro/uOe/Vy3T6vFpOZqse2uzl422r2to16/ogoGdLWLY7ffucPH3azlSRmH767NnIo1i1nrbPtleQehYEhg8YYN2zSJg0K46A5qUkdtaKq3DOC4yAnvMGonj5IhDyIa0a6GNaJ5GzDO/v2FHUBXZn+fsKnzKQPLtkiT0+f76FClIqi04iPfXmm/b0okVBaHwFAy38ZVRSnrpz2yVcMWSIic81w4d77353Fd1UjqwE9FBxUmXatm+f/eurr9qyjRuLovr8HXfY9PHjve+lcz3ZqwKEjD8Xo3LRyrWLEFKO0FP9vkZGV+NlR3X+vz77WRsxYIAXjsK5oKMHdX2ANnG89u67JnfenYVQY7S4Prt4sf38rbeKlvvWsWPtkalTvcVzJVxpmzyKwmgXIeRO+K7y8BnXvmVNO34Sd7yq54Zdu+wXb71lb61dW7Rocgn7ycmTbXCfPkXjFkZwEdCrcV7SPcN/MnOm95gtNt9qE8MNY8bY/5wzp9N28BUbQzcFhrSbj/Dr1dE8IoesLVz6sUcRLkS9/ZprTGuQno2NXo9rR/8/zJkTndgtFnz7QxIRLUS4dFnr+K4zxWTF5s32rWef9bquIqvyx22UhzET4n2hWB9L48qTwn4qF7Vvr1sXLCLfcNll9qW77vK61st104Xv2lbsfAT0eJOkNiXoJPrjCxZ49eG4rUKueQndTFWsf9TC3zWHSzivlnvO67p1M7ln9/WQUgttnUUdEdCzoNpxmnJ9fqqtLRLTtf6thsD96NXQipVfh6aGBhvs6Rmv8mtNDboigBv3/PQPBPT8tAUlqQACIUabUlUr1KB698SJkajk6qJPS2QZ1P62wKD20JQpdv/kyUEfiDKo/mDuXCcDZnuWvgJ6/LwW/RLEVmzZYks3bDDd+V0YZHjR/X+/deWVduWQId5G2TitDbt326NPPulktPE1bPoYZ31PiRWy0MeE+tb81avtjdWrP8TptmuusWnjxkWCUIhzvcPHj9s/zZsXudwtFkLGn4tRuVi+7f8uTw3ySCDXgj5BfV11lVcC1+B7OjaJgO7bB+M6qC9KPJRIrjEl47nGj36G9etnB48ds++98EL0t85CEmO05qQte/dGRlL10fanjSTgyxWpxnLIyQ/NF3LX7XLSOC991LV/xfFCxLCu8lCfkHtzuVHNe0jDHa/6oDwiaL7ZeeBANOev37XLRg4caC1NTdGHsPJpbW4Omie1memrjz/e5bukWuclX+Ey7m+Hjh2z11atsvlr1ti6nTvt+tGj7frLLos85lzSp0+0BvjLH/+40+6pK1u0Acgn6H05+ze/sZ++8YbzYyEbOELXe86FcogY4t0mq3Jr/nr04YdNJzZ8glzJy9W1S3v59kOfNVr7MmclQP/RjBmmzQY+Qe8/rc9++PLLTmtZpR3SN3zWaiHv2Sz6nu/6rCvuSdZuhel21E/VF5dv2mQvLFvmvHlYaf7nj33Mpl51lXXzcJ3tKh6XSkAvfB8sWrcuGu+uV4dpXvnzj388emf4hDQ8M/nkVw1xtTbv29wc/VTDPecSzCWcS0AnlI4AAnrpWBfmJO4S06vlBLcOwOiHAIFyEOjT3GzywkKAQExgz+HDkZ2JUH4CCOjlbwNKUEEEQow2papeiHFI957/+Sc+Ebn7cw2dCd4hd18rz44EedeyhAroHaUf38sZcpdmR+n5GsN8xUsf42xIO3dUJxmbxUlBd9ElNXKo7ZesX2/fnDXLqclDxp+PUdapEOcj/fUjj9hlgwf7PBLF1clIic3PLF7cpRFPdzPfd8MNduOYMV6ir2+/K6zAn86caTdfdZV3nYo94HrqMHQOKcxfferkqVMmo79CowxY3ZM5wdp18GB097m8fBQLeeqjxcra/u9JNtq0T8tn85BvObOI/7nbbrOPTZqUuK9kUTal6fp+r8Z56a8eftiuuvTS1NEWezfo6pMZEyd6iUcqpN6T723fbs//5jddeiXQRj15bfnotdea3A37BNf+4JOmb1x5BtD7wlUeSPJucilbqBt31+tVqkFAv+/GG00bXvVe9Al6m+panznLltlL77zT6aMSHKddc010tZOvl41i47Ew05D3bBZjJk3PLWldedJVP1U7fnDokL23Y4ct27Qp8i7VkXtzbRz67ZtusrHDhnm/E13f/aUW0OP+o7WhNrmt2ro1eq9qA7U2vLUP8lLyyZtustGDBzvPcXEaSlNXGxHcCEgo0PtQ7tqTrtfdcswmlr40otPm9fXefSabEtVeqgjo5W1zvWOiU+ltbRe+w8tbovDccesezo4nkxEY1NoafHgrWc48nVcCh44fN12fSyg/AQT08rcBJaggAiFGm1JVz9c4JEPXfz2/s97VAKqdpc+9/XbkCq99kEgrAU4n7nyDDM6/WrrUfvzaa16Ppimge2XsEHnjnj327eeec76zJEsBXcXNIystBL7/4ovO3gdCxp+PUdahWS9ECXU5HiegPq/T93IhGwed8olPX8jA7TouC8utHdP/+sorNm/lSp/qRHGz6iOuAnrIqTvvSno+UMxFffvk8tRHPatquq5CmxgGtrb6PnpRfJ9TnYkySvFhvb/+7J57vE+wpliETpPSe/ephQvtlw5XnVTjvBQqjBZrm2LvhpBTtIV5ypCojW77Dh+ORPU49Gpqijz+aI7XRrSQIM8Ocj1eriBvCjp967v5spgnkiT1CXXj7npithoE9KRzvPq0XHRr7SYjeRzkblKbQJJsWNO1Sl9/6imnLhDynvX9RnIpSFqeW9K88sS3n8abh+P6SsD03WARPys3vnPfecd+9PLLRfGVS0BvX7Bo06XEnoI5OslGap/3dVFIVR5B46dfc7PpnRja5/KASHebSzSvZPE/DxzTKAMCehoU00kjOnRx+vRFa4V0Ui5tKqqDNlnFG/NLmzu51SIB7j+vxVbvus66kkmbPwnlJ4CAXv42oAQVRCDEaFOq6vkah2SUlsHR1YArI4NcAP7NL37RaZV83cEXJqR76n7y2mtewl9Wgl/SNit2/2pH6WctoIdsmEjKoavnu9qM0dlzIeOvmEgSWsckLsdD83R5zlWs7iitkPsu0y7Tp2++2e694Yag6yBcyuITJ8Q7Rp76qE9d47hpuKT1uVc4pIxZPTNz0iT79NSp0SmoPIXNe/fa/3j2WafNWNU4L4XcQevSfi7vhq996lOme9jzFLI+ye1S1zy6nQ8VMyX6zXG4osNXmPTxEtSeechmMpf+rHx8PQe49IekcfSufWXlymhDpUsIec/6fiO5lENxkm5aUhra+KhrBHTCP2nw7adJ8yt83mf9mRcBPc36Ky2f93XaeVdKerI79Glpsf4tLdF6K2wbWXlrqzLrtHnoZufylr56c0dAz1/bRqfST5++yDtc/krZdYlUB72ntYGQAIEsCej9OLx//yyzIO0KJKBt+Ns++ICNPDloOwT0HDQCRagcAiFGm1LVzsc4FCJ07z10KDrx1NU9xqqr3J4qfVdhvpCPXER+Z/Zs5/vp8iiga4fqG6tW2fc8T4dlLaCLs8QVGa3kKq+cQR8ii9eutb999lmvYoSMP1ejsldBzkfWfaIqk8/9kCH5+DyT1HVkFoKRj1E1Txs9dI/l//PCC06u2+M2ylsf9ek7ipuGS9qkfdC3zGnG/+MZM+yWsWOD3l9pliNOS/ddPTZ/vr24fLlz8tU2L6VxR31H8FzeDXdOmGD/6ZZbohPjeQlpuXpOUh/f9UqpRP9QMdPF7bSvMJlXAT1EnE/SV1ye1Qbaf543z95YvdolerTu0rdGz8ZGp/iK5PON5Jzo+XW15lzdWRkaXPqfa9q+/dQ13WLx9O2j95Ta0SVUo4Cuk+xPvfmmPe3gLcaFUTXGaenRw/r16mX6Vye3Ky3oTvPITXtdXaUVvSbKi4Ce72ZW++iaNf1biUHl1tqu0KtUJdaDMueXgDyyaHMZAQLtCew4cODCVarQKR8BBPTysSfnCiQQYrQpVTVdjUMhIqqPUUAC2J+fdw3vW3edBJq/Zo39/a9+5fRo3gT0kBOrcUV9DdKhxtlp48bZI1OnWu8Exj6nxukkUhJGIePPRSQJrU+SawtC8+zquRAvDu3Ty+IUro+ArvKIqwzSuge+XCdTVOYfzJ3rfL1AzDFvfdS3n4We4ozzSfMknW/Z04iv+v+Xe++1iSNHlq3vxfUI8dIRj5/Q61TSYNg+jTTmpSzuqHd9N+RpU4VEKrlvdz2pm0V7hng58H0HhJY71O2+i4DrK0yGrtFU9xCR27U/K/28eXop5t2qfX8Iec+6fiOF9L0knlvSvvLEt5+G1Lf9MyHr+moT0EM3T6fBvxLSkHvzvi0tkcv2vHn5ceEnt/5Jrl1xyYM4yQkgoCdnWIoUNF/qNLe+cyox6FtXPwQIpE2gd8+e0XWOBAi0J/DBkSPR9Z+E8hJAQC8vf3KvMAIhRptSVdHFOBQibsswsmT9evvmrFnOVQkR6ePEfcT6PAno4rR62zb74UsvOZ+gLwRaKgFded46dqx95pZbrF+Jdzjqg2npxo2RlwHdJ+UbQsafj1HZtzyKr77+xTvvTHxvdEjehc+Eim0d5fsX991n1192WWoCYoh4IhFdXK8eOjS1crgy1snzf3nlFW/xXOnnsY+61juOp7nh3uuvD7rPcfu+fdG7Yvv+/b7Z5ia+3pN/eNddNvnyy4MYpFERiW/PLVliTy5cGJRctc1LapOvPvigjRk8OIhHRw+5vhvysqkiRKRKDVZBQjr5O2PiRC/PKy7r0zTKGroByMWFuK8wmWcBXay1SU0bDsp9b6+v56nQ92yWfTCJ55a0rzzx7adJx13ot081Cej6tlm0dq39w4svBn3bJG2DvD+vE3UDWlutZ0ND2ecbH1aRm/bzwnmePI351KHW4iKgV1aL6+CM7vaVDUO/V1LQ5rdjOk1foZsAKol1LZV1wHkPLbVUZ+rqRuDQ8eO278gRt8jEyowAAnpmaEm4GgmEiCOl4uBiHAo5SSUx6VvPPOMtCj80ZYrdP3lykJsz19OfeRHQZTxZtnGj/eNLL5nKHhJKKaCrfFcMGWK/d/vtdvmQISURKHUvvO64/LdXXw3BEz0TMv5cRZLgQpnZuOHD7Qt33GHDBgwoCcv2ZRXb5xOIbe3TS/tkfYiArjJJDPnd226LNnyUwl2iPobf3bo1Es/Vb0JCXvuoT100N3z5nnu8N4XI+DH3nXfsRy+/7JNdbuP+9k032b033BC5Gi1VkPlow65d9viCBdE7JUmotnkpyca8jjj6vBvKvalCc5M2n333V78qq0ATIlCXyn173MahbtyLbf7xFSbzLqCL1+fvuMOmjx8fnawsddBct3bHDvufL77o/b4Nec+6fCOFMggZF3FeaV954ttPQ+us5zQvSTj+n3Pnes9L1SKga9P3yytW+RS+GQAAIABJREFUROtGwsUE5KJdG7V133mPMswxoe0h4bxBbtrr68vyTRdabp6zyDX47gMHQFFhBKJ70tvaIjG90oR0TqNXWGfLeXF1bVkpbF45x0DxOiCgDTu7Dx6ETZkJIKCXuQHIvrIIhBhtSlXDYsYhidkPfuQjXoYyuVd6fP58m710aVA1JMJMufLKoA/QFZs327eefbZLo0weBHSJly8sXWr/vmBBEKP4oVIL6HG+9914o338+uszc+kuA9t727fbLxYtSiwIhYw/H5EkSQPKgCq3qLddc401e9zLmSTPWPBV33t/x44kSX3oWYmoOgE+cuDAoPFbmGCogB6nce2oURHb0YMHJy5LR5D04S6Dy5zly+3Zt99OxDHPfdSnYn8yc6bdfNVVXrwPHj1q3587195ev94nq1zH1TjQe3P8iBGZftCqD+49dMjmLFtmsxYvTo1Jtc1LN44ZE4l+A1tbEzMKeTdMGz/eHpg82Qb36eM1NkILq36x68AB++WiRTZvxYrQZFJ77vZrron4+9w9nXT+9y18qBv3YtdP+AqTlSCgi23W79eO2k/vimeXLAme60Les8W+kXz7Wfv4IZ5b9I310/nzo2+ItMLHb7jBdFXTpf36Wfdu2VyCk8a8lJWArnee5mjNAzr1nA0BszQ3u6XV9nlKpxJPnetG9oaGhkzXenlqo2osCwJ65beqNiVVmpDOafTK73d5qcHwAQNM7yICBNoT0Ly4kw1iZe8YCOhlbwIKUEkEQow2papfV8ahkJNbvveRd1TPJCdZdapbu/rlEr2z4Cug6yTUr997z0YNGhTds5zEuCTjqISiX7z1lvfpmY7qUy4BXWXJwuCkl7yE82fefjuxcB7zChl/ISJJkjGrfiX31zdedpm1NjenbryT0e7Q0aO2cutWe3H5clu5ZUuS4nb5rPrFF6dPt49ccUUig1JaAora/6OTJtmogQMjt4pJg+YYnTqct3JlYuG8kvqoC7c7J0ww3Tvd1NDgEj2Ks2rbNnv0Zz9zjl9JESWk33PddTZhxAjr1bNnauNaot26nTtt/po19tI772SGpJrmJdVFIu41w4Ylcgcb+m7QvCgX5hKTsxKp1C/k2lr3nWfZL3w7XMjGmqyFy/Z1CD0NrHfrgjVr7LuzZ3eIpVoF9LiymvN1Gj2t92t7iHLRum3fPpu/enW0WS3kGp8k79ms+6G+s/5wxgyvuyuLeT3wHZ+F8eM5f+LIkda/V69E3ztxuvqG2rpvn72+alXiNVNWAnohA3lhuXviRBs3bFhq63F922zcvdvmLl9ur61alaSJqvLZ7udPnevkeaWcOkc4r56uiIBeHW2p9ZiEdP1U0ol0TqNXR/8rZy1GDhhQzuzJO8cEtFFHa3BCeQkgoJeXP7lDAAIJCIQI6Drd98Svfx0J6FOvvtrGDx9ucpfT3KNHl8Z4LeYlmm/74AN7a+1ae2P16mB37QmqnPmjYy65JBIGrhwyxC7p0ycS1102Gugj5/Dx47Z+167I1ezrq1cnMpBmXtESZCCDqsTnyy+5JDox6coyLpoWSjLW6Y5MGVq1IWH55s2R4FbKIPFQXgomjBwZjRPXEz0qv8r9yrvvJja2FtZXxmCdLpJheMSAAVGZXNxdqTxHT5yI7udesWVLZMgPddVeSv7lyMvXDbLEkacWLoxOylZ70DvjpvPjenDv3tG4dul/2rChE4faUBLPk3qPlDpUy7ykk7OfuOGG6DoSn40e6qsSp3XqM6kAEq8jJNAMOb+OcOkLcZtHRsJTp+zIiRORWzb1i+WbNpncOhMgUA4Che/Xof36mU6S+rh4jw3fEsjVpzXW9L5Vn04impeDhU+eOvX84JQpTu8CpVvKK080T2kDotZMIet6bXzQvFTJ3z36ttHJfG28Uh/Xe7vYWjbuyweOHLHNe/fybVNkQMj71oDeva2lsTHR5jafcZckLsJ5Enr5fBYBPZ/tElqqC0L6qVOR149KCOqDshfK5kCAgA8B2VuH9+/v8whxa4iAZpQte/fWUI3zWVUE9Hy2C6WCAAQcCCQR0DtKXgaVa0eO/NCueYmYyzZtqmrjX1e4ZXwbPWhQh0J6rbNx6KYXRemKZRxRApsMznkMMkLeNGaMDe3f3yQedmvnIlQbKSRQS+TXRhPVpRShs7GrvCVcbti9G7HcsSG0oegv7rsvOl3rGnbs32/fePrpqO1rMXTV/8RDO4ZLvfHFpx0qfV7Spga5d5dr9Y7cu0eb3/bts9Xbttmba9dm+i4v1hfULrw3fXoncfNA4PrRoyMxvbMgo7HGV6ne+XlgUliGr33qUzZ26FDnYpX7yhOt5YZ18o7XZtha2MSj94bE9I5Cntfhzp2shBF14nxAr17Ww8NrUQmLd1FWCOflIp99vgjo2TMuRw4Sz7UBWTaGSgn67tBanwABVwL6fhycwhVlrvkRr/IIyJah9xyhfAQQ0MvHnpwhAIGEBNIW0BMWh8chAAEIVDyBT0+dGnkccHWTr5N0Osn7D3PmVHzdqQAEIAABCEDAh4DchD9yyy2mE7iuIWuX8q7lIB4EkhCQm3bdNd/a1OS8ZkySX5Jn5XGgkTvOkyDM/bMI6LlvokQF1Pfm8bY2O1UhwvTJ06ej0+iV5IY+UQPxcCICCOiJ8NXEwzsOHKiojUTV2CgI6NXYqtQJAjVCAAG9RhqaakIAAiUhIPfeupu0s1NZHRVCVwxIPNfVDQQIQAACEIBArRCQ944/nTnTRg4c6Fxl3ZP60zfesDnLljk/Q0QI5I1A7549bVBrq/VwcIdfzrJLOK+vr6+YO9nLyarS80ZAr/QWdCu/PMvpPdp2+rTbA2WMpbJKRNf1UQQIdEVAXp76t7QACQKdEth16FCmXvRAX5wAAnpxRsSAAARySgABPacNQ7EgAIFcEdCuZp2O68q97rTx4+1TU6Z4iedyq7dk/Xr75qxZuaovhYEABCAAAQgkIaDrTLq6luTaUaPsd2+7LbrSpth92oXlWLdrl339qacwgiVpHJ4tG4Hu3bvbgJYW69vSYo319WUrh0vGDXV10alzn/Hpki5x8kkAAT2f7ZJVqXTPuIT0SrhvXOXUDwECnRFAQKdvFCOAgF6MUPZ/R0DPnjE5QAACGRFAQM8ILMlCAAJVRUB3ff7xRz9q9d2726a9e233wYO2fteuyPh52eDBpvtQL+nTx7q3u9O+GATdlfpP8+bZgjVrikXl7xCAAAQgAIGKIfB/f/az1q9XL9v6wQeRkL55z57IdeLlQ4bY6EGDojvEXa86iSut55968017etGiiuFAQSEQE9BmTJ06b+nRw+q66zbxfAatdSWc+65p81kbSuVKAAHdlVR1xdPpbt2RrtPeeQ7qn0dPnrQz3GGc52YqW9kQ0MuGvmIyRkAvf1MhoJe/DSgBBCAQSAABPRAcj0EAAjVFIBbQfVyzFwMkM8XC996zbz//fLGo/B0CEIAABCBQUQS+8bnPmVy0pxnWbN9uf/PLX3L6PE2opFUSAn2am8+5bG9oKEl+IZnUdesWCed5FvdD6sUzbgQQ0N04VWssbVA70daW6zvH9e0sEb1S7nGv1r6Sx3rVgoDe0SaXs11sfOnWrRsb4Qo6KwJ6+UcuAnr524ASQAACgQQQ0APB8RgEIFBTBLIQ0OUO/nsvvGArtmypKZZUFgIQgAAEqp9A2gL60RMn7P994w176Z13qh8eNawaApHL9l69rF9Li8kleh6DXLQ3NDRYY07Ll0dm1VgmBPRqbFW/Okmg1ml0iel5Dsfb2thIl+cGKkPZignonXlY6EiA7sobQ2d/6zT9Tjwm+KYTgrRnY2Nu1x0h9Un6zJ7Dh03fEoTyEUBALx97coYABBISQEBPCJDHIQCBmiCQtoCu++Z+tXSp/fi112qCH5WEAAQgAIHaIpCmgI7HltrqO9VS2wsu25uaTKe78xi45zyPrVKeMiGgl4d7HnOVuHfs5Mlc349+6swZO3biRO5dz+exfauxTLpWr1ePHvSHgsbVNSzNPXpwCv08E06gl3/kI6CXvw0oAQQgEEgAAT0QHI9BAAI1RSBNAV1CwIrNm+1vn32W3fM11YuoLAQgAIHaIZCmgL5pzx77zuzZ0X3qBAhUAoHWpiYb3KePNeXUZbsE/R6NjRjWK6EzlaiMCOglAl1B2eh+9OOnTuXWrXss9KuchNomIAG9ubGxtiF0UHtdG9Ojvh4uZoaAXv5ugIBe/jagBBCAQCABBPRAcDwGAQjUFIE0BXS5bv/B3Lm2dOPGmmJIZSEAAQhAoHYIpCWgy93iY/Pn24vLl9cOPGpa0QT69+oVuW2XQT9vQefgdc95Xt3J541XLZUHAb2WWtu9rtr4ffLUqeh+9LyGYyrfqVN5LR7lKgEBBPTOIcu9vU6j13rYtm+f6T1HKB8BBPTysSdnCEAgIQEE9IQAeRwCEKgJAmkJ6IePH7d/X7AAIaAmeg2VhAAEIFC7BNIQ0HUP67NLltgTCxbULkhqXjEE6rt3t0G9e1vv5mbT73kLEs11Go0AgY4IIKDTL7oioNPeOo3eltPT3lovHD15kkasUQL1dXWRC3fChwlwCv0cEwT08o8OBPTytwElgAAEAgkgoAeC4zEIQKCmCKQhoCOe11SXobIQgAAEappAUgEd8bymu0/FVb5nY2Pksr2lsdG65eykF+7aK647laXACOhlwV5xmebZrbv6sET0M5wyrbh+lbTAOmHdu2fPpMlU7fOcQjfbtHdv1bZvpVQMAb1SWopyQgACHyKAgE6ngAAEIFCcQFIBXW7b5YL29VWrimdGDAhAAAIQgECFE0gioB85ccKeXrTIZi1eXOEUKH4tEJDRfnDv3rk73S2HrTp5ppN5BAgUI4CAXowQf48JyK378ZMnLY93j8tB87ETJ3JZNnpQdgQQ0Ltm21Bfbz1r3AMNAnp24881ZQR0V1LEgwAEckcAAT13TUKBIACBHBIIFdBPnzlj727dGrltf3/HjhzWjCJBAAIQgAAE0icQIqDLKL9h1y57fMECW7ZxY/qFIkUIpEygX69eNjCH953LhXwPnYZPub4kV70EENCrt22zqpn6jIR0uXfPWzh28mSu723PG69qKI82s3HXd+ctWcun0GWT27pvXzV084quAwJ6RTcfhYdAbRMY1r+/jR40yHmhocXxht27besHH9Q2OGoPAQjUFIGmxka7c/x4m3r11aZ5s0d9fZf11478jbt3R6fn3lq7tqZYUVkIQAACEIDAnRMm2NSrrrLLBg82vUO7EvJk2NLdhC8uX25zli0DHgRyT6B79+42sLXV+rW05Oq+8+jUeWNjrsqU+8akgBEBBHQ6QggBSecnTp0yXbuSt3Circ0kpBNqg4AEYm0eI3RMQGyaa/SeeM0Duw8domuUmQACepkbgOwhAAEIQAACEIBAKQnoRPqEESOsf2tr5LZTd19qYS4BYPW2bfbm2rXRjnwCBCAAAQhAoNYJjLnkEps4YoQN7d8/Ehx1SkjG9u3799u6nTujjWa66oQAgUog0FhfH9133trU5LwJvRT1quvevehmlVKUgzwqkwACemW2W15KrY1w+hbO22l0bWo/euKE5e+MfF5arnrKgYBevC1ls2qowWtdDh0/bvuOHCkOiBiZEkBAzxQviUMAAhCAAAQgAAEIQAACEIAABCAAAQhAoHwEZHy+pG9fa86Re3SdOm9saKhJo3j5ekL15YyAXn1tWo4aHc/haXSJ+0ck7p/RDemEaiXQ1NBg+iF0TkAu7nUKvdZc3e8/etQOHjtG1ygzAQT0MjcA2UMAAhCAAAQgAAEIQAACEIAABCAAAQhAIAsCOt02pE8f65EjA31dt26Ry/ZaM4Zn0b61niYCeq33gPTqr76k0+hnc3Q3uk7GHz150tpOn06voqSUKwL1dXXWq0ZdlPs0hNYwxa4j9EmvEuLuOHAgl9dMVAK7NMuIgJ4mTdKCAAQgAAEIQAACEIAABCAAAQhAAAIQgEAOCPRpbrZBvXvnyugsV/L6IUAgDQII6GlQJI2YgFymS0TPm2AtET2P97XTc5IT0EYyXRFEKE5AGwJraePdpr17i0MhRuYEENAzR0wGEIAABCAAAQhAAAIQgAAEIAABCEAAAhAoHYH+vXrZwNbW3LhIl9G7iVPnpesANZITAnqNNHSJqymxWm7d8xSOnTplJ3JWpjzxqeSy9G1uruTil6zstXQKXd4ntnzwQcnYklHnBBDQ6R0QgAAEIAABCEAAAhCAAAQgAAEIQAACEKgSAoP79LF+LS1W3717LmrUUFeXKxfyuYBCIVIhgICeCkYS6YBA7D49T3eQS9TPm7BP50lOQCer8/K+Tl6bbFOolVPoh44ft31HjmQLk9SdCCCgO2EiEgQgAAEIQAACEIAABCAAAQhAAAIQgAAE8kuge/fudknv3tanpcV0z3i5g+R73XVelxMhv9w8yD99Agjo6TMlxYsJSLDOk/v0E21tkZt5QvUQaGpoMP0QihOolVPo+48etYPHjhUHQozMCSCgZ46YDCAAAQhAAAIQgAAEIAABCEAAAhCAAAQgkB2B+vp6G9K7t7X27JmLO0Ilmstle/ll/OyYk3L5CSCgl78NaqEE6mcSrc+e1S3p5Q+nTp+2IydOlL8glCAVAvV1ddarR49U0qqFRGrhFPq2fftM8w6h/AQQ0MvfBpQAAhCAAAQgAAEIQAACEIAABCAAAQhAAAJBBBolnvftazIq50GwVnn0Q4BA1gQQ0LMmTPoxAUnnEtHbTp/OBRT1fYnoeRH1cwGlQgvRvVs3692zZ4WWvvTFlrv75irecPD/sfceQHdV57338/be1TsIUEEdRBVFIDoGDHbAJuVLnDjxncS5X8rEcz9fT8bXySQ3ZdLmc77EiZ3cEJuYXhWKJIoAUQUqCIRQQxKqb+/tm//yu0/2u7TP2Wuf3c/5rxmNQGfvVX5r7bXXXv/1PA/jn0c/pnKVSAE9Wf3B2pAACZAACZAACZAACZAACZAACZAACZAACZCAEQFYec9sbpbaykqj68O8SLlsr6pKhPv4MNvJvJNDgAJ6cvqiWGoCF+qDw8OJaC7Gf9/goEBwY0o3AcZB99Z/NZWVUlFW5u2mlFyNgzGne3pSUtvCryYF9MLvY7aQBEiABEiABEiABEiABEiABEiABEiABEigwAhANJ/R0iI1CYidSpftBTa4UtIcCugp6agCq6Zy6Q7r7wS0a3R8XFmij9HdcwJ6I/8qwGtLEg7C5d+CaO+E1T6s0PF3oSXGP09Wj1JAT1Z/sDYkQAIkQAIkQAIkQAIkQAIkQAIkQAIkQAIkkJMANo5nNTdLVQLEc7ps52CNiwAF9LjIs1xYfSfF+ht1gYg+ShE9tQOTbty9dx3WP1UFGC7m0OnT3mHwjtAIUEAPDS0zJgESIAESIAESIAESIAESIAESIAESIAESIIFgCcDV64ymptjFc9h9wYU8rM+ZSCAOAhTQ46DOMi0CSYqLbgn6eCaY0kmAbty99VshWqH3Dw3Jye5ubyB4dagEKKCHipeZkwAJkAAJkAAJkAAJkAAJkAAJkAAJkAAJkEAwBJR4DsvzmK2uykpKlHheUoDuU4PpKeYSBQEK6FFQZhluBJISFx2CPizRR0ZH3arM3xNIoLqiQvCHyZxAoVmh0327ed9HdSUF9KhIsxwSIAESIAESIAESIAESIAESIAESIAESIAESyJNAUsTz8tJSJZ4zkUDcBCigx90DLN8ikJS46BTR0zsm6cY9v77D2qhQYqHTfXt+YyDMuyigh0mXeZMACZAACZAACZAACZAACZAACZAACZAACZCATwKN1dUyvblZEG88zsR453HSZ9k6AQroHBNJIpCUuOgU0ZM0KrzVhW7cvfHC1YVihd49MCDtvb3eAfCOUAlQQA8VLzMnARIgARIgARIgARIgARIgARIgARIgARIggfwJJEE8R7zzqspKgfU5EwkkhQAF9KT0BOthJ9A3NBS7G3WK6Okck+VlZVJfVZXOysdY60KwQj/a3i54pzEliwAF9GT1B2tDAiRAAiRAAiRAAiRAAiRAAiRAAiRAAiRAAopAEsRzSObVVVUF4yKVQ6twCFBAL5y+LLSWDAwPy9DISKzNoogeK/68Cocr8tqqKh5W80gPh/vALa1peHRUjnV0pLX6BV1vCugF3b1sHAmQAAmQAAmQAAmQAAmQAAmQAAmQAAmQQBoJwKJqZsxu28tKSpR4Dgt0JhJIGgEK6EnrEdbHTgCiWP/QUKxQKKLHij+vwhEqpbayMq97i/mmuqoqKUupl5wzvb3SMzBQzN2X2LZTQE9s17BiJEACJEACJEACJEACJEACJEACJEACJEACxUgA4vmM5mapijHmOTaia7iJX4zDLzVtpoCemq4q2opijPYPDgqE7LiSEtEHBugeOq4O8FgurNAba2o83sXLLet9/J2mNDY+Lp+dOZOmKhdVXSmgF1V3s7EkQAIkQAIkQAIkQAIkQAIkQAIkQAIkQAJJJpAE8byirEyqKiqSjIl1IwElCJ7s7CQJEkg0AQhkvRDRx+OT0VEyLFxHGWM50WPFqhws0GGJzuSNANYtcR489Fbbn13d0dcnXf39+dzKeyIgQAE9AsgsggRIgARIgARIgARIgARIgARIgARIgARIgATcCCCG56yWllg3gCsrKqSyrMytqvydBGInQAE99i5gBQwJQDzvGxqKVcC2hHyK6IadFuNltELPD37arNDxLB5pb8+vsbwrEgIU0CPBzEJIgARIgARIgARIgARIgARIgARIgARIgARIIDsBWJwp8TxGy+/qykopT2kMUY6t4iNAAb34+jztLYaIPjI6GlszIKLDEh1/MyWbQHVFheAPkzcCabJCp/W5t76N42oK6HFQZ5kkQAIkQAIkQAIkQAIkQAIkQAIkQAIkQAIkMEEAwvXslpbYNssRMbS6qkrKUhY7lAOouAlQQC/u/k9r6weGh2VoZCS26o9OiOhxupSPrfEpKhjW1AjpkraY3klAnAZutD5PwkhxrwMFdHdGvIIESIAESIAESIAESIAESIAESIAESIAESIAEQiGAOKezW1sFFuhxpNIJ8Zyb9HHQZ5l+CFBA90OP98ZJAAI6hPS4Ep6d3oEBoR16XD1gVi7WB3GtDcxqmMyr0mCFfqqnR/oGB5MJkLXKEKCAzsFAAiRAAiRAAiRAAiRAAiRAAiRAAiRAAiRAAjEQKC8rU27bG6qrYyhdlMU5LM9hgc5EAmkjQAE9bT3G+toJwJU7XLrHlYZHR6WXAl5c+I3KtWJ6M7SKEa5JFyXZCh3P3rGODu+N4h2RE6CAHjlyFkgCJEACJEACJEACJEACJEACJEACJEACJFDsBEpLS2V2c7M01tbGgqKstFRqYrJ6j6XBLLTgCFBAL7guLboGYQzHaYU6BBGfInqixx0O2tVXVSW6jkmsXEV5udQkNIb80fZ2wbPPlHwCFNCT30esIQmQAAmQAAmQAAmQAAmQAAmQAAmQAAmQQIERgOV5c11dLNbfFM8LbDAVaXMooBdpxxdYs+MW0QdHRqQ/Rkv4AuvOUJoDN+5w587kjUASrdA7+/uls6/PW0N4dWwEKKDHhp4FkwAJkAAJkAAJkAAJkAAJkAAJkAAJkAAJFCOBaU1N0lZfL3HEHad4XowjrjDbTAG9MPu1GFs1OmGJHldMcsRjjzMmezH2uZc2Y62QRDHYSxviuBau72sTZL1P1+1xjAJ/ZVJA98ePd5MACZAACZAACZAACZAACZAACZAACZAACZCAMYHW+nqZ1tgoELKjTthMrqbb9qixs7yQCFBADwkss42FgBLRh4ZkfDweGR1lD42MxNJ2FupOgK7c3Rk5XYFQNRVlZfndHPBdJ7q7ZYDeHgKmGm52FNDD5cvcSYAESIAESIAESIAESIAESIAESIAESIAESEARaKqtlRlNTYKN8KgTxfOoibO8sAlQQA+bMPOPmsDY+Lj0Dg7GJqKjbFjJMiWTQHVFheAPkzkBWO/DCj0Ojz/2WtJ1u3mfJelKCuhJ6g3WhQRIgARIgARIgARIgARIgARIgARIgARIoCAJwP3qzJYWqaR4XpD9y0ZFT4ACevTMWWL4BOIU0WH73jMwILCGZ0oeAUsMxoE4JnMCVRUVUhVjDPnBkRE53tlpXmFemRgCFNAT0xWsCAmQAAmQAAmQAAmQAAmQAAmQAAmQAAmQQCESgAvR2a2tsWzg0vK8EEcU2wQCFNA5DgqVAET0vsFBwd9RJ5QJET2OsqNuaxrLg4jeWFOTxqrHWue4YsjjMMqR9vZY287C8ydAAT1/dryTBEiABEiABEiABEiABEiABEiABEiABEiABHISqCwvlzltbVITg9tViuccnIVMgAJ6Ifcu24ZY6HCpHoeQjWcLIjpTMglgXVFbWZnMyiW0VnFZoTPueUIHhGG1KKAbguJlJEACJEACJEACJEACJEACJEACJEACJEACJOCFQGlpqcxuaYnFWoziuZee4rVpJEABPY29xjp7IRCniD40Oqqs4JmSSYDx0L33S9RW6Kd6evgMee+mRN1BAT1R3cHKkAAJkAAJkAAJkAAJkAAJkAAJkAAJkAAJFAqB6c3N0lZfLyURN6istFTgNp6JBAqZAAX0Qu5dts0iEGdM9IHhYcEfpmQSoIjurV+itELvHhiQ9t5ebxXk1YkjQAE9cV3CCpEACZAACZAACZAACZAACZAACZAACZAACaSdQEt9vUxvbBSI2VEmiudR0mZZcRKggB4nfZYdJYE4RfS+oSEZGhmJsrksy5AA4qHXVlUJPM4wmRGIwgq9f3hYTnZ1mVWIVyWaAAX0RHcPK0cCJEACJEACJEACJEACJEACJEACJEACJJA2Ao3V1TKjpUUqysoirTrF80hxs7CYCVBAj7kDWHykBEbHxpQ76PFIS/1ZYT2DgzIyOhpDySxY3OhUAAAgAElEQVTSjQBFdDdCk3/HYQMcOggrDY6MyPHOzrCyZ74RE6CAHjFwFkcCJEACJEACJEACJEACJEACJEACJEACJFC4BKorK2VOa6tUlZdH2kiK55HiZmEJIEABPQGdwCpESgBjPo645LCA7xkYEPzNlDwCFNG99QlC3IRxwJHiubd+SMPVFNDT0EusIwmQAAmQAAmQAAmQAAmQAAmQAAmQAAmQQOIJwLJpTlub1IVo3eQEoaykRGoiLjPxncEKFjwBCugF38VsoAOBuET04bEx6R0YYJ8klABFdPOOsVjh76ASxfOgSCYrHwroyeoP1oYESIAESIAESIAESIAESIAESIAESIAESCClBGa1tEhLXV2ktUfk05rqagluGzjS6rMwEsibAAX0vNHxxpQTGB4dlf6hochbAZEwjnIjb2hKC6SIbt5xVRUVgXkKonhuzj1tV1JAT1uPsb4kQAIkQAIkQAIkQAIkQAIkQAIkQAIkQAKJI9DW0CDTGhslSIsmt0ZCNEcsz5IArajcyuTvJJAUAhTQk9ITrEccBIZGR2UgBhG9b2hIhkZG4mgyyzQgQBHdANLEJfXV1b7XbL2Dg3K6p8e8UF6ZKgIU0FPVXawsCZAACZAACZAACZAACZAACZAACZAACZBA0ghgE3Z2S4uUl5VFVjWI53DbHqVgH1njWBAJGBCggG4AiZcUNAFYvg4OD0feRsRDx/PHlEwCWBdUlpdLdUVFMiuYkFr5tULv7O+Xzr6+hLSG1QiDAAX0MKgyTxIgARIgARIgARIgARIgARIgARIgARIggaIggA1qxD2vKi+PrL0Qz6srK6WsFA7cmUigOAlQQC/OfmerJxMYGB6O3CJ8dHxcIKKPj4+zOxJMAOsTiui5OyhfK/QT3d2xeIBI8HAryKpRQC/IbmWjSIAESIAESIAESIAESIAESIAESIAESIAEwiZQWloqc1pbpaG6OuyiJuUP8byc4nmkzFlY8ghQQE9en7BG8RCAG+nRiC3C4UK+b3AwngazVGMCsEbPVyQ2LiTFF3q1Qsdzdrq3l+J5ivvcS9UpoHuhxWtJgARIgARIgARIgARIgARIgARIgARIgARIYIIAYp5PaWwUWIRHlbDZWxGhq/io2sVySEAnMDY+rixc1R+Rs/4bAvqpri5HcCUlJVJWUiI45MIwBxxbhU4Az0fvwIDgmYky9Q8Px+JCPso2FkJZFNFz96LpAQOETDje2VkIQ4JtMCRAAd0QFC8jARIgARIgARIgARIgARIgARIgARIgARIgAYtAY22tzGpujtSNOoRzCOhMJJBWArDeGx4dldHRURVDWf2Z+O/Mv42OGrmGhljY1d9vhALhDiAi6X9DYMe/QWzH3+U8nGLEkxcljwCeB1iiR+1WvWdwUD3DTMkmwLjo2fsHHn1qq6qyXjAmIh09PYKxzlRcBCigF1d/s7UkQAIkQAIkQAIkQAIkQAIkQAIkQAIkQAI+CcCF+tzWVqmMMO45xL2aykqfNeftJBA+AYjkQyMj6s/wyIgMjo6qv/H/QYp7XgR0L61WQvqEmG79jcMr+APLdiYSSCoBPHsQ0aNMeA67GQ89SuS+yoKQDrGYYWAmY8T6ysm7D6zO23t71fuLqfgIUEAvvj5ni0mABEiABEiABEiABEiABEiABEiABEiABPIkEEfcc1jHVldVReoqPk88vK2ICECsGxgakgGI48PDgpjIEBnGIorFHJaAnqsLITpVlJcroUV5hCgvp9V6EY35NDQVHh76h4YirSrjoUeK23dhtEY/G6F1sMAe8qOjr8/Yy4nvTmEGiSRAAT2R3cJKkQAJkAAJkAAJkAAJkAAJkAAJkAAJkAAJJJHA1MZGwZ+o7FBRTm11dWTlJZE56xQ/AYjlg8PDgpjHAxN/RmK2yItDQHfqCUuMgkcK/KmuqGDc9fiHbFHXAM9o1BazjIeeviFHa/TJfYYQOTgUBS8OsDrHO4apuAlQQC/u/mfrSYAESIAESIAESIAESIAESIAESIAESIAEDAk0VFfLrNbWSF2fwtWq3SLKsKq8jAR8EYAA1zc4qARzCOdwwZ60lBQB3YmLsk6vqJBqS1AvLU0aPtanwAn0DQ1FHpu8Z2BARiLyQFHg3Rdp86zDP8Xu1h3vlDgOn0Ta2SzMEwEK6J5w8WISIAESIAESIAESIAESIAESIAESIAESIIFiJIAN5nlTpijrpKgSLFnLy8qiKo7lFDEBFTt5aEj6BgYEIhj+P+kpyQK6zg6COp5n/EGsXSYSCJsAbGdhSRtVSAW0B/MG4qEzpZNAsQrpeJfEceAknaOkuGpNAb24+putJQESIAESIAESIAESIAESIAESIAESIAESyIPA7NZWaa6tzePO/G6xLFjzu5t3kYA7AcRJhpU5RDbEMk+bs9o0Cej23igpKfmZkD4hppfROt19sPKKvAiMj49Lz+Cg4O+o0uDISOQx2KNqW7GUUyyhKPAOQagDWJ0zkYATAQroHBckQAIkQAIkQAIkQAIkQAIkQAIkQAIkQAIkkINAa12dTG9ujsyVellJidRUVbFPSCBwArAu7+7vV6JalJapgTdERMWn7ervDyPrSPOEWFVbWSkI11DsLpQjBV8khSnvEoODkbYW3iySGPYhUggpLwyhY+ABB3MS5qhCSpabdsY4L6ReDactFNDD4cpcSYAESIAESIAESIAESIAESIAESIAESIAECoAAhK05bW0Ci/AoUomI1FZXC/5mIgG/BGB3CrfsEJoLQTS38ygUAd3eJorpfkc873ciAKvwwQitbBEAoqe/Xx1yYUo/AYjpmJssQT2NLaK1eRp7Lf46U0CPvw9YAxIgARIgARIgARIgARIgARIgARIgARIggQQSwKbx3ClTpD5Ca3BYnsMCnYkE8iWQEc0n4pmn3dI8G4dCFNDtbaWYnu8TwPucCEQd43l4dDRyy3f2fPgEsC5CCAqI6fjvJCdLNIebdh7mSHJPJbduFNCT2zesGQmQAAmQAAmQAAmQAAmQAAmQAAmQAAmQQIwEpjY0yNSmpsiswasqKiKzdI8RK4sOiQBimnf29Un3wEDq3bObICp0Ad3OwBLT63DAhjHTTYYHr9EI4GBNL+aGCK3CIdpDvGQqTAKWm3dlnZ6QeYmW5oU51uJqFQX0uMizXBIgARIgARIgARIgARIgARIgARIgARIggcQSgFAF1+1RbQrDmgtWXUwk4IXAOOKADwxIR2+vDAwNebk19dcWk4Bu7yzMEw3V1VJTWZn6PmQDoiUwOj6uRPSoEkT7YjnQExXTpJZjiemoH9ZNpaWloa+fLLEcZY6MjcnI6GhS8bBeKSVAAT2lHcdqkwAJkAAJkAAJkAAJkAAJkAAJkAAJkAAJhEMAG7/z29qkNiLX7aUTcc/DaQ1zLUQCEArae3ulo6+vKKzNnfqwWAV0iwUO3TRUVUlddXXiXSkX4jOY1jbBtTq8VUSV6Mo9KtLJK8dy8W65e7f+H2ss/HcuF/CWpwT8jTAkk/5/fJxiefK6uyBrRAG9ILuVjSIBEiABEiABEiABEiABEiABEiABEiABEsiXANy2T2toyPd2z/dBqE96LFHPjeINoRDoGxyU9r4+6envDyX/NGVa7AK61VclJSUCjxmwSq8oK0tTF7KuMRGAgA5hO6rUPzwsg8PDURXHckiABEggEAIU0APByExIgARIgARIgARIgARIgARIgARIgARIgAQKgQCsOee0tobuetRiVVlRIZUUvQph6ITaBojm7T09Msx4whnOFNDPHnJw715fXS21dO8e6vNYCJn3Dg7K6NhYJE2hK/dIMLMQEiCBgAlQQA8YKLMjARIgARIgARIgARIgARIgARIgARIgARJIJwHlun3KlMjEp7LSUsYxTudQiaTWiG9uCeeM7Xo2cgro2Yehcu9eXa0s0+ndIpLHNXWF4PmBiI55JopEV+5RUGYZJEACQRKggB4kTeZFAiRAAiRAAiRAAiRAAiRAAiRAAiRAAiSQWgJTGxpkWlNTJPVH3POa6mopiaQ0FpImAhC2EN8cFudRWYimiY9VVwro7r0G8byhpkYaMdeUcLZxJ1ZcV4yMjQnCQkSV+oaGZIheNKLCzXJIgAR8EqCA7hMgbycBEiABEiABEiABEiABEiABEiABEiABEkg/Abg8njtlSmSu22sqKwUW6EwkYBGwhPMzPT0yFpFr5TTTp4Bu3nsQ0htrapRVOoV0c27FcOXA8HBkorZy5d7fL3h2mUiABEgg6QQooCe9h1g/EiABEiABEiABEiABEiABEiABEiABEiCB0AksmDpVuTuOIlWUl0tVeXkURbGMFBCAlbmyOO/tpXDuob8ooHuANXEpDu001dRIHb1feIdXwHf0DAxEJmoPjY5GavVewN3GppEACYRMgAJ6yICZPQmQAAmQAAmQAAmQAAmQAAmQAAmQAAmQQLIJtNbXy4zm5kjcqZeVlEhNREJ9sqmzdog9fKa3V0739Mg4Lc49DwgK6J6RZW5AjHQlpHMuyh9iAd05injoAwORtah3aEiG6co9Mt4siARIID8CFNDz48a7SIAESIAESIAESIAESIAESIAESIAESIAECoBAVUWFzJ8yRSrKyiJpTW1VlcCdMlNxE+js75dTXV0yMjpa3CB8tJ4Cug94E7di3muurRWElGAqbgKDw8MyGJGozWe3uMcaW08CaSFAAT0tPcV6kgAJkAAJkAAJkAAJkAAJkAAJkAAJkAAJBE5gdmurEpCiSJXl5YI/TMVLoH9oSI53dgrEKiZ/BCjC+eNnvxvzUktdHUNLBIc0lTn1Dg4KQkpEkSDWYz5kIgESIIGkEqCAntSeYb1IgARIgARIgARIgARIgARIgARIgARIgARCJdBQUyNzWlsjsQin6/ZQuzLxmQ+NjMiJ7m7p7e9PfF3TUkEK6MH3FCzRIaSXl5YGnzlzTDwBPFOIhx5VQlkjEQn2UbWJ5ZAACRQOAQrohdOXbAkJkAAJkAAJkAAJkAAJkAAJkAAJkAAJkIAhgbLSUlkwdapUV1QY3uHvMrpu98cvrXfDmvNUd7d09vbKeFobkdB6U0APp2NKSkqkobpaxUjHfzMVFwEc9hmIyEMGxPMoBfvi6km2lgRIwC8BCuh+CfJ+EiABEiABEiABEiABEiABEiABEiABEiCB1BGY2tQk0xoaIqk3XbdHgjlxhXT09cnJri4Zo4VlKH1DAT0UrJlMccgI4S3qqqrCLYi5J45AlK7c+4aGBKI9EwmQAAkkjQAF9KT1COtDAiRAAiRAAiRAAiRAAiRAAiRAAiRAAiQQKgG4KZ7X1iblZWWhloPM6bo9dMSJKwBi0OedndI/OJi4uhVShSigR9ObVeXl0lZfH8l8GU2LWIobATxbvQMDkXjNQMT17v5+GR+njw63fuHvJEAC0RKggB4tb5ZGAiRAAiRAAiRAAiRAAiRAAiRAAiRAAiQQM4G5ra3SWFsbSS3ouj0SzIkoBALQ6Z4eOdPTQzEogh6hgB4B5Iki4ModLt0ba2qiK5QlxUpgaHRUBoaGIqnD4MiI9EdUViQNYiEkQAIFQYACekF0IxtBAiRAAiRAAiRAAiRAAiRAAiRAAiRAAiRgQqChpkbmtLZKaQSxfSvKywXWm0yFTwDW5sc6O2WYrogj62wK6JGhzhSEcBRTaI0ePfiYSoR79ZHR0UhK7x4YkFGGu4iENQshARIwI0AB3YwTryIBVwLnTp8ua889VxbOmKFOY9ZXVwtcwsEFzcDwsJzq7paPjx2Tdz79VI6cOeOaHy5YOmeOfHHtWsFp9a0ffSTPvPee0X2FfFF1ZaX80jXXyDlTp8r+kyflX156KbDTkLNbW2XB1KnS0dsruz77rJAxhtq2S847T1bMmyfzpkxRz0BzXZ2K94bYb32Dg7L/xAn1HBQ646+uWyfL585V8e4efP11o+ce4xvskD44dCiwsR1qhyc0c8zJs1ta5Eh7u3x6/HhCaxl8tfje8MZ03eLFsmH5cnXTlt27ZcuuXd4yKPKr8d5cNGuWLJw+XaorKhSNF3fulN18hxbEyAhzzVUQgBLUCK5hzTrjykWL1PeVqbtubBZj3drV3891mQFizBnrFi1S38OmojRcw4IxLHW9fhvY3+Ev7Nghr+7ZY1DLn11SWlqqvvtqJt5dxjfmcWGpiNRWV+dxJ29JEwEIPvju6+zrS1O1C6KuFNDj6UZao8fDPY5S8Yz1DAxEUvTw6Kgg9joTCZAACSSFAAX0pPQE65FKAtgkuGXlSlm/bJm0NTRIiUErsPA41t4uL3/4oTy/Y0dOgew7X/qSLJ41S+WKD7G/f/55ef/gQYNSCveSr1x5pdy6erWUlZaqU4k4VPDjrVt9N/jLl18ut61eLThJi4g7Ow4dkr965hkKmIZksXF719q1svqcc6S2stL1LjDu7uuT1/fulSffeUdtmhVSumHFCsFYhaCEtr7+8cfydxs35mziyvnz5WvXXSdTGhrUdTh080+bNhX9M5/PuPiNG24QbJJb8wQOIGH+LIbE94a3Xv7T+++XuW1t6iZsev71s88W1YELb7R+drW19rn2wgvV2kcXSXBA6i+eeiqfrHlPwgiEteZKWDNTXx2uYc268OsbNsjVS5YYC7t6rviGO93dLds++UQ2bt9ecGtXM4q5r/q/b7tNLl640Oib2CknbJofbW9XQvjT776bs7CZzc3ye1/4gsxsaVHX4fv6z598Uo51dBg1BXF8ZzQ3G13r9yIcKMaalKlwCUBY+ryjg1aTMXUxBfSYwE8UW1VRoazROc/F2w9hlz40MqKMw6JIsHhHeUwkQAIkkAQCFNCT0AusQyoJYOP4zosvlmlNTXltEkBUO9HZKQ9v25b1tPyf/fzPC4RJJMSB+dGWLfKKh5P1qQTrUulfu/56WX/hhZmrNu/aJf/44ou+m2oXUZAZFmw/3LxZWf4z5SbwC1dfLdcsXWoknDvlBMv0R7ZtE1iOFEr68mWXyRcuuihj4bTz8GH540cfzdm8X73uOnUYxzqIgzli886d8oNNmwoFSyTtwKGj37z5Zmmtr8+UhwMaOMCw5+jRSOoQZyF8b3ijb+eFcfL9557zbAHnrcR0X33ejBnyi1dfrawLnQ4Nmh4YSjeF4ql9WGuu4iEYTUu5hjXjbJ/vze7IflUhrl39MsH9QTHGu+TAiRPywKuvZvVocuGcOfKNG2/MrPe8vMNxYBrW5xVlZUE0O2ceKAPiElNhEkCscxzAbO/tLcwGpqRVFNDj7ygcqMXBJBwYYipcArAMj8K9+uj4uPLmykQCJEACSSBAAT0JvcA6pI4AXIhDxMXHt56wmICbamys4IMKbo2aa2uVG3anE5kQxmFFDSFdTxRCzh4aYW3mcvPR+2MIK8TfuvlmgeW0boGIj1gseO0u7PAstNTVSV119VnCC1xk4nBIEIchvLck+x1w83nTypVqg23j++/LB4YeICigB9kL3vIqFAH9nksvlWVz5yrR//G33zb2hsH3hrfxkiQBPd/5xluL878aB/ow5yM8h5UgcrT39MiBkyeVq72DJ0/Kpl27jMdr/rXhnVEQCGvNFUXdi6kMrmHNets+3+N77Xhnp2s8T3y7Ye2KNa++1s31DWdWo8K7ys4Y74eh4WHBN4Fbgkt9JzEboji+DZw8sPkR0Gc0NSkPKmGmq5YskXOmTVNWyW/v20dLujBhx5Q3YpwjVNRgRBaZMTUzFcVSQE9ONzVUV6v9T+z9MBUegShdufcPD3N+LbwhxBaRQCoJUEBPZbex0nESsLsGtuqBRcShU6dk086d8upHHzluHFsx4WCpixPvdjE9m9tYCiFn93RYm7l0f+ntqcJ4/p3bbpML586dJIbDcv+tffvkqXfeyRrz2xKJVi1YMGmzDJuZSXO1/Uf33ac2v5C8uIbMR0CnC3dvYzDX1Wl34Q7vBRDQcUjLa6gKvje8jaMkCej5zjfeWpz/1Xiurlq8OLMhBmurn77xBuPG54808XeGteZKfMNTVkGuYc06zM/7EQeIbr/oIlm7cOEkj0tdfX3yT5s3q7Uv02QLdK/e08D2llWr5PyZMyd9J+Mb+283bjzruyJfAR1CPfoTIafCEnguv+ACFS4ABwOwT/Dup5/Sq1mBPSDdAwPq2xAGE0zxE6CAHn8f2GuAeRZh6aLw8pGslhdHbXBoaDAC9+qYXbv6+znPFsewYitJINEEKKAnuntYuaQRuPfyy+XWNWsmLQSxcfKQR/fTK+bPl1+46iqZ1dqqxEdYQGBj4NPjxyc12c9GT9LYBVWfMDdzsZmCww0dvb104evSYd9AjOnFizPWOFjcfnz0qHK1+Mnnnxt1N54DuAKeNRG7EDch9uETb7/t6JHBKNMAL8p3Yw5VyEdAx304mLBi3jzVig8OHaIVp4/+PHf6dJnd0qIsQ/S51Ue2kdzqZ57je8NbFyVFQPcz33hrcX5Xw3X7N2+5RW2GIeGw1E+2bi2o0Bv5kSnsu/zMRYVNJnmt4xrWvU+CeD9edO658svXXptxG86wFZO5B8EYhwjvXLs2c1ABwhjCPCGUmT3l+95srauT+glvWJUVFY4e5dxHU+4rbluzRnBQ2Eq7Dh/m+9Iv1ITcD8H8RFeX2i9gSg4BCujJ6QurJpb3wfqqquRVjjXyTaBnYMDIw4zfgiDU40AeEwmQAAnESYACepz0WXaqCOAjHdZXdndvudzKuTUOQtn969bJnNZWeRGW6w6xzYPYhHCrR9p+52Zu/D22Yflyue/KKzMbW9g8xMbQXz79tGfB18klMDYlEK/aVIgPi0i+G3OoT74CelhtYb7pIuBnnuN7w1tfU0A342X3ioA7EFrguw89ZHYzr0otAT9zUWobzYoXLIGg3o93Xnyx3H3ppZkD1XDR/WdPPCHHOjoKlp1pw4Ji/H9de63ge8Nym//Z6dPynZ/+dNJ3Rj7r9Krycpna2DjJHT/KgJAepKXk7WvWyEoK6KbDJjXXDU24bEdoAqZkEaCAnqz+sNcG3j4QGz0sjx/JbXlh1wxe8hC+K4oEjx9RxF2Poi0sgwRIIJ0EKKCns99Y6xgIwPLq0vPPz7irRpzzn7z2WqinyYPahIgBV2hFcjM3NLRGGePgx7fuvFMumDkzcz02tf762Wezumx3yxiuy7++YYOKMYmUFGuefDbmrLZSQHfrdf6ei4CfeY7vDW9jiwK6Ga9fve46Wb9smVoDwfrqeQdrQLOceFWaCPiZi9LUTta1OAgE9X6Eh5vfvuUWJcQiwQoLbty37d1bHCBztDIoxrrXEyfG+azT4UUFYo5TQng1COxlZWW++/GOiy+W5RMepZAZLdB9I409A7psj70LclaAAnqy+4cu3ZPdP/nWDjHKhyNw5T40OirYf2ciARIggbgIUECPizzLTRUBCHywPm+qrVX1xubxK3v2yN8//3yo7QhqEyLUSkacOTdzIwauFXfDihXylSuvlOqKCvULTuI/8uabyu26n6Rbmpzq7pa/efbZWK3Q89mYsxhQQPczGnivn3mO7w1v44cCuhmv3739doHrYqSR0VF58p13VPxzpsIm4GcuKmwybF0aCQT5fvzT+++XuW1tCoPXWN9pZGda5yAZf/vuu2XpnDmZ742Ht21T7x4reV2n11RUyJTGxsxh+GxtgtBTWV4upaWlps2edF1ZSYl84eKL5cK5czP/TgE9L5SJuAkHu092dko7XbYnoj+yVYICeqK7R1UOFugIoVFHl+7J7yzDGmJ+xAE37I+HnXoGB9U3KBMJkAAJxEGAAnoc1Flm6ghA3Lth+fKM2yG4bv/+c8+FHic7yE2I1EHPUmFu5sbbk3YRBTU5cPKkfPfhhz27btdboVuawEXTM++9Jz/eujW2BnvdmLNXlAJ6bN1WEAX7mef43vA2BCigm/H6H1/8oiybEAMooJsxK4Sr/MxFhdB+tqGwCAT5fvyj++6Tc6ZNU4AooP/XOAmS8W/dfLNcfsEFKnOn946XdTqEG3gMqC4vNx7UENHxx6vb4ZrKSrlp5UoK6Makk3shvkePtLdLPy0fk9tJEzWjgJ74LspUEDHR4XnQ69yanhYWV02HR0cjiVGOcqJyGV9cPcjWkgAJmBCggG5CidcUPYE//PKXJ7msfu/AARXrLuyUbRMCbrQh6F+xaJFMb2qSqooKdZoeHw4DQ0Py2Zkz8uKOHcpKPp903bJlctXixYL41LVVVZk4cbA2Pt3dLTsOH1YWxzhI4DXBkgAx7eACvL66Wm1MIFl1P9reLm/s3Subdu1yFGXz2cxFO37h6qtVmXD989Abb8iW3bsnVR1Mf/Omm2Tx7NnqlDnc879/8KBj8+5cu1ZuXbVKysvK5PWPP5YfbNqkrguzXyAww/p7yezZyhOCFacPC8nOvj7ZceiQEpyPnDmj6nLt0qXypcsuU/23+7PP5O/+8z99i9wzm5vl9++4Q2Y0N6sysKmwcft2eeDVV70OA8frdXF+5+HD8sePPup4LTbVVp9zjnIZ9dwHHwisUkwSxgLGEDY9T3R2yr+98kqmn/HbvZdfLtOamlRWiImI/7bGKMY/7sFYtSecuMUz8e82DvkK6Pdceql6tlHG8x98II++9ZZJs6S1vl5uXrVKVi9YIG0NDZk5ATXFxu7RM2fktY8+ko3vv++aH/r512+4QRZMnSonu7omMVoxf77cunq1nDttWmZuwDX/8MILjgeKwPTGFSuU8Nba0PCzjciJGoBnV3+/7DlyRD2PGKdBJauf57S1yaGTJ5VrVevZsJeRq63WXIVnDnMVXHsiWfXGM4dxl888qLcTTK9ctChTBk7mox+thHnX6YOxu79fjRE7u0J8b3gZF7n6DRzf2b9fzVtWv+UjoGOuX7dokVy8cKHMnzJFsFluzRN45jBGzjiUZW9HkPONPd8g6ob89DHZXFcnjTU1qijMeSe6umejLDgAACAASURBVGRQiwHqNB5xABHrCbwv/vP99zNzNeYszHdwcWu908ANawt4NXFKeEYuOe88WTh9utRNrB/0+UR/F+YaO9nek/a6YYMPzz76Fe3FPPLc++87rq/WLlwo1y9fPml+tObgw6dOqXf0W/v2eRnO6tog53evhedac2VrLzgd7+yUdz/9VJ58992saw9r3YVndmB4WB7Zti2vsEj2Mfb0e+/J44bvTScWP3/VVWr9hE1d+/rOjZvVFrzrYInjtM50ygMM1y1erNanWK9ZazuMG6zn8ZxtP3BArQdyvWu8rGFzPZNYR1x0zjnq/WPNaXh2sXbef/KkGsMfZFkb52KEOeCqJUvUusL6rrCeKYwVrE8QFgJtRkLICAinEE29rPHc+ikocVdfD3f19ck/vPiivLt/v1sV1O/ZvrOwpgfrD48cUc+CybrIzurFnTvlP15/3agOuAhzMNZo+veMcQYOFwbFGFnD+9vVS5aoUvwK6GpdVV/v2DS45L/s/PNl/tSpyjISPJCwFsd8dqqrS31n4fs/W0KYNzz/eF9g/sC3eUN1deZyuP/W35n4EWv0Nz/5RBAOiylZBNBf2FOhxWOy+iVbbSigp6OfrFpivYNDTeV5evpIV2sLv7bYp4giRjnKwVqJiQRIgASiJkABPWriLC91BBbPmiW/efPNagMz2wd8WI1y2oTAhhM2PCDsWRvHTuVjAQMB2ItwCnEMAuKCadNc3dv1DQ2pTWTTjRoIwD93+eVKALaEqGzc0MaO3l559M03z9pM9SqgY2P2l6+9Vh0GQELem3fuzIjeVh1uXLlSvnLFFWrDAwkbp3+7caNjFe1WJ5Y3gpYJMSDofsGm6NfWr1eigbWxmo2bvU/s1oL49x9u3ixbP/rI11CFePHL69dnYgcGHfPx7ksuERxOsNoJYRax1T89fnxSvXWLk8OnT8sfPPCAUdt0YXvzrl3yjy++qO7VPU0YZThxkc44HwFd35D9vKNDHdQ51tGRsypfuOgiuW31ammcCDGR67k63tGhDjy88+mnWfNEfphjrM1zMPo/r7wiv3799Uow1J9ffMRA8NJFCxxauWbp0qyxJu0VwHyFDWPMJ598/rkX9I7X3r9unTpQgLrmOuiRra2mz1xHX5/8x2uvnXUgx0sD9FiqXu7FtR8cOiR/8thjmdsK6b3hhYWXuRJixxPvvKPEIC8COt5jeNaWz59vNK5Rf4wRJ2EwyPkG5QRZN33d46Uf7ONRH9sQn3//3/5N8NwhPqyTC0eIhf/bdkDRErMh6jXU1rquTVBX0/XJt+66S1ZMxKi13mcQPO6+9FJpzjGf6usrjL1s86OdHTbhcbDReueYcA16fjcp036N05oLB4cg2uHwg9t6Dmukh7Ztky27dp1VtL6myMejjR5iKdfBO5O26/PB323cKHuOHnW9FQIxnmkcpkFyqwfWpL90zTVGa2JrTL/y4Yfy4OuvOx5IMF3DZnsmcWDmjosucl1H4H2PelgHR93AYA2O97HbdwXW5tb6BCL6N268MfPd5WWN51afoMRdPZzR/hMn5P/5yU/cileHJUy+4ZCR6brI3iYvYZVwmPm+K65QBxqQrPnZtREuFwTFGMW4eT4xtUBXB2IbGzPrWqsJ+GbDuwjPBa7JldS3aU+PvPbxx+pQiz3NamlR7w0r1JtXhgdPnZLHshwc85oXrw+GAOOdB8MxylwooEdJO5iyMO9OnTj4H0yOzCUuAqPj49I7MBB68SNjY+qgKhMJkAAJRE2AAnrUxFle6gjom2JBi4a5gOibELBGuH7ZssxmhxtMfOy/kUMItt+PTVqIl7UTm3/4zTp5DwEA8dya6uomWZBicweirFsseMRNxUbhFJtFpVvd8buTNZoXAR0bqyjXsphGntjMxea1bl3uRfDUN1hhGQR+1iaUW9tM+wUbrF+77jpZNGuWo2iAjUxsXts3faw+gehgudsNyrWkzshU4HXjYf0O6w0Il7D2Rcom/OvPpJdNv1wCOjbRIOJbwrFpvXEdrMSw0W6Jv17Gk1WO6UagdT1Em9/YsEGJ2vYxgHGBDWg8t7AYtVu14V7MYRCqMZ84Jb3usA7Hs4tYjk7bi04W6N+44Qa5cvHiSfXCfIJnGtarsM5R8SW1Dctc1uxe+sN0nvDaVqc64LDPD7dsycuyFPmhHxHnE1b9XhOYoh9/tGVL5tZCeW94YYH5DmNuqcMYxXwLTxUVNu8H1vsF1qqXLFyYOWCVKzwLnk9Yw9k9A9jriL7A/Ot00AkWhfBqYn/mgpxvgq4bDvN889ZblXW9l6SPR31Ow1z99r59cuuaNY6c9He+Wz2y9S3qjHnwmXffVYJjtmQXZ/Ce9LLGQltf/vBD+deXX5bfue22rPOjXrZJvax5IYz53Ut/4lp9Ls32PsDhAMQLdhKh0K941n6q9YU+PmCFjrAtWFOZpl9Zv16ti/FOwXjA4Ue8i/NJXt/B9jK8COhY28GLzjzt+cLYsCwdwdLusQVloX2w/v7Txx8/q3mmaw6vz6QTR9QR3iTcvA9BLP7KlVcqN616yvbsYn3y9LvvKo9L1sFlL2s8t34PQtzV+880pAWEcxxUsA5Z2OvqtJ63fj/V3S3/tGlTVq9YX9+wQVlpW89etu8ce3n4PsKzbTG25jN4E/KbgmCMOuiHSp2+CUyfWSfrc3xbIU6507cpeIyNjWUs0fW+wrc15n8r4VmF94qZLS2e8WFNjINnToeMPGfGGwIhgG+RILxLBVIZZmJMgAK6MapEXYi9BbyLGBc9Ud2SV2XwLRWFdXgvyhkZyauOvIkESIAE8iVAAT1fcryvaAjom1L4oDK1SPELyb4JgcUIXIlBXMQm/d5jx5TV45v79imxDAtPuEdcv3SpTLVZp5tsSOpWCNgMgpu6J9955yxrUGxqwQLPcnPtthmsb9KAiVP9LbezcKF3/syZmc113brSVBhDuRCf7RsjuTahTDcfUX97v8AFNdqDDcIg+wU89E15bDjCvfzm3buVBZD1cY+2rr/wQsHfsKDHOMHHP9xXIwUloOvsTS1uTJ8D3eoRm+6wdMM4tKewBHSUgc04a0MRH3J3rF2bsUSEIP3EW2+d5UobH+ywnLO7CPcynqy2mW4EWtfrIjXcJyP0weNvvz3JQg3tgVgHbtbGba4NVr3un544oYQ0y40x3GDD7frHx46pkA66S0tdGMT4g9WlHvbBmrPgCntWa6sS5zGfwJI9mwtn07FkOk/obYUV0Ny2NrURDSvlVz/6SFkbWV4Q8IzB9eqqBQsmCYCwUPzuQw+ZVu+s68ACm7mWG7s155wjOFBipW179zq6hoXYoPMvhPeGV5DfvOUWxcs64IG58sjp07Jp507Z8uGHmedB7z/08dDoaOY9kUtA1z1kDI6MyL7PP1feHPCesp5/zN3XLlkiN61aNclTDJ6j7z3yyKRnM6j5Joy66WMSrsnhZhoJawSsP7AOsSd9POpzGt7BlWVlGStXCCIfHz0qHx09qg4h4W/7prVuoYxyD50+LW998okKm2H3ToJrIU7ZLV31g036uLIL6OhPrKVgQYh6QeiH62irDDz3cHU8d8qUzDhD+BQ8+3DDbc0ZL+/ZIy/t3q3GgxXWBWssuKm0klu9cF1Y87vXZ0ufS9EuiERO7UXesOQEJxzssh/IdDpEguv1Z9dLiCQIbL/3hS9kRCu4dcRhony97Xh9B+dal+SyQEedEYLGmq8QGgYHDPSDA2CJkC54HzRMhE/I9g1iuuZwaiPEP3xb4P0Ly1rwg0tpJIjF8CRz9eLFk6zTMfZxeDZbqKNca3+4Gbf6yFr7X3vhhcq9O8YV5gkcRLKseZMkoONZhzcta82Cd82uw4flL59+OmeYJP07C/chzAfmUXj5sea9bM8PDqz+v8895+ihx+l74dCpU8qLVrbQNfYDUqZtMJ07ghLQTQ7tmjyzWLvC+tx+uA3fsF9Zt06J9FbCtxPmc3xfWe7UMQbXnHuumuPhacweMgSC97ZPPskcXMCB1fNmzsz8Pw5F4nvWSnhfYh2gJ5SL7ymm+Ang0MTRjo5IrCjjb23h1YACerr7FJ6frFBR6W5J8dYez2AU1uHYc4WXECYSIAESiJIABfQoabOsVBLARsnta9ZkTqEHuZHjBsS+CWFda8XwzhbL2MmyBRv8f/HUU47Fwe0rXNRjcwEJG8cQsHTR0n6zXkauzWC4SIWbT2vTAYIF3Hlms35FObBYh1vB6ooKJaDa45WbCGO4H27bLSEUeWLz6V9eeinrZp/p5iPyiqJfdBESC1JYViGWsxUjUu9Qe7stK19cE5SAbo9FiHzdXJS6jW+n3+1ss1n1hCmg2+tksjGXrY1expOVh5fy9PGBeQlW0LniZdo3cLFh+t7+/fLnTz55VhP0ultjKZcrXnsm3/nSlwSHIZCwMfjga6+5xl6HBweILjj4kS1euZfxZDJPID+9rfg3sNl9+LB8//nns1qgINSF3Yo2aM8kpvV3e4bS+t7w0tc3r1wp99rCb5jMlYhxjHcMXILLhEcElJlLQMd7D/2CdyU2zfGOzGWhhOt/+5ZbMgeZ3A6zeXn+dT5h1w3lubnSdeozvU2YS6SkRFkN4L0Oq/xs7zPkZ8V1xjoF8Wcfe+stR0HIKhvX/+6ENTj+DRsscNMPq2anZG+T9Tv6FHOpU5gLfe2DucIaP3AzDe82TiEodDHRzWI1zPndy7OFa/W5yJojcdgBVrFOAh2u0cPn4N+cDpHg4ANcn1uWR27CrL3+d8JrzKWXZoQxv2sSP8+gqQW67nIea1Osz7NxRHuxloUbdDCFsI3xqSfTNYfeRpNxj2v0MYxnGTHL7d5P7HXSDwm4fbvgXlirI/SKij9tm5eD/O7SD5i9f+CA9A8Puz4WGJ8Q+Jvr6jICKZ5/HCb8582bc/af/p1lssbQPWjlWrOh8k5zUzZhXz+cA7EY4ZJyjUFXQLYLghDQde8FGG84iKl7PDN5ZhGWQ/eCAO9ki+fMmXQYCt++2dbQOJyM8XnBrFmTLP1/snWr+r6sKi+XqsrKSSI91tzw3GQl9Eeub18vjHlt8ATwXsZ7HIe3mdJJgAJ6OvvNXuv6qqpJ+3fpb1HxtQDfu1HMo9izjqKc4utBtpgESCAbAQroHBsk4ELAyfoGMTyjSLpQ62btbdVJ31TM5Wob4vnlF1ygNhGw2Qy3jP/2yiuuzYM11levvFK5h8YHC+Khw5WpPekxArHQwWaDnw0EN2HJyWWkibhouvmI9oXdLxABvnPPPWqzDsmLdYhu5YL7gxLQdbHB72a10yCjgP5fcT+ziXm61R0OpUB0fmvfPtfnFocgsNEPd7cQfSH46Pc5icomLkFRuO5FIGgvBa4NnLjAbZ6w8nFqay7LLes+/RnNFWfdtM7260zr7/YM4fe0vTe88rIf2PAyVzq5UM8loHutF66H6AVByPLesHnnzqyxg02EgHzqkO0eL3VDHkEI6F7GY75t1WNB615s7Pnq7zST+MFOc4bJHAw3y7DktQ4TZjvYGPb87pWrk4BuKrjBahNhWRon4sljLnpk2zblJcWeJj3D4+MCC2WIkm7Jfp/bARW3vPC7n2fQVEC3e4twE6FN6pztXZZtfeYkoGfzDqCXb3eXj9/gheYPf/rTs6qpH4owfQchI6fwL2EJ6F742q/FewYHPZ59772ch42te3RuJmsM3ItvMxwGzoQ1GhyUf9+6VXlWcUpObtn1EC/64T/TvvfCyo+AjsMimGPXnnfeJA8W2Q5quz2zTtbn8CCEkGWWRyZ8I23cvl3g6SdXgoiO+dDy7oXn9939+1VoChz6wOEKu5U7BXQvoybea/Huh3huhdCItzYsPV8CFNDzJZes+2BAg7jo2KtgSh8BrJF6+vvV/mWYiVboYdJl3iRAAk4EKKBzXJCAC4EkCeiwbPrjxx7LabGF5ugiFmL0wpoSFlz2BKsIuM+03Jwfa29XFqnHOjqMxoV989JJKPvd229X1uRW8uKaM1sFcglLllWhtVmLhRs2qmAl5WQVZi/Dj4AedL8gliGsI6zNHS8WWWiT/VAE/j8sAR0W8XARGWSigO4uoNsPyHiN+Wq3fsu2ea8/C25WnPb+1zczwzhkYTLeTAVova1w4/wfr70mz27f7lrMr153naxH7N2JKxEPU7eOcs0kywWm9Xe6XT/gE/T8FPZ7wwszuG2HQGcJDCZCpj1/+zsM/x60gG4qqqFsNyHACxeTa73UDfkFJaD7DXfg1janGM/ZDj3qAjpCcXz34YdzrrHgTvvr118/yZ21ydoGXjYQAxnuspGyHS4Ke35346f/rs9F2UTwbPnaD23hGqd3gn7o06QfdJHW5B63tvt5Bk2fJ/s7x80TgVt981nDOgnosGr/q2eecS1OD6lwtL1dvv3gg2c9L/phES/PvH6ABJVKmoCOOqHvMObgUQtx6bMlvT2mXnms/PT1vNu6Wz8YZhfI9QO2Xg42uA4O2wX2NQjWj8c7O42ESbhLx7scorc95RL53Z5ZJ+tzWJKvWLBArd2wht5x8KD8+6uvGjURhxpuWb06M48jjBE8QqCOqDf+QESHoE4B3Qhp7Bfh8BUOhWGsMqWbAAX0dPefvfYI9wSPX6Xa+6BwWljYLcF+CtY7YSdaoYdNmPmTAAnYCVBA53ggARcCSRHQvVo4mlgA2Dd0sYmAuJ3/8MILxmPCbsGmi/TYNPr9O+6QGRPx5bCI+vFrrylLdT8pm7CEjQq427eEFLQHsUshaJm4JcxXQA+jX+DOFHEvrZO3Jpvzdqb6xnJYAnoY4igFdHcB3X4wBX2L0AQQb03TH375y5lYxnBXibjM9qQ/C4hH+jfPPut6CAV56Id3sHGKQzkmz6Bp/U2uMxWgTWJsZivPy5xhUmf7Nab1d8pX37yGZdUDhpvDcb83vHKyv4NwrxehBtfrwl3QArq+uZ/NYhN1cRMCvLJxu95L3ZBXEAK6V/HVrQ3ZfreP41weeOxtwpohl4cAqyx9joPlGkLN5Ap7g3tNQ4+EPb97ZarPRbl4OuWtH3JBmA64i7bHr9dFRhNrct17Ui5X/aZt9vMMmgrodgt01MtUvHZrg+n7SG+jl7W5KZ8/uu8+OWfaNFXlfJ553WI7LAHdi7hbUV4uiM8K7zN2mzi0DzGzf7Bpk2MX6QdivR5U1tfzJs+fbsWP99ojb74pGHtWaCsITVv37FGHq4NOTmGu8i2jo69PHWq0h/Ky55VrTDpZn8OK/L/ddJNMb2pS2WD+hicBHEwwSbj/1zdskFmtrZn78V37vnaIAgL6batXy7J58zLZ0oW7CeFor8E31GdnzghinzOlnwAF9PT3ob0FOIw0nSJ6ajsVMcpV6K4QE63QQ4TLrEmABM4iQAGdg4IEXAjom1LZLC7CAGnfhMCG4r++9FLWTQS9fBMhxB7T2ssmmlWW3VWqLtLqm6bYwPm7jRuVwOEnOQlLh0+dki9ddplyJ4+EpZpbfE69Dqabj7gv7H5B3PgVE5suXgV61E8/vBCUgK6zD1pAx8bk9+69V2a1tKjuYQz0Hvn+c8/Jrs8+ywxXnZHJZqo+1n9rImwD/t1pY1p/Fry6YXdyqY2DLLniRfuZE5zuNRWg9bY6HSjIVjcvc4bX9pnW3ynfsOenMN8bXjnZxcZ83CHr1sRhC+i5hCBTccoro2zXe7HURh5BCOgIG4FwE26ucv220f4M5OrTfNqkrwFg/fDDzZtl60cf5az28nnzlHtquPnNNvdGMb97ZavPRblc4jvlrbcp23pEF01zHRzUvWB4OeSVq/1+nkFTAV2PgQ4BD6GTfrx1q9eumXS96ftIb2M2D1VOlTHhox8wgVeQf3jxReXq2jTpYRjCEtDzWRsjDv1NK1cK3IBb7rpzWXLrh7yyhW7IxkZfz5vMoXjmfue221T8bUvsx7eEZdntJdSJaZ/Zr/MroKN+vQMDAlY/feONnGvHXGMSB6pbJ+Zbq35LZs+Wey67LHPYur23Vx545RVlgWyavrpunayYP19djnUH6olnWE+3rVmjxomVKKCbEo7muv7BQTl85kzoAk80rWEpIEABvfDGAUX09PYp1kZYZ4WdeoeGZHhkJOximD8JkAAJCAV0DgIScCGgu90MeoM9V/EmIni2+03utW8eY5Hz/oED0u/B3U5NRYWsnNhEwv2Pv/WWsnJAMrW28joA9c1cCF4Lpk3LxMrDxsvuw4eVVYUXwc508xH1NWHrp1/sFsL5HGxA2fY88tkkdKq/bhmPeHF/8MADXrsw6/X6Rli2evsZW3o/b961S8UBd0omm8XZGuNlPFl5mJSnX4PNPxxk8JKwIQsBAsnpYEs+dbeXf/PKlXLvFVcILHWsBFdeOOgCd+IIJQFxJMxkKkD7aaufe93ablp/p3zCnp/CfG+4cdF/1+tifweZ5KWLE17f77NbW2XB1KmycPp0qauuVkW21NVJY02N+u/SkhKZ1tSUcfcapYAeZN3QlnzEZpM5zaSf7NfAgnLRrFkyr61NWhsa1E91VVWZUDT4/6mNjZkQKKYCupf3pKlAb6+3yYGFKOZ3r7z9zEVWWd+++26B8IikrxWzvf9yha6BC+ZbV69WgqDXMCa52u9nvJoK6CgfoZNwyNQSN614kXs//1z2HjsmOw4fnmShb9Jnpu8jP200uVc/lJTPIT89jyQJ6FZf4NsQcbRrKyvVP2ULH2J/fky9XOj9nc83AeZ/HJacN2XKWcPHNAa7ybhzW4OYWvlj/kWc8zPd3WpNaz84ms8z++GRI8rK3B6THPlgbKHfrPUpxudfPf20p6ZCGL9y8WL1fkfCd+ijE9++9owooHvCGunFOKBxpL2d4nmk1MMvjAJ6+IzjKIEiehzUgymzZ3AwdA8fI2NjgsOFTCRAAiQQNgEK6GETZv6pJ6BbUnu1BPcDIGwh5E/vv1/mtrX5qWLmXt1aWN/My+W61ksF9M1c/V6c8P+Lp592jROv32e6+Yj7wu4XP/lb7bKLHV6EgVx94XSYJAivAlaZiGH/i9dcI9UTwms2y6hiFtD1GKRenh2na53EJS/PQrbyIXDASsuK96tfh01VCCRwnQgXtpt27vTblEn3m4o+ftrq5163xprW3ykfP/OHyb1hvjfcuOi/m9TXLU+vYijmn+uXL1fChDVXuZVh/R62gB5W3VD/OAV0WPtBMMVBBXiasbtQdmOfJgE9ivndjZf+u30uwjrvqXfflf94/XVP2ZiOHbtbdlh2vrhzp/zz5s2TyoJ17XfuuUcdXEHKJbR7qqTPMApeBHQcAoEnD7uFsF5XHDpDfGW4uof7aoh0uZLp+8hEBM9Wjsm9ftZnVrkmh0289q11fRDvDCsv+0GIbGGwTMd+rvbkmwe8HSAePQ51WQmHLhGqS3c5ni/PoNcgXuuRbUwiPn1bff1Z2d2wYoVce+GFGWt8HOr8QZZDtNnqoudx4MQJxzA5uoAO5s9/8MFZor7XNvN6fwTgVvgYLM/9ZcO7E0iAAnoCOyWgKlFEDwhkxNlA3O4bHAy91N7BQXVAl4kESIAEwiRAAT1Musy7IAjoFmr5uInNF4SfjR6Te/262bPahY/Qk52dypLXshrw4xo5Fy9dWEJ/WLHCcR82h+AK89U9ezxhN918RKYmbLMVbnKvXaDKV/wOQ0DXrYLytY7PxsbUwt3PBm3aLdD1tnsa5NrF2Gj44OBB+d9PPDHpFy/PQq7yIXrdvmaNnD9zplSVl2e9FPMHRBDEoXSLI2zaXlMB2k9b/dzr1g7T+jvlYzLH+JmfwnxvuHHRf/fTVisvUwEdotevXnedct1qWZ7p9cHBELhkthLeTThEYl0floAedt3QnnxEHBPBLVefQyz9xauvlnWLFgliyjolzGNgbo+zB+aWu+I0CehRzO9enzFdQMccDbfKXpLp2NHjPTvFi4Z4hQNa1uGVXK7evdQR1/oZr14EdKteENhwcHBmS0vWOQXXYowfPHlSHnz9dfXOdkqm7yM/bTS5Vz8Eko/1eFoEdP3Qp1O4G9Oxn2us5pvHvZdfLreuWTNJsM3lbt7r8+JnHRFUWU5jEiGDENah0uGdEaeAvv3AAXn63XfVu8n+jgqKBfNxJ4BvDXgdYCpMAhTQC7NfrVZRRE9n/0LcxvdxmIlW6GHSZd4kQAIWAQroHAskYEDg9++4Q1bb4pgFZU3tVrQfccDkXrtbwHziFOaqv76xlM8mmlP+urCEzdOF06ZJY21t5nK05SevvWYcLx43mm4+4loTtn42lvLdLLOX6aeOufr1j+67T86ZNk1dEqTrVORnH4+58i5mAV0/xBDGXOTlWXCbw6zfLznvPFkxb54aO9Obm5V7Zd2KFB9XiCOMzU+/yVSA9tNWP/e6tc+0/k75+Hn2Te4N873hxkX/PR/XtnoepgL6733hC7L6nHMy4xbWuIdOn5a3PvlEhSZwcjnrRQgyEaey8Qm7big3n/eSnzahTByq2rB8eUZcxOYoRFXEU95z5EjWUBCmfZrvQTPT/O39ZTIWopjfvT5jQbig9jJ2vvOlLwniaCNB7Htk2zZ5/O23M9W2r8fhEQoHJmHVGUTyM17zEdCtOuMAzNqFC2Xx7Nkyf8oUwf87eW+Bi0pY/7+wY8dZzTV9H/lpo8m9Jte49ZWfNZ5b3ibvOLc8rN/1tjq5q4cb9csvuEDdgjXOxu3bHa2Vc5WZT6gSJ+tzqwyMox9u2SKvf/yxaVM9XRckY7eCncYbvFac6upyvPWKRYvk5lWrMs8XDqZ8/7nn3IqZ9LsuwsNLBOYhPekW6JaAbl2HQ2H2A3aeKsGLPROA5fnRM2c838cb0kOAAnp6+irfmioRvakp56HDfPPmfeEQiMoKHe7i8W3ORAIkQAJhEaCAHhZZ5ltQBO68+GK5+9JLM6f44Yrm37duDdztsA7NzyaEyb3fuusuJWohBe2aXnd9S5XWZAAAIABJREFUf7KrS/762Wc9x3XUmTgJS9hM/6VrrpkUAxV99NAbb8jG9983Goumm4/IzIRttkJN7oVrz6uXLMlk8fKHH3oSFU1jiRuB0S76lfXr5fplyzJW/7Dy+Jtnn1UCkp+kW57l2hj3Y+F0/7p1avPMsk5MWwx0CAtwc4sNdqSj7e3y7Qcf9ByyIFdfeXkW8u1zxOfEJjnmCcSItsT0oAQRUwHaT1v93OvGzbT+TvmYzDF+5qcw3xtuXPTf7XXJx720qdijC5t4v+CQlpOQZa+jiWhqXW9aF51BFHVDmV5EUL9twv269x8vlpOmAnfSBPQo5nevz5g+F0F0+9uNGz1lY/eq47bW1Nfbe44ele8+9JAqD6Ig1kdNEwcm4ab5uw8/HNj7T+efy3uBDuDGlSvlK1dckYmtjDjOf/zoo5442S9GW69askS1ua6qKvOTk1U+fjR9H+U7z6AMk3vhNeJ7994rs1paVJ3d+tsJkN6WoA7goiw/70e9riY84LVkPdbMEzd7Xc/nU2c9/jkOpOKdZQ9/EWYc9CAZuz1Aeh+09/TIj197TQ6dPOl466oFC+SuSy7JeLDAtylCUcGjlmm657LL1IEXK+nCuPXvbgK6dV1Febmylrd7UzOtC68zI4Dx/9np03TbboYrtVdRQE9t13mqOOZL7B1k8wbmKTNeHAmBKKzQ8Z2IcphIgARIICwCFNDDIst8C4oANnJh4QU3i1bKN9a2FzB+NiFM7rW7zA7aNb2++Q1X5P/y0kuCzSM/KZuwhE1GiOgzmpsz2fcNDcnjb71l5BbadPMRmZuwzdZGk3v1WOPZNkyzlQH3pogXa4nE+bqBd8pf38DGxypEpB9t2eKnWyeJM8go18a4F1FKr5TdGgi/pU1AR53tXgBgSfRPmzfLtr17ffG33+zlWfBbKDbbf+266+Sy88/PbB6+8+mn8hdPPeUra1MB2k9b/dzr1jjT+jvlYzLH+JmfwnxvuHHRf9fFCa/ini56ZRPM8g1J4sWS0kSMceITRd1QbtQCus7O9LCQF45JE9CjmN+9PmP6XOTkpjpXnnp/dPT2yveff152HDrkeJu+3sZmGNYX8E5iP8AHa95n3nvP0fLTaxvt15sevtDL0A/n+RXQrfzPmzFDfn3DBoEoioRwBQ9v23bWutb0feTl+dDbaHrv795+u1x07rnq9nw8Fdm9ECCPpAro+uElpzlKX8979Rqkl4F3FARfHCxxSlhT/c5tt8mFc+dmRHuI5f/68ssqHMa8KVMy/YLv2L98+unADqBY9fGzBvH67J4loPf2qhATn2Y51DunrU3uv+qqTFx4rKEffuMN+fDIEeOiv3HTTcpTBJLlOekVh29bUwEd+ahwL2VlAjGdKVgC+AY+DPF8nFHPgyWbvNwooCevT8KqEULDTWts5MGjsAAHnG9UVujwNBK2u/iA0TA7EiCBFBGggJ6izmJV4yXw81ddJTetXJkRJb1YQ+Vbcz+bECb3wsoZojPcKSMFbc1jd7WZzyaaE7dcwhI2Gr923XVqg8iy9sBm49PvvSc/ff31nN1guvmITEzYZivM5F6045u33JKxqIdlJdrw4GuvuQ4lbD7/99tuk7ltbZlrgxTQkSnqBsthi7GpNWa2yutxGtFnj7z5pjxhc9tqv9dpEzfXhqJ1r9NBmFwCut7XXsIceBlPVv1MN6e/vmGDXLN0qeKPDaEXd+4UuKwMKuVTdz9l6xvEXgUar/OE/Xo/bfVzrxsvPW8vwrDJHONnfgr7veHGxv67LoA7udDNlR+8OcC9rjWXZRPQ7YcGkJ/bvGGVqYtqbkKQve9M55uo6ha1gK4LT6aCpOmhCPRREgX0sOd3L88XrtXXXHZB2yQv/UCfyfxuX29j7fjS7t3y5NtvTzrIimcdB63wTAWZ7M8gDmH+cPNmJd67JV30NR2vbvnid/s8ku2wq+n7yHSd4VQv03t1LwLtvb3yDy+8IO9nid9uL+u6Zcvkq1deqaylreQ2b5owtK7x837Uy9Hb6SSO68xM53WrLP35cRPgv3HDDXLl4sUZyzy80/7xxRcVexyAxfNseTCC2LR1zx51oCXIFCRjt3rpfBHjGmEO9uXwivWr118v+M5CshggNrlJWjRrlnz58sulvrpaXY75EPfuPXbsrNuxTsf6wjrMvPuzz+TRN9/MWQwsKuHWHe7dmfwToHjun2GacqCAnqbe8l/X6ooKmQoR3X9WzCECAlFYoQ+OjAjmfSYSIAESCIMABfQwqDLPgiSAU/3fvvtuOXci/jMaCaHvP99/Py8LGFhnYGNkSkODssRxsrj0swlhci/a9J177pEFU6eqPgv6UMAdcH1/ySWZWHPYOIK17Fv79uU9RtwsM2GlAxef506fnllQo10QPHJZSZtuPqLiJmyzNdD0XidhBzELYZ2bK+mbZ7g2aAEdG0+oH07+WgmbdCb10+t+88qV8qXLLpu0Werm3UF3EQrXi3DZ+JyLu/57r7hCblu9etLGlJsQZrf2dorHmq0v8rGeNN2c1t3d2zdI836wbDd6eRaCKE9vt4nA4lau2zxh3e+nrX7udau/Lh56OdxkOsc41cHk3rDfG25s7L/rh2Jw6hzv5H975RXXbOCC9Wvr10vjhDto3JBNQP+5yy+X29esycwdHxw6JH/y2GM5y9A54WI3ISif+SaqukUtoF+7dKn84jXXZFztwoLsDx54wLVf7Qf3cvUpfkuigB72/O4KULtAn0shaL+3f7/8+ZNPumaF9dhv33KLwOoTyfTAl36IEF54Xvv4Y8GaEvEvTfNxraDDBVjnL50zR/1iGrN6w/Llch9E34nDqLg3SAHd/q5Jg4Cuz8sYM7sPH1ZCLebYbEl3PW5d5zZveulnk3ecSX76N2GuMakfJobHIIQ+ckvgAWt+y7OWm9eFey69NPOMIG8cAPnJ1q2TQo1gzY21cFVFhSo+6O8+5BkUYzc+1u/28rB5jsM2b+f4zlx/4YVy/fLlmfc5QlH960svyYnOTtciv3rVVbJ83rzM9+XhCet+pxshnuPAoSWG49DP/3n5ZbV34JYgukNIt8R3t+v5+9kE8G146PRpGRsbI54iIUABvUg62tZMGAFNbWgovoansMVRWaF39ferw3FMJEACJBA0AQroQRNlfgVNQD+9j8ZiQwOu33Di3SQONE7+w5rk4oULMzHVs23a+9mEML1XF7nhzg5tcYvtirZjA+lLl14qOJEPC0m407Qnp0MHJnH3cN+tq1Ypy/hnt2+ftOFmIoyBMUR0uwtDWHG/smePssRwSl7EMFO2TuWY3gtREW1os30UdPf3y1Pvvuvokh4bzrDkXjJnjtrYwcaZFTczaAEd7VIbxldcMUn4zlU/nQX6GPdDJMEmkZVMxWC7i1Dc6ya6r1u8WB1Yaamrm1QVNwFdd/kO658/efxxV5eX2GDDYYbmifJMYnubCuhoAEJKrD7nnJ9ZoYsInitY4ZtY42GswHIKJ7cffestgVWMPXl5FvR+Rd5gjcMyz2zf7soJ99+yapX8HDZ0J8YBXbiL6Fb52AiEB4qNLodEwNN0jvEzP4X53vC6iIAFNuYjKxaeiUeMbEJNtnexbnVvYlHpdJjJTQjKZ76Jqm5RC+j6fOgkBuljRfdmgt9zxbFOooAe9vzu9fnS11y430R0wzseB1QgIlnPppeY4vZDhCgPz5x1aA9Wpn///PNGFs1e26t7dEDc3L9+9tms71aI7b987bUZF+tWedkEdByuWzx7tuw5ckStSU3Sf7/1VrnkvPPUpWlw4Y566mKuWqecPKkOO37gYIl+7YUXyl0XX6zimqKNuN5aE7jNmyYMrWv8vB+tPPCNgfAhK+bPz4ztXAeEdat60+dHd8WeK5yTF+ty/d1k8s6MmrGX8uyHXjBuPjhwIOfB9imNjQIvF9bBBNwDi3WI27liocML3VU2QRzjdNPOnVkPNp8/c6bAjbv1LTY8MqIOc3s5RI4DQ3Drzli/XkbEz+ZJfBfRla83bmm/mgJ62nswv/rDY82U+vr8buZdkRKIwgode274w0QCJEACQROggB40UeZX8ASwUQ+LL8t9m9VgnHrHSXSIPzsOH5ZPjx/PsIA19PK5c1VMwLlTpmQ2hawLsm2K+Nno8XKvXYxDnSC4vvnJJyqOnJO1CDZGb1i+XK5ftkymNjUpES+b61wIpIg3Z20gIH+c8n/s7bdly65dZ40XbC7eumZNJk7f5p075QebNmWuMxHQcTHqCDECm0rWxgM+pCH0//OWLWcJe15EQy9s9QZ6uddJpMZGT09/vxw8dUptKEMEhRiEjWXLygGbBligLpk9WxUfhoCOfOHGEBbddgEc9Tvd3a3GDyzG7M8B7oEoAoF19YIF0lBbO8ntFtrz461b5VWDTWVdwMNHM569f3nppUljFuMAdbx51So1BrFxWV5amomZ5Sag37BihRLewRkpWzlOE5/u0hXPyAOvvpp1s82LgO7kBeBkV5c898EHyp2kU8I4uf2iiwSWt5alnJNrcC/Pgl6OdbAB4+BkZ6dyL//8jh1ZhXT9YIOb+37TF4zpPOGnrX7uNWmHPn7wfGBOdpo37fl5mWP8zE9hvjdM+FjXOInhEFsRk/TB118/a+xh/OMdPqu1VbChjTnBej9lE/jOsjYUUXMb5hv94ByuRazZdYsWZeYZy4rMTQjKZ76Jqm5RC+joX32M5ZpD0acQOGBZCYsz632YRgE9zPndy7OFa/W5FM8W3h84lAghCO80fZ1oP9BnX3+ZeodAubolvr3e7x04IH/2xBNem2J0PQR/COLWGh/vso+PHlXt1J91PK84jAZBFTxKS0sz600nAR3fArDIh8tRrEfh9hmHRHMJahD0YTELIU2tn7u61GE5vS6m7yMv6wwdmNd7nQ4RYQ2FbwB4lMAGJw41zmppkZb6erUetNZYC6dPz7gad5s3jTp24iI/70ccYrj43HPVd0VDTU2mWNT55Q8/VG7qsyWdBd47sJJ2en5wKAOemXA4ORMqycGaPNs7EGM2V3xzpzjp2caVF7bWtX4Y51Oe7uYeIjjCLuTySoUwVPgusEKYgdnRM2fkP7dvFxyUtaem2lrBIYg1556beQ7hcWDXZ5/J42+9lbPKWAvgu99KiM/68u7dsv3AAU9NxXcWhHS6KnbHhrn44OnTMmJg6e+eG69IEwEK6GnqrWDrijVbq2YkEWwJzC0IAlFYoXMeCKKnmAcJkIATAQroHBckkAcBiD6wnrXiyOWRhboFH+xHTp+WH7300llWoPjdzyaEl3vRDmzuLJ07d9LHubL66ekRuMI53dOjRFoIDdjosjbzrHbAmuZ/PfywIwpYoty6enVmo8K6B1YP2HjFRkRJSYniiVOk1gaBk6tKU2EMZThZQGFRhU2rv3/hhUnCiunmY5T9grIgosPK3+5mONt4s4+nu9aulWVz56pLwxLQkTdcTUPMth+QsNcPm8QQRdG/2ADKZkXhJi7rbUbffuvOO+WCmTMn/YQxC3eMEMYgWsGC3xK/8Rs2tXGYxRJX3AR0lPO7t92mvBno7YK3BvzB84BNOAhq//PBBzOX6SI/fsD4g6U+RIiG6mrZsnu3/Purr6p7vG5O40AONvrt8xDGwMDQkHquILiCPcJEYAMQG752/thkgteIn7z22qS2eXkW9H7RQw/gd3CHuI9NcOtEMPpkblubsjaz6uS26etlnjWdJ/y01c+9Jm1xcgsMRtgcRt/COg99ijH10BtvZA5OeJn79Xp4uTfs94YJI+saJ+8w+A3P2amuLjX+8AygzvAKgTEHlgif0lZfn7EezSW2Oh1owtyKkAN4PyJhHjx/xgypnxBXIJBBLLM8X7gJQfnON1HULQ4B3alfMZ8cPHlSjnV0KOaYSxBap7WhQa0dcIAM65OZLS3q9zQK6Kh3WPO7l+cK1+pzKdxPw7LSeu9Y71wcnEPCOhHvXbvr4Xzndv0QEfI38ebitY369d+85RaBwGYXq7CWQRtRvr5exRwMq2oInpYg5ySg667NUS7YYC2MNRD+WG4nMWfMnzJFzSVWPXJZLpu+j7yuM+xsvN5rP0xkEtMZjLE+37x7t3zdFqvbbd700t/2d5yX+7Jdm+2bQr/eSbTGNTh8jXfU8c7On31f1dWd9fyg3zdu3+5oVe2Ur4mnL/3gWb7PqBMXL+uIIPpAD/lgPVdYK2G9je/K4x0d6sCb3cJctyjHfejPjt5e9d2L9zvWB1gz6AeF8Q564u23Vf65EuZxHICxXOZbdcM3Cr4f8Fyg31HuS7t3C+bXbMn6jrJ/fwfBr5DyAEccMB+i9WEhdatxWyicGaMqyAuba2ul0Xa4rSAbWQCNisIKHd//JuFSCgAnm0ACJBAhAQroEcJmUYVFwMkVu5cW5rKQs/Lxswnxp/ffrwQqJBMB1RKbYWHh5eM8lxWFnQc2+O++9FLB4tYkWRtp/9+LL04Suk2FMXsZuAeW7dYGnlMsa8Rqv3Pt2kzbc8W4jbJf0A5sDqF+EHGz9Q36GBbYEEMhGOTrmtakb/RrYC3z1XXrZMHUqZ7dDJqOH6d6ZXOd6nQtFtEQy7FRDdHfVEBHXqblOG3yOllg2etn32RfPGuWii1vCRPoR1ia7Tl6NGu3oG4ICbFg2jRPlilwN/r0e+85hgMw3Yh3qlS+86IlQMDbRK4YqabjE+5V1y9blnFxr3uysPLx01Z9zggy5q1VP9360Kn9OAjx5DvvKOt0pCjnp7DfG6b9jeuwUY1nwXLLmutejLf3Dx6Uv924Uf7Xz/2ckYCO/NwODFllWmEVfvr66/Ir69dnnmmTON75zjdh1y0OAR08vRxYxOGpf9q0Sb2PrPVPrnk03/ek/RkzdUuui48momAY87uXZwrX2tdcGNeYS/FOMj1Emm0tZ1IPWHdj3Whf93x64oR875FHjMKDmJThdA3Exa9dd90kC+BseVntg1X8L11zTU4BHXnA7TdCDXh9Z2ONBwt+hFhySqZrWK8iuL0spzXK9597Tlni5kpwz46wTLPb2hzXKRhXZ7q7lQcdvMvyeVZM+/qP7rtPzpk2zfTynNflWkc53Yj35a9ff70K4WUa2xrfirCkztbvmPdxSNkSeE3DIKF+OKD09Q0bMge8sB6HRfUjb77pi4+fNUg+BcPzwxcvvlh5L7MOsOj5oK/gkQau2u3pmqVLBeMz2316Plg77D9+XK2f3cRz696bVq2SVfPnZ747nNpoeUiDiO6W0N7KsrKc+bnlUai/f3bmjPQODBRq89guFwIU0DlEYDRgedkjjWQSiMIKHWXgkBoTCZAACQRJgAJ6kDSZV1ESgLiJGL7Y8NFdUutA8IEM14Xv7N+vrAnchCK7NSesE7DZr7vEzgYdmyKIjQpLOy+u+bC5d/uaNUq0tSx39TIsixm4CMSGlx5DOVudIK5h0xWxm+2W5vbrleu1U6fUhpFTfEi7i1tYbtgtL3MNQMu9KzZJnO6zxxzHJhIsCx7ets0xyzj6BRUBP7gfxsbrjKYmVbfPOzvVhtCrH300aUM5X2HAz0OMuqF/co0d5I/x093XpzZd4b5Ud0XqpQ6WYAvXila8TPv9+JiGNc6z772nxpN9w9Ctn+35uJWDZxsuIxGX1Z6wYYrNcohAupU+6oZx/q8vv5y55Vt33SWIn44E69g/eewxIxyIs3jNkiXK6jLbxizKgwXdtk8+yTn/2Bnhnhd27JAfbdliVA/rIgg/N65YoQ4f1FVXZxX3kT9CWMASP5vreU8FT1xsDx2Bk84PvPKKKkNPaOtv3HCDsk526o9cZdvnjHw5mbQNm7t3XHSRTG9uduRoiYYQhJHimJ/CfG+YMLKusd4xmA+cNlCsEBPPTwg1uM/uJtxEnMP8hvcJxCQnq0oIHu/s2yc/fOklNSdbVrQoGyETcCjGLeU734RZN7y74UkGbfYSg/p/3nOPivkMK1oTvk5s3HjgnY51CLx5QJi2PwMQe7/70EOOyHFABYf7sE7C3Ij5200MzGfM4B5YH3/z1luVVTHGwnv798ufP/mk21BQvwc5vxsVaLvIvuayz6UYaxDv8Oxne/eiL/COdws7ka1OYPb7d9yRORTjdPjRa3tMr8/17kYe6EOs5/F+xLsLdf2d229Xh3FMXHrDJTQsU+e0tTnys+qJsQ1PFk+9+65j7HDrOi9rWLtl/z7Nc44bH2uNks/zDBf2a889V3mewUEneFLBc/fu/v2T4tmHKaDjoCy+cbJ5TcrVfow/zOnwfoEwRZt27crrIAcO9N64cqWaC7JZ5uM9suPgQSXU5lojY/6CC3N82+AeCOA4hGCa8AyDCd6XXr6pcuX/3268Ua5cvFjN+V6+P03rrF9nxb/FN8g1F16oLPh1V+efnT6d9d07b8oUFdscnjWyffdijY/vcHhIwNrca1q1YIEgPIQVqkC/H+9UfKfgeTRNCEcFt+6mhzFM803rdVgLW55Q0toG1tsfAQro/vgVwt3w1DG9sXGS15BCaFehtSEKK/SewUEVXomJBEiABIIiQAE9KJLMhwQmBE64cIQLV4hGVkJcNWy4wKoZmy+mCRt4iKMKceeNvXvVxrBpwr2XLFyo3M+9uW+fp3utMhCnGi6y4RoVCR8miPOODWlTIT9bfbFBhg1YxKFFAhfkCyseN0YQvSDMYcPcEo1MuGDzDlYA2ASB2KknbHzCihp9lat9cfeLSVvtHghMLeRM8jW9Bv07f+pUFfvPctGNfsXmEP54GcsmZaJPMF4hauG/kVAGrPL1sjAOLj3vPCWsO42DXOUh7xXz5qly8Iwrgf7kSfVs52qT9TxifsCGKSwksAmH8W5PVv5w76j/ZsIBQpP1bFkcwB0bsBCG3A7tWGW4PSsmdbGuwXOFeKb446dOXsrEtWgDRI0DJ0/m7Bs/4yFITm7tQ1kYd9YzlWsMFep7w42R/XfMBziMYr2LYeH41qefnjW3W/M5LPjwnjV9RvCsQTzE+x7PdLZ3GK677PzzlSs5/aCTW3vynW/CqhviUkNswCEc0zWAdfALm/xe+Dqx0ed5bIzs/fxzJSza+81Ln6JN05uaZPvBg8Zt8pK/vR1+xgLyCWp+dxt3+u9Yc0Fc+vCzz846YKD3iek70aQOehx0HLbCoQPLfb9JHkFcYzqX4F2HZx1imJdn3Wm9hPkKsZi9rANM17AYR2CLhDWQ6ZxnjUEIlUE8z9n6BnX75fXrM4egwvDuEsS48JuH0/OcT79j/MDNuNtaJ1t9rXED1+UmB4jc2h3E96dbGfbfMX/bD/EsnDFDls6eLTVVVQLhG2t0PEt4Lt0SDnvhYEPTRCxduHyH5xiEVzC1OM9VxqyWFnVoBnWG0GOFgfFzkBgeOrB+QX7FmrAehvU5U3EToIBe3P1vtR77Tjikh0NGTMkkEIUV+tDoqPI8yUQCJEACQRGggB4USeZDAiRAAgkhoFvvHG1vl28/+KDrwYSEVJ/VIAESIAESIAESKHICdu8Q4+Pj8uLOnfLPmzcXOZXCb74eWuXlDz88y7tP4VNgC00IQDhWYrTJxXleU1lRkdNLRJ7ZBn4bWNhjtQdeQEIzhOcExKTHO4KpuAlQQC/u/re3Hgeb4a3RMuIgmeQRgIX42NhYqBXr6u9Xxi5MJEACJBAEAQroQVBkHiRAAiSQIAI/f9VVctPKlRm3frDC/ounnkpQDVkVEiABEiABEiABEnAmYA+vgSu8hA0g0/QSgPXyt+68U3m/QoLnDoRT8uKWPL2tZ829EoAVf31VldfbPF1fX1MTqkDvqTIuF0Msglt3WKUXQ4KHAYR9g9cuJhKggM4xYCeAkBzTGhsJJaEEEBYHXljCTAPDw4I/TCRAAiQQBAEK6EFQZB4kQAIkEDABuJ6+/6qrBO7+Nu/aZbx5iE3nX7v+euXqFSnKmKEBI2B2JEACJEACJEACRUjgV9avl+uXLcu4JYYr8z974okiJJHOJsOV/Z0XX6zWoA9t25Yzfru9hfdefrncumZNRgBEXOO/efbZnHHA00mItfZLAO55YX0eZgxwCNFW6CG/9Y3yfjCBNXqYbKJsT7ay4F6fLnqT0BPJqAMF9GT0Q5Jq0VBdLS0TITmSVC/W5WcEugcGQvUewjmBI40ESCBIAhTQg6TJvEiABEggIAJ3X3KJ3Ll2rdpEhOOhE52dsmX3bnnlww+zxqv8wkUXye1r1khDTU2mFp+eOCHfe+QRum8PqF+YDQmQAAmQAAmQQHgEzpsxQ37z5pszlkO9g4Pyoy1bVLxupnQQ+NZdd8mKefNUZUdGR2Xv55/Lpp07s/YhDn3ev26dIL46XK8iYePzhR07VN8zkYBOoL66WlpDFkbqqqtT7QIYz1JlWZmUFmAs4JNdXVm/h/m0FCcBimXF2e9urZ7S0CC1lZVul/H3GAggBMdgyBbi+IbAYU4mEiABEvBLgAK6X4K8nwRIgARCIHDt0qXKAr1Oc00Id3U9AwPKnSni+sC95dTGRmVxXltVNcnN4JmeHvnHF1+U9w8eDKGGzJIESIAESIAESIAEgiXwlSuvlFtXr85YT+45elS++9BDwRbC3EIl8PUNG+TqJUvOEh+xZu3o7VVuO090dUljTY001tYKNrjtbqdxcHTX4cPyl08/zQOgofZUOjMvKSlR1ucQh8NKsN7Gd1UhJLh1BytwK4TUNTAgx86cKYSmsA0BEqCAHiDMAsoK8x7ioRdLaIs0dR3Wet39/aFWGeI5RHQmEiABEvBLgAK6X4K8nwRIgARCIrBi/nyBO8sF06Z5jr/3eUeHPPDqq4L450wkQAIkQAIkQAIkkAYC/+OLX5Rlc+eqqjIMTRp6zLmO8Ip02+rVSiD3kiCCfHDwoPxg0yZamHoBV0TXVpeXy7SmplBbXFNZmfGGEGpBEWUOEQkCEly7pzkh3vn+kydDdfubZj7FXHcK6MXc+7nbDm8cM5tQN5wAAAAgAElEQVSaCuYQUSH1dP/wsGBeDzPB6AjzAxMJkAAJ+CFAAd0PPd5LAiRAAhEQgEvL65cvl3OnTRO4E8xmP4BlISzTt+3dq2KmwwKdiQRIgARIgARIgATSQgDu2y+/4AK11jl46pT8zTPPyLGOjrRUn/W0EUD86BuWL5crFi2SGc3NUpVDvIOHpaPt7cpt+/MffECOJJCVALxu1YdoHQ6xGS7iCzGVlpQoEd0KlZCmNuI79+DJk6G7/E0TE9b1vwhQQOdoyEUAh6KmNjQQUsIIjI6PS+/AQKi1GhgeFvxhIgESIAE/BCig+6HHe0mABEggYgKzW1tlwdSpsnD6dCWmIyG+5L7jx+Wjo0flCF3aRdwjLI4ESIAESIAESCAoAhBd1y1apESeN/bu5WHAoMAmIJ8L58yRmS0tcs60aRkBDxuncNP/waFDdNeegD5KehXgWh3uePF3WKmqoiL1ltpubMAPc2yYHN3q4PV3xj33Sqy4rqeAXlz9nU9rm2trVegYpmQR6BsclJGxsdAqxbkhNLTMmASKigAF9KLqbjaWBEiABEiABEiABEiABEiABEiABEiABNJFAJbhrXV1oVa6vqbGc+isUCsUYuawRIeQDsv0JCcILIdPn05yFVm3mAlQJIu5A1JSPA5gpT2URUpQG1cT4jnm+DAT4qAjLBQTCZAACeRLgAJ6vuR4HwmQAAmQAAmQAAmQAAmQAAmQAAmQAAmQQOgEEPscMdDDShBWYIFebAntrigvT+TBAYR3QNzzUYofxTYsPbWXAronXEV7sYqH3tycyLmuaDtFRHoGBkKNUz40Ohq6SF/M/ce2k0AxEKCAXgy9zDaSAAmQAAmQAAmQAAmQAAmQAAmQAAmQQAoJQOCF9WCYttIIj5V0a+ywug6x35WQXlYWVhF55fvZmTOhx8jNq2K8KVEEKKAnqjsSXZmG6mppCdmTSaIBJLByQyMjoccp7+zvl/Hx8QS2nlUiARJIAwEK6GnoJdaRBEiABEiABEiABEiABEiABEiABEiABIqQQNjxaxEPvLaqqgjJTm5yKeKjl5UJLDXjTu29vXKiszPuarD8FBCggJ6CTkpQFac3NUlViN5MEtTUVFQFsnZ3f3+ode0bGhII9UwkQAIkkA8BCuj5UOM9JEACJEACJEACJEACJEACJEACJEACJEACoRKAdfTMpqZQRd3qysrEWV+HCtUl8/LSUuXWHQcL4kgQOg6cPEmLwTjgp7BMCugp7LQYq4z5TblyLwnTp0mMDUxh0f1DQ6HGKUesdbiKZyIBEiCBfAhQQM+HGu8hARIgARIgARIgARIgARIgARIgARIgARIIlUB1RYVMa2wMrQxIKHU1NaG6hw+t8iFnDJfuENKjdm0P8XxweDjk1jH7QiFAAb1QejK6dtCVe3SsTUqCwN03OGhyad7XdCHW+thY3vfzRhIggeIlQAG9ePueLScBEiABEiABEiABEiABEiABEiABEiCBxBJora+X+hDdqyP2d1VFRWLbn4SKgRH+RJFOd3fLqe7uKIpiGQVCgAJ6gXRkxM2gK/eIgbsU1z0wEKrXkYHh4dBjrSeLKGtDAiQQFAEK6EGRZD4kQAIkQAIkQAIkQAIkQAIkQAIkQAIkQAKBEEBMbrhvD9OVOGKfh5l/ICASkAms0GGNDqv0sBKszmF9zkQCXghQQPdCi9daBOjKPVljYXBkJFTPI6NjYwKRnokESIAEvBKggO6VGK8nARIgARIgARIgARIgARIgARIgARIgARIIlUBtZaVMaWgIrQyIwnXV1aHlX4gZ47ABhHSIT0Enum4Pmmhx5EcBvTj6OYxWNtbUSHNtbRhZM0+PBPAchx2nHAI6hHQmEiABEvBCgAK6F1q8lgRIgARIgARIgARIgARIgARIgARIgARIIHQCEM8hooeV4Lo9KtfkYbUhrnzLy8qksqxM4CUgiHSmp0dOdnUFkRXzKDICFNCLrMMDbu7M5uZQPWsEXN2Czq53cDBUgZtu3At6+LBxJBAaAQrooaFlxiRAAiRAAiRAAiRAAiRAAiRAAiRAAiRAAl4JwNJ5RnOzlJWUeL3V+Pr6mhoJL3fjaqT6Qrh0xyGEEh/9NDw6KvtPnAg1/m2qIbPyOQlQQOcA8UMA89eMpiY/WfDegAjgXdA/NBRQbmdnMzo+Lt39/aHlz4xJgAQKkwAF9MLsV7aKBEiABEiABEiABEiABEiABEiABEiABFJJoK6qStrq60OrO4Tf6hCt20OreAIzhnhuCen5VO/Q6dPSPziYz628hwSEAjoHgV8CLXV10sBwHn4x+r5/XCR0gZtu3H13EzMggaIjQAG96LqcDSYBEiABEiABEiABEiABEiABEiABEiCB5BII2317TVVVKHG8k0s0/JohpjysOeHe3TR19PXJ8Y4O08t5HQmcRYACOgeFXwI4BDQLHk8CCknhtz7FfD8s0GGJHlYaGBmRgRCt3MOqN/MlARKIjwAF9PjYs2QSIAESIAESIAESIAESIAESIAESIAESIAEbgbDdt0Msqae1YWhjDv0HId1NjBobG5N9J04I/mYigXwJUEDPlxzvsxOorawUHNxiipfAyNiY9IXokYRu3OPtX5ZOAmkkQAE9jb3GOpMACZAACZAACZAACZAACZAACZAACZBAARII2307xN2qiooCJJesJsESHaxhme6UTnZ1yZmenmRVmrVJHQEK6KnrssRWeFpjo1Tz3RB7//QMDKjQDGElunEPiyzzJYHCJEABvTD7la0iARIgARIgARIgARIgARIgARIgARIggdQRaGtokLoQ45PXVlW5WkenDlqCKwwRvaK8XOwy+sjoqHx64oSMhyiSJBgJqxYgAQroAcIs8qxw6Aeu3JniJTAwPCxDIyOhVQL54w8TCZAACZgQoIBuQonXkAAJkAAJkAAJkAAJkAAJkAAJkAAJkAAJhEoA1sozQ4xFi/zr6L491D50yhxu85WQPhEf/Wh7u3T390deDxZYeAQooBden8bZota6Oob4iLMDRGR0bEx6w3TjPjYmsEJnIgESIAETAhTQTSjxGhIgARIgARIgARIgARIgARIgARIgARIggVAJ1FRWytQQ49DSfXuo3eeaeWlpqbI6/+z0addreQEJmBCggG5CideYEigrLVVW6Dj0wxQfAQjcYXoo6YKb+LGx+BrIkkmABFJDgAJ6arqKFSUBEiABEvj/2XsTKC2O8977YRhmmGEWhn1fJVZJbEII0AZa0W4tlhw7iWMnvnESJ7lJfOMvN8fHx7FznM+Ov8R2rmPHjpxE8oasHYGEECCxg0Aggdj3nYEBBmaYjfnuvzQ9qenpfrt6qXfe5V/nzLHFW11d9avq2v71PEUCJEACJEACJEACJEACJEACuUugqqxMyouLrRWQ7tutoTVOGK7b4cId99AXFhQYP8eIJOBFgAI620XSBCpKSqR3aWnSyTK9EARsu3Gvb2qSBrpxD1EjjEoC+UuAAnr+1j1LTgIkQAIkQAIkQAIkQAIkQAIkQAIkQAIZQQAWf3DfbktUpfv2rq9muG0/rFmfwyNAzx49BHXDQAJRCFBAj0KNz6QigLEIVuiwRmfoGgK23bg3X70ql+jGvWsql28lgSwjQAE9yyqM2SUBEiABEiABEiABEiABEiABEiABEiCBXCMAMXVQZaW1YtF9uzW0xgnvOXlSGpubO8WHiI4/BhIIS4ACelhijG9CoFdxsfQtKzOJyjiWCNh2436hvt6qm3hLWJgsCZBAmglQQE8zcL6OBEiABEiABEiABEiABEiABEiABEiABEigI4HK0lKpLCmxhoXu262hNUr4fF2dHDt3zjcurNAhouOgAwMJmBKggG5KivHCEsCBLvZHYaklF9+2G/fLjY3S5HGgK7kSMCUSIIFcIEABPRdqkWUgARIgARIgARIgARIgARIgARIgARIggSwmMLCyUootiad03961DaNVRPacOCFNLS2BGYELf9yP3qN798C4jEACFNDZBmwRKCkqkv7l5baSZ7oBBGy7cYc3lLrGRtYDCZAACaQkQAGdDYQESIAESIAESIAESIAESIAESIAESIAESKDLCOCuWdw5i7tnbQS6b7dB1TzNc5cvy4maGvMHRKRH2/3o3S21iVCZYeSMJUABPWOrJicyRiv0rq1Gm27c2Xd0bd3y7SSQLQQooGdLTTGfJEACJEACJEACJEACJEACJEACJEACJJCDBGzfN0v37V3XaFpbW2X3iRPSfPVqpEzAGh2u3e0crYiUJT6UQQQogmVQZeRgVtD3DKioyMGSZUeRbLtxh0APS3cGEiABEvAjQAGdbYMESIAESIAESIAESIAESIAESIAESIAESKDLCPQtL5deRUVW3k/37VawGid69tIlOXn+vHF8r4jwTAAhy5aL/1iZ48NdSoACepfiz4uX27xeJC8AxigkDl7VNTTESCH1oxDo8cdAAiRAAn4EKKCzbZAACZAACZAACZAACZAACZAACZAACZAACXQJAYijcN8ON+42At2326Bqliasz3edOJGYhR/aCCzSi3g/ulkF5EEsCuh5UMldXERaoXdtBdh04w6B/tKVK11bQL6dBEggowlQQM/o6mHmSIAESIAESIAESIAESIAESIAESIAESCB3CUAMHdS7t7UClhQXS6Elcd5apnMk4eraWjl14ULipSns3l1ZpLNeE0ebdQlSQM+6KsvKDMONO/ochvQTqG9slKaWFmsvvlBXJ63WUmfCJEAC2U6AAnq21yDzTwIkQAIkQAIkQAIkQAIkQAIkQAIkQAJZSqCipER6l5Zay315SYm1tJmwP4Gkrc+93uR4F+jejTek52tbpICerzWf3nLTCj29vPW3QTyHiG4rXG5osCrQ28o30yUBEkgPAQro6eHMt5AACZAACZAACZAACZAACZAACZAACZAACbgI9K+okBJLln2wUIYFOkP6CdRcvizHa2rS8mK4dYfARRk9Lbgz6iUU0DOqOnI6M4MqKwWHdhjSSwDfuE036w3NzVYF+vTS4ttIgASSJkABPWmiTI8ESIAESIAESIAESIAESIAESIAESIAESCCQQAHuP6+qEvyvjaDuy6bgYQNtYJp7Tp6UxubmwHhJRejWrZsS0YtZ30khzYp0KKBnRTXlRCZ7FRdL37KynChLthUCAjq+dRuh5epVwT3rDCRAAiTgRYACOtsFCZAACZAACZAACZAACZAACZAACZAACZBA2gnYdotb2rOn0L132qtViRGHq6vT/2IR6V5QoIT0Ht27d8n7+dL0EqCAnl7e+fw2HPMa2qePtQNf+cw2qOxXmpqsHsi6UF8vuHaEgQRIgATcBCigs02QAAmQAAmQAAmQAAmQAAmQAAmQAAmQAAmknYDN+89hkVzWs2fay8QXihw8c0Zwr2xXBgjo8EAAN/4MuUuAAnru1m0mlqyytFQqS0oyMWs5nafmlhap4z3oOV3HLBwJZCoBCuiZWjPMFwmQAAmQAAmQAAmQAAmQAAmQAAmQAAnkMIH+lZVSYsnlNgTUnkVFOUwvM4sGS8F9p05lTObgwh8W6bauCciYguZpRiig52nFd1Gx4eFiaFVVF709f18L2/Da+nprAHgPujW0TJgEsp4ABfSsr0IWgARIgARIgARIgARIgARIgARIgARIgASyi4Dt+88hntONd/rbxLFz5+R8XV36XxzwRojo+GPILQIU0HOrPrOhNP3KyqS0uDgbsppTeYRXE9xXbiPwHnQbVJkmCeQGAQrouVGPLAUJkAAJkAAJkAAJkAAJkAAJkAAJkAAJZA2Boh49ZFBFhbX8lpWUCO6sZUgfgearV2XX8ePpe2HIN+HQBkR0WKUz5AYBCui5UY/ZVIriwkIZWFmZTVnOibzCSryhqclaWXgPujW0TJgEspoABfSsrj5mngRIgARIgARIgARIgARIgARIgARIgASyj4DN+8/hZpcWgulvE9W1tXLqwoX0vzjkG3EvOu5Hp4eCkOAyMDoF9AyslDzI0qDKSh7ESXM9w0ocVui2AtJuammxlTzTJQESyFICFNCztOKYbRIgARIgARIgARIgARIgARIgARIgARLIVgL9ysul1NId5bAwhkDKkF4Cu0+cyCoBAgI6XP1370ZfBeltKcm9jQJ6ciyZkjmBsp49pU+vXuYPMGYiBC5avAf9SlOT4I+BBEiABHQCFNDZHkiABEiABEiABEiABEiABEiABEiABEiABNJGAHLlkKoqgaW4jVBSXCywMmZIH4G6hgY5cOZM+l6Y4Jtw2AJ/bDEJQk1TUhTQ0wSar+lAoFu3bjKsqkrwvwzpI1DX2CjNlqzEcQXJpStX0lcYvokESCArCFBAz4pqYiZJgARIgARIgARIgARIgARIgARIgARIIDcIFHbvLkN697ZWGN5/bg2tb8LHa2qk5vLl9L84oTdCCIOI3pP3oydEND3JUEBPD2e+pTOBvmVl0qu4mGjSSKCxudmalXiriFyoq0tjafgqEiCBbCBAAT0baol5JAESIAESIAESIAESIAESIAESIAESIIEcIQDRAeKDjVBQUEBRwwbYFGm2trbKzuPHBWJmtge0n549ekhR9+7ZXpS8yD8F9Lyo5owsJPqJARUVGZm3XM2U7XvQa69cEbyDgQRIgAQcAhTQ2RZIgARIgARIgARIgARIgARIgARIgARIgATSRqBPWZmUWbLc61FYqARQhvQROH/5shyrqUnfC9PwJnhJQDviVQBpgB3jFRTQY8Djo7EJDLV4FUnszOVoAjbvQYeLeFi5M5AACZCAQ4ACOtsCCZAACZAACZAACZAACZAACZAACZAACZBA2ggMqqyUIkuusnsWFUkPWg+nrS7xItx9jjvQczGgncK1e3fedZyR1UsBPSOrJW8yVVlaKpUlJXlT3kwo6OWGBmtW4hDPIaIzkAAJkIBDgAI62wIJkAAJkAAJkAAJkAAJkAAJkAAJkAAJkEBaCBR06yZDqqoE/2sj9OrZ01raNvKb7WlCcNhz8mS2FyMw/+p+9B49xE6rDXw9I/gQoIDOptGVBOChAuMZQ/oIXGlqsmYl3tLaKrX19ekrDN9EAiSQ8QQooGd8FTGDJEACJEACJEACJEACJEACJEACJEACJJAbBIoLC2VgZaW1wpTTGtAaW6+Eq2tr5dSFC2l9Z1e9rFu3bkpERxtmyAwCFNAzox7yORcDKyqUlwqG9BBovnrVqseTC/X10tramp7C8C0kQAIZT4ACesZXETNIAiRAAiRAAiRAAiRAAiRAAiRAAiRAArlBoLxnT6nq1ctKYWANWGLpbnUrGc6BRPedOiWwCMyn0L2gQAnpvCqg62udAnrX10G+58DmmJbvbL3KD2nbppX4pYYGaW5pIXoSIAESUAQooLMhkAAJkAAJkAAJkAAJkAAJkAAJkAAJkAAJpIVAn7IyKbMkchfROjgtdei8pKmlRXafOJHWd2bSyyCgw/IUBzcYuoYABfSu4c63/jcBHKgZSjfuaW0Sl65cEXz7NkJ9U5M05NmhMBscmSYJ5AoBCui5UpMsBwmQAAmQAAmQAAmQAAmQAAmQAAmQAAlkOIFBVVVSZElwhPU5xcz0NYB8ct+eimpRYaGySC/oxhvS09f6Pn4TBfR0E+f7vAgMqqwU9AMM6SEAkbupudnKyxpbWqy6iLeSaSZKAiRgjQAFdGtomTAJkAAJkAAJkAAJkAAJkAAJkAAJkAAJkIBDAAIjLPVwl7SNUFZSInZStpHb7E9z/+nTUt/YmP0FSagE6n70Hj3YBhPiaZIMBXQTSoxjm0BFSYn0Li21/Rqm30YA3k9sjT0tra1WXcSzEkmABLKLAAX07Kov5pYESIAESIAESIAESIAESIAESIAESIAEspJAj8JCGVxZaSXvEOd79expJW0m2plAvrtv92sTaIcQ0YtpjZqWz4YCelow8yUBBOD5ZAjduKetneC7hxt3W+F8XZ2tpJkuCZBAlhGggJ5lFcbskgAJkAAJkAAJkAAJkAAJkAAJkAAJkEA2EoDA3bdXLytZx33UPYuKrKTNRDsTOFtbKycvXCAaHwK4FxkW6WiXDPYIUEC3x5YphyMwuHdvfu/hkMWKXXvlirRaugcdabdcvRorf3yYBEggNwhQQM+NemQpSIAESIAESIAESIAESIAESIAESIAESCCjCVT16iXllqzEYfXLO2jTV/0HTp+WOrpvDwSuDnb06CEQ1BmSJ0ABPXmmTDEagcrSUqksKYn2MJ8KTQDjT3NLS+jnTB5A2o2W7lg3eT/jkAAJZA4BCuiZUxfMCQmQAAmQAAmQAAmQAAmQAAmQAAmQAAnkLIEBFRVKTLQRSoqLBW50GewTgGXezuPH7b8oh94Al+7FRUXCFppspVJAT5YnU4tOAAe4Blm6oiR6rnL3yYbmZmloarJSQKRt6451KxlmoiRAAtYIUEC3hpYJkwAJkAAJkAAJkAAJkAAJkAAJkAAJkAAJOASG9Okjhd26WQFS1rOndLOUtpUMZ3GiF+rq5Oi5c1lcgq7JOlo+RPSevB89sQqggJ4YSiaUAIGhVVX0NpEAR5MkmlparIncSPtyQ4NJNhiHBEggxwlQQM/xCmbxSIAESIAESIAESIAESIAESIAESIAESKCrCRQUFMiwqior2YAwWUbXuVbYeiV6rKZGzl++nLb35dqL8C3AE0MR70ePXbUU0GMjZAIJEuhbVia9iosTTJFJ+RHAt3/pyhUrgNivWMHKREkgKwlQQM/KamOmSYAESIAESIAESIAESIAESIAESIAESCB7COCO8oEVFVYyjPulSylaWGHrleiu48el+erVtL0vV19U2HY/Oq8eiF7DFLqis+OTyROAeA4RnSE9BC7W11t70YX6emltbbWWPhMmARLIDgIU0LOjnphLEiABEiABEiABEiABEiABEiABEiABEshaAnCx3qdXLyv5x92zEOgZ7BO40tQk+06dsv+iPHqD03678wqC0LVOAT00Mj5gkQAOc8GNO0N6CMACHX2AjVB75Yq08KCYDbRMkwSyigAF9KyqLmaWBEiABEiABEiABEiABEiABEiABEiABLKPQFVZmZRbshKHeA4RksE+geraWjl14YL9F+XhG9CO4dodVxIwmBGggG7GibHSR2Bw797Sg9czpAV4XWOjNLe0WHkX0m5sbraSNhMlARLIHgIU0LOnrphTEiCBNgJ9yspkwdSpUlFaaszk+LlzsvfkSdl+9KjxM7kWMSw3LESPVFfLzuPHZb+BhcEtEybIXddfr7C99cEHsmrnzlxD6FmenkVFctPYsTJ+yBCpLC0VWNZkY/nvmzJFRg8cmHid1Tc2qraA7y8XA+r/d2+/XUb37y8HzpyR/1i5Uq40NiZS1FsnTJBJw4dLgaElyuUrV9T3uu3w4cTykEhBIiYCtjeMGCEThgyRXj17qoXx+r17ZduhQ+L8VlxYKLiD06SPipiNtDw2tE8feWr2bOlfUSEfHDkiP1+1KtZ7nf4Y/fjLGzfK1kOHYqXHh0nAIWCzzyNlEghDIOy8c/KwYYK58LlLl/J6PeDHGOPQqP79pamlxeo8AuNciSUrcbhvh+WfO8y69lq5bvhwgdU05qSHzpwJ09QY14PAwepqwbwzW0PU/iBdc9Nu3bopER3zXFvhsZtukglDh8rZS5fklY0b5cT587ZeZT3dVAJ62LHCemb5gowlELVf8CpQ79JSqSgpydiy5lLGGpqbpaGpyUqRMG/AHwMJkEB+E6CAnt/1z9KTQFYS+KuHHpJpo0eHPpUNpz51DQ3y/sGD8tLGjXLs3LmsLH/UTP/NJz6hNo/CBnA7f/myvPPRR/Lypk2+wtxXHn1UiV0Iu0+ckK8tXBj2VVkV/5pBgwQbDxOHDeu0ufHhkSPy9y++mDXlufuGG+RTc+eqjRobAYLut156yUbSXZ7m3PHj5ffmzZPSoiK1cPvFmjXy5tatsfN128SJSpgvKSoKnRY2v3FgAd8rxOZsCybfFvqb60eMUOPA5YYGee7dd2XFjh3ZVtT2/H76llvkvqlT1cY/xJ0fLFmiDkNEDd98+mkZPWCAejyXv7+ofPhcdAL3TJkin5ozR7lJhlXGM8uXy+pdu6InyCdJICKBMPPOz95xh9x53XWqj4UrzmUffig/W7Ei4ptz77HZ48apOQc2+zHvx6G0b774opXDeEOqqsTWXc9lJSWe68M/uOsuGdB27/qOo0flxQ0bcq8S01yibD6UHqU/6Kq5Kfos5VkhYUtWzKE/c+utUl5Sog6oLnn/fXl9y5Y0t6LkXpdKQA8zViSXI6aUbQSi9Aupyoh9FWfcyTYW2ZZf7H3AaMNGQNrYa2AgARLIbwIU0PO7/ll6EshKAt/+zGcEVhJxwvm6Ovn1mjVZLbiELX9cbthQO3b2rPxs5UrB5pM76AI9Did8+dlnw2Yxa+LjJDsE5yqPOxxxQhUW6HEtSNMJI45YG5RPtJtN+/bJ/7doUVDUrPwdVuJYcEPoxgbUq++9JwvXrYtdlidvvlkemjFDCmNsmMHd2PLt25VVfLaEOyZNkqfnzPH0MALRAwd5IHz82YIFylobAW1s+Ycfyk/efjtbitkpn39w550yb/Jk9e8Q0H/45puxLCT1/j7bDvRkbSXmScb1vgmbVRAh380TjzN5UsVZU8ww8073IVL2ix2r2T3nSGIc8mpIsKod1qdP6EPQJo0SacMLlFf4H3fdJf3a5gwHT5+W52J6eTHJTy7HwYF0eF3K1hC2P8iEuSnWAxDkkjp8Muuaa+SptsPTzVevqsO/r733XrZWqbr/+GJ9vWf+w4wVWQuAGY9NIGy/EPRCjEnDY+5ZBr2Dv39MAN8/7kG3EVpaW6XWp2+x8T6mSQIkkJkEKKBnZr0wVyRAAikI6MIALJ2XffBBSl44WT1x6FDlYlvfWMHm0L8tW5Y3rm3DcMNpd4qwb9oAACAASURBVFgv4m94v34dLKwPV1fL95cs6WTBnymL07988EGZMnKkmkT/YvXqxDf2YYHwJ/fd136iGKdS4dUAFngb9u7N2m/XxF047vGCxUKvtrsrYeUc5O7vYl2dLH7/fSUKJh2Q56fmzFGu81EH//jaa0m/IjC9dAjoOJSBTa0zFy/65gduaccMHChjBgyQPuXl7ZvTaJ+vb94sv1q7NrAsXR3B69uCyLF+zx7ZsG9fB0u4v3vqKRnbduUA3LY9v26dLNq8uVMRMqGNmHClgG5CiXEygUBXCug4rHT7pEnKghiHlXA9QTaHbOmf0sE4Cosw807M22BlDa8lOHS1dvdu5emD4WMCbk9EJ2pq5Duvvho4xwvLDyLgkN69wz7WIf4jM2fKjWPGCDa1V+7YoQ7QIUBYLPG5W50CeizknR7O9vvPw/QHNuamcWqjqLBQCemm1zv5vYsCepxa4LO5SCBMv2Ba/kGVlYJvlsE+Ab8DNHHfjDnjhbq6uMnweRIggSwnQAE9yyuQ2SeBfCQQ1bIOAhPcE84YM6Z90QkXuV9//vm8wBiVGzYOwA3iXKqNxzAbmbaA496qL95zj7rjEgHWtzgkkWT43Lx5yg0oThVnkziZBIN08A2Tz6RFxzDvduKmQ0APa+X5ydmz5d4pU9rdv2PR969Ll2b8YaEw3xb6pQVTpyordNyL7iWeo44yoY2YtKuk8xm1vzfJK+PkN4GuFNBzrV0n/d1nc8uMwiLMvBPzwsdnzVJ3fB88c0Z+s369lYN92VwHD0yfLhDVcAB1ydatVq6Agbee/uXlsTD9xYMPyoDKSpUGDnL+pG2eD5ECrq69AgX0WMg7PYzD1LWWrP2Szal3amH6Axtz0yTKqO5H79EjsjcHCuhJ1ALTyCUCYfoF03LDW2G5j2cU0zQYz4wA5i6wRLcRIM7bSttGfpkmCZBA8gQooCfPlCmSAAlYJhBnA7VnUZF85ZFHZNzgwSqXsI798bJlsvnAAcu57vrk43CDy3y4TB7Wt68qCCwPvrd4sdq4ckKYjUxbNGwLvGg/X3/yyXYO+XQAA3Vmm2/YdhFlwz3sO4LiZ6KAjjzDMv+BadOUC/jW1lbl9vzfly8PKk6X/W7r28qENmICNel8xunvTfLLOPlLgAJ6cnWf9HefXM7Sn1IUFpkw70w/qex+I7yCVZWWxiqEn4BeXFTke080BfRYyDs9/NGxY3khJtiamyZVG7BCh4heHMHClQJ6UrXAdEjAn0BpUZH0i3lojHzNCNQ1Nqrr9GyESw0N1tK2kV+mSQIkkDwBCujJM2WKJEAClgnEFQYeufFGeWzWLIE7algQwwXoCxs2WM511ycfl5u+aY67lWG9AxeqTsiEjUzbAi/cl3/x7ruld69eyoXskvffz6t7FG3zDfuVRNlwD/uOoPiZKqC7N/0OnD4t//uXvwwqTpf9buvbyoQ2YgI16XzG7e9N8sw4+UmAAnpy9Z70d59cztKfUhQWmTDvTD+p7H5jEtZ4fgI63Lf73Q9NAT25doNrc/QD1MmlnHkp2ZqbJl1SXL0Gi3TsbZgGCuimpBiPBKITwCGXYbwHPTrAEE82NDUJxicbAeI89j8ZSIAE8pcABfT8rXuWnASylkBcYcCW4JXpQONymz56tHzhzjulorRU3R+JOwd/8vbb7cXOhI1M2wJvvrYdp5Jt8w37DUXZcA/7jqD4ttpEEiLVl9rufEUZcAc97nuF14RMDLY4ZkIbMeGddD7j9vcmeWac/CSQRN8UlVyuteukv/uoXDPhuSgsMmHemQnssikPuHalxMfNumk5/AT0Xj17+t4LTQHdlG5wvPOXL8uxmprgiDkQw9bc1BYaCOgQ0iGoBwUK6EGE+DsJJENgSFWV7+GuZN7AVECgsaVFrjQ2WoFxpalJ8MdAAiSQvwQooOdv3bPkWUQAloQ3jR0r44cMUe54z9XWyodHjsj2o0ezqBTJZTXuBmrcxfC0UaOkrO0uo+arV2XX8ePG9yhCgEQIU3e4jwn3/eK0P0SwqCEutyDxNImNTLiKx/2UOK2LgPKGYRWUx6jsnOfith0nnThtCGmkahO4q35oVZVyrYh7Po+dOxe32O3PJ803LocoG+5eMNDH3jBiRLsLxDDfdVJtwp2vJESqID743gb17q2+MfeCE3WNdmbKwomPckRpe7Y4BjFI7OOImVDS+YzT36Pe1XyjbQMWG+X7T50yLqHfOKd/Z7inbsvBg4Fp6u0KVgXbDh9OdHMkypiM7wbXmew5cSLUmIz+7kJ9vTFLpy8HJNPvMBCoQQR9HPZ6b5y+KW7bitOu9aK7+/ywcw0vjFHKlvR3b1C9EnfcjdL+U401Tp6jsEhi3mnCLG57SWqsjTvOmpTVJI5fX2bCaXDv3qGsZL3y4yegwz28X0gloOPudPS3jvVubX29mj/HCVjLOPmBtzOMobat1/C+4X37toun9Y2Nxpbi/SoqpE+vXqrc7nzit4GVlWptBu9bm/bvF3g1ihOSHttN2l6U/NqamyY1hviVCS7dMb+/dvBg6d6tm5qXHz17Vk6cP9/+SLoEdMwne7dd2wCB6yOsOUIKUfD8hr0QlAXhckOD2gvTA8qIe4q9QtixwtY4l2os0Mdmk3m3Hj/MHCbVHoI+/4uyljP5xpBv9DFh9nfCzp+Rj7hznVRlCcsQa+xexcUmeDrFwXpjQEWF+nd8P1h7wNJaDwMqK5Wb+H2nTnX6LdJLs/QhrFnqGhqs5B5tFlboDCRAAvlLgAJ6/tY9S54FBLBQeOymm2TisGGd7raCBfDZ2lplBbx469ZEN5QzHU3cDVTdhTs2F/5j5Up556OPUhYbC+h7pkyREf36ddr4wQIDdbFm9255edMm37p4es4cuX/aNOnevbt8cPiw/NPrrwfW213XXy+fnD1bCfb7T5+Wb7zwQuAzfgWJyy1IPA27OHXyiUXI47NmybTRo6WytFQ+Xhr/d8AiG4cHXtu8WbYdOtSpeP/r4YeV2IPQrVs3wUaYI8BjsovNHj2gvlbv2iU/W7EisKljQ+avHnxQRg8YoOIi3aIePVQe8Q0i/ata+vi3jfv2yY+WLu2UdhJtCImiHv7w7rulb3m5nL54UVkVHz13Tp6YNUtuGT9eyjWGSd/RHtQGAoGKSBwOd0yaJE/Onq2sKxBgYYH6RkC9oj5w37ce8G3iG3cv1GeOHSu3TZyo2g6sltztzvmu3/rggw5XFbjLaGtzLY5I5eQxlSABlp++9Va1oHf6FtzThn5q+pgxgv+PAJprd+9W7cwdbhg5Uh6cPl1tajl14sTBcxfq6mTLgQPqugf34Z+w35Zf20I9rd+zp90bRpJtJFV7xibTH997r4zs31/difbuRx918Mhh8i3ocaKIR6neEba/R31gbJwzbpzqW5w+1HkHNg1Qly9t3JjyUM4X7rpLfVcI+HbQz6KdoH+CoIBDgAjo13+xerUs3bYtVLtCfeNQENL2ejYM98/ecYdgjEXAHODHb70V+Dja12/dcosak9G3/OvSpUabgF959FGBK1hsoqHcyL9XwLf0wLRpct2IEVJaXNyhX7I570P9o47mjB/faRx294Vh+6Y4bQvfxaxrr23ngP7esayDKOW+6xCMsDn/j6+95sn3genT5faJE2VwVVUnCz0c0MCzmGvsMDygajJ/OXTmjLy4caOav6Srf/Iap+LOYZHm7HHj5PfuuEO1f2f+EeTKGfPeJ26+WY0R+jw2CRZh5p34tv7onnuUqHTm4kX1vQdt4CfRXuKOtZirPDRjhhpr3O6Z0d6xWbz9yBF5c9s243br19H9xQMPyIyxY6WpuVle2bTJ83orpy9DHFx/hXhefbzzDue7Qly0FYydjggW2OG2RcAa4fqRI9v7gR7aPB99gDPPxxpAzVtaW+VQdbUsXLu2/RVeAjpEc4xXaBNui130L/h2V+3caXwQFendfO21qozO3NTJgNOPvrd/v+AvqQDRHN/lxKFDU85lse7Ee71E/CmjRqmxEN/oqQsX5IX16wWH3G6bNEmtOdxzZNP5cZg5Y5SxPWhsQR1ivoBvY8X27R2y49cf2Jqb+tV3UBlM5156+ugvUJ/uuRz6CxwOwTp10XvvyZSRI+WpuXNVvUN4enPrVnlNu5otThuFOH/H5MkypE8fz30TeDHAIUrkw09MR77unTpVbhwzRqrKyjrNS1G/x8+dU3W7fu9etQ5MQkBPcpzTGaIv//y8ecqTH/qn773+unI3/elbblHrLv0ee1VXdXXyzs6d8vNVq9qTSbU3iLby3r598szKlb57RV57COiX0WbuvuEG1Wb09bCTj1W7dsnz69dH3oNyCvBXDz2k9nvQRztrhKB29vVPflLGDhqkxiVnzPF7BmVA24fFt7tP19elr2/Z4tmvm8wTojC8VF8vWw8dUusWt/jtVRbsN946caI6AONeX6Odn6ypUWPT5gMH1Bx5wbRpKh4OyfzbsmVG7wjino2/gw3GLhsBfaSttG3kl2mSAAkkT4ACevJMmSIJJEIAE9mHb7wx8LQiJoP7Tp6UH731lvECP5EMdmEiYYUBPatYqH7lkUdk3ODB6p+PnD0r/7RoUYcT2e74f3LvvWqRGeQODXVx7OxZ+dnKlZ6bWJ+aO/djAb2gQC3yVu/cKT/0EFqd9+Od2DzGBi3CiZoa+c6rr/rmNahK4nBD2pigY+GHjVOv+7/DbGQ6ecXG4ifnzGk/mZ6qDNj0Wb59uxJDnYDNqj9bsEDgEjJMMBWW3YKxyTvQpv76uefao6LNJdWGkKgu2OIACMQYLPYnDB3aSQRO+t7rOAJ6EhwgeN19/fXqoIRpwEL1uVWr2gWrScOGqc2KUQMGdOLllSa+1U379sm/vvWW58ZBJgvof/nggzJjzBhVrJPnz8u3X3mlvf/QRTCI279cs0YenjFDhvbt24kLNl3dgtTvz5+vFvcm9y066WOx74Qo35ZfnUMM+efFi5WFVxJtxKRtud8T10V+Vwro+CY+e/vtnnXvZnG+rk5+vWaNrNixwxOTPg7AOgib9l5zGfTnOFjxqmuz9ndvv13mTZ7cSXxwvwxjEDajfvDGG5E39FJ9H35t4MsPP6ysWhCwAbjsww/l35cvT9lk9OtPsOH78saNnsJUV837TOsffSGYw0LxoenT1WEIjEE4JPGu9m3rMEzTxjNebeubTz/dfoDN5LtUc6Xz5+WbL7zQ4dAOBK3PzZvnOU6608Um9OItW1T7TBWwSfvYrFlG8xfUOw7ZYAMu7hhmygHxkhh39feFPTyBZ/36tiT66jDzTn2sTvUdIs9Jtpc4Yy3YId/OwaNUdY9vEf3yf73zTpgm0iGuvk6At49vvfRSp7T0OJiToy836bOra2vlmeXL1cGjsOFLCxaoOgkTMCY/++67SjBEcAvoZ2prVV8exBYHAdEfwLIvVcABFZP00I8irZc2bIhtkT524EB1uNtZJ6bKH9aop86fV3NhHAzQw+2TJql1BNan4PXG1q3qMBUOGqWabSPNnceOqTEwyNtV0mM75raYyw/s3TtwLu81X/DrD2zNTb3qJu746E7TtN9CvaEN4HDsJ266KVEBHZbiqBcc6CgIcCOPfJy+cEGeX7dOHQLSw+Thw9XBK1jWBq34cJD9/UOH5D9XrlQHu7xCmLEiyXEu1fj54oYNMv+669QBHr+g7xdhzwSHnCHA+wUwBcvvLloUuGYN2kPQ34F0TY0/UvVDYfeiTPcdMNfBtWXYO3MfAPbKD/o5GL1ASNeDyTwhzD6Mm+HeEyfUuJRKREd/jMMnJW0H2f144vAYBHTsieBwBsLFujr51dq1am84X4PfIZq4PFpaW9vnE3HT4vMkQALZSYACenbWG3Od4wQemTlTCRlBEycdw+Hqavn+kiWBC9hcQBd28u2UGRsMWMBj0Y3JNTbQYDnht0mKyTisMbCIcxZvWGxAlARvbKpAwMUGBk5GO3GwSfTTt99WG816cKeX6v1YBGMhgBOoCLAwgcDlZ7VmUq9RuTlpY/P5zuuuUxN1L+vBMItTpInNZywEYWWH4GzuYGMJfOGKCpbfutUNNkFgPQ6rPyfgUMLc8ePVxg/qFYttx/IDG3Vw86YH/DesEWC1ahJg8Ty17QAFNtrgxhDvgniChbq+CAIXbGA6lg5JtyHk171wg2CPE8pof1hoY1GIk/0QEZAXL6t9k3J7xTFdyLqfTYoDvounZs9WdYwA62mclkfAJi42YsDACaijvadOKQHdcVGub+YjHk7/w4LheE2NOrmNgO96wpAh7e43sUiF0Ldw3bpOWDJVQMcp+j9dsEB9RwjuQyP6BlHN5cty+coV5ZYaAd8Z+jf8QSzDJrluZfjFu++WuRMmtG9SOJZa6BvR/6HfQr+ob2zi1Pav167t0IeF+bbc4PW6x0b5D998U1kTJtFGTL4PHCCYh/6wLbKeB5Pn3XG6SkB3H9RCXeJakg179ypLNMxDcOAM1kR92ixTUJewiPES0fVxANamcDvoXHmCbw2csMGDjbjX33+/wwaf3q7wFeO6GlgVYUyouXRJtc+brrlGeY3AwQ3EQf/2Dy+/HAW5sriHAIq00I//Ys0aZYHlF9zfFOLh+/j6b36TUsTXhUJ8H99bvLiTW130a/dPn97BhTA2xnAIAeMY+jwI8bBiR504G+DfX7w48qE65N8918C/pZrnoE/FQRXHm0AqAT2JtnXLhAntlpHIm7o/uW1TEZtkGOv0gHEAcwQIQE5wlxH9G+oN4gEOJiJgrgEBCdZy+KaRjp8FLuJj3oG2o3vqgIXRnpMn2+ccfcvK1EEtJw6EeRyeuHbQoFhjmGljT2rc1d+XpLCQRF8dZt5pOlYn3V6ijrV6n+D0hxC14b4VbRhrGvQHehtD3/zT5cuN57futmSyTtDj7D5xQn076EPRvg+ePi1n266aKu/ZU8YNGdLe/vEu5D1IPPBq37BYhGU3PEAhVPXq1W6Vh7nLxStX1HfrCCcYxyAiwdLWCbqAjjkP8oc5Pfp+HDB0Nt3xvWKsKdbuacfcEIdV/Vyw45AY1op4v2PlC28WmFfWXrki/cvL1eEduFfHOxEH/egvV682/Zw7xYNb9U/MnNnel2CeivdhvMQ6AOLlsD591HwMoqbDBnWmW+Yj4Q4C+pUrcuHyZXWgDgHjNcqP+QC8hGEsguDnHJ4MEuyQRtJjO9rCZ269tcPBAXf7wxwRfW1ZSYlqG+5DM6n6AxtzU3cFJjE+6ml69ffuuTnGbczN+7etoY5WV6v6RFtPwgIdaUE8v6ZtTYr8IV18XxhrsT7D1UD4DtB+nTb50bFjgrmME/AtIR20WwRlOXz5shq3IfxXlJSoucuI/v3b+wHH+8x3XnvNcz4WZqxIcpzzGz+xX4D5C74lp54c9/pYt2G+6Xxj6KMg9OI7VVdrtbTI4bNn2/f8MNdAP+zMjTA+YA6EvtYd3HsIeKfjZQ9zbszbHY8AinFbn4V0UqVr2pGZjDF6Wqb7Du4+But6rAkdIRkW6WhXw/v1a7f01w9fO+80mSfEZbhm1y5ZtHmzJzIYq9w3dWp7XToeALDXg34Y66lBVVWq/SvPEW39vrNfSAFd1Jjr9kZo2j5TxXM8GCSRFtMgARLITgIU0LOz3pjrHCaguwUKU0xMFOBC/F/eeCPMY1kZ1715s8zHFapTOLi3wylvbF44G5lYrEAUSuXG23FF62yIQFSAMO4+ZY9F6+/cdptyn+1YMmCD4lsvv9xpEefemIOYAFdLbrHdcZHoLPpf37xZnSiNE8IuWvR3ucVuL2v4MItTdzt3Npbd1ojIg2Nl4JzQxkLyV2vWyBIPocN0oRWVo8nCSk/bRhvS84DvHhsSONSAzTq4iTV1PRuFQVS+Njgg/1FER1yL8dCNNwrEjrdTXIHh/laxcP3qwoWdvumwbcKUe5QNHCdt90YaNj2w+YINYCfo6eN3/W5LHCrysyaCK1VsFjsbO4j3zIoVnu0O10/cO2VK+0YANtFgye6VdliOpnVvGs+0Xpx42Pz8/Pz56oACvsGNe/cqK/ioQc8nLHFf2bix0+GfMGnDqsjpMyHC/v2LL3Z6HHfR/un998vItoNaqB8cNvFyL+tuU35XiujjAMZZtBNs5i95//2U183o7QobQnAX+Z/vvOO5EaqPRxA0glw6+nFzezDx8rSgP6t/M86/B10DA25fffxxJTgjwGUpPEHoQXfxjLaEQwE/efttz/vV9U13xDV1genHwHGn6VxLYjLPUd54unVTooSfgG6jbaEMUeYx+nwKm4twQ+p3GFHfhPVzUe4WPtAGcZgEhxydg1p6X4yDgqhjzPf+z5tvdjg8Yat/wvttjLtRxiXTMprG09tymHmn6RiTdHuJMtbi+8G3CQtgbNruOHJEeaxyX4UCFhBUMCbj+g202X9ZsiTyoRqT70uPgzmoc5DJq8+CCIR6hWCGgPk7xgIcXokTvO5Ax8FZXfR2p68L6PgN/eeBU6dk0ZYtnazKMP/Dgab2e2ebm9V80WtshAt4HL7B+g9zqQ8PH1aHdL3EdhyCwsE7R/iA5w6IKVECLFdxsA1COQSvd3bs6HBgQE8Th85wGAkHD3AoDd4w9KAL6Opaqm7dlDCDeY37oBwOVsICFlc5OF4BUglrSY/tXgdccNgM3sm8vg8cMkBdIo+I47Q90/7ANJ7D06QfszE+OlfSOKJ0qrk5POLB1bVyGd42lichoMNIYSbaZNtBEriZxnrCa12KfRm0DYju8E6FdT0C/vv377xTHf5AwDwS34jzu95uIfxinQEhHfORVO0wzFhha5zzmkP6zbvd+y7oO3GACKI71nK6Ry8wwaESeJJyrNNN1qzquHlrq+o/ILjjkLM73DdlivIE4Bg7pNsbosm+A+ZkuNoOB3zQr+Mbx0Ey93wMZUP/gX2AqaNGqcPC/69rPm7yvXfYh4nAEMI9+qJql7cEuKlHe0Y5ENAHwwPe4vff72Sxjjg46INnUIeOZz4K6KLWzu7rG6OMsV7PXKivtyLOJ5U/pkMCJGCXAAV0u3yZOgmEJvAn992nFuJB7qo8B/W6OmWZ6xZjQ2ciwx/QN2/CZtWxcn7lvfc63Yemp6VPxvHvJhb++sZrqk1996LInbZudWLi6t2UgcnGmDstZ2MOGy/64QMvy/0wi1O9nWNxHHRAwL1h7SfemCy0THl5xTNZWDnP2WpDeh7wriTbSBCbKHxtcUBeTTaqgsqU6nfdQtXPsitMmwiTlygbOEgfbtwenTmzg4t65649x7oB8dwbOSbfob6pjzT8DgDp5XT3Z36CX1iOpnVvGi9M3Thx0T9iYxqbNBBG4wS3Z4Q4abmf9RPQYcGFAw4QRNG+cRAilbCBjSe4PXcsZnBPKlwg6kEfB0zbiJ4uxmjctY7rSlIFPe8mVuB+aeljkZc1iv7cV594QnmmgGiEQ1+wcEN+V+7Y4Xt/OryjYGMbcb2s3N3XyviNbXo+sKH51Jw5Sizys2g3aT/6PZ9R5jl4xk9At9G28L6w8xidlclhC70+/Fz0620GG5wQ4Lw2903qwFb/ZGvcjTIumZbRNJ5ffwPB6MvPPuuL3WSMsdFeooy16Dd+b948Ne+GuAHXxH7XZpi0M9M4Jt+Xew0GS+9/9HEXjPdCqINgB9EY/SVEWYwdcYKXgF5cVCRF3bv7JusW0DFuwBLbz6och3chUkOYR77fP3Cgk7tfWNGifjEXQBy45/USofRMYQ2IeRqEb4hncLnvl4dUjMAUh8AQYJXrZW1qylgX0PEMxAd46cJBc3eAJTrGHfe6zOvAkY2xXb8OLY7xgEl/gLKbxnM4mfRjSY+POKiCcck58BF2bo68xxXQYd3727fdpqzDESC0/mTZstCHebB+ufP669uvu0N/oV/d5m6PWJd8bv789sMcfgffwuxR2Brn3GMBhL7n3n3Xt2/XrwxCuVMZEOB3fW5ismZV9W4wh9HTxdwXV3HA00+UYDLG6Oma7DtAEIf3ThzYxQEDHDaDl6soweR7d+/DhGWIMR1XeLzvWjc+etNN6lAUxHDs7aAPhtciv4A1AAx4lIjeFiigi1qfoU5sBFi32xLnbeSXaZIACSRLgAJ6sjyZGgnEIoBFACbLqe5CSvUCLCSXfvBBSqvqWBnMkIfjCOgoAiaumFjD2ll3S6wXT3e5GrRgcZ4Lcpmsp+92zejcVwUrdt2tuZ8le5Sq0Ll5uT51p4nTrXAVpd/9nkqsNV2cuq3+TMsY5EIe+TdZaEVh5zxjsrBy4tpqQ+6FW9zT4GF4ROFriwPybbJRFaZ87rgmdxeHaRNh8uK2WsOmZaoFYY/CQmVdhAW1fgDLbyPNvZHjdvHulVfc0QyLEWwom7ryc1vg+rXXsBxN6940Xpi6sRE33QK628IRwvkPliwJLJreD3tZbOvjgJfnA68X6BvisG4zOQioj7dx3Bbr4g4OkXgdCkCedUES70PZcbAM42OqPhhWwBAn8E16xdPf73U1ihcv/Zvyu0s+sCL/78FAvS6jznO8BHRbbQtlCrv56hx6wLMmfRzi6QencC3F//7lL9txuud5cQ5v2BzDbI27toSFqCxM551I32SMSbq94L1Rxlo9r9gQ//GyZequU9vB5PvS40AAgievVGKKe20LN+7w5hUneAnoJcXFyj20X9AFdPS1sIR337usPwtRHOsxXNGFAJfruhcf/JtuBQ4Wr27aFHhXOkRleIjBGgv9J+5XhwvrsAEuruG+HwEWvrhPOWpwC+iphH0c+oaIgKCP3V7jZ9Jju3s+GecAmUl/YNpv6NyD5pw2xkd9zIo6N48roKOuMSeC+OccyNWvUjFtm//Po48qN9sIuJbrR0uXBorwOAjqXIHjN+8MM1bYGufcY4GXRyKdE6yRH5w+vd27YdAcRl+j+c0N3XsIJnOYe6ZMkU+1Hdp0X4VgWq9OPJMxRk/TZN9BKwtwGAAAIABJREFU54q+C16e9APjYfJo0i9EZjh3rvL6gLU8DifpHjRxGAseHHBNEYKflbq7LLCkx+GB9quNeAe62ueNcijNpJ1gnMc3wEACJJCfBCig52e9s9QZSkC3OIiaRSyiv/HCC1Efz4rn9Mm3c99bqozDlRgOJeAPLqj0O2vhctPtBgtpfe3JJ9W9rwh+brC83ol7y2HVhQDhCoIEFjxeQbdYVy6A9+1T97Vh08Z53su9e9RKinvwIJWbUuTJdHGqL8RS3S3tLqcuZsLSY/mHHyo3t3owWWhF5YfnTBZWTvq22pB74fbORx91uBM+TvmCno3C1xYH5DVooyqoPEG/6+X1a6th2kTQ+/TfvVz9hXke3wjugPuvd99VLqHdQU8fZXtt8+ZAyyl3/+bcOx6UL2z04k43iI1+1gthOZrWvWm8oDLY/l3PJxboOOQVZ5F+3fDh6kAFgpcFOtzOYrMGmy5Bbsj1ssMV9e/cfruyJsT4+7e/+lUHN4n6OGBqCaI/42ct78X/bx97TF3PYtp+vdLAhvzXn3xS3XmL4LehqbdhHPqCWOG4jPQTvvW08T16HVLQBfYwcw28G3WIEHUMSKJv9hLQbbUtlDXM5qtJ/+3VJnCvNOZnuH/V3Yb1+Qs26iHC4dqDqMFW/5RE3XrNYW0JC1HHc9N5p8n8zUZ7wXujjLW4B/Xz8+apQ6ymgljUNqg/Z/J96XFwL+tfP/dc4Kv1Z3BwGZapcYKXgN6rZ8/2O5W90tYFdFip/ttbbwVmQX8G97u7v3VdxPb63e8FsEAe2b+/qtt1u3dH8i4A973OOhXf6sJ16zq5BA4sYFuEDi7cW1tlw969HcQdPZ09J0+2ixN6X4k4GOO+rx3ES3ps19eBXu8zLa9Jf+CklfTc1Mb4mMTcHPMoXI0Gj3BRAq6ccDwiQPzDlYIQwMMEtCd8G7h6z5kzPfvOO4FJwO37H997b7v4uO3wYfnWSy91eC7MWGFrnAs7FujzDRMjGZO26nY/7rWX4gZukm5gJbVFMBlj9LRM9h30gwOmh0H98mtS1qgM4VUGayf0+yu2b5el27a1ZwNt/xOzZimvM2j77+3bJ8+vW2eE9UsLFrR7YKAFuqjxCesyGwF7GLbEeRv5ZZokQALJEqCAnixPpkYCsQjoE8CoCQW5MIyabiY9F3byrefduQsN7lQRvFx9ua0lvBZifjz008J+rk2dZ913yupp1jU0qPs0/e7pjFIfUQR0TPJrLl9W1hGY6PtZ7CM/potTEzHNq3zg9Y2nnpIhVVXqZy+hxWShFYWd84zJwgpxbbYh0zzEKaffs2H52uSAPNoSH5zym2yo26qPKAI6Ft1wJ45xAHcGYjPML0TZINJFGdONc7xfF12TOohgWvem8Wx8L2HSTDqfQeOk3g8HHfbSy6F/E3jOfYjCdBxw0tT7CL+DUX4cdWaw5sCBsyhBt8T2KpNu9aZbN+nuNd3CAfKhW5f7WWrq31SYuYb+/YY5dODwcXuCCfPuoHmOrbaFvAe1a73+9c3nsG5Hnfe453G6ZXfQHM+kLSb93duef0QZN0zLaBpP5xqmvwkaq220F+Q1CjO3pS3aGqy8YdGJ8d1WMPm+TOK486fXky0BHaJbqhAkhns9m0og1y3U/Vy8++XngenT1R28CHDjuyiCaDln/Hh1qBd3r+P9ECsxDqWyqvfLjy6gQxzAHe5bPa6lwWFvt7X8P3z60+133ONw2dcWLlSvsTG26/skYQ5ge5U7qD9wnjGN58QP6sdsjI/ffPppwX3gCHHn5i9u3KhEvlTeHNw8cRjk9+fPl77l5eon3C39z6+/HrqbQjuEG2vHShcH1F7fssUonT+//34ZN2SIiuu1FxZmrIjSZwfVu3ssMLmaI2zbM4lvEscN3GQtbFRJIedwSNNk38HtGai2vl71YVgXYE4fJpjwMYnjxfCP7r1XHWz2EtBxbcG8yZNVf47D029t26auhzIJOEyFK0cQKKCL4oc5k42A79aWOG8jv0yTBEggWQIU0JPlydRIIBYB/Q6fqAlRQA8mp+4gnzv341Oera2y7MMP5d+XL29/0GSy7vcWE6FIfxau/HByfESbuzL8ZnIXcXApO8eIsukV5j2mi1OTRabfex2LQ/zu1dbj1J1JWU0XTXHyEdSGTPNgUp6wccKWK2x8PT9BHBA3TlvCt4cNyElDh6oFLTZf4a2iyOUC3clTUsKvKfMoGzimaSNelPSj9iFuKyUvsTNsuzate9N4YdjZiJt0PoPqSn8fNnNMT9TDPSdc+ONbSUJA1/sIiADIx9WrV40Qw6MB8oIQR0DXrT29vnP9HnO9zLrbVK/70/V7I/3cZOr1hLKb3q2H+3NRdnjUiSKgJ9U3e4nIttoW6jmoXesNR+/jIPyAL+Z8JgFs0b7c5dPLZuphIdX7kv7u8a6k6tbrW4gybpiW0TSeztN03olngsYYG+0l6liL59RaZc4c5TnLCWjHOGCLK11w7zUOvsBaOKlg8n2ZxHHnx7aADpfwsNZPFZIW0Ef17y8P33hju7UsvhfT/gXjJ4QShKgCOvqoJ26+Wblx16/tQT5wzciZ2lrlQQ2idvXFiynZ6AI6DntB0IerfXdAf7j/9OkO/+z3DdoY2/Vv1ESATFXooP7AedY0nhM/qB+zMT5G+SaRX31u7u7v0b4gpKOtBoXxQ4Yoj0bw2oKwbs8e+c+VK4Me6/T7gzNmCA4yQbxH/f5q9WpZb9i/wTPSzddeq9KMOze1Nc6FTTds2zOJbxLHXTGZLqAjv/rViE7+MZ9GXwi37riOB1cvbT96NGW7NOFjEicVQy8BHQdu75g8Wc07YUWPu89Nr215/OabZebYseqVFNBFraMwjtkIDc3N1sR5G/llmiRAAskSoICeLE+mRgKxCCThwl0//R0rMxn8cNSFol6kVJaUcTYfo0yq1Sb7tdeqe8MQIAz/0+uvJ25lkgS3VM3CdCMzaHMhzjvi1J1Jkzet3zj5CHpH0O8m5YgaJ2y5wsbX82VSzihtCVZDn739dpkyapT0aNvANOFBAT2ceKUzNWkHJvWtp2la96bxTNqAzThJ5zOov9ffF7VcXpbrpuOA805324iSl7CW617vSHX3se5mXXfxrltxu++b1K3vUrn6juIZxp3/MNbjftzDHEDQv9UgAT1KfeIZP68IQe1af18ULx7u/Lot15P+TpNOD/k36W/96iWoHw4rAOA9pmU0jafnPUx/E6ZsUdutl6eDKMyc9+NO4YdnzJChfft2EEn1/EFo2nnsmLywYUNKL1EmZTL5vkziuN9lW0DHIWjHs5hfOW0K6CZsveKEtVx3pwGRE9fjQMB0DpO54+DQBSwyIR7BQt0r6AI64r6yaZPg0Jc7XKirk6MuDwgmAnocPrqL6TjfkjsPQf2BE980nhM/qB+zMfeK8k26xwq/NQ5E9GKfg8VOmd0COjxgPfvuu6GrPY6ADtfvOBTtzB/ieEeK0s6C6h35Cptu2LZnEt8kjrviskFAR57vnzZNFkydKn3Kyz3HS/S3OIC25cAB5eXRyzrdhI9JnFQMKaCH7hpCPYAxDwcnbITGlhbVhhhIgATykwAF9Pysd5Y6Qwm4XWqGzSYmhnD382ODe93Cpp1J8aMuFPUypFroxNl8NLGa1fPhdWIW9QgXfN9dtKjD3bJx6yAJbqnyYLqRabLI9HsPLdCDrajitpNUz4f9NsLG199t8i2FbUvuaxPwrV2qr5dD1dXKUgcn1BGw+MLmYe/SUvniPfcIRHcK6NEFdFqgB3+VYdtyUIpB/b3+Plhn4E7vsOFYTY3sP3Wqw2Om44DzkHtjbsWOHZ6Wb6nyBosAiMi4viBq+NTcuWrzDdYfEAn+delS2XrokHJDi7s9B1dVKe8wL6xfLy9v2tT+Gt3KXBfXdVezenru/On1tH7PHmOLEyed5qtXlbvUsG4qk+qbgwT0JNsWyhzUrnW++mb1+bo6eWXjxtBWKeCqWyzRAv1mQduG9aypC3vTvs00nl7HYfqboE1vG+0FeQ0rmnj1YVgf4u7ksQMHysDKSsF93267UFhcQfh89b33onaDRt9XmG/QyYhtAf2Z5cs7WOp7AbApoEMQgSV5WPf6GFMwhpp6gPGrWIjnmGehnQyoqFBW8RjL9ID57pHqaln8/vudLNJ1AR3CA9qRMx/W04BVu/teaxMBHfPnJMb2XLNAT2p8jPJNol5TWaDr9Q4rdIjocK3uFWiBbnZQLOxYEDRmuevCJL5JHHe62SKgO/meMnKk3HTNNWq87F9RIVj7u8dLzO0goq/aubNDcU34mMRJxTBIQMd4gD540759RmM5LdA7Y7pYX2/ELmwkrLlsifNh88L4JEAC6SdAAT39zPlGEkhJQN+MDYsKA/ozK1b4njAPm16mxo+6UNTLk2qjzn2QAaf2//G114xwhFkcQSD89K23tltN4EQjJvlYqELAW71zp/xw6VKj95pESoJbqveYbmTqd4iizf50+XKBcGASgsoQRxQweb/poslmGzLNg0l5wsYJy9cmB+Q97Ia7ficxXG1u2r9ffWN+wpvJpoGt+gjTl4StR8SPkr5+zyI2V//3L39p9GoTRiZxTPvwKPGMCmIxUti2HJSVoL5S74fD3IEe9F7TccBJR+8jkrAkD8qf3+/6HYr6Ped6n+Hlpl3/vbq2Vr63eLGyAv3LBx9sv5MwlYt1/ZuKYkketbw2+2ZbbQtlDWrXOg/9EEPYO9D9uOr318Z1IRxlDDOpb5t1G2XcMO3bTOPpDML0N0FjjI32EnWsDapnXEFzw4gRMvOaa+SagQPb3YF7uS4OSkv/3eT7MonjfqdtAf1nK1ZISVFRyqImLaAPqaqSx2bNksrSUnUH+fsHDhjf1xymTqLGxZh27eDBMm7w4PYDF5j3fnD4cKdDFu470HH3NOK5w/GaGqm5fLnDP+t3oOvzQhtjO9x7f2rOHCXmQpR/bfNm+fXatZEQBfUHTqKm8Zz4Qf2YjfHR5txch4tDGbBId3vvGlBZKX98771KrETYffy48qQXNmA+9eD06dKjsFCamptV/S7dts0omT+7/37liQEhG+5ANzmAFrbtmcQ3ieMGbrIWNqqkkHM4pBl238ErH+iLrh8+XGaPGyfD+vZtv5bgyNmz8k+LFsmJ8+fbHzPhYxInFUMvAX366NHyyMyZqm9z9gBxlYZJ+IO77lKHBRDowv1jYvCkYnZhkwnh/47T0ubRJdxTjE0CJJArBCig50pNshw5QwATxT+8+27pW14eqkyYJECExOZtrocomzduJmAMaw4Erw0n3cU7LFO/unChkXUb7jPHBB0h1f2Y7rvPMeH99xUr1J2Hk4cPVydlk74LPQluqdqW6UamewME1jIL160LbLZYXHzhzjulorRUxX3no4+UlaAeklhopcpImEWTrTYUJg+BUENGiMLXFgdkPWijyl08PT6+uR8vW5bS4lNvc7RAF9H7tzAb9SaiU9h2bVr3pvFCfgqJR086n0H9vd4P4769X6xZI29u3Rq7XKbjgP4ivY/oymtovvzwwzJt1CiVNScfTpvHHAvub3+wZEkHRjj09vUnn1Sbck4fAUv0P12wQPqVl3taresJ6N8UrNG+/corHTbzYldIigT0Tfeo8xyvTWBbbQtFCWrXenH1/juVG/0wjPWyJZFm0t+9UxZb424UAf0rjz6qxF6/+baT5ygswvQ3QWOMjfaCskVhFqZNQnB6fNYstfEet02afF8mcdz5ty2g/8fKlUrYSxWSFtDxLtz7jL4fAX0o8pFpAdboEPqH9emjslbTZnmpey3RBXSINxv27pVlH3zQqSgHq6vlsuYa170mcB84T3psd68DMSZ/3zUmm/IP6g+cdEzjmfZjNsZH/cBe1Lm53xrHiycEdHxvupcDeOqBUImAw4b/8sYbnbwVBNUNLOLhih1t1plzPfvOO0GPiVvA33H0qHzjhRc6PBdmrIjSZ5uMc2HTDdv2TOKbxHED70oB3X29ZZjrhrwaDvps7LU5d4271z4mfEzipGLoJaBjHIFRTVWvXupRHEb6kYERDQ6NPDl7tpT17Kmeo4D+MXkY6GAsSzogTVvW7UnnlemRAAkkT4ACevJMmSIJxCaAid3Tc+YEuqPTX3S4ulotIsO6j4ud2S5IIMrmjZ5NbHh/9fHHZVT//uqfcQL1r597rkNJPjdvntx53XXqXnJYGf1i9erAU9C6BRsS8xMC3G6kdaHcLazDKh0upt7y2MgIiz4ut6D3mS5O3Zx2Hj8uX3/++aDkRa8TP8FnwpAhAi8OcLmNEMZ7QGAGJJz7dFttKMrCzaRsJnGiCOi2OCC/vz9/vszDd9q2WAryZhB2g15360wBXeSRG29UG7HYPNOtdFO1HXd/6ycShm3XpnUZto2YfAc24piWx/TdQf292zosqQN4puOAXg7dIgubP/iONxq6LjTlYRJP39jG5svPV6+WT8ycqayqUs0D9D4O1ua4gsX5Trys1vW86FavGNd+tWaNLEngIINJefW73aPOc7wEdFttC2Xys3b0K69+SABzsm+9/LLRYUi/9PS77REHV318/Te/iZymrf7J1rirfyOYu768caO6e9svuOd7qcSdKCzC9DcmY0zS7QVcwoomJt+uO47e38cRGILGDbzXJI47f0kL6H/+wAMyqHdv9RqseyE04ABBqmBDQL936lSZMXq0WivChf7iLVvUlRqZFoLuONd/R95xGADrXrdr+T0nT3b4t6A5so2xXRflda8vYZmb9AdI0zSe8/6guZyN8VHvY6LOzcMI6E5Z4dId3x0852HOM3/yZCkoKGg3AHgj5FwGovz/fPBBGd52KOXUhQuCu8zd1wa46/reKVPkfliut61N4EHhuVWrOkQLM1bYGufCjgVh255JfJM4br5JCuj69+u1/+Z+tz6XwW9xxjc8H1QWEz4mcVIx9BLQER/95YShQ9WjmF/hENOK7dtTdm1PzZ0rU0eOVGMQAgX0j3FhPAbnpAMkeVzLxUACJJCfBCig52e9s9RZQACbqg/feGO7e2+/LGMg33fypPzorbfyQjwHhyibNzo//d5xP6sy3J8EK3W45kMw2Xj94t13y9wJE9RCMtVCVI/n5aodFuy/d8cd7adJseH4b8uWqftY44S43ILerVvSBVn36lcVmIgGqA9sSjjCuJfbLSd/+gb7iZoa+c6rryZm0Rdm0WSrDYXJQ1Cdhf09ioBuiwPy/thNNymXZ6aCrr5Bj8UV3H6u3rXLEwOEEmzSOhs5ft90khYxekbCbrSErcso6ev3QeN9EMNxvUWqg1sd+tvWVnl3585OniOQVth2HbRJ6fAI20bCcsShndorV2KPv6blMc2fSX+v98NJHdYKs0nplEXvIzAmQ4D+7qJFkUVJU0bueHr7Vq5ujxyRiUOHqv4llYX2rGuvlc/Pm6fGbGysQDSHcIgQZCHn/qbSeRgSlj3YsOtVXBxpnoOH/NyQ2mhbeJ9u5ZXqbnmnbnWBJymvPpgbor/ChiXGhUVbtqiDD1GCrf7J1rjrHu9gqZrKVa8+3wWfVAJ6FBZh5p0mY4yN9hJlrA3TlnBI7RtPPSVwKY4QR2AwGTdM4rjzn7SA/vn585V7cgQcdnpp40Y5dOZMSmw2BHS4zX2oba2Osevg6dPy/Lp1se80D1P/JnFxZdjN48Ypq0u4tsX9ujj84wS3gI5+bf3evZ3EG1j2OjZ9GOPQz+POdQQvMdvG2K5/Txin1+zeraydwwaT/sDW3DTp8dF9UCns3BzljCKg4znIdhDRUdew7u3dZkGL9fdPli0Lvf5+dOZMubPNQtgRGn+zfr1v9WIO9bn58wUGCKnGmDBjha1xLuxYYNpGHTgm8U3iuGEHic5hvr0O9VBfL/++fLnyeOEV3Hs/ccc3PA8vB5iXoJ16tXkTPiZxUjH0E9BR3kduuklK264jgaUzDmVtOXDAk8+CadME8/jC7t3bf6eA/jEKrGlxX7mNcAHu4S1Yt9vIK9MkARJIlgAF9GR5MjUSSJQAFkSfnD1bsEGvT47wEixga+vqZNWuXfL8+vVp32hOtKAhE4uyeYNXQHyFK+Ebx45tv78r1WaeW+jeduiQ/OTtt9UGoDtg0+2+qVPb091/+rRyH+a+W9kt3vsJBabxwqCLys30HWE2NdyLIkz40Y69LO3xHUBccoRMWETA4gkbQF5B35jAIgWu3nEAIYkQdtFkow2FzUMS5XbSiCKg41kbHJCuWyQ4ffGi/PittwSbfF6hwx3oKYQ6bEhjkQ+3szgQ4wglXtcN6C6c8U7cD4k8xD3wEnajJWw9R03f3TftP3VKuS3Fvc/ucN+UKfLEzTe3e1NB/cAFtlfcsO3aVHAO20ZMOeJbgGXEoKoquXr1qjqI4b5SwjQtxDMtj2maJv29ewM8VT/svPeOyZOVJwK4J8dhCLR1PUQR0PE8hFx438H3hoNlqcZb93iOfIP9dp/v3pQZ4unjBwRXiOfYKFn24Ydqo88vOFY1mJshPsphatWNw5IQD4sKC9XcLtU3hfejz8F3eOvEiepdz737rqzYsSNMMdvjwu3qNFhQigRyd+Y5KJvTL/oJ6DbaFjKtC5xghY3FH7zxhu8cGKz+9rHHZMyAAarMyC+s4lLdm3vDyJGKL7wU4RDFt156qQNbd9mC0sQ8HpZ5Jy9cUJay+n2btvonm+OubqWd6uANvul5kydLYUGBCMbRAAE9Cosw806TMcZGe4ky1mI8wGFajJUQh/3mNKhnfUzG/BhiE+YqUYLJuGESx/3upAV0CAe3TJigBGH0A3tOnFDeENwW03o+bAjoSB9W6BDcnLHrwKlT6lANhGqvAPfUGOtwN3ldY6O86hKzTeoNfdMD06ervQF42oIA5Vf2fhUVypMK3FwjQFz96dtvd3iNW0DHjxi/3tmxo90bDMZDHCZHQB8IsRTW1M7YgfUbDqW6Q9Jju/sbhQiGvZD/fOcdz3EArDFnQT+NuaozTzDpD1AW03hOuU3mcjbGR51z0DzCmZuX/F+PfJhv4TuKKqA75Ub7x5wYc0T8f+Th8JkzaqyFO2p3GD1ggDx+883Sv7xcHfqB1TiCWxBHO4QVrteaHyIo2uG4IUMC22GYsQL5sDHOhR0LwrY9k/gmcdx1laSArntdSnVgdtKwYcqYZAgORrS2tltYex0Q+18PPyxwZf7+wYNqfyjVoW59PwKHr9ye60z4mMRJxdBPQMczmC9ObRtP8N/4LuHVBFdDfXj4sDLswVWPGHMUGxE5W1urPGUhUED/mDz6e4xZNgIONthwD28jr0yTBEggWQIU0JPlydRIwAoBCL/Y0Lt20CC1WD5XWyvKTWgCm8VWMmw5UX3zBpMY3DUeFDDhhHWYfl8XJlevb9miNpu8Ak4zYzN9RL9+amGGgA0RCGPYzMIEGHcWOZNYJ46fxbhbNA46IR5kqR5UZvfvUTa9wrzDfQIek0tYhBw9d04lAy66lRbubHpg2jQlGiCAJ6zvsBGEuM6JdiyisMhH8LLYd+fRbcGPBdrxc+eUtQWeh7Ud2gPu+4UAFCaEXTQl3YaQ17B5CFO+oLhRBXQbHJy86gIQ/g3fNRabsArGJs7AykpxhFv39Qlqg6e6WrlJwwYcTn1DlJo3aZL0r6xUh5QaW1qUWJhqc8ntYg6L8o+OHVMbkBBXN+3frzY5w4SwGy1h0kbcqOmD4Z/ff786xe/0eWCOPhF9IzxKYMy66ZprVN/p9LlBFs5h27XJJmWUNmLKUXdN6vRvOByAKymihDDlMUnftL93XxmDPhKWQ/iGIN6gX8aGP6z9rhk4UPqUl7fXO+Yhf//iix2yE1VAd3+bSBTiwu7jx1VenINr2HTFWDO8Xz+B+1Dnm8fGOA5LxQ1uq2ykF+StAnF0YdfJQ5h7xd2Wug3NzUpIR/mP19SoJGFhinoYNWBAu4VK3E1v9OmwqO5bXt6OLtU8B5F2HDmihBOMy34COuIl3baQplt4QB+OOTGEHVibwAUs+ut1e/a0i4juuReewYbjzmPH1HPoszDfgKA1dtAgNWZg7EDwq0N32ZDmqfPnVb8PMQ9zdcxdkGZVWZn6ZtCen1m+vJPXkzBjWJj2bWvcxX3bOPSBwyUI2KREX4G2evbSJVVmuCFFm8IBD7RjCH5q/XLpknLJ67d+CcsizLzTdIxJur1EGWt18Qbf+LG2Phl9If7w7UEwuPnaa9X/OnXhd3jXtN2YjBsmcdzvS1pAx9zi6blz271SqUPl9fXqe8WYhXUF5vmYl8ALCIItAR3vwkFB9MvOnAh9CvJy+OzZdiEdLufxTULIduoL8d7ctk0dGAsTsM65beJE9U2h7OiH8T6sueDuGusdfBv47iYOG6bGcOQNbQnrnjUuz0u6gA4hHveco9/CfADpoV+DhTkY4/vQ12WOWPvNF1/0FLBtjO1e3yjudkd/jjpHOTFWwoPMwN69VdndV06Y9gem8Zz6M53LJT0+Qnj+0/vvl5H9+rU3paC5OYRtiNC4dznuXAIvRV3/5QMPyKThw9u/BayDIKSjDWG/BvWBPgv7J853gN++v3hxe76xDtO9MDrj6weHD6v1PNYVEM3RDp27nxEHY/q3X33Vsx2GGSuQERvjXNixIGzbM4lvEsfdFyUpoLvbqTOHQxvA99u3rEzVLeaYmONjzoC5nePpwi2g61ciIN+YOx+prlaerA6cOSPbDh9Wc2cYI6HfRJ/oHLzCAUx4KdSDCR+TOKkYphLQMRfFegIMnHmo39jgeD1B3zd9zBgVjQL6x7Tqm5qkqbk5zLBqHBf7SzbcwxtngBFJgAS6jAAF9C5DzxeTAAlEJaC76I6SBiac2BB4edOmwLuFsNkBcQybgc7GSKp3QhTHvVtuscx9Yj5ITHIWon/xwAPqpCnejUUBXAMu2rw5SrFju743ealuCeOO77Vxanqd1y3FAAAgAElEQVRVAdIKsjLQ35cqH4hnekecuwxRFk1JtSEnL1HyYFJ3JnGiCuhIO2kOTn6RLqzFsaHqF/Bd4u5bfPdeooLXc84BG2xQ45lUm0tBeYjiUjXsRotJ/elx4qSP/ux/3Hmn8uahH0ryy4OJZXPYdm26Sem0vTBtxIRlrgjoKCss+Z6eM6ddjAgqv7Npg7HObRkZVUB3xrww7QrPQJRcuWOH/Nc77wRl2+h3tO2vPv642mRzAjb1vrZwYcrn3X2jidW6O0FYUsFi1zlUFpRhCAI4cAYLGre3m6Bn9d8d16vOncJ+zzrWQhBffvu22wIF9KTblpMvt/DglV+49cWBFidgo/2zt98uQ/v2NZrLOfNEHLBc5XPQDvl4YtYsqWi76icV81Tzl6DxA+nqY1iYurUx7joeWtBuUm3wgiEEj32nTslDbdayQQJ6FBam8059jAm6vz3J9hJlrEWfDAEHYqvJ2gOsj509Kz9buTKltXpQ29HFcQgPbu8LeD4TBHTkA1dnwPOXc8DWq2wQUWDBj2BLQEfa6LMfnDFDCYNBooeTT4jnOHS4dNu2oGrp9DveByt8Lw91fomhD4IVIw4Pu4NbQMeYOnXUKIH1eqr254jn8ACTyuoz7JzRZGyfMWaM8ioXNG4hLS+vNqb9gc25aZJzL5QT/ScOxDmeAVKN5Tg8DK8Nn7n1VjX3S0JAx/uQFq7LguGHybeAK28wzroPkeAQLty5Oy7hU30kqN+Pjh6VZ999Vw5VV/tGNR0rkICNcS7sWBC27ZnEN4njBpikgI60caUE1hxBcyccRocHA9xx77jo91pP3z9tmjw8Y0Zgek65nMMW8Crl7rdM+oW4DFMJ6E4e0SfjIIlzQMRdJxCHPzx6VF7asEGNPTPHjlVRKKB/TAoHd1J5pAk96GoPXIJ7eEvW7XHyxWdJgATsE6CAbp8x30ACJJAwAbflsknymKxCtIbrTGw4v719e6gNZwi9cP8Mixr3ZgIm4jitD9F84bp1ni7edQEdEzq491u4dm1g1vXNxLgC+v984AEleCHAIkPfXA7MSIgIYAXLcvfCCIuU7772Wqf70HAqHO5rYSXhWBTqr0Pd4c5z3AMVxmIcCypsrnnVGRZlP1+1KrTbW91aD2nANfzGffuM6MRtQ85LsGn9hbvuUhYDyMMzK1a0W9gYZSRGJP3keJArfb/XJMVBTx/fyW/dcouyRnC3IXyf2Jj5h5dfbn8E3+Nv33qrspJ27v91fnQsHV557z11wOarTzyhNimD3DE7V27A4kUXlbHIgqeLX4a8IxeLYYjEzr3K2KCM6xZeZwbxB6fcsfmcyrV6quYCV40Lpk5VGxteG2VgBgEF7mS93LbraYf9thy31z0KC5XVyd/95jcpW3bYNhL0meA7xD2ssHZFHxXXhTvcscKKDe0XFuCwitBdPQflx/27Y8kJIReW2W5X6+742PSEYAN33rDc89o0h+iEfhwbWH6b/n90zz0yd8IElbyXdYdJObA5dc+UKepQjGOhpD/nXGGz9fBh5dYz1ca9yfvccTAeoX1BpMBBGmzu4hsOCroVOTaFwTyspyBsOj84fbqyHoQ1tTug7JjLQNTHYbpUrp2D8qv/jvrHhiasWJz7F/U+Ub8yaPzgwWqTHu3E5B7ypNqWnl8IDxhLvPoejE1oF3DlqQf0+3DlO2fcODUv8Oqz8C3joBVE88VbtwbOE1FPmO9cP3JkJ254N/p/bOgHebxJun9y133S465zjQDqwT2G4t2wVMV8DVfz4HvGWIP2bNK3RWFhMu/UvRfAA0HQtQ9JtZeoY63J+52+MKnrvJxxA+0W35CXhy5nTgTRCu0arrODgnM1BuJtO3hQfrF6ddAjRr9jvILQgIMG7u8ZZcBBmnfbPJP8zm23Kc8lyPemffuMhGsIeLCmRYDnDUeM98scPPNgnQVrSffVa3jG6b/hlQF5q7540aicfpEglDqHPP0OXqFPwwEczAPwXq/gFtDhThtW7Lh6ApbcsIr0GoPDtrukx3ZnbJkxerSUe8xbHI86uOLEffjctD+wPTdNenxEv4GDXbeMH+/JBIcON+/fr9YkmG/imx9cVRW4xgnbUDGnhVCKtN3fJr6DS/X1yjoY9eLnSRDiOb5BfFdeB2VQv+jL8Y3jCgH8NzwTpgomY4XzfNLjnO4hz+S6L/d6P2jPQW/T8Jzkdb2PflWK6T4G1v5JtxPnqpyR/ft3ah/os+AdAfMHrN+dMSeV8YPJd+R4H8L6xe+aE5N+IS5D7Oct2bIlcO8G/e60UaOUdxO4aC8oKFD7jfA0gr1MzL8RcBUCBfSOXz0Y45CajYBvy5Z7eBv5ZZokQALJEaCAnhxLpkQCJJAHBLCxN3bgQPVX1KOHchOFiazJJjkm97BOOHXhgu8mhhdCLOBwFzMmzSbv8asGJx38jkVrHIs1k6rGpB+LXoiJEM+Qd6/74/W08AxEE9zrhPLuOXmyg/tek/e642CDCQIoNs7qGxqUi+U45Ud6Q6uqlEtNv82oVPmM04acdOPmIQpH5xmnHeOUc5z2mAQHdzmcNo76LikuVt8n6jtVPaHNweUsXFPDNSDuvNXjhy0vyoXvdUT//nKypqa97UdhbruesTGIDSpslMYRIR1GuGakV8+eiiOsW2DtFCaELS/iQ8AO8z1HaSNBfSpcm0bpC9zpJlUfSNcpJ6wUwtaD/m0inTD1mfQ4o48JGLNgzYq/OO3VpE2GbYtOmsgvGOhu503e5xUH7QGbi0r0adtQhIvmJNpaqjy5+0Rn/NaficonTtvyyjPSw7wKczIIZqZzDXefBTfwjrvPqHMjvb6izjWS7J/8eEWdw/q1Gf0bddzpu/ucKH1bFBZB8060F8wxMT6F6UPitpco5dd5OywgZGB+jDYKgQEuwpPsD0zWGw4L5MF0bEG6s6+9VolguOIg6Y1tCAxq7VBVpQ60oW4xr9HvIYcb8+F9+yqrtKADfQ57iNLo6xDAOYxFG4QYCPuYo+A5XMWBv7iiud93iLLj6iG0EeQb8xKsuUzy7SWg4/CjE1AWzJFxCAbzAa8xIew4l/TYjnoaM2CA4JoX07HAtD8IO95FmZuCX9LjI/od1B36DL++Ge+Exx2I2HHWdH71j/4CXvywLsNhK3ybmMNh7yRMwDiPvOIP89qD2H85fbrDQVMTAV2fq4XZo0hqnIvSlsLsOZjUZ9g8OG3TRjvR2zwOHaFtYP6sj89hxxwn/oi+fVW/hf0kpGu61jXpF+IwBE/sTyQVYFgEjxwIOLwLA5mkx9ik8pqudHD9XtS5fFAecQgpzFwgKD3+TgIkkD0EKKBnT10xpyRAAiRAAiRAAiRAAiRAAiRAAiRAAiSQNQRwt62Xt4IkCgBxnCE6gSABHSnDiv3spUvRX8In854ADtTDqraoe3crLMII6FYywERJwIAADlW5PT0ZPOYb5UsLFrS7uMfBlB+++Wac5HLiWViIw4OYjUAB3QZVpkkC2UGAAnp21BNzSQIkQAIkQAIkQAIkQAIkQAIkQAIkQAJZRQDXJvQqKrKSZwro8bCaCOiwCD3f5jI43tv4dL4TgKUxvBkUFhQkioICeqI4mZglAn169fK92xxXI8EznKmHhrnjx8u9U6cqryO4smvdnj3y8saNlnKePck2t13daSPH9U1NeW/hb4Mr0ySBbCBAAT0baol5JAESIAESIAESIAESIAESIAESIAESIIEsI4A7XEtcd2knUYRuIlJGC/RYKE0EdFx7UHvlSqz38GES0AlA9IOQ7r4jPSolCuhRyfG5dBLoXVoqFR5jFq4heXruXKkqK1NXwL370Uey+cAB36xNGjZMHpk5UyC6I+BqvV+tXSv7Tp5MZ3Ey8l24ygV3ldsIV5qaBH8MJEAC+UeAAnr+1TlLTAIkQAIkQAIkQAIkQAIkQAIkQAIkQALWCQysrJTiwsLE39OtWzdfa77EX5ajCZoI6AdOnxa4rmUggaQJQESHa3cchokTKKDHocdn00UA4jlEdHcYP2SI4D7zsp491U+tIur+9iNnzypBHfebI+Aw2thBg2RIVZXAmwNCc0uLEtzf2Lo1XcXI6PegL7hk6cAXBfSMrnpmjgSsEqCAbhUvEycBEiABEiABEiABEiABEiABEiABEiCB/CRAAT1z691EQN9z8qQ0NjdnbiGYs6wmACt0iOhxDtlQQM/qJpA3mS8rLpY+ZWWe5b114kRBf+yI6CZQYG29ef9++c369SbR8yKOTQG9obnZ2v3qeVE5LCQJZDEBCuhZXHnMOgmQAAmQAAmQAAmQAAmQAAmQAAmQAAlkKoHBvXtLjzZruSTzCOGtV5vFXpLp5lNaM8aMkfnXXafu0a25fFle2rBBjtfUdECw6/hxwb2yDCRgk0D3ggLl1j1KX0EB3WbNMO2kCJQWFUm/8nLf5HCQ5LaJE+W6ESOkb1lZu5W5+wG099MXLsjqnTtl4759SWUvJ9KhgJ4T1chCkEDGEaCAnnFVwgyRAAmQAAmQAAmQAAmQAAmQAAmQAAmQQPYTGFxVJT0KChIvCAX0ZJCO6t9fHUQ4deGCVLe5CtZT3nn8uMDSkYEE0kEAAjqExMIQfQYF9HTUDN8RlwAOiAyoqDBOBu7aIbgP69tXcMDkwuXLcqymRvacOCENvIvbk6NNAR2eWHidiXHzZUQSyCkCFNBzqjpZGBIgARIgARIgARIgARIgARIgARIgARLIDALqvtYQYphprgsKCqRXcbFpdMaLSOCjY8cEogQDCaSTALwiQHDEQZmgQAE9iBB/zwQCOBgyMISAngl5zrY8tLa2Sq2lO9AbW1qkrqEh25AwvyRAAgkQoICeAEQmQQIkQAIkQAIkQAIkQAIkQAIkQAIkQAIk0JHA0KoqZT2XdECapRTQk8baKb0dR48K5XPrmPkCHwIQ0fGXKlBAZ/PJBgLFhYUysLIyG7KatXnEWFVbX28l/xTQrWBloiSQFQQooGdFNTGTJEACJEACJEACJEACJEACJEACJEACJJBdBIb16WNkRRq2VBTQwxKLFn/70aPRHuRTJJAQAVihQ0SHVbpXoICeEGgmY5UA2u8gCuhWGdsU0JtaWuQyLdCt1h8TJ4FMJUABPVNrhvkiARIgARIgARIgARIgARIgARIgARIggSwmgPtbk7c/F2XVTgt0uw0D7nB3HDtm9yVMnQQMCeAqCLjBxj3peqCAbgiQ0bqUAAV0+/gpoNtnzDeQQD4SoICej7XOMpMACZAACZAACZAACZAACZAACZAACZCAZQK2BPTC7t2lpKjIcu7zO/mWq1dl5/Hj+Q2Bpc84Aj3a7kfv3nY/OgX0jKsiZsiDAA5+DO7dm2wsE7hoyYU7LdAtVxyTJ4EMJkABPYMrh1kjARIgARIgARIgARIgARIgARIgARIggWwlQAE9W2tOpPnqVdlFAT17KzDHcw5rdLh2h6cEW6JZjiNk8dJIgAJ6emDb6gsooKen/vgWEshEAhTQM7FWmCcSIAESIAESIAESIAESIAESIAESIAESyHICFNCztwKbW1pk14kT2VsA5jznCXRrux+9vrEx58vKAmY3AXhNGUILdOuVSAHdOmK+gATyjgAF9LyrchaYBEiABEiABEiABEiABEiABEiABEiABOwToIBun7GtN9AC3RZZpksCJJBvBCigp6fGKaCnhzPfQgL5RIACej7VNstKAiRAAiRAAiRAAiRAAiRAAiRAAiRAAmkiQAE9TaAtvIZ3oFuAyiRJgATykgAF9PRUOwX09HDmW0ggnwhQQM+n2mZZSYAESIAESIAESIAESIAESIAESIAESCBNBKwJ6AUFUlJcnKZS5Odrrra2ykfHjuVn4VlqEiABEkiQAO9ATxBmiqQooKeHM99CAvlEgAJ6PtU2y0oCeUxgaJ8+8tTs2dK/okI+OHJEfr5qVVbTuHXCBJk0fLgUdOsWqxzYFNlx5Ii8u3NnrHT4MAlkI4FbJkyQu66/XmX9rQ8+kFU5+B30LCqS3739dhndv78cOHNG/mPlSrnCOwJ9m+tv3XKLXD98uJy5eFF+tXatHDt3rsua9uRhw2TGmDFSWVoqAyor1QZ2to9dXQaz7cVJfg/XDBok6ENKiooiFwt3y67fu1e2HToUOY18eDBsX41vp09ZmZy7dEm2Hz2aD4hYRhLIaAK2BPTuBQVSSgHdat23isgO9qNWGTNxEiCB/CBQVFgogyor86OwXVhKCuhdCJ+vJoEcJUABPUcrlsUiARLoSOCxm26SR2bOFJz6vFhXJz9etkw2HziQlZgmDBkif3LffWpzOIlwpalJfrF6tSzdti2J5JgGCWQNga88+qjcMGKEyu/uEyfkawsXZk3eTTN6z5Qp8qk5c6S4Rw+pa2yUZ5Yvl9W7dpk+nlfxpo8eLV+4806pKC2VppYWeXnjRnlhw4a0MoDA+8SsWXLL+PFSXloq+hEpiIE/fPNNCoIxaiTJ7+GbTz8towcMiJGbjx89UVMj33n1VTlx/nzstHI1gTB99WfvuEPuvO46gbAG18PLPvxQfrZiRa6iYblIICsI4CBz95iHfr0KSgE9PdXPg0jp4cy3kAAJ5DaB4sJCGUgB3Wol49BXbX29lXdgf+ByQ4OVtJkoCZBAZhOggJ7Z9cPckQAJJETgyZtvlodmzBDcO1Tf2Kg2U7PV6nrMwIHyZwsWKGv6JEIDBPQ1a+TNrVuTSI5pkEDWEPibT3xCrhs+XOUXlsZffvbZrMm7aUZzqe8zLXPUePDsAfENFsWwDH71vfdk4bp1UZML/RwEhs/Pny/jhwzpIJwjIQiBu44fl++89ho9CIQm+98PJPk9/N1TT8nYgQNj5ObjR+Ht4J8XL5b9p07FTitXEwjTV+txwePDI0fk7198MVfRsFwkkBUEKKBnRTX5ZnLHsWPS2gpZgoEESIAESCAqgZ49esiAhPbwouYh15+zKaA3trRIHQX0XG9CLB8JeBKggM6GQQIkkHUE4JoTIsfgqirZe/Kk/Gjp0kDLrSQ3zTMB2A0jR8qsa65RBwLChl7FxXL9iBHKGh/hUHW1fO/11wMZhn0P45NAOglA/Hxqzhzl7vr9gwflH197LfD1YUSZwMQyNEKu9X02MXe1gP5XDz0k00aPVuI5Fv+Hq6tlxfbtsnHfPuWKmiE+gSS/BwhC8yZPlvKSklAZK+/ZUx3cccbvLQcPyrdfeSVUGtkc2XZfDQ89s8eNa/+O1u7eLT9YsiSbkTHvJJD1BIZUVUlhQUHi5SgoKBCsaxjsEsAVMrj2i4EESIAESCA6ARzS7l9eHj0BPhlIAGPVpStXAuNFiUABPQo1PkMCuUGAAnpu1CNLQQJ5RSDKBniUZ3IRKjb8v3TffTKiXz9VPEwun1mxQrDBzEAC2UzgD+68U4lZCKaurimgZ3ONJ5/3rhTQ544frw6GQQjAFvX2I0fku4sW0do84WrOhLmA3u/k4xhsu6/G9TaPz5olo/r3l4Nnzshv1q/nAZSEvyMmRwJhCeDQcw8bAnq3btKrZ8+w2WH8kAR2Hj+uPOEwkAAJkAAJRCdQWlQk/SigRwdo8KRVAb25WV2Jx0ACJJB/BCig51+ds8QkkPUEomyAR3km60F5FOCLd98tcydMkIJu3ZSL4kVbtsiv1qzJxaKyTHlGwLYok6042feZ11xXCuhfuOsuuX3SJGU1e6GuTv516VLZeuiQeeYZ04hAV38Pd99wg3xq7lyBC0cclNhy4IC6/zyfAvvqfKptlpUEPiYwuHfvds9XSTLBeoYCepJEvdPac/KkNDY3238R30ACJEACOUwAB6X7lpXlcAm7vmgtra1y2ZIFekNzs7oOlIEESCD/CFBAz786Z4lJIOsJRNkAj/JM1oNyFeC+KVOUi+vito17WjjmWg3nd3koynjXP/s+8++iKwX0v33sMZk0bJjK7O4TJ+RrCxeaZ5wxjQl09ffw1SeekAlDhqj85qP1OcrNvtq4uTIiCeQMgUG9e0tRhGunggB069ZNymiBHoQp9u/7T5+maBCbIhMgARLIdwIYr/r06pXvGKyWH95SLlu6p5wCutWqY+IkkNEEKKBndPUwcyRAAl4EomyAR3kml+jj3vg/vPtu6dvmMupsba2ycNx+9GguFZNlyWMCFGW8Kz/f+74wn0RXCujf/sxnBFdsIHx45Ij8/Ysvhsk64xoS6MrvwX2Ibf2ePfK9xYsNc5470dhX505dsiQkYEpgQGWl9CwsNI1uHI8CujGqWBEPVVdbu1M2Vsb4MAmQAAlkEYHKkhKpLC3NohxnX1ZtCuhXmpoEfwwkQAL5R4ACev7VOUtMAllPIMoGeNAzYwYOlKFVVYpN89Wrsuv48Vh3ZuIOzvFDhkhh231/x2pqZP+pU13CvmdRkfzFAw/I5OHDlXvghqYm5bZ9ydatac3PtFGj2q1E4jJGmW4YMUKK2zbjcOd1lMMAEKxwTypcQCJESQflulBf36l+9TZgkm5SZQqqVJQZlkDgdcXlgkqvI5M2q8c3KWOqvMUtvw1RRi8frEW3HDwYhDfl7zjIgnaBgPu5cD/vsXPnYqWpt2Gv7yqo74v18raH9f4zyncELghe33CSdaB/k178s11AT6o/g5vWMP2pXx+oty2/OHG/e3f7zYTvweubQjm/8sgjMm7wYPXzxbo6+eny5bJx374kPkHPNOKOuWA5rG9f2XPihPF8KNX44mTSRl+dJES9n4alybbDhzuNlX7vS1V+J12T+Y+NsSJJRkyLBMISGFBRoa6uSDpg9l5WUpJ0skzPReDouXPqehkGEiABEiCB6ASqevWScnpNiQ7Q4EnMs+ssWaDXNzWpvVQGEiCB/CNAAT3/6pwlJoGsI4CNxM/Pn99+WrOgoECKCguVGIw7RBubmpQYpQe47Vm4dq28u3On+mcvEWnj/v3yxKxZcsv48VJeWqrScwJSg5X20m3b5NX33jNihg3yR268UeaMG6csvR1R1nm4rrFR3Xf60saNsUUzowy1RXpq9my5f/p0dfcgOK3euVN+uHRpmCQix8V9r3ddf70MqaqS7m2HCXTG2IwBk9e3bAlkEsS3qaVFpfHmtm2yYvt23zxDRHt81iyZNnq0alN6veMhnCrde/KkvLZ5s2wLuIP4K48+KtePGCFNzc3ywoYN8sqmTXLH5MmyYOpUZU3qtIFUdxo/MH263D5xogz2YITN+4+OHlV52ZGAt4CZY8fK5+fNk4rSUoE1yfdef13wjk/fcotMHzOm/UACOOAbqK2rk3d27pSfr1rVzvOaQYPksZtukonDhnWIjwho4+/t2yfPrFxpLDhELf8dkybJk7Nnt2/Ion2hX0BAO4cI2OrqF/BN/8fKle3i4N984hNy3fDh6hm0nS8/+6ykKl9zS4sSvZ9fvz6wbTjAbhg5Uh6cPl2l6948BmPnG/jN+vXGIhW+BfRdc8aP79SGUXaU860PPlB9lw0BHd8Qvu0Zo0fLQJ97TfEd7Tx2TH0X+J78Au7+vm3iRPUz8vyzFSsSr4OHZsxQ/ZC7X3b4r9m1S9XpzDFj5LN33CElRUWCuga/hevWRe7/Uj34W7fcIvMmT27vI9B2nT4SfRner4eT58/L/3nzzU79ZJL92V899JDqF/HdOHURVPivf/KTMnbQoA59oPsZr34S3wXaMA4wFbrc+jr9XlDbcd7T1d9DECP8/vCNN6p+E/WMdmfL+hyHQO6ZMkVG9OvX6b5hp29Ys3u3vLxpU8o+eva4cfJ7d9yhDr2dvnhRfrBkScrvGGW8f9o0eeLmm1U/B3e/33jhBfUOW321H3f0tX90zz3qoNiZixflx2+9FXggJFU/DW4YH/BNYE7oF1DOT996q+B+S6f8pUVF8vScOWp8xf93xta1u3crpnrA+Iy+amT//p3qDm0Gm4G4egdznCTmAybtlnFIICkC/SoqpNSCgI78lVNAT6qafNM5cf688RzVemb4AhIgARLIUgL9ysqktLg4S3OfHdnGGhp7UjYC7j/HOpWBBEgg/whQQM+/OmeJSSDrCGBDEYKnI46ZFACueyDK/mL1ahXdLSI9v26dEi+G9u3bSUDV00c6q3ftUu7OUwXcXfvZ228PTA9pnK+rk1+vWSMrduwwKUqsOLpgioQOV1fL95csCRSrY71URCBofOm++2TKyJGdDhJ4pV1bX6829FFnXmHGmDFK5IVY5xa83fFRZ1sPHZIfvPFGJ4EAG9yfnDNHehu4zoIAu3z7diW4+gXd7TLi4hm0K3dbhfUyrA0hmjgBAvvn5s2TCUOHBpYJi4DFW7YIRNY4wf0dvLhhg8y/7jolNPgF/dAF+EEMgADvF7DRj03+7y5alFKgiVt+CJ13X3+9wH2nacCJ4edWrVJCCIJbQH/no4+U0AUBJFVAff567dr2dPzi/v78+XLrxImdxBCv+LDg/+WaNbKq7dCPX5qmfQ3qDd8BBP+Hpk9XIiUWfRConYNFptz0eL99221y+6RJ7WJQUBo1ly+rftivXHodwHX5B4cPJ1YHpm0MbRYeQlbu2CGfmjs3LQK6Xu4ghvgdfcAzy5er8cgJNvszEzfyONz2xXvuafeqgD7w35Yt61Qc037S/WB1ba389O23VTvO1O/BpO4wHuKO+zEDBqjoqQ5UmaTnFQfv+JN771Vjrvuwmjs+2vuxs2flZytX+gqx/z97dwIsS1bfd/5/q+ru+337627ohm5oIaCBZl/UIIREIwQaQINkaSxrZkJjR9iyYzRjK8IaQqHQOCTb8mgZhSZkj6WRRRgJJMQmdrGDoEU3zdobvXe/fb1r7eNf3lu389WrJbMqT67fQ9x4zXuZZ/mcrKy69c/zP6M8eNNvZbmLe7UedupX/Jkk9DDKB+64w3uQp1/5+dtu6/m+3X38oM8WOtZv1rmfv+XWW3t+Lvz6gw/ab3/4w/tNyE797n6YpFefdR/X58f/8vnPjzIL2wwAACAASURBVHq5cB4CsQscWFgY+tlq1E5pBXrwT4KjtlLs8/QglR5IoiCAAAIIjC7gKhvL6D3K35n67K/Pyi6Kfh/X930UBBAongAB9OLNOSNGIHMC+mJYX3DecOiQ1/fpyUnTh08FzvSF5qlLl65arafVQvrCtJMe2f/FpoJol7e37dDSkrdSVec/fPq0l7pdK4a1Ik6rgTurh4elPNcX1vrys5OaWR/alAL+aw884NWt1YxK2/qyG2+0tcVF70seBeC0qtdlEP3Yyor90pveZE8/eNBzU5t//NnPmlY+uS7/5A1vsFfdfLNnqC/rnzx/3lsB9v29lahaka6U8tcdPLi/illfzPzuRz96VSr0l990k/3ca16z76u+68Or5uzcxoY3FAU8bzp61EvjKN9eX5prBaqCv52nftWvUxcv2vdPnfIeLDi4uGg3HD58xeqvYQ9Q+ANDWhGmlW+dFYZaeacv0RVAvPPBB69Ima/Anh4w0CpBFbWjQKfm5sSFC97fqS9aBXh8bc0bkz6sa4X7oEDAsHn1vw60Qvji5qYXPJfXI2fOmFaYqMhCY1HWAhW9BvRwgwKnus71ZO+j587tv770xaj6q2u9M56P3323/dkXvtCzS1GMX3Uou4L21excA1phrCKr05cuXZGZQqtqHzh1ygugd1LX+4OYspisVLxrSU8WP3b27L6HVlQ++9ixKzJVaEWwAiD9UrD7XwPqU8f4odOnTYFBzf0zjxy54qGQYYH5bjfVq18QVaeuYQXmlE5d9a4uLHgriRUY7qzyHTeA3h0w1WvowsaGd+1q1ftj587ZdQcOeNeOxtcJ5Onvf+cjH9n39F8U/jnQNahValHMQffWFcPmQP+ue4ru/Zpv1yvQX3bTTfajz3/+fkBB70ed14/en3Q9dormUfdPrZLvXLuu72euAuj3nTjh3St0b+m+jyul4bOOH7/i4Qwd/5sf+EDPh3GSfj0Mu992/r179Xmv1cdB6+p1XK9rfdB9oRNoGvSAQpQB9Kjv1Z1sIf3MwmzF0P1Z5fz6un31gQe8zwW6tymF/UtvvNHbkkfXrO55ykzzWx/4wFXN+830vr+5s+Od33lP1P1ZP7pf6mGTTmYOf5Yg1a8+KG28Uufrs4Hec5Xp5vrDh/dfG70eyhvnGuJcBFwL6DpecLTqbn5mJtDDuq7HmOf69fuWPvdSEEAAAQRGFzi6vBxqUdDoLRX3zFqzGTgTYlglZTnVdzoUBBAongAB9OLNOSNGIPMCo3yx6z+nA6A9SBWQ6KxG9cNoFeIbX/CC/QDiPU8+ab/+vvddZdcdpNaXCwrQaXVRd+n+ktuf4tTFpPi/GNaXsIMCmlG2rwcK/vEb3uClltYDCgoWaPV1937balNfrCut7Quuv9576ODffvCDV3SlV6D1zoce8laFKzjdXf67l7zES1ev8eqYzsMCCvypT50AqwI3WpXWKz1/Z7V7Z1X2oAco/AF0fZjWF+wK3H7krrsGpnrtpDRWIGPQdajx+ecxaCrdfvPZ63XQ75rtDtDJYWpy0gvs9VpRrAcdlIWhszr98XPn7F3vfW/PeXcx/nH31ZVZZyWyrp3utOP68ldz8ZzrrvMeaOjOcuE3V8YMBc06DyAo4KOHV3ql3f3vX/EK+7FbbtkPng4KzHdSbHe2r9BrRit0u4P4utf8wx/6IW97Ci+IPTHh9XncALrud//s9tu9162yDAzaWsAfFBoUjPYH0L2U+xMTXtB/3DnQqlddw50HoYLMgZdif8/KdQC9+zXqv5cMC17HcT8b1gf1f5QV6JrjThDyP/3t3151H9fDF3ot60EMFT3oo/tNr9TZSb8egrxv6rX4rre/3XuIRUXvW3/4iU8MTSkepO7OMZ1tEDoPrAW5L3RWOvd7QGGUz1lB78FBj/Mb9Npuo59R0AC6/z6t1/sX773X/vTzn+/5nuV/P9QDWp0tW/x98Jvp/UHzoT///sEHvewxvR620j1V17Ee3NHr4ruPPeZtsdPr843eg/S+om2C9FngDz72sZ4PJYW5djgWgbgElPlpyVGq9bmZGSuHyEYU15jz1I4e/tE+6BQEEEAAgdEFrumxZd/otXFmLwEthHC1T/lGtXrVwi1mAQEEiiFAAL0Y88woEciVwChf7HYHDhVAfc+XvjQwBfO73vEOu/n48f0vvbVfpQLp/qKV0Qp+KUgVZIW3Ak+//OY376/6/auvftVLXR518b7sfdWrvNVKQVNqR9UHBcTf+pKXeMFDBVv1ZbDSMo9S9CCD9lWVrwIv2rv1Dz7+8dBV/dM3vtFbzd1Znf43d95pf/6Vr/StpzurQL+HHfxBL1UWJEX+G2+5xd75yld6mRT6fRHv75gCML/y1rd6WQxk8Olvf9v+82c+E9pAJ3S/DvQU7bu/8IW+mRD+97e8xV54/fX7bQ3LxuB37rdCztX4xw3KaJAK+isLQr9V5f6HQ3S8Vgn+5l//9RVz4Q+I6B8UCFFa60FpqP3BZj100mv/af+exEGvte5V8OMG0MNcdN2Bw+6UxZ26ulOZRzEHCsLqWlSmklHmQOekOYAex/3MVQBdtnr44rcHbPHwhuc/30ulrwca9P71mW9/2xRs95esvB7891zdv7V9wrAtYcK8zrrvSUHeg/z3hSDB4KD3jaD34KDH+R2iDqD7P4vpGrvroYfs33/oQwPp/Z/3tIr81//yL68Itne/v+qhumGfNV717GfbL7zudd5nNT0s8qef+5zTzERhri2ORSBKAT1cueIogD47PW0VPSxIcSag3xd036MggAACCIwuoAeE2XJkdL8gZ+rztKs06/p+S1lLKQggUDwBAujFm3NGjEDmBaIIoN/18MP277pWO3fDaM9trUJX8LbX/rPdK4eCpmXVvtevf+5zvRT0/YJK40yS/4th1RMkgDdOe93n+udHq2nl3EkNHqad7gCc0s3+3kc/etXK4GF1KqX1P7/9di9lv8qglMD+uvzz1G8VpD+APmilpL9e/4MZ/TIbdI/prS9+sb3tZS/zHkpQuu5//Z73DBt2z3/v/oJ/2OtAq6PfvLd/tioc1t+fuPVW06o+pbHXLy5adde9yt/V+McNyijYEeSBll/7qZ/yHmZQUWryf/Xud19h7TcImvmh+1pXGn8Fc/yvG//1OOxBhk6HFEj+pdtv91LyqwQNhI10cfU4SdsUKNDZz0p/7w+MRTUH/tfLqHOQ1gB6XPczVwF0fQn/J5/97BV7uXdfOnpv1cM7nSwgvR5UycLrQeP4Fz/+4/ur6V2sPvfvLz7qfaHXfX2Uz1lB78FBj/NfF1EH0P0P5wXdk95/P+31gFj3++uw90uNz79aXtlo/ujTnzZl2aEgkDcBbdGxOj/vZFj6DNXJ+OOkASr1PtPfv7cNFxwIIIAAAuEFlJno2rW18CdyRigBfd/hKs36+s6Ol12KggACxRMggF68OWfECGReYJQvdv3n9NofuxfKsHZ+6Ad+wNubXfvW6oOaUg5//nvfG+r72uc8x/7hbbd5q+uevHDBfvXP/zzSfXr86bGDrHAe2uGQB/gDiEG/0O/VxItuuMF+8fWv308JrgcUfv9jHwvZG7MfveUW+5m9Fd9hgmL+9vutgvQH0IPMpT/lcZi+aP9TrRpcmZ8fa1W//5pW+0rB/RcDVuL77bR68pPf+pYX/OpXhqXOdTn+cYMyCm71yjLRPdZhgRx/0DhMwGzYAzv+wP2g9Pjd/fX3J+4Aun9O+u1b7PdM0xyEeX2Gvin1OCFoCve47meuAui9Hjrp5TfMIwuvh+7V5+NkD+l3jUXh0Ot1N+zzT6/+BL0HBz3O38aw+67/2GHvQzrWX1+Qa71T/6++7W32nGuv9TJUdL9/hn1/VZ0vu+km+59e9zpbmJnxvpCLa6udKO5Z1IFAGIH56Wk7sLAQ5pTAx05PTdlUuRz4eA4ML+BtMfH44+FP5AwEEEAAAU9ACwy0BzrFrYAWPulzuotyeXvb26KSggACxRMggF68OWfECGReYJQvdkc5x/8lbK/Akz/gFTTwI3x/EDFMgC3IxPlTQY+a8lwB/tc/73lDV3Oo/q898IC9/447ruha96rX9e1t+8Q3v2mf+c53eu7r2W9c/kD8OMGsYYHJfu1rRctvvPOddnx11Tuk15fsw4I83XX7g1+9shoMmuNOW+MEQf2vgyDpYoMEIvx9Hna8y/G7Dsp0xjksKDxshXq/OfY/WNN9vXevOu61Irdfvf4sAuNcO0HuP93HDLPS8WECY0Hn4P/86Z+2Gw4f9g4PGrDVsYPmYJTxhzkn6L0kTfezUfZADxqsHBTgzMLroXsrh1EzqAy6hoKs1B/1vjDKZ6ag9+Cgx/n7HuY+Mex9yO/W7+G4fm7+vuszjbbn6JRRzLqzj+ge/aV77/UC6f22EglzX+FYBNIioIeND+1lw4m6T1OTkzZdqURdLfV1Cdx74oSzoATYCCCAQN4FtF1PJytc3sea5PiU7czVKnFlrSJ8nuTs0jYCyQkQQE/OnpYRQGBEgVG+pBzlnGEBdP8XqfqQFnSvHaVu1xOoSuMUZQBde6H+4o/8yH6KxCB7ofaagt/62Z/dTzk7bIrOXL7s7Rn94KlTVxzqD+R3/kFGSnuqtO5KQ6709d8ZsJohbLA3yBfeYb07q81Ud68VtEGDXr2+YNfTq7pm9CBCkKJrRtsJjBMEDfs6GBaI6O73sOP97Uc9ftdBmc5YhwWFw14TnXr9WQb0d/7gTNBAZa/ryB8UHufa6a5be/fe+oxneA+YKC1rpVz2fvqlUQ2yAr3fMd1txzEH4zy0E+T13H1M0OtmlOu801bU97Og12XQsflNBgXQg7Yb5+uhuy1/inDd6z41JHvHKNdMVA69rvWw7xXqf9BrM+hx/a6HYfeJYe9Dfje9++p9uBUwHaPeg/Ve3H2P1v8fxUzn/cjznmc//cpX2tz09P6Qdc1sVat26tIle+TMGdNDU3pgkYJAVgUU4D7iaOWdXpPTk5NZpclMvx88fdr7HYSCAAIIIBBeYGl21lbm5sKfyBmhBPR9o4tV4vqdQQF0CgIIFFOAAHox551RI5BpgVG+pBzlnDAB9FFBw6xcH9SGVjEpOPKMvVWXevLy3V/4gn32u98N3TV9ua2xKxg2qCgg/o2HH7bf/vCHex72phe+0G5/wQtsbXHRJnocoQ+h+oL4rocesvd8+ctXrU4fZc56dWSUL+s79Qxb9RY2MNS9R2royZFZrWZ//JnPDNxDuF+9YU2HBSK62xl2vMvxjzLPw+Z32PUUxUMVnTYGBcPGCZQNu4+FvQYV7FF2iINLSz1f1/3qy0IAfdQtBsIa9jo+6L1klOvc1f0s6HUZdGx+F1cB9KhfD73m8pq1NfvlN795fw/305cve9tDPBDx/rFB/Xv1Mcy9OuiDN0GvzaDH9bseogygj/ra7bVyPez7q7/tV998s73l1lvtmgMH+t5XlTXmnieesL/62tciv5ZGdeA8BIIK6OE6ZX9wUSYrFW9bLIpbAWX0UfpaCgIIIIBAeAE9cL44MxP+RM4IJeDqfUpBeVd1hxogByOAQCICBNATYadRBBAYR2CULylHOWfYF+3+L4G1qvr9X/ta6GE9ceHCVau3Q1di5q08157sWtWetn00tTL+pTfeaM88csQOLS2Zgv3dAXU9SKAg+hfvuWd/+HlfgX5xa8s+eMcdpocdwhRZDVq5P6iusK+DYUGW7raGHe9vP+rxuw7KdMYax+pntZXGFejdKyW1clUrJB8+c8bLKqHtGlT05PddDz98xYrULATQ/VkAWIH+mP2b979/4K0paAA3TQF0VxkZ/FA/95rX2I/dcouXMcTV6nO1F9S/1yQO264g7HuF2gh6Dw56nL/fYR52GvY+1P2gjB40vP/EiTBvw1ZtNLxV4Tu+1ZijmHU3qu0J9FlOn5e0Wnd+Zuaqz0v6zPDBv/97+9DXvx6qzxyMQJIC+v3k2rU1J13QA79KEU9xK3Dy0iU7t77uthFqRwABBHIqoO/BZnnYy+ns6gHXzvcRUTek71jXd3airpb6EEAgIwIE0DMyUXQTAQSeEhjlS8pRzhkWQP9Hr32tveF5zzOlZI9qJfko89wd1PrOY4/Zb3/kI1d8sTtKva7O0RfEz7vuOnvFs55l1x444AX9VbSy4Xc+8hE7cfGi9//9+2UrmPXhO++0v/jKV0J3yz9PCuz9v5/5jH31/vsD1TMs8DPs37sb8e/rPs5K8kCd73FQ2NfBsEBEdxPDjnc5ftdBmc5YhwXQ/ftvK6j8r9/znkDTNciue89nbX/QL/NDd2Nh53xQZ9/1jnfYzcePe4cohdm7v/jFKx566T53mJWODxMYS3IOAk3iGAcFvZek6X4WNIAbdGx+vjB7oCf1eug13TcePWr/9I1vtMNLS94/6+E6vVZd7Gft8r4wyn0j6D046HH9rodxV6D73cLugT7oJT6K2bBbhrIZPP9pT7OX3Hij3XjkyH5moLDb0Qxrh39HIA6B6wZkWBinfT2s5N8CYZy6OLe/wLmNDe89jYIAAgggEF5AWVj6bXUWvjbO6CWgB5f1fZ+LUm+1bNNR3S76S50IIBCtAAH0aD2pDQEEYhAY5UvKUc4ZFkD3B3ir9br91y9/2T5x990xCDzVhL5c/ee33+4FolX0pep//PSn7e5HHom1H6M29vO33ebt/6kvv7oNX3TDDfaLr3+9Le3tFfWV++6z3//Yx0I31R2I16qt9/7d3w2tp7v9z3/ve/b/fPKTV5wXNjDkr1NPsX7sG9/wgpBxlbCvg2EB8e5+Dzve5fhdB2U6Yx0WFP5nb3yj93BI5/X4h5/4RKCMAT/76lfbG1/wAu+1oFS9f/q5z12xBYM/MP/4uXP2rve+N9BDMv7+BE3F3Ot67A6WBnk9+tuOcwW60mdrf/Zx5iCtK9DTdD971bOfbb/wutfZ3N7KP3/WBP81FPY+qXMHBdD170m/Hvrds/WAg97T4soG82s/9VP2rGPHvO6Mel+4uLlpf/jJT9q3Hn10f1hh3yt04q/85E96wd5hrzvX9+ph70Pqn9/tvv+2+vzX3vvesd+GRzEL0+ibX/Qie/vLXubt9ZzE54cwfeVYBHoJHF9bs8reQ7NRCul+q2wNFLcCCko8cvas20aoHQEEEMipwNP2vq/L6fBSMSx9Pg6b3TFox2vNprf9JAUBBIopQAC9mPPOqBHItMDbXvpSe+tLXuI9wVlrNOwvv/rVoaksR/lic1gAvXsVk1Y1/95HPxqr7f/2Ez9hL7zhBi/FZ73Z9NJ6yiMrZdiew/4vuc+ur3u+YfeR1YrAX7r9dju4uOix3PPkk/br73vfUKL/8XWvs9c/97lehoF+D0iMEhjyB370xf1vfuADgQKhQzsc4ICwr4MggQh/s0GOdzX+//mHf9hep/naSyEeJNOAi9XPb33xi+1tL3uZd3/SL3F/c9dd9l+/9KWBs6NtDd719rfb9YcOecdphc+/++AH97Mx6O+0TcNtz3mONz4F2FXnJ7/5zYH1dl/7UQbQ+wVLOx3SU/a6Px1bXfX+Ks4Auv86H3UO0hpAd3k/899vlRHkX7373QOvL/89UgfGGUBP+vXQCybO1eed9v1zMOp9oVcA2f+ghj5bfOCOO7y9t/uV7uty0App1/fqIO9D/kwOl7e2vMw0d3z/+wHeRfsfEvb9dZTG/J85ht2DR6mfcxBwKXB0ZcWmyuXIm9DnooXZ2cjrpcIrBfReoPcLCgIIIIBAOAE9IH/N3u/E4c7k6DACjVbLWZBb2zfpuxQKAggUU4AAejHnnVEjkGkB/6o3pd/USsj/e8jK5FG+2BwWQBeiUrVqtam+vNETidrH+1Pf+lYsvu98xSvsTS96kReok0MSAfxxBzpsz2H/vLXbbfvyfffZH3z846Gb9c+TguF//uUv28cGZAvQvu1aJbe2sOC11Z1evtOBUQLoP/OqV9mbXvhCb6Wxvoz6mzvvtD8fITV9aAQzC/s6CBKI8PcjyPGuxu9/sCZo0NRFAL07cBwkhfMVr+V2275wzz1XZTvQfU9Bn/npaY88yMMX/+QNb7BX3Xzz/jYJ4wTQlbpdr6POa0J7nCvI36/4rzUdE2cAvTuYF3YO1N+0BtC733eivJ/5MwZc3t62//yZz9jXHnig5xR33yN1UJwB9KRfD71Q/MHsoPegUe7j/nM0D//4DW+w5b1MLWHvC/2u8+4MLLoOfudv/qZvd7vvNYMC6KPcq6+4Nre27I8+/Wm786GHevYnyPuQ302fn7T1zX8Yc+ubsO+vYedeD1r9xjvfacf3voDt9XrTMTcdPWr3nzwZ24N5YcfB8cUV0NYWM472f1UAfXdDKIpLge898YQpRS4FAQQQQCC4gN77Ots7BT+LI8MK6Ls1V0Hu7XrdW1RDQQCBYgoQQC/mvDNqBDIt0B2gWt/e9lZjfva73+07rlG+2AwSQO9ecaaVTO/76lcHBtFf+4M/aFqlqhXRCpT90ac+FXo+uoMXj54966U3d7HPatjO/cu3vMWeffy4fePhh70Va4P65P/Svdf+5Poy+Fff9jZ7xuHDXjf0Zf8X773X/vTzn+/55bBS58pWH5z/v899bj91drfXoHnSnCp4rr0aVZTlQOPQ6v7uMkoAvXtM6uvH77574P7uz3/6001BVq1Q/tZjj9lv/vVfh50W7/iwr4MggQh/R4Ic72r83YGk05cve6+t7z7+eF8rFwF0Ndb9cMuDp05512Ov7AlvvOUWe8fLX76/f6f6rQeCeh3rzzihLzC/+cgj9p/+9m+9rRu6ix5UUEp4pTbVjzIpjBNAV/3+PdAHPTD02uc8x376la+0Ra0IU9sxB9DVV38qbX3VG2QOZv9bJgC56uGWNAfQXd3PfuLWW70U0VOVivdQVr+g4nOuvdZ+4bWvNaXjtXbbu7ZU4gygq72kXw/+11z3QxsnLlywf/+hD12RRWKkm3aAk/zvo0HvC509GB88fdp+46/+quf7qT9byKDXu15rr/vBH7RKqbT/eh8UQB/lXh3mYbog70Pd94hhbjpeDw9pq40XP/OZps8Q2tLlO773l7Dvr6pTnzX0EKbu9399xx0D36/87yu9si8pM5New9pSQZ+n/uIrX4ntgc4AlymHIGAHFhb2HwKMmmNuZsbKDtLDR93PrNen9wxXwYms29B/BBBAoJ/A0uysrew97IqSOwGtEncV5N6q1bzvBSkIIFBMAQLoxZx3Ro1A5gX8wRENRk8b6gtIpflW0ROe+gX/v3z+894X2KN8sRkkgK62FLRVsGhub2WovojVl+f3Pvmk1yetRFMg6aZjx+zGI0dsbXFxf5XEtx97zP7N+98fej78gSydrA9zameUokDR391/v/3xZz87yulXnONPa69/0IfYx86e9QIxD505Y9989FFv9ZRWs+pLYwWEFaxSsOauhx7yAg7dpTtYpGMvbGx4K3AVHFX/ZfsD11xjR1ZW9tPZd6ec/alXvMJ+/IUv9IJDKvLSgwdaWacv+7WvqNpScEiBNBXN5ZfuucfbH7ZXGSWArnp6jenc+rrd88QT3rj0wV/90d62zzx61I4sL++vIg6zz213n8O+DoIGIjrtBD3e1fj9ATX1SfcAvQ7Xd3Y8Pzl2AtT6d1cBdD0k8C/e9CZThoXOiij1Rdfr3Y884s2vgjEvvfFGe9rBg95rQGVYFgtteaDVpgf2tiPQOXqASHWqbl3T1x44YFo96gU3zey7jz1mel3qmh43gN59r9Mvkn///e/bJ775TS9ArXn94ec+115w/fVWKZftkTNn7FrteVoux7oCXePWg1a/9KY32dMPHtx/GQybg4dOn7aV+XlbnZ9PdQBdA3JxP+s20732/Pq6acWZ7ksKfjzr+HHvepquVLz7plLldVZUxB1AT/r14L+/6nWp+58eJoj74Ytr1ta87BC6l3TuN4PuC51jNH//8dOf9u4fvYoepnjLi1/sZblR6XzOuu/JJ+3cxob3/nTzNdd49yNliNE9QO/per0PCqCrrrD36u4HFPTerPvL4+fPe31Te8osoxL0fUj36f/1x3/cfvC66/bddE/T+PS+0Xkw6YbDh03tX3fwoHfdd95b9FDU57/3vX26sO+vOtH/kIKumyf2Pjuqff3ovq0HEl9+003en4MefPDXpbr1eWvUh+16XhD8JQJjCuj9dcnRXuWz09O7D/FQnAroHnVxc9NpG1SOAAII5E3A5QNkebMaZzxaJV53FOTeqFa93/EoCCBQTAEC6MWcd0aNQOYFen3x2T2oS0rz+alPmVINj/LFZtAAutp99c03e0H0TnrjYcAKTDx8+rS9+4tfHLjiqFc9/n3Dh7UT9N/1RbFWvWp/8HGL0pO/5dZbbSngU7ayUOBY6YL7rVa/9RnP8FZ+af/EYWXQSjKtzlJAoJMGe1Bdw1a769xRA+g6V4H6f3TbbXbNgQOB0k7K6fSlS94e91+8555hDD3/PezrIGggotNYmONdjF+BJKX6VSCpX1E6b+07L0tXAXS1rXvU//L613urFTsB8kGTFiR7hc5XkPrnb7tt6Guhs4L4y/fea//DD/1QJAF0td8duO01ps6KbwX1b3/BCxIJoKtfuh4U2FTAd1BqV/VXD9PooZufe81rvPt43EHQUe4lUd/PZNbJHjDs/t1Z4fpjt9ziOavEHUBPw+tBfeh+cKzflh8j3bQDnqQ5UAp5BbSDpDHWfVCfP77+4IN9W9A9TPdT3XP0AFK/otfPtx591L5/6pT9xIteFCiAHvZerbb9K7C7++IP2Pvfh4bt3x72Pq12FWT/3He/6z2g6S9h3191rj476kGFw8vLgeZN1k+cO2d/8rnPXfXZkQB6wBcLhyUmoIeJVwP+bhC2k3rotPOAbNhzOT64gB72PXnpUvATOBIBBBBAwHuwu/MQJBzuBLQYQQ93uyhaWY752gAAIABJREFUkDHqgiUX/aFOBBCIV4AAerzetIYAAhEK6IvPX7jtNrv1mc/0Ulb6i75k1Oqk3//oR70V6G94/vNNKY21/9CpS5e8dOdaLTWo+NOMKhivdJ39VmqpHgVd9EXoC2+4wduPtNfXzfoyV0FiBRo++c1vjqzxy29+s7fKM0hgblgjslIq6N/6wAeGHRr434NYqF19ESOHD33960Pr7tR56w032GIP387Kf6Xy/8idd/atTyvJtAfrD1x77f5qMv/B+mCsAMhH77rLS7E/qPwfb3+7F7DQ6rtPfetb9ichV/HrGlbK+Vc+61neKr5eQQr1R8FeBc0/evfdY+1rqlX/Sr28MDNjFzY3vQdMBl3Teg384o/8iLciVwEzrVa84/vfH2irlZBakbpZrdq7v/CFgVsruBi/AjP/4NWv9h5Q6KwW7HS4+1pXX2WiopXU/9dHPjL0OvTv4a4HTn79fe8beI62bFAQWf3qNb879boXfNJroFfa9l6V67WgB3Ze9Ixn9Lz3rW9teVsdaDuJZx87tr9HcpD72FAAM3vZTTd5160eVOgek7JO3Pngg15wTg++dO67/axcz4GusXe87GX26mc/u+d9Q8Ew9fc9X/6yd71oZeyx1VXTvGhrkHHu00EsO8f8yk/+pJexQPeST9x9t7dNRZAS5f2s015ny4inHzp01fzqfqSV+rq29L7RyYYyaM/vzjG6Rwcdm/+6+Mp993kPePUrSb8eFEBXoFkZLvQer+0+9KBTEkUPVejzjt5Puj+D6P63ubPjBc3f+3d/13Prh+4+6/WjwLUCvb0ePNNKd71P6npQ4Lrzeg+Swj7MvbrTL41PmWS6H/DQ56r/8OEPe5/3/Fvr6DNGd6r1XvOivv/oLbd497ReX3DKTvfVux991JvfXg/7KUOHxq9V44O24uhlPOxzQKf9zn19p1a7ahj+h5tI4Z7Eq482hwlolfihhYVhh4307wqeK4hOcSuge8sjZ8+6bYTaEUAAgRwJ6PN4Z2vAHA0rlUPRe5R+33RRLm1ve7+nUxBAoJgCBNCLOe+MGoHcCbzw+uu9dKJKj/7k+fNeIMq/N6UGrJXbSh/48JkzgfcK1xfj16yuemk1hwXc/aj6YviZR454P/oCWn3SCkethi9aUXBDqUefduCANz/6Al8r1cLMQ7eZ5kX7oiu1qlaKdua7117Qg7x13egLc6W7Vr/uP3nyitStw+aqMzZ9mT3u3HbquunoUZufmfFSJ3fS3vf6snxY3/r9e9hrOuzxuvaVxlcpHrtfg4P6HPX49bp7/tOe5m0XoC9ttZWAgrj+13HnGPVL6W6DOuu60bn+NL/D5qN7fFHdE4Lc+8LO4bCxdP5dc63Xtu5zeh3KV68Dv6Puuwp29bOKcw7UFwXX9HrX60tpybtft6Nev0HN+h0Xxb1k3PtZd9/872NKy637tubRHzwM0u8gx3S3Pc51MeyzgIvXQ1LXTb/ryT93U5OT3v1PDxWGuSd31+2/vvq9fkb5nBXkXt2rL3rgRA8R9nr/1/j13q7PXf0y2/Sz849T9zJd9/oJUs8o4/f3o2OhlUq6T6l9PbDy6LlzgT6DatzaxuP+EycCPSAx7n2L8xEII6AA95GlpTCnBD5WD77o9UNxK6CHxPTZiYIAAgggEExAD3gdXV4OdjBHjSVweXt7rPP7naywuRYiUBBAoLgCBNCLO/eMHAEEEEAAAQQQQAABBBBAAAEEEHAqoAde9FCyi6K656anXVRNnV0CeliSNLZcFggggEAwAWVw0h7oFLcCWnmuFeguSrPdNmXdoiCAQHEFCKAXd+4ZOQIIIIAAAggggAACCCCAAAIIIOBcQGlse21xNW7DExMT3vZEFPcCyuyhvWApCCCAAALDBbQV3iLvT8OhxjxCD3ZpC0EXRdlXXNXtor/UiQAC0QsQQI/elBoRQAABBBBAAAEEEEAAAQQQQAABBPYEjq+uWqVUcuKxODvrpF4qvVLgzOXLdvryZVgQQAABBAIIHFletulKJcCRHDKOgILc27XaOFX0PbfaaDir20mHqRQBBCIXIIAeOSkVIoAAAggggAACCCCAAAIIIIAAAgh0BA4vL9uMo0DC/MyMlSZcrG9n/vwCSpH7yNmzoCCAAAIIDBHQO5Iyr1DcCyjIXa3XnTS0Xa87q9tJh6kUAQQiFyCAHjkpFSKAAAIIIIAAAggggAACCCCAAAIIdAS0D6z2g3VRZqenna1ud9HfrNapNLnaB52CAAIIIDBYQCvPtQKd4l5Aq8+1Ct1F2VTdjYaLqqkTAQQyIkAAPSMTRTcRQAABBBBAAAEEEEAAAQQQQACBLAosz87a8tyck65PT07alKPV7U46nOFKHzh1itV4GZ4/uo4AAvEILM3O2oqj97x4RpCdVrRHuR7wclHWd3ac1e2iv9SZToGJiQkvU1K5VNr/UU9rew9ntM2s3W57P629P9M5kmL2igB6MeedUSOAAAIIIIAAAggggAACCCCAAAKxCGj1uVahuygKniuITnEv8MSFC3Zxc9N9Q7SAAAIIZFjg0OKizU5NZXgE2em6thdR0NFFubS97QU1KQgEFSiVSjY3NWWVctkmy2XvAU9t6dBrq6HL29s9q9XjIK1Wy3t4Qz+NZtPZNR50XEU+jgB6kWefsSOAAAIIIIAAAggggAACCCCAAAKOBaYmJ+3o0pKTVrSiZ85RengnHc5wpRc2N+3JCxcyPAK6jgACCLgXuHZtrWfAzH3LxWuhXxByXAmFzS9tbY1bDecXQEAPyyhQPjM5adq+IWgJc+02220vkK7tCvQnJT4BAujxWdMSAggggAACCCCAAAIIIIAAAgggUDgBrbxRQMFF0cqehdlZF1VTZ5dAtV43pXGnIIAAAgj0FtDK0+MrK/DEIKCg4ubOjpOWGq2WaXU7BYFeAnp4c2Fmxhamp7207KOUMAF0f/16uKPaaFi90WCLgVHgQ55DAD0kGIcjgAACCCCAAAIIIIAAAggggAACCIQTuGZtzcoTCndHX/QlpvaYpLgXuPfJJ02BBQoCCCCAwNUCLrcswftKAa3G3a7VnLDUmk3bqlad1E2l2RXQCvPFuTmbi2DroFED6H49vQYUTGdVurtrigC6O1tqRgABBBBAAAEEEEAAAQQQQAABBBAwsyPLy6FSW4ZBm52etsqIK4DCtMOx5qVwVyp3CgIIIIDA1QIHFhZMQXSKe4Gdet1qjYaThlS3figISEBp2pdmZyP9HBtFAL0zO3qwUdcrgfTor1cC6NGbUiMCCCCAAAIIIIAAAggggAACCCCAgE/AZVBhenLS23+S4l5Ae8I+fv68+4ZoAQEEEMigwLWrq1biga5YZk4rxF1lRNms1bwU2ZRiCyg9uz6/an/zqEuUAfRO37QiXYH0JpmCIpsuAuiRUVIRAggggAACCCCAAAIIIIAAAggggEAvAa3cWZmbc4Kj4LmC6BT3AvpS9p4nn3TfEC0ggAACGRPQe9HR5eWM9Tq73V3f2bF2WztCR19UN0HI6F2zVKP2N19bWHDWZRcB9E5nyaAQ3bQRQI/OkpoQQAABBBBAAAEEEEAAAQQQQAABBHoIKM36IUdfRGqF0Bwpc2O77h48fdrZvrOxDYKGEEAAgYgFXD4oFnFXM1+dAucKcrsqF7e2XFVNvSkX0GfKg4uLkaZr7zVklwF0tafsDNu1Gg+CjHm9EUAfE5DTEUAAAQQQQAABBBBAAAEEEEAAAQQGC1TKZTu+suKEacLMFmZnndRNpVcLnLp0yc6ur0ODAAIIIOATOLK0RDaUmK4IBQeVwt1FaSo4v73tomrqTLnA/NSUHVhcjKWXrgPoGoTyMyiIXmM7gpHnlAD6yHSciAACCCCAAAIIIIAAAggggAACCCAQVODaAwesFPTgkMctzMzYxIRC6RTXApvVqj185ozrZqgfAQQQyIyA3n+uW1vLTH+z3tFqo2HVet3JMLSPtN7nKMUSULp2pW2Pq8QRQO+MZafRsJ1aLa6h5aodAui5mk4GgwACCCCAAAIIIIAAAggggAACCKRT4MjKik2Xy046pxTxlZKr8LyTLme2Uq1o0j7orVYrs2Og4wgggECUAnNTU17aZ0o8AlpVq0C3i8L+0S5U012nXrt6DcdZ4gyga1y1ZtNZ1oY43eJuiwB63OK0hwACCCCAAAIIIIAAAggggAACCBRQQGkxlR7TRZmanHS+X6WLfme1zifOnzf2iM3q7NFvBBCIWmBtft6UCYUSj8BGtersIa5NBedJeR3PRCbcijJHHNbWC5VK7D2JO4CuAda19cHOjpfanRJMgAB6MCeOQgABBBBAAAEEEEAAAQQQQAABBBAYQ2BxdtZW5+bGqKH/qdpjfdZRcN5JhzNeqfaHffTcuYyPgu4jgAAC0Qhcs7pqZbKgRIMZoBaXwcf1nR1rkmElwCxk+5Akg+eSc3kND5qZRqtlmwTRA1+8BNADU3EgAggggAACCCCAAAIIIIAAAggggMCoAjOTk95KHxdFX4Sy+s+FbO862+32bhr3NuuY4lOnJQQQSKOAy/e2NI436T4puO1qj3K9o13a2kp6iLQfg8CR5eVEVp53hpZUAF3tayW6guiU4QIE0IcbcQQCCCCAAAIIIIAAAggggAACCCCAwJgCpYkJu3Ztbcxa+p8+PzNjaoMSj8Bj584ltoIqnhHSCgIIIDBcgPTtw42iPKLWaJj2KXdRtDp3g8CiC9pU1amHOfXgS5IlyQC6xs2e6MFmnwB6MCeOQgABBBBAAAEEEEAAAQQQQAABBBAYU+D42ppVHAW5Z6ambLJcHrOHnB5UQKv0Hj9/PujhHIcAAgjkUkAPhvHwVnxTu609yptNJw1WGw1T/ZT8CqzMz9vSzEziA0w6gC6AHT2MwvU+8FoggJ74S4UOIIAAAggggAACCCCAAAIIIIAAAsUQOLS46Gyv8qlKxaYTXlFUjFncHaXStyuNu9K5UxBAAIEiCsxOTtohR1uTFNEzyJi1QtzV9iFbtZpphTslnwLzU1N2YHExFYNLQwBdEFzzgy8HAuipeLnQCQQQQAABBBBAAAEEEEAAAQQQQCD/Asuzs7Y8N+dkoOVSyeamp53UTaW9BR49e9bWSXfL5YEAAgUVOLCwYPO878Q2+3pca31721l7ej/THuuU/AkoQ9GxlZXUDCwNAfRKqWSz09N28uJFZ1kdUgM+YkcIoI8Ix2kIIIAAAggggAACCCCAAAIIIIAAAuEEZqemTKvQXZXF2VlXVVNvDwF9Aay90CkIIIBA0QQmzOwa0rfHOu1K3e4qxbqC89qahJJPgSPLyzZdqaRmcEkH0PXgjx48Vdms1ezc+npqbNLUEQLoaZoN+oIAAggggAACCCCAAAIIIIAAAgjkWKBUKtm1q6vORjg3M2NlR3usO+t0xitWGndW7GV8Euk+AgiEFpibmrKDDh8IC92hApywU687S7HeaLVM6eEp+RNQ5iNlQEpTSSqAXpqY8LZS6gTPOybnNjZss1pNE1Eq+kIAPRXTQCcQQAABBBBAAAEEEEAAAQQQQACBYggcX101pY10UaanpmyqXHZRNXX2EXjywgW7sLmJDwIIIFAoAWVTUSCKEp+AAnyuHtiqNhrOVrfHJ0RL3QJpS93e6V8SAXR99u631VGr3baTly5Zo9nkIvIJEEDnckAAAQQQQAABBBBAAAEEEEAAAQQQiE1AK/a0cs9FmaxUbGZy0kXV1NlHYKtWs4dOn8YHAQQQKIyAVm9e4zCbSmEgQw7UZdBR72W1RiNkjzg87QJrCwu2MD2dum66vJZ7DXZ6cnJoCvv1atUubGykzirJDhFAT1KfthFAAAEEEEAAAQQQQAABBBBAAIGCCSzNztrK3JyTUSs15fzMjJO6qbS/wP0nTxJ44AJBAIHCCLh8HysMYsiBauW5yxTT6zs7zla3hxwqh0ckoD3Ptfd5GktcAfR+Kdv7mWgVOg+SPKVDAD2Nrx76hAACCCCAAAIIIIAAAggggAACCORUQKtgjiwtORvdwuysTTirnYp7CZy5fNlOX74MDgIIIFAIAZdbkRQCcIRBKsV6tV4f4czhp7TM7PLW1vADOSJTAgcWF23eUcajcSHiCKAPStner//KxHB2fX3c4eXmfALouZlKBoIAAggggAACCCCAAAIIIIAAAgikX2BiYsKuWVszN7ugm81MTZn2vKTEJ1BvNu2+Eyfia5CWEEAAgYQEtE3IYYcPgSU0rNQ3q8Ceq/2Z9R7mcnV76nFz2ME0rz4Xt+sAepCU7f2mnVXoT8kQQM/hzYEhIYAAAggggAACCCCAAAIIIIAAAmkWUEpNfbnpokxVKqYvDinxCjxy9qxt7OzE2yitIYAAAjELHFxctLmUrmqNmSLW5pRivd1uO2lzu153trrdSYepdKhA2l+nrgLoYVO294JkL/SnVAigD32pcQACCCCAAAIIIIAAAggggAACCCCAQJQCK/PztuRor3L2QY9ypoLXtb69bY+eOxf8BI5EAAEEMiag95dr19Yy1uvsd7fVbjt9QGujWnW2uj37+tkbgbIQHVtZSXXHXQTQR0nZ3g/pyQsXrNHS5gbFLgTQiz3/jB4BBBBAAAEEEEAAAQQQQAABBBCIXUCr97Q6yFWZn5kxBToo8Qrcf/Kk1RqNeBulNQQQQCAmgaXZWVuZm4upNZrpCOh9ZcfR/udq4yL7n+fqYnP5kGZUUFEH0MdJ2d5rTHpNRN3HqOzirIcAepzatIUAAggggAACCCCAAAIIIIAAAgggYKVSya5ZXTVXIe7pqSmbYh/02K+0cxsbdvLixdjbpUEEEEDAtYDer46vrlq5VHLdFPV3CWxphbij1bCql+1H8nXJafW5VqGnuUQVnI4iZXsvp1qzyec5MyOAnuZXEX1DAAEEEEAAAQQQQAABBBBAAAEEcipwdGXFWZC7Ui7bLHvUxn7ltFotu/fECVO6XQoCCCCQJ4H56Wk7sLCQpyFlZixRBRt7DVgr212ubs8Mck46OlWp2NHl5dSPJoprOsqU7b3A9ECkAulFLgTQizz7jB0BBBBAAAEEEEAAAQQQQAABBBBISGBtft4WHO2DrpWCC7OzCY2s2M2euHjRzm9sFBuB0SOAQO4EsrCqNXfoZt7Kc61Ad1XY/9yVbDL1ZiF9u2TGDaBHnbK912yRxp0V6Mm8imkVAQQQQAABBBBAAAEEEEAAAQQQKLjA3PS0HXS4mk/1k2o3/otMe9VqL3QKAgggkBeBmclJO7y0lJfhZGocWh2u9xVX5dLWlpEzxZVu/PW6zG4U5WhGDaC7Stnea2x63Z28dCnKYWeuLlagZ27K6DACCCCAAAIIIIAAAggggAACCCCQfQHX+6BPTU7adKWSfagMjuCRs2fZUzaD80aXEUCgt4CC5wqiU+IXWN/ZsbajbUHY/zz++XTZolKaH19dddlEZHWPEkB3nbK91+AeO3/e2esvMkyHFRFAd4hL1QgggAACCCCAAAIIIIAAAggggAAC/QW0T6X2q3RRtPpcq9Ap8QtsVqv28Jkz8TdMiwgggEDEApPlsil9OyV+gVa77fRhLPY/j39OXbY4NzVlBxcXXTYRWd1hA+hxpGzvNbhTly5Z1WEGiMhAHVVEAN0RLNUigAACCCCAAAIIIIAAAggggAACCAwWcL1X5SL7oCd2CT54+rRt12qJtU/DCCCAQBQCBxYWbJ6HsaKgDF2HUkgryO2qsP+5K9lk6nX9mTLKUYUJoOv+k9SWREXfB50AepRXPXUhgAACCCCAAAIIIIAAAggggAACCAQWmJ2askMOVwvNTk+bUl5S4hfY2NkxpXKnIIAAAlkVqJTLdpzV54lN31a1akqz7qJo33Ptf07Jj8CBxUWbn5rKxICCBND1+XVmasq073lSZatWs7Pr60k1n3i7BNATnwI6gAACCCCAAAIIIIAAAggggAACCBRTQF8KHl9bM1ch7slKhX1rE7y0Hjh1yqoOVw8mODSaRgCBAgiw+jzZSQ4SZBy1h/Vm07TdCCU/AtpqQVsuZKEMu7aTStnebVdrNu3kxYtZIHXSRwLoTlipFAEEEEAAAQQQQAABBBBAAAEEEEAgiMDh5WWbcbQP+sTEhC3MzATpBsc4ENAXxI+dO+egZqpEAAEE3Aqw+tyt77DaG82mafWrq6ItRoq8t7Mr16Tq1ee969bWkmo+dLuDAuhJpmzvNZBHC/w5jgB66EubExBAAAEEEEAAAQQQQAABBBBAAAEEohJYmp21lbm5qKq7qh7SuDujDVTx/SdPmvaxpSCAAAJZEmD1ebKztV2vW93he8flnR1rOUoPn6xcMVvXynOtQM9K6RVAT0PK9l5+j58/b622Nj0oXiGAXrw5Z8QIIIAAAggggAACCCCAAAIIIIBAagSUZv3Y8rKz/kxVKqZUmJRkBC5ubtoTFy4k0zitIoAAAiMIsPp8BLSIT1nf3jZXIbtmu22qn5IfAX3WO+rws2TUUt0B9LSkbO81zhMXL5q2PChiIYBexFlnzAgggAACCCCAAAIIIIAAAggggECKBI6vrppW3rgopHF3oRquTlahh/PiaAQQSFbg4OKizU1NJduJArfeaLVsy+H+5ErdrhTulPwIKO25skZkpfgD6GlL2d5tePLSpcJmEiKAnpVXFP1EAAEEEEAAAQQQQAABBBBAAAEEciqwtrBgC9PTzkY3Nz1tZUcBemedzlHFWulX5D00czSVDAWB3AtkLRV0HifEdfr2zWq1sCtq83i9aEx64EUPvmSlKICe1pTt3YanLl0yPXRSxEIAvYizzpgRQAABBBBAAAEEEEAAAQQQQACBFAnMTk3ZIYdffJLGPfnJfvjMGVPQgoIAAgikWYDV58nPjsv07UoLf2lrK/lB0oNIBbIWQFdAerpSidTAVWVn1tcLm7GBALqrq4p6EUAAAQQQQAABBBBAAAEEEEAAAQQCCZQmJuz42pq5SeJuRhr3QNPg9KBqvW4PnDrltA0qRwABBMYR0D7ER5aWxqmCc8cUcJ2+XXs58zDXmJOUwtOzFkBPIWHfLp3b3LTNnZ0sdTmyvhJAj4ySihBAAAEEEEAAAQQQQAABBBBAAAEERhU4tLRks5OTo54+9DzSuA8lcn7Akxcu2IXNTeft0AACCCAwisCxlRVTCndKcgLam1xBbldlq1Yr7H7OrkzTUC8BdHezwAp0d7bUjAACCCCAAAIIIIAAAggggAACCCCAwFCBhZkZW5ufH3rcqAeQxn1UuejO08rC+0+csFZbSXQpCCCAQHoEXL8HpWek6e6Jy/TtGvml7W1r8x6U7otghN653gpohC7l5pTT6+u2U6vlZjxhBsIK9DBaHIsAAggggAACCCCAAAIIIIAAAggg4ESgXCrZ8dVVm3BSu5nSxM/PzDiqnWqDCpy5fNlOX74c9HCOQwABBJwLeNuIrK567xOU5ARcp29X/RsFTUWd3KzG07Iekjy6vBxPYwVr5YkLF6zZahVs1LvDJYBeyGln0AgggAACCCCAAAIIIIAAAggggED6BA4vL9tMpeKsY3MzM1YmQOLMN0jFWvl3/8mTTlP0BukHxyCAAAIdgdX5eVvkAavELwjX6du363Wr1uuJj5MORC+grRe0BQMleoHHz58vbOYgAujRX0/UiAACCCCAAAIIIIAAAggggAACCCAwgsDi7Kytzs2NcGawU0jjHszJ9VGXt7ftsXPnXDdD/QgggMBQgUq5bMcJvA11iuMA1+nb9d7DFiJxzGT8bUxMTNg1ZJGIHF6vFwXQi1oIoBd15hk3AggggAACCCCAAAIIIIAAAgggkDKByVLJjjpM464vWLXPLSV5gUfOniWVbvLTQA8QKLzA4aUlm5mcLLxD0gCkb096BrLfvgLo2g6IEp1Avdm0ExcvRldhxmoigJ6xCaO7CCCAAAIIIIAAAggggAACCCCAQJ4Fjq6s2FS57GyIs1NTphWHlGQFao2GPXDqlCmlOwUBBBBIQkDvB4cWF5Nomja7BEjfziUxrsChpSWb5WGYcRmvOH+rVrOz6+uR1pmlygigZ2m26CsCCCCAAAIIIIAAAggggAACCCCQc4HluTlbnp11NkoFzxU0oSQvcOrSpUJ/MZv8DNADBIoroIwkSt3OitXkrwE9RqX07S7L5Z0da7VaLpug7oQFXH9+THh4iTR/aXvbLm1tJdJ2GholgJ6GWaAPCCCAAAIIIIAAAggggAACCCCAAAKewGS5bFqFPuHQY2F21mn9Drueq6q1t+b9J09ao9nM1bgYDAIIpF9gZW7Olhw+rJV+gfT0UBlJdup1Zx1SeviNnR1n9VNxOgTmpqbsIBklIp2MM+vrpuwQRS0E0Is684wbAQQQQAABBBBAAAEEEEAAAQQQSKnAkZUVm3aYZn16ctKmKpWUjr5Y3bq8vW2PnTtXrEEzWgQQSFRAD2odW1lJtA80/pTARrXqdHX4dr1uVYcBeuYyHQIlZZVYXTX9SRlfQA85PnHhQqG32iGAPv51RA0IIIAAAggggAACCCCAAAIIIIAAAhEKLM7O2urcXIQ1XlmVUvbOTU87q5+Kwwk8cvYsqwPDkXE0AgiMIXBkedmmeYhqDMHoTm2227bpeHW4HtRSMJCSfwEF0CulUv4HGsMIN2s1O1fg/c9FTAA9hguNJhBAAAEEEEAAAQQQQAABBBBAAAEEggvoy89jq6tO06zPz8ywSin4lDg9UinclcqdAIdTZipHAAEzm5+etgMLC1ikRECp25XC3VUhfbsr2XTWuzI/b0szM+nsXMZ6VfT9zzVdBNAzdtHSXQQQQAABBBBAAAEEEEAAAQQQQKAIAoeXlmxmctLZUJXCXancKckKNFstL7Xu+s6OnS34SqdkZ4LWEci/ACme0zfHuve3Ha4O36rVnAbo0yda7B7ps93R5eViI0Q0eqVv12e0IhcC6EWefcaOAAIIIIDkjPWwAAAgAElEQVQAAggggAACCCCAAAIIpFRgYWbG1ubnnfVuYmLC1AYlOYGa9qX1rTw8u7FhW9Vqch2iZQQQyLXAwYUFtu9I0QzXm03brtWc9kiraF0G6J12nspHEji2smKT5fJI53LSroAyNzx54ULhOQigF/4SAAABBBBAAAEEEEAAAQQQQAABBBBIn4D2KVcad5c7Wc5OT7NXZgJT31l13r2ySSncT1y8WPgVTwlMCU0ikHsBUrenb4r1wJQCda5KrdnkoSxXuCmud2l21lbm5lLcw/R3jfTtu3NEAD391yo9RAABBBBAAAEEEEAAAQQQQAABBAopcGBx0eanppyNvVIu26zD+p11PMMVK137oP1utR/u6cuXMzxCuo4AAmkT0L3+2PKyKfMIJR0CemBqY2fHaWc2q1XTKndKsQRKpZIdX1kxbdlACS+g16ZWn+vPohcC6EW/Ahg/AggggAACCCCAAAIIIIAAAgggkFIBBbcPLS467Z3SuBNUcUrsVd5sNr107UH207ywuentiU5BAAEExhVQCO0oKZ3HZYz8fL0f6IEqV0XBv8vb266qp96UCxxcXLQ5HpAcaZbWq1W7sLEx0rl5O4kAet5mlPEggAACCCCAAAIIIIAAAggggAACORFQYPv46qqVHa4imqpUbHpyMidi6RzGsFXn3b3WfrUnL11i5WA6p5NeIZApgdX5eVucmclUn4vQWT0k5XJvcgXoXe+vXoR5yuoYZ6am7LDjBzCzajOs31p97nJrhWHtp+nfCaCnaTboCwIIIIAAAggggAACCCCAAAIIIIDAFQIr8/O25DD4oSC9VqFTohdo7K06b42wx62+vNV+6C4DLNGPmBoRQCBNAnFkMUnTeLPSF93ftf+5y6IAfZCMJy77QN3JChxcWrI5HpAMNQkb1aqdZ/X5vhkB9FCXDwcjgAACCCCAAAIIIIAAAggggAACCMQpMFUu25GVFXO5k+X01JSpHUpEAu22l6590F7nQVrS6sEz6+tBDuUYBBBA4AqBcqlkx9gHOZVXhfYmdxncVoDe9f7qqYSlU1cIKMPQ4aUl9kIPcV2w+vxKLALoIS4eDkUAAQQQQAABBBBAAAEEEEAAAQQQiF/gyPKyTVcqzhouTUzYPKvQI/H1Vp3X66b9Z6MoF7e22Mc2CkjqQKBgAq7fNwrGGdlw9d7gOri9VauN/QBXZAOmokQFVhcWbHF6OtE+ZKVxZW24sLmZle7G0k8C6LEw0wgCCCCAAAIIIIAAAggggAACCCCAwKgCSrG+Nj8/6umBzpudnrZKqRToWA66WkCp1rXqvN5oRM5z+vJl26nXI6+XChFAIJ8Cy3Nztjw7m8/BZXxUyixSbzadjUKPbl3e2rJoHuFy1k0qjkmgVCrZcTJRDNVuttt24sKFyB5+HNpgRg4ggJ6RiaKbCBRd4B0vf7m97aUvLToD40cAAQTSJ6DfSjs//t5NtM3Ls6o/94v+W1+o6sf/C7O+qJ40M60q8yVnbU+YtVT/hHUWMHl/ts37/4262fa22dbWbgOTU3s/k2ZT+u/J3a6pSv05MbH7s19c5oFN30zRIwQQQAABBBBAAIECCPyD3/u9AoySISLQX2B2ctIOLS1BlEIBPWilVa4uix7kUpCegkBHgAdqhl8L5zY2TFsrUK4UIIDOFYEAApkQIICeiWmikwggUESBGALo7dZupLsTPG+12tZqtq1abdnGRsM2NnaD8dOzZZuZKdn09FM/neC5/uwEz/eD6ATQi3jFMmYEEEAAAQQQQCDXAgTQcz29DG6IQKVctqPLy+x5nNIrRZlEag6ylPiHq/Tw2gOdgoBf4NjKik2Wy6D0ENioVu38xgY2PQQIoHNZIIBAJgQIoGdimugkAggUUcBhAF2B83bTrNWc2F89ruD55kbNtjbrdu7cZXv88VPeT7lcssNHVu3Q4VVbXV205eV5W15esJJ+Pyq1vfOVkXViYrcurxBAL+IVy5gRQAABBBBAAIFcCxBAz/X0MrgBAvpd79jysimITkmfgL46WFcKOYdFgXPX+6s77D5VOxRQ8Pzw8rKVr0hL6LDBjFRN6vbBE0UAPSMXMt1EoOgCBNCLfgUwfgQQSK2AwwC6Auetxm4AXcFv/TQaTTt3dsv7eeSRk/btb3/Hvv3t79rkVNluuul6e+aNT7drrjliR44csqNHD1m5Yl4QvVRuW6mkegigp/ZaomMIIIAAAggggAACYwsQQB+bkAoyKqC07UrfTkmngFKrV+t1p53bqtWcr3B3OgAqdyowMzlpBxcXyVDhUz6zvs6WBwOuOgLoTl+SVI4AAlEJEECPSpJ6EEAAAQcCvYLoofZA1woB7X9+5R7oLa0+b0w8FUAvmzUbTTt7ZtvOnt2yhx560r5x1zfsrm98w6anynbzD9zo/Vxz7TE7dvTwlQH0Stv7JamzCt1TYAW6g4uBKhFAAAEEEEAAAQSSFCCAnqQ+bSclsDI3Z0uzs0k1T7sBBLT3ufZAd1VU86WtLVfVU29OBNgP/amJvLS9zWtmyHVNAD0nL3yGgUDeBQig532GGR8CCGRaoBNAv2IQ7d0AtQLp+0X/3dj78e9JVjKzThD9qaj2bgr3CdOfE176dbNms23rl+vezxOPn7Zvf+e79p3vaAV6xW668Xp75k3X2+HDB+zA2rKtHVg2Ze+b8Faf7wbMvdr3mlCKPwoCCCCAAAIIIIAAAnkSIICep9lkLEEEZqem7NDiYpBDOSYhgXqz6XyVq1a4b9dqCY2QZrMksLqwYIvT01nqcuR9Zd/zYKQE0IM5cRQCCCQsQAA94QmgeQQQQGCQQK8AeidwflUAvdkngN4JovuC2u0Js3bJTH/ulVbLrLrTtmrV7Mzpi3bffQ94P5XJil1//bX29Ouv9fZAX1yc8X68wPvej552333gXXuiK5U7AXQubAQQQAABBBBAAIF8CRBAz9d8MprBAtrX+OjyMr/bpfxC0b7kLYerzzV8rXBv6gsDCgIBBA4vLZlSuhexaKuDs+vrRRx66DETQA9NxgkIIJCEAAH0JNRpEwEEEAgoEEMAXb8Hez9Ns+benxvrW3bixEk7efKUlctlO3hozfuZn5+xmZlJm56evCqA7h8RAfSA88thCCCAAAIIIIAAApkRIICemamio2MKaIuuYysrVvbSjVHSKtBotWxLT8A7LFrhvum4DYfdp+qEBIoYRCd4Hu5iI4AezoujEUAgIQEC6AnB0ywCCCAQRCCGAHq9btZotK3ZNCuXJqxc0v9v2NbWlm1ublmpNGEzszM2OzdjlUrZyuWSlUolAuhB5o9jEEAAAQQQQAABBHIjQAA9N1PJQIYIHFletulKBaeUCyiw7XpluNJRN/RlAQWBkAIHFxdtbmoq5FnZPJzgefh5I4Ae3owzEEAgAQEC6Amg0yQCCCAQVMBxAL3dnrB6zaxe3w2gT1YmbLJi3v7mXvHtbe5le2+bl6pd3ZpQCnn9e8m/F7vSt++dGHSMHIcAAggggAACCCCAQAYECKBnYJLo4lgC+lXuUIHTL4+FF/PJcaw+VxtKEU9BYFSBIuyJzp7no10dBNBHc+MsBBCIWYAAeszgNIcAAgiEEQgdQNeT4f6nwzv7n+vPq/dAVwBdgfNmYzeNu4LfOkp/Kluf9/+9v9jrtL+KdtNa1rR2u+mtSC+Vyt5q9b0armwvzJg5FgEEEEAAAQQQQACBFAoQQE/hpNClSAUOLS7abEFWjEYKl0Blcaw+16raWqORwOhoMk8Cy3NztjgzY9oaIm/l4taWXd7eztuwYhkPAfRYmGkEAQTGFSCAPq4g5yOAAAIOBUYKoLd8HdIvKFpOfnUAvd0umbUndleU7/10gumqQKncS2WtMH+qOi+grr+fMGs0a1Zv1q3VrFulUrFKZdLbL/2ptvL3y5HDmaZqBBBAAAEEEEAAgZQLEEBP+QTRvbEEDiws2Pz09Fh1cHI8AnGsPm+12wQG45nOQrSiVO5ajV7OSRBdr8ELm5u2XasVYv5cDJIAugtV6kQAgcgFCKBHTkqFCCCAQHQCjgLoWnnebu0G0FX0O4yC6J0Auv57fxX63kp0L127b2W6AuiNZt2a+wH0ipVL2idPdXYF7KMToSYEEEAAAQQQQAABBBIRIICeCDuNxiCwOj/vrRClZEMgjtXnO/W66YeCQFQClXLZVubmMr8vulK2X9zcND1kQhldgAD66HaciQACMQoQQI8Rm6YQQACBsAKOAuit1oS1myXTn/5U7e3Wbip3/6p0L2he3luNvreoXH/XajWs2W74UriXrDShFegE0MNOM8cjgAACCCCAAAIIpF+AAHr654gehhdYnp01pVimZEMgjtXn+hpCaanbBAizcVFkrJfKdLEyP5+51eh6XZxfX7dNVp1HcsURQI+EkUoQQMC1AAF018LUjwACCIwh4CqA3tTe5yVrNSdMWdcVRNePV/bSuWurM61IV7C8XNn98WfbaptSxTdNf07of15wvbPynBXoY8w6pyKAAAIIIIAAAgikUIAAegonhS6NJbAwM2Nr8/Nj1cHJ8QrEsfq82miQmjreaS1ca9oPXQ/uKJiehb3RWXUe/SVKAD16U2pEAAEHAgTQHaBSJQIIIBCVQCcjlD8z1MTe/+n86bWlv9sNaO/+2Smd1eBXBrTbrQlrtUqmP22i7a0Z91K0e+ncd5eZayW6flRKpbZNlNrm/a/V9p5E1//3/n5Cf/tUexNWton9lehRQVAPAggggAACCCCAAALJChBAT9af1qMV0J7EBxcXo62U2pwKNJpN24ph9atWn5Oe2ulUUvmewJTSus/P28zkZCpN9Hq7tLVlda0uoUQqQAA9Uk4qQwABVwIE0F3JUi8CCCAQgUDPLZW0Qbnq7v7HTvD8imj7Xkr1vdzre11qt3f3P9efCoh7vxy3FRBXSnetJte/7bawm7ZNQfKWtVq7P81m0yqVCSvrp7x7zO5xOrey++OtRqcggAACCCCAAAIIIJAPAQLo+ZhHRmHeqs8DCwtQZExgY2fHeWCb1ecZuyhy0l0F0OdnZmx2cjIVK9LXq1W7vLVlzc6qkpw4p2kYBNDTNBv0BQEE+goQQOfiQAABBFIsECqAruXi+uk+yVtX3jXI3QC6Uq43mwqI7wbAS6WSlcu7AfROunb9favd8v5dgXP9KIiuAHrnp/Pvark0MWkT+iGAnuILi64hgAACCCCAAAIIhBUggB5WjOPTKEDa9jTOyvA+xbX6fH1nh6Dh8OngCEcCSueu7BgLs7NWKZViDabv7G1dsBnDgyqO+DJVLQH0TE0XnUWguAIE0Is794wcAQQyIBBjAL3V2g2gd1agK4CufdE7q8v3g+QKqLda3srzclnn7B3jrVJXqF4BdFagZ+DqoosIIIAAAggggAACIQQIoIfA4tBUCizPznr7DlOyJxDH6vOaUsRXq9nDoce5FJienPRSu+tnslx2EkzfrtetWq/bZrXKgyMxX0UE0GMGpzkEEBhNgAD6aG6chQACCMQiEHMAfWKitLf6XKncdwPo2iP9qRTtT416YqJlnZ+ndkHXqvayTVjFW91OQQABBBBAAAEEEEAgLwIE0PMyk8Ucx+r8vC3OzBRz8BkftfZf3o5h73NWn2f8Qslx95UlUYH08sSETU1O2lSlEmqFerPd9vYx12KQWqPh/fdOvb63FWGO4VI8NALoKZ4cuoYAAk8JEEDnakAAAQRSLNAzgL4b1L6y7O5T3j+Fe/cYvci4WbtkWnnu/bTb2sHclLtdv5yU9J8lHbUXQPelht9N774bQN9ts5M4XjWUvSA6AfQUX1d0DQEEEEAAAQQQQCC0AAH00GSckBKBtYUFW5ieTklv6EZYAQW29VC7y8Lqc5e61O1KQCnfy6W9hSD6FspbBbJbtH+5txVhq+V930VJlwAB9HTNB71BAIE+AgTQuTQQQACBFAv0DaCrz93/2Nn/vNdJ3Xug7+5/7oXH2wqQKw37rsNuEN2Lo+/tnK715Z0A/W6Sdu84L3jeCdp3DHdXoO/+dLeZYme6hgACCCCAAAIIIIDAEAEC6FwiWRPQb2QHFhe9PYUp2RSoNhpeimnXhdXnroWpHwEE/AIE0LkeEEAgEwIE0DMxTXQSAQSKKjAwgN6NMiiA3n3sUwH04bT+1e3+o/1B9c7fd+olgD7clSMQQAABBBBAAAEEsiRAAD1Ls0VflVXs4OKizU5OgpFRAT3srsC268Lqc9fC1I8AAld9K/kzv/u75AXgukAAgdQLEEBP/RTRQQQQKLIAAfQizz5jRwABBBBAAAEEEEiRAAH0FE0GXRkooLTGh5aWbLpSQSrDAtr3XHs1uy6sPnctTP0IIEAAnWsAAQQyKUAAPZPTRqcRQKAoAgTQizLTjBMBBBBAAAEEEEAg5QIE0FM+QXTPE5gql73gufYFpmRXQPs2b1arzgfA6nPnxDSAAAI9BEjhzmWBAAKZECCAnolpopMIIFBkgSBbmns+3fuRd9D6VbC7B/rVpdfxnfTw/qP7pXBX+vZ+dRd5Ihk7AggggAACCCCAQJYFCKBnefaK0XftdX5gYcGUvp2SbYGNnR1rtd0nOGb1ebavE3qPQFYFCKBndeboNwIFEyCAXrAJZ7gIIJAxgTBL0DvH9jqn++86X6h0f7Ey6Nwg9YpXwXMC6Bm70OguAggggAACCCCAwBABAuhcImkWWJmbs6XZ2TR3kb4FFNCq8J1aLeDRox9WazRsK4Z2Ru8hZyKAQF4FCKDndWYZFwI5EyCAnrMJZTgIIJAzgc4qb/+w+gW/ew19UFA9iuN71dEJnrPqIWcXI8NBAAEEEEAAAQQKLUAAvdDTn9rBa7/zg4uLNjM5mdo+0rHgAvoNXqvP2zGsPr+sVe4tZZujIIAAAvEKEECP15vWEEBgRAEC6CPCcRoCCCAQi8C4AXR1slcd/Tof5th+dRBAj+XSoBEEEEAAAQQQQACBWAUIoMfKTWMBBCb39juvsN95AK1sHLJTr5tWhrsu1UbDtll97pqZ+hFAoI8AAXQuDQQQyIQAAfRMTBOdRACBwgoQQC/s1DNwBBBAAAEEEEAAgVQJEEBP1XQUvjOzU1N2kP3Oc3UdaM9zrT53XfQtw+Xt7VhWubseC/UjgEA2BQigZ3Pe6DUChRMggF64KWfACCCQKYF+K8KVHj1oivQwq8rDHNsLstOvMP3L1ITQWQQQQAABBBBAAIGCChBAL+jEp2zYExMTpv3OF2dmUtYzujOuwFa1ao0YUqprlbt+KAgggEBSAgTQk5KnXQQQCCVAAD0UFwcjgAACMQp0gtmdfcz9TfcLUPcKqvc6f9De6GHa68VB8DzGi4SmEEAAAQQQQAABBGISIIAeEzTN9BVQqnbtdz5VqaCUM4F6sxlLSnWtctfqcwoCCCCQpAAB9CT1aRsBBAILEEAPTMWBCCCAQMwCnQB6q0e7vYLUYQLXqlv19gqWdzfnX1Xe9W89Y+1BV8bHzElzCCCAAAIIIIAAAgiMIUAAfQw8Th1bgJTtYxOmtgL9Wq3U7e12kN/PxxvGVq0Wyx7r4/WSsxFAIO8CBNDzPsOMD4GcCBBAz8lEMgwEEMihgD/I7f9Ful9A23UAvXS1cb/f74mh5/B6ZEgIIIAAAggggECxBQigF3v+kxq9Uravzs3ZAinbk5oC5+1u12qmFeiui9LDx7HHuutxUD8CCGRfgAB69ueQESBQCAEC6IWYZgaJAAKZFCCAnslpo9MIIIAAAggggAACuRQggJ7LaU31oCrlsh1aXLTJcjnV/aRzowsoqK29z+Mom9VqLIH6OMZCGwggkG0BAujZnj96j0BhBAigF2aqGSgCCGROgAB65qaMDiOAAAIIIIAAAgjkVoAAem6nNpUDm5uasgMLC6YV6JT8CqzHlLq91mzGFqjP72wxMgQQiEqAAHpUktSDAAJOBQigO+WlcgQQQGAMgU4AvXuvcn2BonTq3V+khE3h3tlj3d/Fnpua77VFCvcxJpNTEUAAAQQQQAABBDIuQAA94xOYke6XSyVbnZ83BdAp+RbYqddj249cgfpmS98tUBBAAIHkBQigJz8H9AABBAIIEEAPgMQhCCCAQCICnQB6915onUB5d0B7wqwdcHXCRCd43itg3v13/dozM/ZAT+TKoFEEEEAAAQQQQACB+AUIoMdvXrQWtc/5ytyclVh1nvupb7bbtrmzE8s4dxoN26nVYmmLRhBAAIEgAgTQgyhxDAIIJC5AAD3xKaADCCCAQB8BRacVPO+3An2MALoi316svTsC3mtVOgF0LlEEEEAAAQQQQAABBAigcw24EtAe52sLCzZdqbhqgnpTJrBRrVorhhXhrXbbLm9vp2z0dAcBBIouQAC96FcA40cgIwIE0DMyUXQTAQQKKEAAvYCTzpARQAABBBBAAAEEUipAAD2lE5Phbml/86XZWe8nYC6xDI+WrncEaloRXq/HArJVq8WWJj6WAdEIAgjkQoAAei6mkUEgkH8BAuj5n2NGiAACWRUggJ7VmaPfCCCAAAIIIIAAAvkTIICevzlNckRabX5gYcEq5XKS3aDtmAXa7bZpP/I4Sr3Vii1NfBzjoQ0EEMiPAAH0/MwlI0Eg1wIE0HM9vQwOAQQyLdDZA10p3P2lk1Ldv0Zh77+D7oHeN4W72um3B3qPNRG99kBn6USmrzo6jwACCCCAAAIIINBbgAA6V0YUAtrffGV+3hamp6OojjoyJrBZrVozhtTtYlGgPq62MjYNdBcBBBIWIICe8ATQPAIIBBMggB7MiaMQQACBZAQ6e5L7I9WdAHp3j8JGrntFvzt1drenvw9bfzJitIoAAggggAACCCCAgAsBAuguVItTp5eufWZmN137BL9bFWfmnxppnKnbq42GbddqRWRmzAggkAEBAugZmCS6iAACZgTQuQoQQAABBBBAAAEEEEAAAQQQQACBwQIE0LlCRhXQavPluTkrl0qjVsF5GRdotdu2EVPqdrV1eXs742J0HwEE8ixAAD3Ps8vYEMiRAAH0HE0mQ0EAAQQQQAABBBBAAAEEEEAAAScCBNCdsOa60unJSVubn7dJ9jnP9TwHGZyC5wpsx1E2azWrNxpxNEUbCCCAwEgCBNBHYuMkBBCIW4AAetzitIcAAggggAACCCCAAAIIIIAAAlkTIICetRlLrr8KmK/Mzdns1FRynaDl1Ajs1Oum9O1xlFqzaVvVahxN0QYCCCAwsgAB9JHpOBEBBOIUIIAepzZtIYAAAggggAACCCCAAAIIIIBAFgUIoGdx1uLts1K0L8/O2sLMTLwN01pqBRqtVmwBba1vX9/ejm2le2rR6RgCCKRegAB66qeIDiKAgAQIoHMdIIAAAggggAACCCCAAAIIIIAAAoMFCKBzhfQTqJTLtqTA+fQ0SAjsCyigrdTt7ZhSt2/X61at15kBBBBAIPUCBNBTP0V0EAEECKBzDSCAAAIIIIAAAggggAACCCCAAALDBQigDzcq2hFK1a7A+TyB86JNfaDxblar1my1Ah077kFa6a5gPQUBBBDIggAB9CzMEn1EAAFWoHMNIIAAAggggAACCCCAAAIIIIAAAkMECKBziXQEFDhfnpuzOfY456LoI1BtNGJdDb6+sxNbsJ5JRwABBMYVIIA+riDnI4BALAKkcI+FmUYQQAABBBBAAAEEEEAAAQQQQCDDAgTQMzx5EXV9qlLx9jifJXAekWg+q9Gqc60+j6vs1OumHwoCCCCQFQEC6FmZKfqJQMEFCKAX/AJg+AgggAACCCCAAAIIIIAAAgggMFSAAPpQolweMGHmBcwXZ2ZsenIyl2NkUNEJxL3vOanbo5s7akIAgfgECKDHZ01LCCAwhgAB9DHwOBUBBBBAAAEEEEAAAQQQQAABBAohQAC9ENO8P8hyqWQL09O2MDNj+m8KAkEEtmo1azSbQQ6N5BhSt0fCSCUIIBCzAAH0mMFpDgEERhMggD6aG2chgAACCCCAAAIIIIAAAggggEBxBAigF2OupysVL2g+Nz1tWn1OQSCoQK3RiDWVOqnbg84MxyGAQNoECKCnbUboDwII9BQggM6FgQACCCCAAAIIIIAAAggggAACCAwWIICe7ytEq80XZ2dtslzO90AZnROBZrttmzs7TuruVSmp22OjpiEEEHAgQADdASpVIoBA9AIE0KM3pUYEEEAAAQQQQAABBBBAAAEEEMiXwL/8sz+z7VrNlKJ5p1Yz7XVMya6AVpfPTE3Z3NSUt8d5aYL15tmdzWR7rnuBguetdnx3BVK3JzvntI4AAuMJEEAfz4+zEUAgJgEC6DFB0wwCCCCAAAIIIIAAAggggAACCGRW4Ffe/e79vitQpkD6VrUaa8rmzOKlqOMzk5NeenYFzgmap2hiMtyVzWrVmq1WbCPQgzzVRiO29mgIAQQQiFqAAHrUotSHAAJOBAigO2GlUgQQQAABBBBAAAEEEEAAAQQQyJGAP4DuH5Y/mF6t11mZnrI517ryaYLmKZuV/HRH+5Br7/O4Sr3ZNAXsKQgggECWBQigZ3n26DsCBRIggF6gyWaoCCCAAAIIIIAAAggggAACCCAwkkC/ALq/sk4wXStEFVhrx5jSeaRB5fQkrSxXevbZyUnSs+d0jtMwrEaz6WWiiKtojfvG9nasqeLjGhvtIIBAsQQIoBdrvhktApkVIICe2amj4wgggAACCCCAAAIIIIAAAgggEJNAkAC6vyvaDVkr0hVM367XTcE2ijuB6UplP2g+Vam4a4iaETDzgtja9zy+Xc/NW3muFegUBBBAIOsCBNCzPoP0H4GCCBBAL8hEM0wEEEAAAQQQQAABBBBAAAEEEBhZIGwAvbshBb60Kl1Bde1fHOeeySMPOsUnlkslb3W59jTXD/uZp3iyctY1Bc0VPFcQPa6ie4YexqEggAACeRAggJ6HWWQMCBRAgAB6ASaZISKAAOJx8b4AACAASURBVAIIIIAAAggggAACCCCAwFgC4wbQuxtXQF3B9J1Gw2paod5SgmZKLwEFx7Wq3P9TKZXAQiARAaVtjzOjhO4NGzs7iYyVRhFAAAEXAgTQXahSJwIIRC5AAD1yUipEAAEEEEAAAQQQQAABBBBAAIGcCUQdQO/m0WrWWqPhrU7Xn/op4ip1guU5e+HkbDjKIqHXZpxlfWenkPeCOI1pCwEE4hUggB6vN60hgMCIAgTQR4TjNAQQQAABBBBAAAEEEEAAAQQQKIyA6wB6L0gF1euNhrfvsf8n64H1CTOrlMvez2Tnz1LJ+/9KzU5BII0CCpwrgB5n0Wr3uAP2cY6PthBAoJgCBNCLOe+MGoHMCRBAz9yU0WEEEEAAAQQQQAABBBBAAAEEEIhZIIkAer8httttL+W70kjrTwXU9d/6s9luW6vVinV/5u5+TkxMeIFw72fvv/cD5nuB8pinj+YQGEtAr7OtanWsOsKerMC5AugUBBBAIG8CBNDzNqOMB4GcChBAz+nEMiwEEEAAAQQQQAABBBBAAAEEEIhMIE0B9KCDUkBdq9j1p4LubTPvT/1dz//vO0ZtaKW4TUx4fyoo3uv/l3xB8k7QXMdSEMiLgF4vmzs73usnrqLXrFK3UxBAAIE8ChBAz+OsMiYEcihAAD2Hk8qQEEAAAQQQQAABBBBAAAEEEEAgUoEsBtAjBaAyBAoooKC5gucKosdZ2Pc8Tm3aQgCBuAUIoMctTnsIIDCSAAH0kdg4CQEEEEAAAQQQQAABBBBAAAEECiRAAL1Ak81QEdgT2KxWvQwOcRb2PY9Tm7YQQCAJAQLoSajTJgIIhBYggB6ajBMQQAABBBBAAAEEEEAAAQQQQKBgAgTQCzbhDLfwAtrzXHufx1mqjYZts+95nOS0hQACCQgQQE8AnSYRQCC8AAH08GacgQACCCCAAAIIIIAAAggggAACxRIggF6s+Wa0xRZQELvebMaKoGD9Bvuex2pOYwggkIwAAfRk3GkVAQRCChBADwnG4QgggAACCCCAAAIIIIAAAgggUDgBAuiFm3IGXFCB7Xrd6o1GrKPXHusKnse913qsg6QxBBBAYE+AADqXAgIIZEKAAHompolOIoAAAggggAACCCCAAAIIIIBAggIE0BPEp2kEYhJQCvVqvR5Ta081o73W417xHvsgaRABBBDYEyCAzqWAAAKZECCAnolpopMIIIAAAggggAACCCCAAAIIIJCgAAH0BPFpGoEYBBTATmL/ca14TyJoHwMpTSCAAAI9BQigc2EggEAmBAigZ2Ka6CQCCCCAAAIIIIAAAggggAACCCQoQAA9QXyaRsCxQFLBc614TyJo75iT6hFAAIGBAgTQuUAQQCATAgTQMzFNdBIBBBBAAAEEEEAAAQQQQAABBBIUIICeID5NI+BQIKngeb3Vss2dHYcjo2oEEEAgnQIE0NM5L/QKAQS6BAigc0kggAACCCCAAAIIIIAAAggggAACgwUIoHOFIJA/gUarZVvVauwDa7XbtrGzY/qTggACCBRNgAB60Wac8SKQUQEC6BmdOLqNAAIIIIAAAggggAACCCCAAAKxCRBAj42ahhCIRSCp4LkGp+C52qcggAACRRQggF7EWWfMCGRQgAB6BieNLiOAAAIIIIAAAggggAACCCCAQKwCBNBj5aYxBJwKJBk836zVrN5oOB0flSOAAAJpFiCAnubZoW8IILAvQACdiwEBBBBAAAEEEEAAAQQQQAABBBAYLEAAnSsEgXwIJBk8367XrVqv5wOSUSCAAAIjChBAHxGO0xBAIF4BAujxetMaAggggAACCCCAAAIIIIAAAghkT4AAevbmjB4j0C2QZPC82mjYdq3GpCCAAAKFFyCAXvhLAAAEsiFAAD0b80QvEUAAAQQQQAABBBBAAAEEEEAgOQEC6MnZ0zICUQgkGTyvN5u2Wa1GMQzqQAABBDIvQAA981PIABAohgAB9GLMM6NEAAEEEEAAAQQQQAABBBBAAIHRBQigj27HmQgkLZBk8Fxtb+zsJE1A+wgggEBqBAigp2Yq6AgCCAwSIIDO9YEAAggggAACCCCAAAIIIIAAAggMFiCAzhWCQDYFkgyeN9tt29zZsVa7nU08eo0AAgg4ECCA7gCVKhFAIHoBAujRm1IjAggggAACCCCAAAIIIIAAAgjkS4AAer7mk9EUQyDJ4LlC5lp53my1ioHNKBFAAIGAAgTQA0JxGAIIJCtAAD1Zf1pHAAEEEEAAAQQQQAABBBBAAIH0CxBAT/8c0UME/AKNZtO2arXEUDaqVVMfKAgggAACVwoQQOeKQACBTAgQQM/ENNFJBBBAAAEEEEAAAQQQQAABBBBIUIAAeoL4NI1ASIF6s2nbCQbPN2s1qzcaIXvN4QgggEAxBAigF2OeGSUCmRcggJ75KWQACCCAAAIIIIAAAggggAACCCDgWIAAumNgqkcgIoFqo2HVej2i2sJXo1XvNYLn4eE4AwEECiNAAL0wU81AEci2AAH0bM8fvUcAAQQQQAABBBBAAAEEEEAAAfcCBNDdG9MCAuMKaNW5Vp8nVbbr9USD90mNm3YRQACBMAIE0MNocSwCCCQmQAA9MXoaRgABBBBAAAEEEEAAAQQQQACBjAgQQM/IRNHNQgq0zbyU7UnuOb5Tr5t+KAgggAACgwUIoHOFIIBAJgQIoGdimugkAggggAACCCCAAAIIIIAAAggkKEAAPUF8mkZggICC55vVqrVarcSclDY+yT3XExs4DSOAAAIjCBBAHwGNUxBAIH4BAujxm9MiAggggAACCCCAAAIIIIAAAghkS4AAerbmi94WQ6DVbnvB83ZbYfRkCsHzZNxpFQEEsitAAD27c0fPESiUAAH0Qk03g0UAAQQQQAABBBBAAAEEEEAAgREECKCPgMYpCDgUaLZatqXgucM2hlVdazRsq1Ybdhj/jgACCCDgEyCAzuWAAAKZECCAnolpopMIIIAAAggggAACCCCAAAIIIJCgAAH0BPFpGoEugXqzmXjK9Fqz6QXwKQgggAAC4QQIoIfz4mgEEEhIgAB6QvA0iwACCCCAAAIIIIAAAggggAACmREggJ6ZqaKjORdQyvRqvZ7oKAmeJ8pP4wggkHEBAugZn0C6j0BRBAigF2WmGScCCCCAAAIIIIAAAggggAACCIwqQAB9VDnOQyA6ge1azbT6PMlC8DxJfdpGAIE8CBBAz8MsMgYECiBAAL0Ak8wQEUAAAQQQQAABBBBAAAEEEEBgLAEC6GPxcTICYwlon3OlS9e+50kWgudJ6tM2AgjkRYAAel5mknEgkHMBAug5n2CGhwACCCCAAAIIIIAAAggggAACYwsQQB+bkAoQGEmg2W57wfN2W2H05ArB8+TsaRkBBPIlQAA9X/PJaBDIrQAB9NxOLQNDAAEEEEAAAQQQQAABBBBAAIGIBAigRwRJNQiEEFC6dqVtT7oQPE96BmgfAQTyJEAAPU+zyVgQyLEAAfQcTy5DQwABBBBAAAEEEEAAAQQQQACBSAQIoEfCSCUIBBbYqdet1mgEPt7VgerDVgqC+K7GR70IIIBA3AIE0OMWpz0EEBhJgAD6SGychAACCCCAAAIIIIAAAggggAACBRIggF6gyWaoiQqkZb9zIVQbjVSsgE90QmgcAQQQiFiAAHrEoFSHAAJuBAigu3GlVgQQQAABBBBAAAEEEEAAAQQQyI8AAfT8zCUjSa9As9XyAtathPc7J3ie3muEniGAQPYFCKBnfw4ZAQKFECCAXohpZpAIIIAAAggggAACCCCAAAIIIDCGAAH0MfA4FYEAAkqVrrTtaSjqR1r6kgYP+oAAAghEKUAAPUpN6kIAAWcCBNCd0VIxAggggAACCCCAAAIIIIAAAgjkRIAAek4mkmGkTkAp27XqvNFspqJv2/W6VVMSyE8FCJ1AAAEEIhYggB4xKNUhgIAbAQLoblypFQEEEEAAAQQQQAABBBBAAAEE8iNAAD0/c8lI0iOglO1btZq1U5CyXSrqi1bCUxBAAAEE3AkQQHdnS80IIBChAAH0CDGpCgEEEEAAAQQQQAABBBBAAAEEcilAAD2X08qgEhRIU8p2MWxWq1ZPySr4BKeFphFAAAHnAgTQnRPTAAIIRCFAAD0KRepAAAEEEEAAAQQQQAABBBBAAIE8CxBAz/PsMrY4BbyU7dWqNVqtOJvt25b6o+B5WlLIpwKFTiCAAAIOBQigO8SlagQQiE6AAHp0ltSEAAIIIIAAAggggAACCCCAAAL5FCCAns95ZVTxCihIrT3G05Kyvdlu///svVl3I8l5rhvEzKmqh6qWZXVrsmVNlqVuqVu2/8M5+3hv3+x9c+7Pv7HX2nf753jSPFm2ZFvqudVzVbGqSGI+6w3gZQWTCRZIAolM5JNLKbCBzBieCIBFPPF9EY77/aBU8hwQgAAEIFAMAQR6MZypBQIQuCEBBPoNAXI7BCAAAQhAAAIQgAAEIAABCEAAAltPAIG+9UNMB9dIQFHep4NBqVKkKwJe8nxSkv3X14ifoiEAAQiUigACvVTDQWMgAIFFBBDozA0IQAACEIAABCAAAQhAAAIQgAAEIHA5AQQ6MwQC1yOg6O7jwaA0UefqxWA8jvKcAwIQgAAEiieAQC+eOTVCAALXIIBAvwY0boEABCAAAQhAAAIQgAAEIAABCECgVgQQ6LUabjq7IgKnw2EYjEYrKm01xfRHo3AyGKymMEqBAAQgAIErE0CgXxkZN0AAApsggEDfBHXqhAAEIAABCEAAAhCAAAQgAAEIQKBKBBDoVRot2rppAtpb/KSE6dG1/3p/ONw0HuqHAAQgUGsCCPRaDz+dh0B1CCDQqzNWtBQCEIAABCAAAQhAAAIQgAAEIACBzRBAoG+GO7VWj4AivMsmqbUHu9LID0sWDV+90aXFEIAABG5OAIF+c4aUAAEIFEAAgV4AZKqAAAQgAAEIQAACEIAABCAAAQhAoNIEEOiVHj4aXwCBiaLOB4OgPc/LdCgaXvudl61dZWJEWyAAAQgUSQCBXiRt6oIABK5NAIF+bXTcCAEIQAACEIAABCAAAQhAAAIQgEBNCCDQazLQdPNaBLTPufY7L9sxHI9j5Pl0qhh0DghAAAIQKAMBBHoZRoE2QAACTyWAQH8qIi6AAAQgAAEIQAACEIAABCAAAQhAoOYEEOg1nwB0P5dAWaPO1VilkldEPAcEIAABCJSLAAK9XONBayAAgQUEEOhMDQhAAAIQgAAEIAABCEAAAhCAAAQgcDkBBDozBALnCZRxr3O3UOJc7eOAAAQgAIHyEUCgl29MaBEEIJBDAIHOtIAABCAAAQhAAAIQgAAEIAABCEAAApcTQKAzQyAwI6C9xCWoFX1etkNtUsr20XhctqbRHghAAAIQmBNAoDMVIACBShBAoFdimGgkBCAAAQhAAAIQgAAEIAABCEAAAhskgEDfIHyqLgUB6XLtcz4saWT3UGK/3y+l2C/FANIICEAAAiUhgEAvyUDQDAhA4HICCHRmCAQgAAEIQAACEIAABCAAAQhAAAIQuJwAAp0ZUmcCg/E49IfDMC1h1LnGhf3O6zw76TsEIFA1Agj0qo0Y7YVATQkg0Gs68HQbAhCAAAQgAAEIQAACEIAABCAAgaUJINCXRsWFW0RgNJmE05KmaxdmRcUrnfygpFHxWzQV6AoEIACBlRFAoK8MJQVBAALrJIBAXyddyoYABCAAAQhAAAIQgAAEIAABCEBgGwgg0LdhFOnDsgTG02kU59rvvKyH5L7keZnbWFZ2tAsCEIDAJgkg0DdJn7ohAIGlCSDQl0bFhRCAAAQgAAEIQAACEIAABCAAAQjUlAACvaYDX7NuT6bTmKp9OB6XuuekbC/18NA4CEAAApcSQKAzQSAAgUoQQKBXYphoJAQgAAEIQAACEIAABCAAAQhAAAIbJIBA3yB8ql47AaVClzgveyp0UravfSpQAQQgAIG1E0Cgrx0xFUAAAqsggEBfBUXKgAAEIAABCEAAAhCAAAQgAAEIQGCbCSDQt3l06903SXNFdE+n0tPlPUjZXt6xoWUQgAAErkIAgX4VWlwLAQhsjAACfWPoqRgCEIAABCAAAQhAAAIQgAAEIACBihBAoFdkoGjm0gSUpv10OCy9OFeHTkejuCc7BwQgAAEIVJ8AAr36Y0gPIFALAgj0WgwznYQABCAAAQhAAAIQgAAEIAABCEDgBgQQ6DeAx62lIqBIbonzyWRSqnblNUZ7sp8MBqXfk730IGkgBCAAgRIRQKCXaDBoCgQgsJgAAp3ZAQEIQAACEIAABCAAAQhAAAIQgAAELieAQGeGVJ2AxLn2OR9XQJyL9WA8jvK87Knlqz4vaD8EIACBogkg0IsmTn0QgMC1CCDQr4WNmyAAAQhAAAIQgAAEIAABCEAAAhCoEQEEeo0Ge8u6WjVxrp3YJc61NztH9Qg0dnbCzvzsNJuh0WjE/9bzOrwgwgs59N/6WY/KOBB/rl63aTEEIHAFAgj0K8DiUghAYHMEEOibY0/NEIAABCAAAQhAAAIQgAAEIAABCFSDAAK9GuNEK58QqJo4V8u1L/tJRdLL132uNRuNsNvpREEuUd5qNoOekya3LL8uI80DyXQtotCp/9ZJNoLrEuU+CJSLAAK9XONBayAAgQUEEOhMDQhAAAIQgAAEIAABCEAAAhCAAAQgcDkBBDozpCoEJBolHauSqt1cJc6VYp6jnAQkyPc6ndBpt0O31QrNeUR5Ua3VfB5Pp+F0OAwDnaNR0CIRDghAoHoEEOjVGzNaDIFaEkCg13LY6TQEIAABCEAAAhCAAAQgAAEIQAACVyCAQL8CLC7dCAFH6ypyt0qHJKhStldN+FeJ8XXaqrTr+91u6EmYt9uFC/Nl2twfjeLc0amFIxwQgEA1CCDQqzFOtBICtSeAQK/9FAAABCAAAQhAAAIQgAAEIAABCEAAAk8hgEBnipSRgFS5xXkV01sTdV6+WaUo871uN0abV+kYjMfh0clJkFRHpldp5GhrHQkg0Os46vQZAhUkgECv4KDRZAhAAAIQgAAEIAABCEAAAhCAAAQKJYBALxQ3lT2FQLo/dBVhsdd5uUZNe5cf9HrhoNuN+5hX/XisqPR+PxwPBlXvCu2HwFYSQKBv5bDSKQhsHwEE+vaNKT2CAAQgAAEIQAACEIAABCAAAQhAYLUEEOir5Ulp1yMwmu9vXtW9nxUxr3Tbiprn2DyB3U4nivPddnvzjVlDC7RQ43G/H0+2CFgDYIqEwDUJINCvCY7bIACBYgkg0IvlTW0QgAAEIAABCEAAAhCAAAQgAAEIVI8AAr16Y7YtLa56mnaPg6S5UrZXMdX8tswl90Pp2W/t7oZOq7VtXcvtjzI2PDw9DY9PT0NVF5/UYqDoZG0IINBrM9R0FALVJoBAr/b40XoIQAACEIAABCAAAQhAAAIQgAAE1k8Agb5+xtRwnoAiZiWdq76f83g6DaeDQeX7sQ3zUxHnt2skzrNjpvfUo34/HJ2csJBjGyY0fagsAQR6ZYeOhkOgXgQQ6PUab3oLAQhAAAIQgAAEIAABCEAAAhCAwNUJINCvzow7rk5A0eYS5hLnk8nk6gWU7I7T4TDo5NgsgVazGZ7d39/aVO1Xpaso9AfHxzG1OwcEIFA8AQR68cypEQIQuAYBBPo1oHELBCAAAQhAAAIQgAAEIAABCEAAArUigECv1XAX3lmlmI7R5qNRkESv+qFFABLn7Du92ZHc2dmJEedK185xkcBgPA73Hj0K/dEIPBCAQIEEEOgFwqYqCEDg+gQQ6Ndnx50QgAAEIAABCEAAAhCAAAQgAAEI1IMAAr0e41xkLyXKR/No820RzTFd+3AYFwJwbJaA9jl/Zn8/tBqNzTakArU/HgzCg8eP2R+9AmNFE7eDAAJ9O8aRXkBg6wkg0Ld+iOkgBCAAAQhAAAIQgAAEIAABCEAAAjckgEC/IUBujwQszRWhLXm+LYf61SddeymGs7GzE+4cHoZeu12K9lSlEVr88cnDh2w5UJUBo52VJoBAr/Tw0XgI1IcAAr0+Y01PIQABCEAAAhCAAAQgAAEIQAACELgeAQT69bhx14yAhbket+1Q6nlFnSsNPcdmCSjq/NmDg9Dc2dlsQypc+9HJSdwfndlc4UGk6aUngEAv/RDRQAhAQAQQ6MwDCEAAAhCAAAQgAAEIQAACEIAABCBwOQEEOjPkqgQUYW5xvo0ybjSZRHG+TZH0Vx3jMl1/2OuFZ/f3y9SkyrbldDQK9x89CtojnQMCEFg9AQT66plSIgQgsAYCCPQ1QKVICEAAAhCAAAQgAAEIQAACEIAABLaKAAJ9q4ZzbZ2RVNb+35LK2yjNBU6prpWuXZHnHJsnoJTtd2/dCt1Wa/ON2aIWKKPCx6R036IRpStlIoBAL9No0BYIQGAhAQQ6kwMCEIAABCAAAQhAAAIQgAAEIAABCFxOAIHODFlEIErz+Z7m0y1OYz6Z73Muec5RDgKdVis8f3AQ2s1mORq0ha14ME/pvoVdo0sQ2BgBBPrG0FMxBCBwFQII9KvQ4loIQAACEIAABCAAAQhAAAIQgAAE6kgAgV7HUc/vsyT5cDKJUeZ1SF+uSHpJc53bGlVfxdmt/c7vHB5WsemVa7O2KlA0uqLSOSAAgZsTQKDfnCElQAACBRBAoBcAmSogAAEIQAACEIAABCAAAQhAAAIQqDQBBHqlh+/GjR9LmM+luX6uy9EfjeI+59scWV/FsTzc3Q3P7u1VsemVbbPeC5LodXr/V3awaHjpCSDQSz9ENBACEBABBDrzAAIQgAAEIAABCEAAAhCAAAQgAAEIXE4AgV6fGaIYU0myeCrKvEbC3KMsWaiIcyJuyzfve+12UPT5XrcbtP85R3EEBnOJXsfPhOIoU1MdCCDQ6zDK9BECW0AAgb4Fg0gXIAABCEAAAhCAAAQgAAEIQAACEFgrAQT6WvFutHBJ4jNhPhfnG23QBiuXIDwdjcKkhosGNoh96ap3O53QbbXi9e1WK/6MRF8a30ouHIzHMRK9Dts3rAQYhUAghwACnWkBAQhUggACvRLDRCMhAAEIQAACEIAABCAAAQhAAAIQ2CCB/+///J/QbDRCq9mcPTYaG2wNVd+EwFjCfDyO0lyRpKQnD0HiXFHnpKe+ycxa7729Tif05vLcNXXb7dBuNpHo60V/ofQo0Y+OapmdomDUVLelBBDoWzqwdAsC20YAgb5tI0p/IAABCEAAAhCAAAQgAAEIQAACEFg1AQn07CGR3mg0zoQ6kaCrpn7z8tLockVVk3r5PNOYqp2I85tPtDWXoLTtOvMOSXRHpa+5GRSfEDgeDsP9R4/4TGFWQOAaBBDo14DGLRCAQPEEEOjFM6dGCEAAAhCAAAQgAAEIQAACEIAABKpFIE+g5/XA0emW60j14sY5m4pdwlz7mXOcJyAmMeKcPc4rMTUkyHcXyHN3AIm+maF8PBiEe48eBX32cEAAAssTQKAvz4orIQCBDRJAoG8QPlVDAAIQgAAEIAABCEAAAhCAAAQgUAkCywr0vM7EKPWdnRitLqEe5frOTiX6XbZGSlNJVkmO61Q69vgzAuupQyVGTtVO2vqn4irFBZ1WK+x1Oku1BYm+FKaVX/So3w/3Hz/mM2jlZClwmwkg0Ld5dOkbBLaIAAJ9iwaTrkAAAhCAAAQgAAEIQAACEIAABCCwFgI3EeiLGiSJbqme/XktnahQoVGUz8W49uU+k+aI8iuPohYZDIbDmKqdozoEWs1mOOh2r9Tg3U4n7onOUSyBo9PTKNE5IACB5Qgg0JfjxFUQgMCGCSDQNzwAVA8BCEAAAhCAAAQgAAEIQAACEIBA6QmsQ6Bf1ukdyXWfjUbQfytmXc/Fn+f/XXpwOQ2UHFcEtE6J8eyjn6ti38rU5uFkEsX5cDwuU7NoyxIE9D4/6PWulamijBI97/MqJj3X+38JHlW45KOHD8PJYFCFptJGCGycAAJ940NAAyAAgWUIINCXocQ1EIAABCAAAQhAAAIQgAAEIAABCNSZQNECfVnWFlOpVNfPOtLX0v/2z64jXu17lqz4TIInMly3Woznve7nlqyCy65JwGnaFbnPUU0C+93ujSLJryvfb0JLnzfpVhXOruHPo0Vlp4tpnGnCWSdu0p6i71XbPzw6itskcEAAApcTQKAzQyAAgUoQQKBXYphoJAQgAAEIQAACEIAABCAAAQhAAAIbJFBWgb5BJFRdIgLsb16iwbhhU3rtdtB506MIid5sNIJSzetR5yoPiXWJ9NF4HEaTSVycU/ZD2yR8/PBhbDcHBCCwmAACndkBAQhUggACvRLDRCMhAAEIQAACEIAABCAAAQhAAAIQ2CABBPoG4VP1QgJKz66IV9K0b8ck0f7lij5fxaE08Hvd7rXSwF9Wv6W52vq06PJV9MNlRJE+Hpd+rj/s98O9R49W2XXKgsDWEUCgb92Q0iEIbCcBBPp2jiu9ggAEIAABCEAAAhCAAAQgAAEIQGB1BBDoq2NJSTcjEKPNJRJHIyJdb4ayVHdLRh9ec9/zRR1ZpUSXMG+3WiuPNL/qICgSXQtGNP/1Xijj8dHRUTgZDsvYNNoEgVIQQKCXYhhoBAQg8DQCCPSnEeJ1CEAAAhCAAAQgAAEIQAACEIAABOpOAIFe9xmw+f7HaPO5ONx8a2jBqgnsdTqh02qtutgYgX6TSHSJc7VLe5qX7ZBEVwaGson08XQaPnjwIEbMc0AAAhcJINCZFRCAQCUIINArMUw0EgIQgAAEIAABCEAAAhCAAAQgAIENEkCgbxB+jauWiCurJKzxsKy866tM3Z7XuFajEXqdzpXSuWtv825JxXm2j5Log+EwlCke/VG/Hz4llfvK3ysUuB0EEOjbMY70AgJbTwCBvvVDTAchAAEIQAACEIAABCAAAQhAAAIQuCEBBPoNWfZzFwAAIABJREFUAXL70gQkAb2vORGsS2Or9IWHu7uhubOz1j502+0gUa+I9MsOva5rJdCrdCi1e384LNUe6R8eHYVTUrlXaRrR1oIIINALAk01EIDAzQgg0G/Gj7shAAEIQAACEIAABCAAAQhAAAIQ2H4CCPTtH+NN99Dp2ZWqnaM+BHrtdtBZxCExrqjyRYcEu67RfuxVPfT+kUiXUN/0oba8f/9+qSLjN82E+iEgAgh05gEEIFAJAgj0SgwTjYQABCAAAQhAAAIQgAAEIAABCEBggwQQ6BuEv8VVS7D5LIPw22LUpexas9EIh71eoW1bJNEl8dtr2IO90M7NK9Oe6P3BIIwmk01Uf67O+ycn4ej4eOPtoAEQKBMBBHqZRoO2QAACCwkg0JkcEIAABCAAAQhAAAIQgAAEIAABCEDgcgIIdGbIqgggzVdFsvrl7HW7obOBVOmpRFfKdu2PLpm/bYci0bUdwiYPyfz3HzwIbMewyVGg7rIRQKCXbURoDwQgkEsAgc7EgAAEIAABCEAAAhCAAAQgAAEIQAAClxNAoDNDrktAiaQlzSXQ9Eik+XVJbtd92mP8oNvdWKck0fc7nSjPq5yy/WkAJdAl0jd5POz3w71HjzbZBOqGQKkIINBLNRw0BgIQWEQAgc7cgAAEIAABCEAAAhCAAAQgAAEIQAAClxNAoDNDrkJAUaepNL/KvVxbDwL73W7QnuObOlT3swcHG21DUX3Xe/F0MCiqutx6/nD/fvxM4IAABNgDnTkAAQhUhAACvSIDRTMhAAEIQAACEIAABCAAAQhAAAIQ2BgBBPrG0FemYu237CjzcQn2Xq4MuBo2dNPR55Lnu51OJL/f6wWlcd/2Q+/Nkw1KdKLQt32G0b+rECAC/Sq0uBYCENgYAQT6xtBTMQQgAAEIQAACEIAABCAAAQhAAAIVIYBAr8hAFdhMRZlHYT4X56RmLxB+xavaZPR5Ks+NsS4SfdOR6EShV/yNS/NXRgCBvjKUFAQBCKyTAAJ9nXQpGwIQgAAEIAABCEAAAhCAAAQgAIFtIIBA34ZRvFkfJiFEYT7WfuaTSSDK/GY863p3s9EIh73eRrrfajTCXs6+64pA3+12axGJPhyNwumG9kQ/Oj0N9x8/3sjYUykEykQAgV6m0aAtEIDAQgIIdCYHBCAAAQhAAAIQgAAEIAABCEAAAhC4nAACvX4zJEaYS5QjzOs3+GvssVKnd1utNdaQX7QkuSLfdxaka6+TRO8Ph2EwGhU+Bqrw3Xv3WHyzEfJUWiYCCPQyjQZtgQAEEOjMAQhAAAIQgAAEIAABCEAAAhCAAAQgcE0CCPRrgqvQbePp9JwsJ8K8QoNXkaZKXt/e3d1IayXPFf1+2VEnia790JVRoujj3vFxeHhyUnS11AeBUhFAoJdqOGgMBCCwiAAR6MwNCEAAAhCAAAQgAAEIQAACEIAABCBwOYH/93//79BsNoNSIEtC7QCs0gQUXS5BrtPp2NnDvNJDWonGd9vtsNtuF97WXrsdOktGveszrtvpbH06d73fH/f7oej3fX80Ch88eFD4HKBCCJSJAAK9TKNBWyAAgYUEEOhMDghAAAIQgAAEIAABCEAAAhCAAAQgcDmB//X3f3/ugsZcpEumx3NnZ+uFU1XnSCrLLc31HAcEiiagvc+fFgW+6ja1m82gtPFXOTrtdtB9ikjf5kMR6IpEL/p4/8GDjaWQL7qv1AeBPAIIdOYFBCBQCQII9EoME42EAAQgAAEIQAACEIAABCAAAQhAYIMEsgI9rymSTWdiPfl5uxXUBgclU7WkuGX5RNHl8yjzoiNMy0OElpSJgMS5BHqRhz579nu9a4lwSfRN7NVeJB/VdTochmHB+6EfnZyE+8fHRXeV+iBQGgII9NIMBQ2BAAQuI4BAZ35AAAIQgAAEIAABCEAAAhCAAAQgAIHLCSwj0BeVcCbW51I9/W+4X42A4sajKJ9MnshyRPnVIHL1Rgj0Op3QWzKN+qoaeJXU7Xl11kGibyKVu7aNeO/evVUNM+VAoHIEEOiVGzIaDIF6EkCg13Pc6TUEIAABCEAAAhCAAAQgAAEIQAACyxO4iUC/rBbL9PiYCvadnbCjc/kmbsWVZ4J8Og3TuSR3ZLml+VZ0lE7UjsDh7m7c6qGoQxHv+93ujaurg0RXBLoi0Ys8tA+69kPngEAdCSDQ6zjq9BkCFSSAQK/goNFkCEAAAhCAAAQgAAEIQAACEIAABAolsC6B/rROSKJLrOc9SsWlzxen5p7W6ievS4jHU0I8OSfJcxLkes2Py5fOlRCoBoFNpG/f63ZDq9FYCaA6SPTjfj+MJ/pkKuZ4eHoa7j1+XExl1AKBkhFAoJdsQGgOBCCQTwCBzsyAAAQgAAEIQAACEIAABCAAAQhAAAKXE9iUQL/quDhq/Sx6fR7Frv/Wcfbogq8Q5S4RHqbx/6MU18+z/5oL8vlj3n9ftR9cD4FtIqBU6jqLOlrNZtjrdFZanVLQt5vNlZZZpsJG43E4GQwKa5Jk/bukcS+MNxWViwACvVzjQWsgAIEFBBDoTA0IQAACEIAABCAAAQhAAAIQgAAEIHA5gaoIdMYRAhAoH4GDXm9l0eDL9G6V0edpffu9XsyIsa1H0VHo79+/Hwbj8bbipF8QWEgAgc7kgAAEKkEAgV6JYaKREIAABCAAAQhAAAIQgAAEIAABCGyQAAJ9g/CpGgIVJqCsD7d3dwvrwar2Pl/U4G2W6EXvhX7/+DgcnZwUNjeoCAJlIYBAL8tI0A4IQOBSAgh0JggEIAABCEAAAhCAAAQgAAEIQAACELicAAKdGQIBCFyHgNKe73e717n1WvfsrjnVuiLQd7vdrY1Ef3R6GqbzrSquNQBXuOl4OAwfHx1d4Q4uhcB2EECgb8c40gsIbD0BBPrWDzEdhAAEIAABCEAAAhCAAAQgAAEIQOCGBBDoNwTI7RCoKQHtHd5rtQrpvaLdD3u9tde1zRK9PxyGwWi0doaqYDSZhPfYB70Q1lRSLgII9HKNB62BAAQWEECgMzUgAAEIQAACEIAABCAAAQhAAAIQgMDlBBDozBAIQOA6BIrc/7zTaoVeu32dZl75nm2V6JPJJDzu96/M47o3/OH+/TBkH/Tr4uO+ihJAoFd04Gg2BOpGAIFetxGnvxCAAAQgAAEIQAACEIAABCAAAQhclQAC/arEuB4CEBCB23t7YacgFHvdbmg1GgXVFmIa921M537c74fxZFIIxw+PjsLpcFhIXVQCgbIQQKCXZSRoBwQgcCkBBDoTBAIQgAAEIAABCEAAAhCAAAQgAAEIXE4Agc4MgQAErkqg0WiEWwWkVFe7ikrfnmUgYd/tdLZqT/TBcBj6BaVxf3ByEh4cH191anE9BCpNAIFe6eGj8RCoDwEEen3Gmp5CAAIQgAAEIAABCEAAAhCAAAQgcD0CCPTrceMuCNSZQLvZDPvdbiEIVNdup1NIXdlKOu12UP2KSN+GQ9HnikIv4jgZDsNHR0dFVEUdECgNAQR6aYaChkAAApcRQKAzPyAAAQhAAAIQgAAEIAABCEAAAhCAwOUEEOjMEAhA4KoEuu122C1oT3LJc0nsTR2S6N1Wa1PVr7zeR6enYTqdrrzcbIHa/1z7oHNAoE4EEOh1Gm36CoEKE0CgV3jwaDoEIAABCEAAAhCAAAQgAAEIQAAChRBAoBeCmUogsFUE9jqd0ClIKh/0ehuPAN8miX4yGITReFzIfHz33r3C9lwvpENUAoGnEECgM0UgAIFKEECgV2KYaCQEIAABCEAAAhCAAAQgAAEIQAACGySAQN8gfKqGQEUJSGprj/B1H5va/zyvX9si0YvcB10R6IpE54BAXQgg0Osy0vQTAhUngECv+ADSfAhAAAIlJpBNd6Y/6tNDr/vUaz6zXdI16b0uN33+srJd3qI6ntbORYgXtX9Rmje3cTgchoFWs49God1uh1arFU8def1cxCXLMu9+tyWvDLc/yyev3PSaPB7pmIzH49Dv9+Opo9lsxtOHrvVzemw0GvFUG9M2XTYfsm3IG/+UR9q+9F7fl70/b56m12bbmWWv/86bV9e9b1F5k8kkZE9d6zklrul7LK+dq/oIyZv3efM57csyc3tV7aMcCEAAAhCAwE0JINBvSpD7IVA/Aoe7u6FZwL7gkvR7Be21vswoboNEV/S5otCLOD548CD0R6MiqqIOCJSCAAK9FMNAIyAAgacRQKA/jRCvQwACEIDAdQikcln3W5CmZUm0Wv5ZpGaF2iIJqfss0LNl63mXm95vUavH9PD1eu4ykZ/lkNd+le22ubz0UT8fHx+HR48ehZOTk7C3txfPbrd7jlF2YUG2zdn2p/+dimi1xX1Ky3CfXU8qsV3WMmOYimlfL3H+4MGDcHR0FMdIfet0OrEdZqP/1qnXUtnrcfOcyRvbRULYsvayOaPy0yOv31m2qfR2e9wPPS4qI52jHoN0bj7tPs8bS3D9d7ogQv+tRRjpqcUZqmt3dzeeqUBf9D7MzutsHel8WLTQILsYIzv3s3PJZV7l/XadzyHugQAEIAABCKySAAJ9lTQpCwL1IHB7by+cX0a+nn4rTXyvoL3Wl+1Bb8N7si/bzkXX6e+5x/NF4Tct62n3f/zwYTguSNY/rS28DoEiCCDQi6BMHRCAwI0JINBvjJACIAABCEAgh0AqaPWyxWMqOSWgLaEdkWzJa+Hma1JBl8pxlZcn57Ni2LIyjYZO5W8qRP287tH1iySf2iZ5qetdruW1RW1ehO2nn34adN6/fz88++yz4ZlnngmHh4exH47UTiWx264yVZ/qzRPX4py2w8NiRlkJr/JcVhoJ7vvSMcyT8LrO7VBZiqqXwNUCAfXv3r178XUvEkgFeq/XO5O8EuiKxFf73D+Vref8vNvkcfLiibzIcwvlVKRn++I54wwA6v9l4j2tz/1wW/IWZmSFsfmlczcV6On7wm31+yaV4G6HeYi5o/1PT0+DTl1/+/bteKp/WZGftxgj2/e0/elcUzs9V9K3fXp9OibpwoG0X547T1vAwIcrBCAAAQhAoEwEEOhlGg3aAoHyE5A4l0Av4pA8L2qv9av0Z78E+7Jfpb3Zax+enNzk9qXv/eTRo8Jk/dKN4kIIrJEAAn2NcCkaAhBYHQEE+upYUhIEIAABCDwhYKF2mUjOikKLN0tzycCHDx/GaG397NTni+SxalcZErIWtJK3+/v74eDgID5vYZcnOFW+pK/Ettotqa37VJZFayoHF8nQbDRuKo51z9tvvx3efPPN8N5774UXX3wxni+88MJZHVnBadmriG63L406Ni9dpzbrVJ8V3a22p/3OptQ2S0t2MUz5ekTTRQR5/ZPI/fjjj8NHH30UI8/FUqe4iaHa48UBKkvt0qko9HSxhGWw2nzr1q14Or39IimtNnoxg+aJxk+cFOHvMUoXEXhu6FHt0qmf075nFz5kBXN6bbo4JI9dXrvTz4qUrRdgpOOSlevpf+v9Id569Clen/vc5+KpKPR0MUbego50UYLbJZ6W817UoOdSZmkfsv3OLjjIe93v17xHPkshAAEIQAACZSSAQC/jqNAmCJSXQGNnJ9za3S2kgbsljvauskR/dHp6YaH1Ogb0wclJeHB8vI6iKRMCpSSAQC/lsNAoCEAgSwCBzpyAAAQgAIF1EMgKdEuyVERmI7stmiXudCoN+AcffBA+/PDDKAcfP34co5tT4WaRnKYqlzRUZPdzzz0Xnn/++XD37t14Oo14XgSx5K6Eq8T2G2+8ESOhP/OZz8RTQtopsbMCOmW36DU9b8Grcn/zm9+EX//61+G//uu/wte+9rXw1a9+NXzhC184S3UuAZqKTpf7hz/8Ibz11luxjRbNjvrWo+5Te//oj/4o9luR7TrV77xI3yx/9yWbgt5CPxW32RT6Yqf+/O53v4vR55L3OiWnxc8i3NHLfl2CPY2g1vhqnPW6+6Kf0zZ5DqWZByx7Jc+1QEGcNH/EWyJf9TptvNoiLorQFifNFbUxXdCRbimQzl0LededxyY7xx3przngLAMqP7sAw9kOVF8q0Be9P3W/Fi34dGYD9VNz6s/+7M9iH1OBnr53XG66FYGfE0+Ng8508Yq4iZnOvCNvsUC6ICRlk12U4PmVvo/W8dlEmRCAAAQgAIHrEkCgX5cc90GgngSaWuA8X6i7bgL73W5QfWU8tJBgV1uWFbAX/Kr7f9zvh3FmG7BV16HyEOjroEqZZSaAQC/z6NA2CEDgjAACnckAAQhAAALrIJBNAZ0nl1Nh5p8lBR29LAGqiGadikKXXJWoldCTdJXks/TU/RakkrYShxbIEumSpJK1jkROH91/1fHb3/42/Md//Ecs+4//+I9jFK/KcqSyynCadLXTAt9lpJHOaVr0NP36L3/5y/DTn/40/Pu//3v4i7/4i3j+6Z/+6bk9wfPktsS+2icBn7bfAlSiUu1U1L36q6h2nZL/aks2klttdj1p6ncL32y69FQaW8i7bi1w0KIAnYr+Vv1OT++xcAS66nUUuMYsjZ7WmEuC6/WXXnopnupPWnfad0dsa15ofnzyySfh97//fRT5Gk+VrzHzoxj4Z9UhSS9GmiNpyn6zseTOps13mSrPIji9VvebqV5PU9On3M3f9/q1NG17ujhE16fbEGhxiU6/TyTTteDgG9/4Rvj6178e3wM+nKnA2w74+Sxb1SGWziign/2evHPnztnCknTbhTQKf9ECjPRz5rIsB+v4PKJMCEAAAhCAwCoIINBXQZEyIFAfAkUK9IOSp0qvqkQvSqA/7PfDvUeP6vPmoKe1J4BAr/0UAAAEqkEAgV6NcaKVEIAABKpG4Glpq9Wf9Jo04toyMU3hLmHuaGKLPclS75MtaeiU35LIlul+3eLb8tUpxHWfo7glbiWnJalV92c/+9kYzS0JqTTkOh2JrvslaC323R+JRNWtct0GPepwv37+85+HH//4x+Ff//VfwyuvvBJefvnlGC0sGaszFe/pwgNFeP/qV7+Kp9ok6atH3ydBKnmtSGT112m81W4L3zQaOm2zhbbK8qIASVNHh6tf3qs8ZZeKa7VLfVJKcS0+0KnIf7VTp8bb2QUcmS5Oaq/GUqdEsMZXzL74xS/GUwLeEevuqxcDOJuAxkHR0rrfAl199RiqzZ5jToWve7xIwgsNJOvF3xkD1H/vLS5eluze113lehGH056Lmw63WT9bXltE61H36hr1RRx16nn30eJd46G2e244Nb/G1NHnFuh6FDtnNkgFuvrhLA6p5HZfVK6luBYyvP7665Gl7nEfNZ56T+hM0/C7zRb/2c+rbFR5Xkp83UP0edU+6WkvBCAAgXoRQKDXa7zpLQRuSqDVaASJ7SKOsgv0+LdUBSPRTwaDMBqP1z6Ej/r98CkCfe2cqaA8BBDo5RkLWgIBCFxCAIHO9IAABCAAgXUQyJPjWTlmqSiZl6YYT6Ny8yK8JfYkk5XK3JHhkqySoBJ8ei6VwI5Yj3+0NxrxdBpvXWupKBmpqHBJdMlMR3BLQjoNuSW9/lvCV/dIvLu/EpCOAreYdAS16td1P/nJT8IPf/jDoEj0V199NZ5KuZ2K82wKcd2rduleRa9LLH/5y1+Oqd9dj2SvytSpn1MBbVkr5pa4aTpy8VPfJFH9uiKPJZkVIa72WAjrOl0vMe/9xt9///3wi1/8ItYtnn/yJ38S22eJrshllWvRrft1qu1KTa9TZWhfeP0sOaz7VY7Shaf70XthgnmqT94LXNHYij6X+NVih29+85vxVD1ePKDXlWVAEf2f//zn46l2OmJe5Vucq70S7jo1b7wQwQzUrjSy2xkSNIc9Lpb8uk6ve765DHHVwgedmqtefKG5ki5gcOS8uHtbgXTxgSPRJbO1IOMrX/lKZKxDbfDCAdXjzAF63tsdqD3qn+7XvPZcElu/b/Se0KIEnR6TdIGGFzb4MyWbzv5pz6/js4gyIQABCEAAAqsigEBfFUnKgUA9CLSazXDQ7RbS2SoIdIHQooKuthirSDr3ogT68WAQPn74sJC5QiUQKAMBBHoZRoE2QAACTyWAQH8qIi6AAAQgAIFrEEj3QLcQT/dCVpEWuNkU1Wk0ukWfm6DXJEcl0CXSLdAl/5yOWxLQEc0SkDqc6tuRtLpP4k+S05G9EoWWhpKcirKVKJRgTMW5xaGjfy3QVU8qDFWHxLFOSVFHLysCXSJc6c4Vff6d73wnyk7LS7UnTYntciXQFbmueyWWdc+XvvSlKIrVDwlvyfWf/exnUdTqNZ2S56k0NwMLcb3uCHvVq/7oFLs01bajliVlxUSP3ntcIlf9kkQXO6Wk1ykxrf5LgktGm5n3phdX7XMvea7TP4uF2i6JrkURTgOfRva7PVosYTEviay5oVNMlB7/29/+dmTkDAaS52Ipke5FBorW17h6L3TNH/VJHPMWcfhacXMkttrjSHDNWy28ECfNPXNKHxWVLw5q27vvvhveeeedKLnTaHtnTNA4+L1gdnpUG511QHU7K4Pmhk61zXuZe395PaYR6Kpf14mXFzYoAt0p+fW+cDs0FhpTC3S/F9I2px8XiyLN02uIOr/GByy3QAACEIDARggg0DeCnUohUFkCCPTrDd0ycn2Za+L3AEvsC3/Z3yMW6MvUt8w1/m4iS0YCnQj0680X7qomAQR6NceNVkOgdgQQ6LUbcjoMAQhAoBAClrQSdTocUZ2Va9lU73rd8tjXZiVcKtAl/SQAJfIkvCXRVaejkBXR62u8D7lksoWf7rXIlCiVoP7Rj34UhazTe+t1R2irHkv7VKCrrWqnyrawlFxVdLP28dbPjpxWmnOJZkW7//mf/3k8JYodJe692v2HvPv/b//2b2cCXXJaabol0i1wVa/arlPiV2Xq1P2WrPrZY+E94iWxzUgMJHN1qi8W63reAlb3Sd6Ki1N3p/Je7XAEtBj6Wsndt99+O54aK78maZ7dy1sMFF0vwa2oZ5dhga7XHVHutqnPGhPvY69x0gIFnWJkea3XJYcl2R3lLoFujpozb731VmynFhF4XFSfFyJ4DoiP2qZT89bzTnU5g4H3FBcjtdULRzRXdYr9f/7nf8Z2ew9zp9R3PZ5Xmpdqq9iInxc7aHwt/TXPLNA1L81XfXG0fPo+dHt0n6PLda23M5BA95GNQNfcSRcRaFzy3uPZD530SyoEeiEfyVQCAQhAAAIrIIBAXwFEioBAjQiQwr36gy2xXUQK98F4HLTfOgcE6kIAgV6XkaafEKg4AQR6xQeQ5kMAAhAoKYF0X2hHr0rcZuWa/zuNiE2jry3YfZ3Kcgp3peB29KwknqJjFe0seSnZrFPC0vJVdTidu8uVAJaklZBU+/7lX/4l/PM//3NMCe7ndb8j0NM90C0sFa3r8lS+xbrkp6KoJbkVieyU3hKTinRXJLQkuE7V5dct0NXnNALcAl2SX+JXEl33eTGABK0j6MVA16h+tUnRzTrFz9db8EqEe+9rlSF5rFN1i6muU3nqp0StU4g7Db4WF4itot91SqArJb1OR/BLuis1u/oscf3iiy/GxQUq23ufO2uAHr0HusZF13gfde8ZLkbpvuLep1xR2OKrxQmS0I5A131Oh676Jas1fySaxVFS2gsLNPYS4TrVL9et+pza3SnN1U4vklAdqlunOGreaD6Ko9O2qw7do2vNX+30uEl2m6+j7sVO5XnLANWnsdWjU9crcl3R6DpVvjMAaNzUT213oHZ4/3RnedBzutdR5o7I1/Nm4D3QNR/VZu9v78UVmufp4o903ub9bGGefSzpRxnNggAEIAABCJwRQKAzGSAAgasQaDYa4bCgPdD3e73QrEha9Ksw3PS1ktqjeVDAOtuCQF8nXcouIwEEehlHhTZBAAIXCCDQmRQQgAAEILBqAqn09c+W4ulri+rN7oEucanDglNyV1HoihB21LAevfe4JKcjiCUTFQGuUzJUIlKRyhLBit7VzxLYkr0qQ/L8n/7pn6J0/vrXvx5PSVDLbYtm9cd7Yysq2DJXsjFNQ+4odpVhESvB+qtf/SrKZEVq65QodrSxJKcPL0TQo6Sw0rfrdBpvlem9sR1prr653xLVkqOSqDolni0+Lcclwh01rz55X3O1wxHJ6p/7a1mtxQniKpErdk4fL8ZeGKAIa+8fr/qdFlz3SNaqfEdRW9Drv8VbCw+yiw+cbl/j4Mhp7y2usVQaeLHVqdedxl79lkxWJLdFvepLU83rNfVJzzuluhhIruvUmPsaR3WLieePxsILFTQGThmvR88PjZszJXhO6TVlJFDqfQlwjZm4as5Ypqs8l+0ocJWjPulU390vsfHiDz2vBSfe7sB1+70kRnofqew07b9ed3163u9JjZfap9MLMbyowVsPpIte0u0YNKfz9kQnAn3Vn8CUBwEIQAAC6yKAQF8XWcqFwHYSKFKg73W7cX9xjtUSeKwsXgUI9P5oFJQungMCdSGAQK/LSNNPCFScAAK94gNI8yEAAQiUjEAqyPPSNFuued9zNz8Vbb5P4tFptyUvnS5cYk+CXI+OqE2jtiXQHY2ryG9HQ6tu75UtmSupqIhl7UGufbIleiXP//Ef/zHKz+9+97vxlMh01LDTwDttuIW8ZalkteWr6nN6b4lk7x0tcW6BrghoSWIJ5XQ/6VSge+9riXdHeYuF+qx2mYt+dhmSuZalkq9KEa5TEfRiotcl0HVK3Cs6/L333osLCyx7FQFtmat+S7KLn8WqJPI3v/nNeKqfEsDef92LD1S+RbHq9zVaMKB+S0x7TMTOp8SxFhZo7NQnC1/PkzS9vdumsVA/LPJVbppeXf3SOHkOak5ZoIuV+yeBrywCEtJi4GvE1wsaFDGuPd81h1555ZWYJl6svBhAKektpjUfPUbq8ze+8Y0o3c1Z7VSbtTBC/VdK/29961tx/JzxQAsDFBGu6Hnx0BgqMt2R8CrL+6/x61vLAAAgAElEQVSLjaW/+qR7dK/Ks+zX3BFT3actBbSwQe8Z7zuv95XKUz+0aMD1qFzJec1XP5cnyf3+dvaJ9LMg+xmBQC/ZhzjNgQAEIACBhQQQ6EwOCEDgKgS0J/at3d2r3HLta3c7ndDOZHy7dmHceEbg4enpuUXA60JzOhqFUwT6uvBSbgkJINBLOCg0CQIQuEgAgc6sgAAEIACBVRLI7leelWOpQFe9aRrnrIiT3HPUsF6T8JOIlDyXAJfIdQR6Kjd1j0SkBWqeQJfE1inhKvkpCSohqRTuOlW35Lmet0BXHZKhErXeD1yPish2v/TfEtGS6JK1iu6W8LR4lDh2Cnc9eq9wPe/I8DQCPY2y1vUW0I64l2B1BLrluPc2l/zVKRGqlOU61RaLc/VLp+5Tim+dkqiOspektYjVWDkNuaL/JWQliLXwQGnSVablvnjoOUlgPe/03qpfkljXObW9pLMinHVqvCyg1U5LeHHRsWhuiZHu1ZhrPCWEJbg1VorWVhuc8l3XOmpb4+P06+LgxRAqS1HoOsXAY6R+eL7+4Ac/iNkKlBXge9/7Xjw1hp4bEt6eY95HXfdLYIuLJLnboXos0MVY8+7VV1+NCy68SEJz3WOo8RIfnY4CFxtHxetnjZvuV3nel12sXbfK1XtJDMRKEfCaJ07hrnI1F7SIQNdYhKsMX5N+bmSzTqSZJyTas9dmI9GR6Kv8FKYsCEAAAhBYFwEE+rrIUi4EtpPATgjh9t5eIZ3raXF1q1VIXXWq5OjkpJDungyHoT8cFlIXlUCgDAQQ6GUYBdoAAQg8lQAC/amIuAACEIAABK5IwHIsT4pZNOdFoWb3RE7lseW6ZFy6B7qimxVBLeHnayT8nJJcAlT7Rev0XtR6TXJTQjIV6LpW+4vrlEC3BJZctaiUXHX6d0dLS/5KYutUtK5TuOtnR18rJbeizXUq2lfCVHuaSxJLqkooSxSrLyrHhxg4Ulnt1X2KfHZEux7TNPbeEz5Nqy2Zq3sl4CXXnZbdkei6X/JcixIkTR3drmsVtaxThwWz+UvqSgTrVKS308tLDHvxgdpnCez2qw/ew11cnBJebBXxLJErDipX0e0SxY78Tqeipa4YSbxLRIu9Iq51aiGAU7irjy5D5YuJ5LAj1LXQwZH+Et6Oihcjp5IXW0ddO9W/xlKLLHRKoOte9V/ley92/bfT82v81SeNu7MWKA28Fx9oLr322mvhL//yL+M4qT71Q4tGxE/CXmPr8rxtgVioTp3iIdEtie4U7hpbPefxykaga9GBou693YFe1zzXqfb70OtiKomePbISPZstQNcvc80VP264HAIQgAAEIFAYAQR6YaipCAJbQ0ACXSJ93YfkuSQ6x+oITJTB7vR0dQVeUtKxtuYajQqpi0ogUAYCCPQyjAJtgAAEnkoAgf5URFwAAQhAAAIrJJAn0FV8VrZdFpEqOSo5qchaR21LVDtCXSLUkcCKwPY+3d4DXa9lBbqi0JXWXHJa0biSm97HW5LVqbQlmCV5JWolbCVuVZ4jgtUXiUhJWolHyU4JcQlHSVOl71b69h/96Efx0ZJYacIt2xcJdEegq40SsSpPclcSVRzSRQSO3lcbJLp1rwSs+ug9rJ0GXPV5j3T1zxHtYud90jVukrGS3RLoikJXueqPznTxgRYOSADrlHx3RLuYewGAJKz6oAhwSWedWpCg6H2d4q0FDDrF1ospxNcSNt3H2yn7xV3tUgYAMbEwTqPYPX/0KOZedOCo7LSv6pcjrtM5plT///AP/xAXQygKX9sASKB7v3PND72mRRLi4fmhcda8UlS7U8pL1iuzgNiI71/91V+Fv/7rv44C3e8XCXTJc50aH7VZ7XG5YiFuWhBiga5xFlctjtD9+m/JezHxXvJqr0W/FhR4mwGxcDYAleHFBypDix/E5LL3aN4imrwodS0QyGaeWOHHDUVBAAIQgAAEVkoAgb5SnBQGgVoQONzdDc2d9St07be+3+3WgmlRnRzpe4WC0qo/6veD6uOAQF0IINDrMtL0EwIVJ4BAr/gA0nwIQAACJSaQynL/nBeVmu2CZV16bRqd7ghoPXoPdKc0l1SUFJTA1CnRKIEu8adyHUWtSF3JRkX/WrIq4lqRuDoliyUTFcUriepU7JKK3mvaAl3XSkzrOglB1612WG6rDZLdEqgqX9HaEqwW0BbhiyLQJUUlwCXPdep6SVjJTO97rr76SCPXJU8lcnWqjY5OVpt1ip1Y6JT8dzp0sbRslwSWpFZEspjpGsle9UdtkaD+4Q9/GBcGSLh+//vfj6ci0L2wQXugu/0SsJLoKl9l6/T+8ZLfksRKvS/ZLJHvMhyRbfGqR/XVKde1uMEp5jU3xEin2meRr3mjtmjRgMZc5Wt8nWpe46YxFguNh8S4RL+ks9qp11WGTo2126lMBY6g1zxxFgSJch9KKW9J7cUVKk9cJNHFVpJb80KLF7x3uspVfWqz2qu6NHZ+XWU4Al3vFUt/zU3x0Knr9bz6YxZipzIl2cXfc15t8yKU9FHj6bT3kuxedODFDE7XnhXo2YUz4qHnEOgl/gCnaRCAAAQgcIEAAp1JAQEIXJXAfq8X2pktja5axjLX62+Aw15vmUu5ZkkC/dGosLTq2mt9PJks2TIug0D1CSDQqz+G9AACtSCAQK/FMNNJCEAAAoUTsASXoPPPFmaWd9lGWbI5ZbleT8WchbqEsGSiHl2WhJ/ksE5FXTuNtwSjJLgFutOFp3LTe6RLRDsaVyLT0b2SrJbNel6RujodoasyJUZ1qj5HUavvbpPEpNNjS5xLmEpoS5QqkjxN4Z7ugS4mTi2uCG5Fx+v0HuKSoRbAFujmKH76WZwU7S5xr75Ykjp9ueSyI7glhHW9hKokttPfe2939c0R0JLLlqmSz94/XgJde3jrlHB1tLPGRPtt6xQLtV1tkfzVKSmv6HHtra5xVd3qpxg6StzR8SrT88F7oDsFvKK0xVaHRb3G0mn2PX9Uj8dNLJwW3VH2EssSxB43jYNTu3seqW71Q/WIgfcpFy/vNa9rJKd1r65x1gTPDfXVCws0r9IFDs58oLlmQa7IdHHXdd5HXfVJsutUeV7YIIGueaMFA5pXEu/qq99Xmh/OqKCyvOe9WHixgOa890PXvV4A4IwJaqNluspNj7yoc7+et0Cm8A8qKoQABCAAAQhcgQAC/QqwuBQCEIgEdjud0C1ob/KDXi80Coh2r8vQKvq8qKjwB8fHYVoXsPQTAspC+T//7u+Y80wFCECg9AQQ6KUfIhoIAQhAoJIEUoHu9Nt6zsJbAjRPtOlap8HW674+lW2SuJKfenQEq+Sg5J4EoQSuRabKkySVzFT9Thfu/bMlVSUjJUElBJ2eXMLSdUp4WjZLSEqGSiqmAl316lS/FL0sKanDklRt8H7iEpqS6BLK3hddbfB+7mpTVjyqH4oi1n06LaD1aNEvken7VLfbLyntCHRFWktq61SftDBA/dOCAgletV3t06n7xUWnXvfCAPXJTFWOftY4KareaciV0lypzc1Er0tIOw25WEjW6l7Pj1TS6zmVretUn/qotnsv+myae42LTrVffVU9EsBmrj7qHt2vRQLqi67V6xLSmh/eg17laGy0RYB4WrJr7mjcNf4W27rHae7Fy+OjOSyJrfFVX7zoIl1E4jmjNnlhgaLePY/VX9cjYe95pzGXsJdAd3S4XtO9OjUHvW+77lM/NHdUt6PsvZe7nvNiEs2ZlJfHRfNczDSnNQ5ut8ckZZu+r9O5mI1AT9O2k8K9kh/xNBoCEIBALQkg0Gs57HQaAjci0G23w25Be5P3Op3QySxovVHja37zw5OTQqS29lo/OjmpOW26XzcCCPS6jTj9hUBFCSDQKzpwNBsCEIBASQlkxa+amcqzNGVzKs7S+9L9ri360u5KfCoaV4+OKpYYtNCTOJUgVSpwRdX6GpXrqFrLakXaWiQritZRvBKlko+SprrfadLTFNUW6BKQql+nXtc9ulfS2PVIAluMSmhLJqt9Ti8vWWw5rPtSZk5fr+udjtsCOr1P7czbS16cnKZb7VFbJM5T8S4uYqV+Owpczzl1vV5zanfd70hmS2eNj6Wz5LEEriLInX5dfdKYuR1mobJ8iJtEsyRwun+8ykjTzXs8zUjjqut1v8ZE0fOqR/+t9jn63OnONV4SzhLlXgCg9pi/7nNKe4+/5oZ4eAGGuPj0fuRqh/chV58cza3nlfpebVMUu+e6+WvOOGpe13jhgOZmNkpb/622Strr0XNUIt3zUaydZUD1Oa282p5md3A70iwOylCgMRFjZwZQenyntBcjR9C7/+qH2Ylx+l6+7GMqbw/1y/ZVL+lHHs2CAAQgAIEaEUCg12iw6SoEVkSg3WwWtje56lLEO8fNCSid+uN+/+YFLVHCUHWdni5xJZdAYHsIINC3ZyzpCQS2mgACfauHl85BAAIQKJxAmj5clWeFWCrXsrI3T75nJbuukYxUSmkJQ6eR1qP3Q/ee2E6b7ehkCUFHxqcC12nB1V5H9EoWW0jqeUcvW8jq0VJU0lliUuXrsEyUdPXe3ZKMEsE61XYJST1ahEpcOtW5+py3iEBi2WJXAlv3Siw7mj7dH9yiX+1R+7xvu/ph6W3pn6aMt8SWyJZotkT1WKoup7TXoxdE6DpHQKdR2xoXX+P94x3JnC5K8F7mGrN03DQeaq+iwCWW1eZUoJtTmgbeGQB0b56ATnmJoViqLxbJEuWSxo42d4S2tyMQC3HXHNJ9TrGv+5zaXWNp6a/XXZ6u8VzxHuj6by0+UJp19d1bDqivGg8tDpCk9/xJU6er3xb7XuCg/nmPdHH1/Nfr7pPb7PF0lL8j3vW808Or7U7xr+e9EMHtSQW65nw22jydO9nPhLzPg8I/tKgQAhCAAAQgsCQBBPqSoLgMAhA4I6CU6rd2dwshwj7oq8Pc1+Lp+d/3qys1vyTVczIYrLsayodAqQgg0Es1HDQGAhBYRGBZgZ6NJiLdJnMKAhCAAASyBPJ+V+iaVKLnCXa9nqZ71j36b9/n132NRKBOCdJUAlvs6TqLTD3qOklESUOXLfkn+Sn5Z8Gr1yQjdTpVu4SmynPZaeS698O2aNZ9OtJoXJetdvpei07d5yhki2aLb4thy1496j5L+zR9tsfB10oEp8zTtPPqh9N462cJTz2mItx8xc4SVXVYMDsCWRHS5imRa9EsXo5cT6PiNQ4WuB43R+2rft2ntqpePXoxg6RuGhntNqcR6BbCTrOuevSzpXc6n9wPleMoakd7qx0qy9JZbVC/9Kiy/O8f3ycWlvfeekDXian3VHd5KsPX6DmXpXY6bb7qcvS+ynZmgDTDgvcbVx3pAgK3WeV6oYf64/apfo9tuhhAfdH7Qe31nPB7QffqPi9s8PtZ5ep6y/zsHujZ97Pve9qCmuznBZ+yEIAABCBQTwLZTDx53z+k/6Ys6vsJBHo95yO9hsBNCdze2ws7Ny1kyfv3ut3QajSWvJrLFhF4NP9bsghC2mt9UJCsL6I/1AGBZQgg0JehxDUQgMDGCWQFevoFc9o4R+z5y+O8lLr+En3jnaIBEIAABCCwUQKWZ5elY170++ZpDdd9lop6tNiWFE1/N6VS01G6qeC3RE4Fr+q2iNU9lse6z2WrPkes63ULd/1+tKB3JHmarl7ts2R0xLAeHU2t1/Ki7dUmP6/60rTyEvW6z0c2ot/Pp31xlLolcsrMke/mm8peleX+pG32734xMg8952tSme9ydZ0j88XK7VYZeeOWSv/sOHtMLYQ1Bo7adkaArMxNI9AdBZ7yV1luh8fXiyPMNM0yYIntfyt5vqhMcXB5KsPt9HNqr6S294aXBP/mN78ZT0Ww+3rPO5XnMfP7ywLBbTV/tdFj6vo8Rql0MIO0bJXhfqXjls41z2c9el6lbUrfy5d9FjztPc/rEIAABCCw3QSyCy3T30H6PZn+2yUlkc3WU4RER6Bv91ykdxBYF4H9Xi+0C5La7VarsD3X18Vr0+UWmb5dfX14ehpUJwcE6kQAgV6n0aavEKgwgb/9/vfD37z22oUeZL/o9B+njpjyF+/ZG/MijiqMh6ZDAAIQgAAEIACBtRBwlgSlSP/1r38dT8n/l19+ObzyyisxZb1lf9qArKi3MEijyouQCGuBQqEQgAAEIFBLAtlFYV6YqAVt6aI7w0kX+HvhWjYDzzpAItDXQZUyIbD9BHrtdtBZ1FFUyvii+lN0PafDYWER4dLmR8fHRXeR+iCwcQII9I0PAQ2AAASWIfDfX301/Lfvfe/sC9o0Xe6iL2v9pWy6v2r6h+wy9XINBCAAAQhAAAIQqDMBRXZLDCgC/Xe/+13cB10R4l/96lfD1772tbP97fPSnmezPGS3OSDiu84zi75DAAIQqBaBvAh0C3JHoGcXlKUp3tXbNDvLOlO7I9CrNbdoLQTKQqDVbIaDbrew5vQ6ndBpNgurb9sqUkR4UQFiw/E4PO73tw0h/YHAUwkg0J+KiAsgAIEyEPhv3/1u+L9feeUsLVqabjbbvrwUqJddw5e3ZRhh2gABCEAAAhCAQBkJOLuPItHffffd8M4770SB/tJLL4XPf/7zQfvcL/q31KJtEpbZPqGMLGgTBCAAAQhAICWQSvD0e4h0O570+nRLmjQjy6Kt565LG4F+XXLcB4F6E9D+59oHvaij2WiE/QKFfVH9KqKewXgcTgeDIqqKdZwMh6E/HBZWHxVBoCwEEOhlGQnaAQEIXEpAAv3/evnlmBbN+4ouuiGbDnTRH68ghwAEIAABCEAAAhBYjoCi0D/++ON4Kir9zp078ez1emcFsChxOZZcBQEIQAAC20cgG22e9tC/Hx0IoNcQ6Ns3B+gRBLaBwEGvF1oF7YMuXnudTlDkO8fVCDzq9+PvkaIO9j8vijT1lI0AAr1sI0J7IACBXAJ5KdwdEZVNfZYV7Om+Y7onXd2d3gt6CEAAAhCAAAQgAIGLBPTFv/4N9fjx43B8fByUqnZ3dzee7cw+idltdtL9YmELAQhAAAIQ2AYC/h7Bi/fztijJy5qXLvYnhfs2zAT6AIHtI9Btt8NugfugE4V+9TmkdOonBUafT6bTcHRycvWGcgcEtoAAAn0LBpEuQKAOBP72+98Pf/Paa2cpQvXHpiKh9AWuTh16Tn+k6ovcVqt19py+8PV1ekyj2FMJXweO9BECEIAABCAAAQhchUD2y35HzGUXIabiPBUKrquo/fmu0jeuhQAEIAABCFyVQBpp7t93+h4i/X2n7yP8vcNVy1/F9aRwXwVFyoBAPQlIaB8mGaaKoLDb6YQ2UehLoy46+rw/GhUq7JcGwYUQKIAAAr0AyFQBAQjcnMD/kEB/9dVze2xajDtljQW6/1Dt9/vh5OQkRkr51P6d+uNW16QRUXype/MxogQIQAACEIAABLabQCoDtJBRZ5o6UP+2SiPuLBacDUh00n9zkfJ9u+cLvYMABCCwTQTytoZLf+/t7e2F/f39eHY6nXhms7Rkfw+az6p/HyLQt2nm0RcIFE/gcHc3NHe0I3oxh/5+OGAv9KVgD0ajcFrwXuQS9qN58NpSjeQiCGwRAQT6Fg0mXYHANhP476+9Fv6f730vSm9/MZv3ZWy6AvzBgwdxn85PPvkkfPrpp+HevXtBz/l+rxJf9R+r2zwO9A0CEIAABCAAgXoRcLYe9brb7cZT/3bSQsXBYHCWCSj9N1g2ba3/zZYXtc6/w+o1n+gtBCAAgaoSSDOwpL/z/B3FnTt3wmc/+9l4epsT/c5Mj0VbyKXZXlbBB4G+CoqUAYH6Eui120FnkYdSx3fn2USLrLdKdel3yKPT0zAtsNGkby8QNlWVkgACvZTDQqMgAIEsAUWfS6B7//Jlvmz98MMPwzvvvBPefffdoJ8/+OCDKNLTFO5XKY9RgQAEIAABCEAAAnUioC9pvA2OfrYQ0L+llNVHp7fSERdn+ckKdEv4NGuQrk8XRtaJK32FAAQgAIFqEfBCMEt0//6yENfzL730UvjKV74ST0ei6/dmmnklT6DnbXtyUzoI9JsS5H4I1JvAJtK4i/hBrxcaBUa+V22Ute+59j8v8iB9e5G0qauMBBDoZRwV2gQBCFwg8D8UgT5P4b5odXY2Dfv7778f3nrrrfD222/H6PP79++Hx48fh4ODg3B4eBi/BF7HH6sMHwQgAAEIQAACENgWAkrTLkmuf2cpHa2i6STIh8PhWQp3/xvMCxMl2NMjG4Hu6xHo2zJL6AcEIACB7SaQ7nueLgrT9wv6nkGZ7iTQv/GNb4Svfe1rUaArpXuv14tbnaS/97LfZzg4YJkggWUpI9CXJcV1EIDAIgKS2a1Go1BArWYz7HU6hdZZlcokziXQiz4U8T6aTIqulvogUBoCCPTSDAUNgQAELiPwt9oD/bXX4iV5f1jm7Uf23nvvhTfeeCOe3gNdX/Z+5jOfCS+88EK4ffv2mUCHPgQgAAEIQAACEIDARQKS597rvNVqBZ0S5alMsCB3BLoEevpvszTiLk0JTyYgZhwEIAABCFSJgH/faQsTnR999NHZov3Pf/7z4Vvf+lY8Jc+1YF+LzvR71BlY9Psx+7tvleLcLBHoVZpVtBUC5STQabU2IrNJ5X5xPiiN+uOCU7erFePJJDw8PS3nBKVVECiIAAK9INBUAwEI3IzA3/7lXwbtg77oyBPoSt3++uuvx1N/3Eqe67oXX3wxns8//3wsbh1/sN6st9wNAQhAAAIQgAAEykFAX/r7y/80YjyNoLMg9+uSAzrSqDv3xvJB/22JUI6e0goIQAACEIDA0wnod1u/34/fMeg7h9/85jfht7/9bZBAf/nll8N3vvOdGHkuea7MLV44pt9/3k4u/Q6CCPSnM+cKCECgeAI7IYRbe3tBj0Ufe91u4dHvRffxKvUd9/sbiQJXxLtSuHNAoM4EEOh1Hn36DoEKEbhMoGdTt7tbqUB3+lF9UfuFL3whnnfu3EGeV2gO0FQIQAACEIAABIonkE2/7hak8jv9t5j3P08j1HVPKguyqWyL7xU1QgACEIAABK5HQEJc3y9ogb62jPvlL38ZfvWrX0WB/t3vfje88sorUZy32+2YtSXNwpK3+EytWPWCMiLQrze23AUBCJwnsKvtm1qtwrHos3Jf20axH3o4HQ7DYAMSexpCODo+DnrkgECdCSDQ6zz69B0CFSKwSKCnX9hmI8lTge4IKP0B++UvfzmeSuXOAQEIQAACEIAABCDwdAL6N5cj0bNRdHn/HkvFu6W6/q2WXfhIJqCns+cKCEAAAhAoD4H09+Hvf//78OMf/zieWqT/6quvxtPbnTgjS7b1LkO/V/V70JHpq+olAn1VJCkHAvUm0Gw0wmGvtxEIqlsSvc6Hor/7w+FGEKjuTey5vpHOUikELiGAQGd6QAAClSCQCvT0i9c0gskd8Rex6R7oqUD/0pe+FHRqH3QdfHFbiSlAIyEAAQhAAAIQ2DCBdP/yNJ27mqV/k6X/pkpT1qb7vSLQNzyIVA8BCEAAAjci4AVikt8S6D/84Q/Dj370o/DSSy+F733vezEKXdHnkuIS6Y46z2Zi8RYp/n2q61d1INBXRZJyIAABpVPvrPDz6SpEW41GUP11PBR1rujzTR1HJydBe69zQKDuBBDodZ8B9B8CFSFggZ6mP8trerp/2B/+8Ifw5ptvxrRqFuj6o1Qrw7/4xS+Gu3fvnv0xWxEMNBMCEIAABCAAAQhsjMCiNLR5DUr3Tte/vyzREegbGz4qhgAEIACBFRCwQNfvud/97nfhBz/4QTxffPHFmL5d+6A7hbtEun7/6fdgXvp2leHnF0WrX6fJCPTrUOMeCEAgj8Amo9DVnlazGfY6nVoNzmA8DqeDwcb6TPT5xtBTcQkJINBLOCg0CQIQuEggK9Dz9j1P5bl+fv/99y8IdK0A195k6R7o6R+ysIcABCAAAQhAAAIQOE8gL+OPrlj0vF5zunc9OjWt5MBVJDzjAAEIQAACECgbgTSFuwW6otD/+I//OMrzb3/726HX651J9PR3oPri7Uyy25+sMjMeAr1ss4b2QKDaBDYZhS5ydYpE33TkuXgfnZ7GQDQOCEAgBAQ6swACEKgEAQn0v3n11bO2ZgV63h+fikB/4403okR3WlGtAEegV2LIaSQEIAABCEAAAiUgYOHtf0v5C/6sCM9GzhGBXoLBowkQgAAEILBSAo4+H41GcaGYUrj/5Cc/iefnPve58J3vfOeCQNfvx2UW7SPQVzpUFAYBCKyQwKaj0NUVtWG30wmNnZ0V9qxcRW1yz3OTIPq8XHOC1myeAAJ982NACyAAgSUI/O33vx/+5rXXzq7M2z/MEt1/oGoP9Ndffz2e3ldMAl3R55LoaQr3Vf6xukR3uAQCEIAABCAAAQhUgoD3MtejU7Gr4Rbk8QuteYr2vD3QdZ3TtzsCPe04/warxDSgkRCAAARqT8DfN0icD4fDeGrB/s9//vN4KoW7os91drvdeOr7Bx3p4jP9txelpa+tEjAR6KukSVkQgIAISF53W62NwtBnqdqhiPRtO070e2U02mi3tOP5Q/Y+3+gYUHn5CCDQyzcmtAgCEMghYIGe9yVrGhnlP0B1XVag6zntRSaBrpM90JlqEIAABCAAAQhA4HICFuj695ZFuO7w8/rZzy9a4OiFjFmBgDxn9kEAAhCAQFUIXCbQf/GLX5yLQM8KdPcxm0lvXb8HEehVmVW0EwLVIaDI78Pd3VCG+O9eux06G5b5qxq58XQa9zsflyBl+ulwGHRyQAACTwgg0JkNEIBAJQh4D/RsY9M/QLN/jGZTuOterQD/4he/iECvxKjTSAhAAAIQgAAENk0gTdWutjgNrdPY+r+zEiCb4t33bro/1A8BCEAAAhC4LoE0hbsj0H/605+Gn/3sZzECPZvCXQv4fRQlz1UfAv26I8x9EEuzqtUAACAASURBVIDAZQS67XbYnWfW2DSpVrMZJNKrnNK9DPudexwl8hV9zgEBCJwngEBnRkAAApUg8DSBno140h+nEuhvvfVW3ANdUVJ6rtVqRYGu84UXXoh9X9eq70qApZEQgAAEIAABCEAAAhCAAAQgAAEILEVA3y1oD3Sd2i5O+59LomsP9JdffvlsD3RFoVugp/K8iO8fEOhLDSUXQQAC1yBw2OvF/cjLcCgavtvphE6zWYbmLN0Gyer+cBhG4/HS96z7wsf9fhiWqD3r7i/lQ2BZAgj0ZUlxHQQgsFECCPSN4qdyCEAAAhCAAAQgAAEIQAACEIBA7Qkg0Gs/BQAAgVoTUOT3QbdbKgYS+oqOL/ve6NpjXOJckedlOgbjcTju98vUJNoCgdIQQKCXZihoCAQgcBkBBDrzAwIQgAAEIAABCEAAAhCAAAQgAIFNEkCgb5I+dUMAAmUgsNvphG4J9yCX3Fe7yhIhn45VfzSK4jy7ncemx3MSQkzdXrZ2bZoL9UPABBDozAUIQKASBBDolRgmGgkBCEAAAhCAAAQgAAEIQAACENhaAgj0rR1aOgYBCFyBwOHubmjuKIl6+Q6JdKV11+Mmj8l0GqX5UOJ8kw25pO7jwaB0EfElRUWzakoAgV7TgafbEKgaAQR61UaM9kIAAhCAAAQgAAEIQAACEIAABLaLAAJ9u8aT3kAAAtcjUMZU7tmeNHZ2QrvViiK9KNkvUa69zbWfeJn2OM8bZUXFnwwG15sA3AWBmhBAoNdkoOkmBKpOAIFe9RGk/RCAAAQgAAEIQAACEIAABCAAgWoTQKBXe/xoPQQgsDoC2nd8t91eXYFrLKnRaMQ90qNMbzTCKmPnx9NpGEuYTyall+ZGPJ5MwsPT0zUSp2gIbAcBBPp2jCO9gMDWE0Cgb/0Q00EIQAACEIAABCAAAQhAAAIQgECpCSDQSz08NA4CECiYwF63G9OlV+2QRJdUV2S6ItV39N8hhJ0FaekVWa59wpWWPZ6TSTwlz6u4f7jkuSQ6BwQgcDkBBDozBAIQqAQBBHolholGQgACEIAABCAAAQhAAAIQgAAEtpYAAn1rh5aOQQAC1yCgSO6DEu+Hfo0uxVvORLoE+XULKel97Hte0oGhWaUkgEAv5bDQKAhAIEsAgc6cgAAEIAABCEAAAhCAAAQgAAEIQGCTBBDom6RP3RCAQBkJKJr7oNdbaVr0MvZzG9p0OhwGnRwQgMByBBDoy3HiKghAYMMEEOgbHgCqhwAEIAABCEAAAhCAAAQgAAEI1JwAAr3mE4DuQwACuQTazWbY73ahU2ICg9EoKPqcAwIQWJ4AAn15VlwJAQhskAACfYPwqRoCEIAABCAAAQhAAAIQgAAEIACBuOftaDSK5+uvvx5+8pOfhJ/+9Kfhc5/7XHj55ZfDt7/97dDr9UJX+wJ3OpFYuj/uov11V4n2f/3936+yOMqCAAQgsBSBTqsV9uafe0vdwEWFERiOx+Fxv19YfVQEgW0hgEDflpGkHxDYcgII9C0fYLoHAQhAAAIQgAAEIAABCEAAAhAoOQEEeskHiOZBAAIbJdBtt8Nuu73RNlD5eQKjySQ8Oj0FCwQgcA0CCPRrQOMWCECgeAII9OKZUyMEIAABCEAAAhCAAAQgAAEIQAACTwgg0JkNEIAABC4n0Gu3g06OzROQPFfkeZoJZfOtogUQqA4BBHp1xoqWQqDWBBDotR5+Og8BCEAAAhCAAAQgAAEIQAACENg4AQT6xoeABkAAAhUggETf/CAhzzc/BrSg+gQQ6NUfQ3oAgVoQQKDXYpjpJAQgAAEIQAACEIAABCAAAQhAoLQEEOilHRoaBgEIlIwA6dw3NyDI882xp+btIoBA367xpDcQ2FoCCPStHVo6BgEIQAACEIAABCAAAQhAAAIQqAQBBHolholGQgACJSHQabXCXqdTktbUoxnD8TimbeeAAARuTgCBfnOGlAABCBRAAIFeAGSqgAAEIAABCEAAAhCAAAQgAAEIQGAhAQQ6kwMCEIDA1Qi0m82w1+2GnavdxtXXIDAYjcLxYHCNO7kFAhDII4BAZ15AAAKVIIBAr8Qw0UgIQAACEIAABCAAAQhAAAIQgMDWEkCgb+3Q0jEIQGCNBJqNRpTozR00+rownw6HQScHBCCwOgII9NWxpCQIQGCNBBDoa4RL0RCAAAQgAAEIQAACEIAABCAAAQg8lQAC/amIuAACEIBALoGdnZ2Yzl0R6RyrIzANIUadD0ej1RVKSRCAQCSAQGciQAAClSCAQC9umPQPr+yxqvWheWXn9mwaLk/tlBa0qsYVh3hWU167lwZ0w8bm1D2dZirPrApeGrOLWXRD3tgV1e8bYuP2LSSQnXvJvJ2GaYj/m06D/tCP79ml3gg7iy9b5wfsFg4PXYIABCAAAQhAAAJlI4BAL9uI0B4IQKBqBHrtdtDJcXMCo8kknAwGYTyZ3LwwSoAABC4QQKAzKSAAgUoQQKAXM0xyO4v8zkJvdEGIXixh9sxObtnxtbNb9MNOaOQJdF+TbaQa1iiGz0prKVigz/DN+J658XkbJAh9xpFqSBaeb2B0h2fjtNiOy8PPbl1wzaLFD0j0lU4vCluCgP6+TP/GtCCfP04n06AvSCfjSdhp7oSd1s7svTE/Fk1Z6fPZ+2WJ98Cit0q8NSr8c8esxKUs/hIAuAQCEIAABCAAAQhA4KoEEOhXJcb1EIAABC4SUBT6bqcTGqR0v/b06I9GUZ5zQAAC6yOAQF8fW0qGAARWSACBvkKYC4qyl86uWbSfzlU2ubb9ooafzuW5HtMjXpnIc/0sF96Y7lx04rpOjcsWH2+omFO6zH/lMb2KXM6LLhd0SXJhim58Hk2r53dmEbZRFGrFql5qSBSeX5UgeR7F4FmE+cWKYhT73KDPHHrmGo/dzOOf94A37feitwiucf0fHlWsQfNtnHympPJ8/pkicT4ejsN4PA6NdiPstGcS/cJn2PwJx53rcfYZljP/43sxAyw3sn0aZv794sWXxLdXcSRoMwQgAAEIQAACEKgUAQR6pYaLxkIAAiUmoO+mdtvt0Gm1StzK8jVtMp1GcT4c60sNDghAYJ0EEOjrpEvZEIDAyggg0FeGcmFBmxLo8yzJsV0SsDN3NYtCn0WATsN0MgmjwSiMh7MzPm/zrq2TmokQXj+qm9fgyO+kpDPVdkEk51x86Sg+UW4OBI+CXNGsSkXd2Jmt8I1yexbqb4EuUajno0AX03n6aqn3KNDnUlB/5MwkfCII0yh2vR4j3WevP1kjMUuJHauN0vCJcnxKl5ZgnmPKn4TML3E/l9SNwM54J8RTpnq+cGSqOdMIYdqYRnE+0mfOaBzau+3Q2m2Fdq8dGo1GPHd2GvNFIJ5788hzBHrdphL9hQAEIAABCECgRgQQ6DUabLoKAQgUQoBo9OUxK+r8dDDIzfC5fClcCQEILEsAgb4sKa6DAAQ2SgCBvn78mxDo7lUUrHO3OvdXUaCPR5Mor3T2H5+E0+OTMDjpx5TK48l4luBYEaGZ1Mrrp3X9GmJfZ276whH124X09Qsuzm1Cmop9JrAlqsfTSZjMzyfybydEWTgX65KFZxHozUaU6LrHaazjuExnYlxlNJvNM0Eehy+bBn5HgnGett+djRHqs2j4VMLPRHtOXO1VIu8XbSqfG8V7/fHjzi0hoMUgk0ZojBtRoMdFI5qvjWk8J43ZZ89oNIpn77AXege90N3vhna7Hc/4HpiZ9/johOuzBUANItC3ZKrQDQhAAAIQgAAEIJASQKAzHyAAAQish0Cv0wk9otFz4Wqv89PhMIyIOl/P5KNUCCwggEBnakAAApUggEBf/zBtUqDPBOx8h+6zNO4hRn8OB6Mw7A/DowcPw+P7R+H44eMYGRoFum6aC/SQ7E28flrXr+HMJecGTHuH44upn5dJ22yJreh8p2pXlOxkOg7j6TgK8XMCPSo/Sfe5YE9SuIunvhyKrJXCWpJR0nFnJ7SarSgPVZYPR7HHMZlHn8cI3flxlt59vkDAAv1Mns8l+jmyFxYTPI17Nr12DJvPSYP9tHJ4fesJaC6PGzOJPp0tGGnsNM7k+aQ5ieJ8OBrGx4NnDsL+s/th//Z+6HV7odvrhk67E6PQdZ/3I9D7af0CXaPD3gRbP0fpIAQgAAEIQAACpSSAQC/lsNAoCEBgSwg0G43Q06L1ptJNcuj7PYnzwWgEDAhAYAMEEOgbgE6VEIDA1Qkg0K/O7Kp3FCXQZ4I1xj2fT/OdI9AH/WEYnPZD/2QQ7n38Sfj0w0/C0b37s/vne3rH1OQVU6SxvTnpxWMkbM6+ycvIc4/3DK8jvJVqemcegT4T6NrbfJZ+2gzFbzLjqXT53o+5EWYCcTiMZ1OiMDRCc6cZWq1WPCXRdTj6dpZaf3I2rrPnn2x0fybRY/b2mbCM3Z1t9hwXUfi4XA8uLw/j7CCV+1U/Drb/es01/f051vYEikCXCN8J02YIkucxAn0yi0DXApLbd26H28/fCreevx0ODg7C4cFB6O3uxjksiZ5uVxDj0ZfdA/1J9vcMc70X8z7Z/Bmx/Htg+weTHkIAAhCAAAQgAIHiCCDQi2NNTRCAQH0JtJrNKNJbSeBGnWjo2wCJ8/5wWKdu01cIlI4AAr10Q0KDIACBPAII9PXPiyIFuiSrjrM03hKt8/224x7oUT6F0D/th5Pj03Dy+CR8+N774YN3/xA+/eiTmXxtNOI9szTvyZ7o60d14xqc6jmV6HEf5pxE5n5+2YjTWUrpMBN786jaSZjMJHqYzMX1bP9yRZ7Pd0ef9UljMJfNehwMBqHf78ez1WiF1k4zSvN2K0lhPd8PPc6fM4E+k+pWfJb68XFuyZ0yO0r2+V73y4G14V/m6vliDQT6MrDqdY3m3HyLCM1JZ2aYav/z1iRMmtMo0L21wXOfeS7E84Vnw7PPzs79/YP5fee3MxBIb3dwAeqibQku+HAL9Nln5ZNjli5+2c+Deg0qvYUABCAAAQhAAALrJ4BAXz9jaoAABCBgAopE7ygivSYiXRHnijaXOL/SroZMGQhAYC0EEOhrwUqhEIDAqgkg0FdN9GJ5RQl076sdUx07cjPKXKUSnwULS55rd+HTEwn0kyjQ33vrnXh+/MFHTyKgG80wneyE6Xgm4KtynEnq5J/D1s1PhPmsN2ey7Ir9m0WZzxYaRHUeBXqy93j05Yo8n8XwP4mgnad1D9Mozo+Pj8Pp6WlM295utM7kufaAVhT6rJ5ZqnZ9mTSLMp/pvScCfS6yk0Fy23RfXE8xH/+nj+EV5OF8/3MvWHh62VxRGwLT+XzV/mGar14I0piG8TwCXenblX1BUeiS58//kQT6c+H5558Pzz33XDg4PJwvVJm917yFQpzb2gc9fpJljrz3cW4wuQR6fGNkCkCg12aO0lEIQAACEIAABEpJAIFeymGhURCAwJYTUER6p9UKnS1N7T6eTEJ/NCJV+5bPY7pXPQII9OqNGS2GQC0JINDXP+yFCfTJTOZKNsWoz/n+wXEPbe3dPZfnEuj9KNBPo0R/5423wttvvBU+fv/D0O12Q6/XC51ON7QandBqtEOjUY39kc6iz22ZPbRROudEoUd/lpPaPWdKnO2BPplHms/Ttc8EunT57PmZLJ+lW9ezsYazSPKZQNdrJycn4fGjx+Hx8ePQUdR5qxMfO51OPFstcZ+lhNeRK9CjT9fiiPMS/Wwv9kS1L5+qfjmJfpbcn2zX6/8AqVoNXuSRbhuwsxPGYRyGYRRGO6Nw2j+N7wEtJHnm7jPh2ReeCc/efTbKc0l0pXJ3+nYVExepTCYxFby2OtB54UCgV22m0F4IQAACEIAABCBwjgACnQkBAQhAYHME9Pd2FOkK6IjfbVX7GIzHUZqPtLifAwIQKB0BBHrphoQGQQACeQQQ6OufF0UKdKVG1iF5fiZf53twS6I2JaAk0E/74TQK9NPw1u/fCG/+7o3w4R/ej+Jqf38/7O3th93uXuh190Kr2V4/pBXVEIXyFfZAX1ag68scnUo77Qjvswj0mcaOPYjRslFqzxYz6G+Os7T4c3mu5x8/fhwePnwYz267EzrtbnzUAgadikKfifCZKIyLICZzIT8XlJb6ft0IzwS65oDkvWJ2l/rjZ+Gm0RdGB4G+ogm7hcXEz5lGI55euKG5OpyOwmAyCIPpIC4cefjoYXwf3H7+drh951Z45s4zZwJdn0F680ii6/2i950+2/S5pi0PlLEhZ1JefI4I9C2cYXQJAhCAAAQgAIFtJYBA39aRpV8QgEDVCMSo9LjNYOssA2IV+jCaTKI0H47HZ8EmVWg3bYRAHQkg0Os46vQZAhUkgEBf/6BtVqDP0h9fiEA/HYT+SSrQXw8f/uGDcOvWrXge7B2ETnM3dBu90NzJkVXrx3aNGiTPnZg5DUdN4s/PRanOo9Lne6RfXuGMoVjOIspncnqyE2PK5wJdz8/qn07HUfzFPdPnkeSOPp9MxuHho0fh6MGDcPTwKPTavdDtdEOv0zsn0LUnekzjHnbmEbizmXSWil7tiY2epej3EaX5PM28s1Rn09fn93V5gR7rZP/za8zRetyixAnZNRsjRaBPB2EQhmcLSB49ehRu3bkdbt+dCXRFn9+5cycu5JklUPDn12wBy0zOXzUCPROafu49+2Q8nByePdDrMUfpJQQgAAEIQAAC5SOAQC/fmNAiCEAAAtorXUJdj2WLTNdf+4owlzDXo76344AABKpBAIFejXGilRCoPQEE+vqnwEYF+oI90Af9QdwHXVHoij5/83evh4/e/yA8++yz8TzYOwztcSe0J53QmFYjhXtUyRbYSeTpbLvui6na/Xx2Bsy39z6/yjY+qXDymdRL07U76t1J4iWXx/O90S3QJf1iovco1sfh6OhhuH//fnjw4EHY7fRCr7sbH2MEeq8bOu1OkEDXqUpn+9srPX+mtbNt0WfH/EXL85hMfjKT/k7zPrswX5Tn9nvB22OW/f5J5P3630XUUCUC2mM8bmEQF1nMFrCMd8ZhuDNL4f7w8aPw8OgoZmC4fVcR6M9EgX7n7p14ag/0eO/ZgpT54hXlU5hnVbjAIzeF+zxdQ7Lf+XwjhdnCk3khs40LtF2C8nNUP1VdleYKbYUABCAAAQhAAAImgEBnLkAAAhAoNwFnm5NQb8WtI4v9+zkK83l2SD2Snr3c84XWQeAyAgh05gcEIFAJAgj09Q9TkQI97pUdnuyBHlOKS7LO90BvTGeaaHA6CKfzNO6pQFcEqM7DvcPQGnZCa9gOO+PZPtylPxJ5no0/P5Ni6b7MFmXnnpv10jLZfY4p0BsxH/tZOnTvdz6LxJ5FpvsYK+30dBwLciT5bG/0cVAE+oOjB+HevXtRou92d8Nedy8+eg96pXBvtVpzgf5kD/SZCJ+N6aLjTO7HtO/TuXg/TyQbZXtOqS+zYDeyRqCX/j2xkQZOw2RHS0jGcYb4fTFpTMK4MQ6jhjIwPAxHR0fxvH3ndrh193YU6HdfuBvuvHA3HM4F+sUsBzszJ58nuRcK9PMvWKBHwZ8cs80tlPGhIp93GxlbKoUABCAAAQhAAALrI4BAXx9bSoYABCCwDgL6e99SXVtGxgyMeryhWNdf8XEbxfl2hmeP860N19EXyoQABIolgEAvlje1QQAC1ySAQL8muCvcVphAj1HKMz2kvYItUi1bY0DnNITGNMz2QD/ph5Pjk/ke6IpA/zDK8+eeey7c2rsV2uNuaI86oTGpWAT6WRr3J4OkFOZ5kaV5qc1jNGqOjIvjmF1cexa27dTu2gM9xP2aLdD1B8Qsknwu0KfjGHn+6aefXhDovV4v6Ox00gj02R8O3gPdAv3cvuYxEn3WaD8fH+PqiexkXRyBvmxW9ljXXKJf4a3ApTUgMNvUYCbQ9Uby51AU6M2ZRJdA1+IRCfTD52+FW3duxb3Q777wQpToh7dmEegI9BpMGLoIAQhAAAIQgAAE5gQQ6EwFCEAAAttDIGaP85l+VzXvor+qio/zzIla5n4xi+L2MKEnEIBA8l39//y7v1smhgtmEIAABDZKAIG+fvxFCfTZXuezqMon/0hNjK/kubIqT2YC/eTkNBw/Pp4J9N+/ET5+/8MozyXRJdA7k17ojLuhOanGHuh56ds9ume7oOfsd76MRI9x/eI7f3wya+arEmJw+jw6fUcppcZhPBlFd+1U7HFpwzyFu+ShBLqi0BV9vtebRaBboCsS3eJd5Z4T6NOZpD8n0P0HyHyPds+BWbrrvMUDs6TV2WPR4oHsdRKbTxJgr/89RA3VIaC5kSfQp81pFOiT5iQcPTw628Lg4LnDcPj84Vyg340SHYFenfGmpRCAAAQgAAEIQGBVBBDoqyJJORCAAAQgAAEIQKDcBIhAL/f40DoIQGBOAIG+/qlQpEA/i0KWNM2kTIoR6HOBHqPPT07OItAl0RWB/uxzz4bnnn0uHO7dCr1JL3THu6EZqiHQNZK5UeIxonwmjC8o4xiZfvHIi8SeJcefrYb16tjZnuizaOxGQ8wb8efReBQlulrUONvLfBaBPp1Owv0H98Onn8wFuuR5by/sJQL9aRHosS/zfdkdaB57P8vwHo8zdT6X6Dm9vPDUZRHoKSnv+34xQnj97ydqKDsBCfTZHuiaH3EeaiuJ5jRMWpN4RoF+7358H0SB/txBuPX8rXD3M4pAnwn0OLfm2yPMJ/tsVq8ohXvISeEeSOFe9slF+yAAAQhAAAIQ2GICCPQtHly6BgEIQAACEIAABBICCHSmAwQgUAkCCPT1D1NhAn0uUL3vcFYNW57rUfufK3378fFxePv1N8Nbv38zfPzBh+GZZ54Jt2/fDoe7t8LudC/sTvZCqyIC/Vz6p8ywRhaZ6PPLotJnAjpbyExaT5RaKqZUn+fDlzOPAr0RTx0zgT6PQNfzMYV7TOIeswScF+i7swj03d3Q655P4e7ynkSgz1odo9310zzqfbY3+lzup/8Y8QKBhWncL87/3Lj0zP2Wmwj09X9+VK2GWW4CZyiYLS6J/yeB3p6EaWsaHjx8kAj0g3Dw/FygK4X7ZyTQD6JAn82v+T7qnvM3FOizzQ5mgj89vAe6JDoHBCAAAQhAAAIQgEDxBBDoxTOnRghAAAIQgAAEILAJAgj0TVCnTghA4MoEEOhXRnblG4oS6GpYmlZ7oUAfS6CfzlK4zwX626+/FQX6rVu34nm4exj2Jvthb7ofWqF95T5v8oa8/VMcgX5emM02S8+PQT/fAwlrC3J9sTMej2d7kkuey7c1ZgK92Wg+iUAfSaBPYwr3KMLjluSz6Fztgf7JJ5/MUrjvKoX7bnxU6nbvgf5k7/TZHuiq81xUebKfVLpHlGX6LFw+ZANtrzw0eexmcnMWYcwBgSyBJwL9ySuKQJ+2dc4i0DX3tZWB5LnOwzuH8z3Qnwh07ZuuxSln2yPEN5HKzMkbkf/Gn0expy2cCfSLb4xm2InyHIHOjIYABCAAAQhAAAKbIIBA3wR16oQABCAAAQhAAALFE0CgF8+cGiEAgWsQQKBfA9oVb9mEQI8ByfH/ZlHTUUDN07ene6Arjfs7b7wVz08++DgcHB6Ew8PDcNA9CLvTmUBvV0igL9S5MRI7I93m8nxZgW6J52hwCW37Nkl0yfNGM4lAnwv0VIQ79bnEoQSizl3J897uuQj0drv9RLxL9aUC3fuaz6V+TI+tqPj5qek5SzM/T+Oes+/7laZwDjsE+pUI1u7iOM81H2e2ezYfWxbo0/Dg6EGU56lAv3XnVrjzwt1zEeiTHQR67SYPHYYABCAAAQhAoLYEEOi1HXo6DgEIQAACEIBAzQgg0Gs24HQXAlUlgEBf/8htQqArvbgjkRs7jbDT2AkNCdXxbB/0fr8fvA/6e2+9E9598+3wyYcfh/39/XCwvx/2ugdRnkeBPq1GBPrlsdAzeT6Lpn5yRK2+jGBOomAtsy8I9HmkuYT2cDQMo0SgOwJ9FkA7jRHoFuhRnscU7r1ZCvduL7Q77XMp4fMEeoyIl0xvNM4J9FSkN7Snc97igStN+4vsHH1OBPqVQNbi4jSF+7lFHTECfRKj0B2BrveBI9Al0O9+5m644xTuihNHoNdiztBJCEAAAhCAAAQgIAIIdOYBBCAAAQhAAAIQqAcBBHo9xpleQqDyBBDoT/aNlvhcx7F5gT6TrFGgKwp9LIE+CP15Gvd333wnvPvWTKBLnkui70eBrj3QqxiBnlXp+fI8xmcvI89ncfwxa7TmyFkK97MIdPFN9kDfme2BPh6PotiO7Ocp3DW/JJ0t0BWBu9udR6D3dkOv1w3dXi902p0zgR4TTo+15/psz+YozSXGG8ousBP/O/Y4iULXPu3Krr6zI4V+/ZTUZ9H5WU7z/akR6Ov4xKh2mTHqPP7vSVaEKNIt0DvTcHR0FO7dvxffB07f7gj0O5+5+2QPdKVaJ4V7tScErYcABCCwBgJn29XMy1723/Dpfcves4bmUyQEILCAAAKdqQEBCEAAAhCAAATqQQCBXo9xppcQqDyBbRDo2S/RNCh5X4rlfWmWpr52iu5Vf6FWpECPHjWKq/MLA6J0tUBXBPrpE4Gu9O3aA/2T/5+9M91uG0m2dXAQJ5GSbEmuuaunM/zr1a9zHqvfq/v3Oet2eZDtKpcnTbZESSRw145EgMlkkqIkkiLADVcWbQpIADsTEJBfxo73H9S+XS3cW11pJx1ppx2pFyQC3c49flFmFu4BW1dAPBG6PjmRQr/JvrY+gwEeQGyXB320jbOuRqZzAG+z0QfkRt5w1z5nZ4hAdxbW7WZLOk1EoQOgw8odEegNB8ozOJ4mAOips+NXW37sL4P6esIjI3rNs57BdgXtmeX7hC5zpS+PG9w7no7zmauSwt8neQJ3UyCfmJLdh7RP1hJJtoaS1F0OdPR9WLl3D1z+cwfQD9TGvbvTE7gcuJuW23feJKssdQAAIABJREFU57P+PnZE03M3MAf63ZqOa1MBKkAF1l4BPOPYsw4mKNrzu//8HwPsq3jmX3vxeIBUYM0VIEBf8wbi4VEBKkAFqAAVoAJUYEEKEKAvSEhWQwWowHIVKDpAtwEy/3MaCLeBMwPkFk3sf28DcYtUfdUAHccei8EeA+iIQL/sy+VlX46ev5KjFy/l47v3sru7q6XX7kkr6UgraUs9rS9SjiXX5SD1uAJu8kBO4vIjsO/9QzKgHnEjyGFxpi4+EAUOeF5xloM2qIuIdA38xjYWjWuTG2Dh7uWAbjfaGoWuIL3dkXanLY1GI89fr2fj5Te3/p1/lyL6HZHoukNJUzsOBx0B0f3079OZ9x0dGLLJAEtuUFZfMAUsLYI6H3gAfVgbyrCOMpDz83ONPsd10DOAfrgj+88OtACgO3g+AuhOBuujkb4ahehZHWMaugkuosVfau5aeYBjQ8GaiodLBagAFSikAkihg4JnLk1nkxUfpE97brJnNX+bQorAg6YCJVWAAL2kDcvTogJUgApQASpABahAoAABOrsEFaAChVCgyAA9jC6xf/sDaNYIIWj3IaRBzzCKZVEN+BgAHcduPClHTn4E+hhAfylHz1/Kh3fvZW9vrwQAfZKkuYjYSGR5zMJ9yrqqaECfHTx3EN0Gc5MUkekilRoixUfw23JDJxqB7iJwNQJdAXrLQfR2WzqdTgbQR04KswA6fgZ4roPBwIJZBDpcCEbXQpD7fWrE7vwQndHni7pDlKueaQAdEejD2kAGAOhffIDek95hVyPQFw7Q9XoNOzsBerl6HM+GClCBTVLAIs9DEK6pcjK3Ej/S3L7Dz8cchJACJ4te3yT9eK5UYN0VIEBf9xbi8VEBKkAFqAAVoAJUYDEKEKAvRkfWQgWowJIVKCpAj9m2+1L5Nuw+PNec1Jk1ttpjB5G9NtC2SNkJ0Bep5m11xW3FCdAJ0G/rOfz5YhQgQF+MjqyFClABKkAFxhWw53mb+GrP9OEE2BCU43nfADpqnDXhlppTASrwuAoQoD+u/tw7FaACVIAKUAEqQAVWpQAB+qqU5n6oABV4kAJFBOjT4PmsvOezLN79+had/1wH6rISGgYDaTrT7cgSixCORFOmsOzW+idreXgEeltt3Itk4Y7Y0jBKXNVNsxzoodTqEB1qF7NxNyvpoGF8C/dhIsNkqAOzFoGeW7hrXnQYR7vPsQh0RJ+bjXunrTbuauGe5TvXc7Kc9l4OdD/CSqPPK8gDKpImLge6G1h2uUEnelnojJ3rMm8EulnlP+j2w41LqgC8EKopLNxtklKiOdAfHoEOweJuEhOB5u7CZw70kvYxnhYVoAKbpUA4GVbv8HDgCXKg2/cWqY5/m127/cyUW8Yz/2a1Cs+WCixeAQL0xWvKGqkAFaACVIAKUAEqsI4KEKCvY6vwmKgAFZhQoKgA3aJObhsE8yPM/ZMPbd7D+hbZVYoM0Jtpq2AAXYdHI803y749jM6O5Vl2rRg6vsO63fHpiiQJcnICkcPCvSKVmmN9Oej2cqA7gH4sJ6en0m4YQG9Ju92RjpcDXVmhnk6aRUy5/fnuCSMLd+Rwrggs5FMF6JkFvOZBH19cRH5suQNAx+bTE6ov8hJiXYVSoCK1tCbVtDaWAz1BDvQ7WLhrigAr+fm7/jnZo90kmckluxeM/Qjfuet0tKBGy38+7zVQqEbhwVIBKkAFCq2AH1Wuvwf04WuUqiZ0ngodpsziXZ+o8ICULb4zVaEF4sFTgZIoQIBekobkaVABKkAFqAAVoAJU4BYFCNDZRagAFSiEAkUD6H7UrW/FHhM7lgPRH2xbVQMVFaADnjeTltSkviqpFrQfjdnOF0NuE5XrSgGKyyCc+9YHaS5yXBcPGmsf1DzoolHfyIOug7GA5xlAdwHkDoBbLWfnZ3JyfCynp6fSUoAez4HujgHbYsdu/zpI7JKra75zfLoc6BlATxKF6Bp8mw0wO8o/OvwogLyj+nouZI13VK38q2NyBgB6La17EeipjAP0M+37p2en0jvoSdfLgX7w7EC6Oz1JK4nkEN27muN9tyLTJ4WEmifZNTwO0N21NtUTpPwNxzOkAlSACqyxAhZRjmct//nfB+n+4YcAPYw2v8v7xBrLwkOjAqVTgAC9dE3KE6ICVIAKUAEqQAWoQFQBAnR2DCpABQqhQBEBOoSdJ39hGK1iNo/WMH7U+TJtHAsN0NOmA2EFWmLx5/HDB3TDTyYj0GOQzgHj8dotAh2fgOcY9AG8BkCv1BxYH0Wgu20nLNwbLQfRm21pt9vS6WQW7l6EVWwgeMzCvVJzNqaw9AdYzy3cEbEenJ8e1JQo3jnb2Vnlu3PhQgV8BdAHcc+oJQ8B6F291pIgAt2uy1jahdi1HG8Z9F3A87DvGjznrBD2aCpABajAuikwD0D3I8v9d4Wx31GY+KiuQS7Vjb0LhO8I63b+PB4qsCkKEKBvSkvzPKkAFaACVIAKUIFQgWqlomO7bmy5/OOtBOi8BqgAFSiEAkUD6OGAWCyixBdef+lk0So2OOaDdfvOt3ZcdMMRoC9a0dn1zf+IQYB+35YhQL+vcuXfjgC9/G3MM6QCVIAKrFoBfyKhD8r9lEz2vW/LHoL3Ws1NOLT3A02DU4WLT3ViwuGqz5H7owJUwDl6DQYDLS9evJB//vOf8q9//Ut++OEH+fvf/y5/+9vfpNVqSbPZlEajoZKF94Rl6/g///jHsnfB+qkAFaACVIAKUIGSKtCo10VBeQbL8YnFPseYhjmPIhFhBtWvB4PSwHUC9JJ2cp4WFSibAkUE6NPaIBZ5YhEm+suoWhUMnNmLOSKG8W8ry2pbAvRlKRuvlwCdEeir7XHcm68AATr7AxWgAlSACixTgZj9OvYXPvMDrmNdg3F4D6jX61oMoOPT3g+W6Ua1TD1YNxUokwIE6GVqTZ4LFaACVIAKUAEqAAUAzet4F8Fk3sAl9D4KDTDhcDgUfBY5Wp0A/T6tz22oABVYuQJlAeghPDchw8E0DJLd3NzI9fW1XF1d5YNm/qAagPoil0ID9ALmQJ8XoFvO5Ak76DSeZdm5vQe1aw500TIc4sFlqDMB9TvPwj3Pg55lQT87O5OTkxM5OT3R/OdTLdyzjqipziV1ZvPYZ2bVboPIyH+OPOg6WJzNStQILPzR9f3FssLf36raWbczB/oi7xNlqQvXVVUiOdCrQxnWBzKoD+T83MuBftiV7kFPdg53BPnPDw6RA72r9u3xHOh6EQQ9Ou4mEdc0uyOH17LWaaUsrcHzoAJUgAqUTwEfoLvHIvc7IUx3Y8/8/X5fUADOEbmKMpYGhxHo5eskPKPCKkCAXtim44FTASpABagAFaACngKA5Q2U+vLTogKkX1xdFS4ynQCdlwwVoAKFUKBsAN3Pa+4PppnFIz4xiHZxcSGXl5cOLlYqGoVug2pmB7eoBiw2QG9LLV3shIJF6Rqtx6X3DpYMGKeTwFjRcsjEdesYXJ7M+I3c5xIF6A6sazUZ/NbB2gw8n52fyfHxiZyenig8dwC9Je1ORzrttjQaTd3WjsIN9Co7d1Bcqg7FJ65OwHNNQ2AAXXN7Ogsgh89H53M3bB5f21m42/kstUVZecEUcL2zJlW9b7joP7XQrQ5lUBsoRD//ci6nJ6dyenYqPQD0w64D6IcHcvDsUAE64LkW7wKdlgPdruPo1JfwhqBdOjLNxs1OKZjaPFwqQAWowOYpYLbs4TO/Pffr3Tx7vscz//n5uRZYPvd6Pel2u2OimX07I9A3ry/xjNdPAQL09WsTHhEVoAJUgApQASowvwIA562tLY04X/UCe/f+zU1hQDoB+qp7CPdHBajAvRQoK0APo1Hs3/j8+vVrPphmomHwDINqKO12+15aTtuosAA9aUszbUktXf5suUUKHuHk4qLNI3HYU6LN5z4ehecOoiMlgLPOSfQ7LZl9qA/PAQTzCPSTDKADnqO029LpdPKcfhP9OI8or0ajp2zwGMehjDtf/6FgcHx7AvS5e8jGrWgTPADRdfJIDtATF4FeywD6aQbQDwyg9+Tw2aED6L04QHc9WtHImK66z6y/j/1gmh3FtMvhoZfJxrU2T5gKUAEqsHoFZgF0ew6y5yc883/69Ek+f/6sz1dPnjzR4kNzf5Lt6s+Ge6QCVMBXgACd/YEKUAEqQAWoABUoogIIYOo0m48CzkO9ANGLkCudAL2IPZ3HTAU2UIFNAOjWrDaYBnh5fHysZWSBXZWnT59qCSNTHtotCNAfquDdtidAdznQCdDv1m+49mIUIEBfjI6shQpQASpABeIKhDnQw7UMsONZ6PT0VH7//Xd5//69bG9vy+HhoZYtRIXU6+pAZQCdelMBKvD4ChCgP34b8AioABWgAlSAClCBuynQaTRWYtV+t6MSubi+VpC+rgsB+rq2DI+LClCBMQXKDtBjzQ1w/uHDBy0aMZwkGonyzTffaNnd3V1oLyFAX6ict1ZGgE6Afmsn4QpLU4AAfWnSsmIqQAWoABUIcp1DEAPgAOdY8HlzcyODwUAjz9+8eSNv376VnZ0d+fbbb+W7775TO3ekblp02iY2EBWgAg9TgAD9YfpxaypABagAFaACVGB1CqxT1Pm0s15nW3cC9NX1Ve6JClCBByhQJoBuA2e3RZLAyvHdu3cakWK22wDo33//vRZYOy5yKTRAT9pSL4qFu5fOfAyij1k7e7nA9Xsdep1s7pj1c2Q1zXMOC/eKSJIMZThE7vHMwr3mbOPV7jzLf+4yOo9buLfDHOgd5EBvjB9Xnj/d4clKZWThjror1arLd16pZDbybp/IRo3v75TbeeLcYyc+yue+yGuFdZVAgYr2Ou17BjLSJJVhbehKfSBn52caFQg3EOQ/R9k97MkBIgMtB7qkklSSsWzldr2Guc7vbOE+5bJnCvQS9D+eAhWgAqVXwAflsWd+ADgA9Ovra/n48aO8evVKy97envzwww9akDIHBSCdCxWgAuujAAH6+rQFj4QKUAEqQAWoABWYrgBynXcL8i4xSBK5uLpau9zoBOi8wqgAFSiEAkUF6Bg8M0v2HNJkkSd+vvNYI2Aw7bfffpNff/01j0CHhaMNqsHGfZFLMQH6jrSQAz3pFAegI+oIf6J5jJEjOZIDPcudPGpvfx3/7z5V9v6e5TqfAOg1lwMd37v85xoSleHzVM7OT+X4+EQhYqvREkD0aTnQXbdOtR7NAQ1QDjCf5ZbGJyaAVLOc60liEei4RgAy3Z/5lnnXc1pr4mkuVCBQwPqdf28eVocyqA8ygH6uff/07FR6OUDfcda6WQ70pJJKIgDooz426svj/VR7+V1yoMda7I7zTNjoVIAKUAEq8HgKGETHEfjvA/g3ABzgOSA6Jsu+fPlSXrx4oQD9D3/4g/z000+aD50A/fHaj3umAtMUIEBn36ACVIAKUAEqQAXWXYEiwXPTMklT+dLvrxVEJ0Bf957O46MCVEAVKCJAjw2ahfkQZ0Whw7odVo4oZuEOgI4BtR9//FH29/cX2juKC9A70hoCoG8tVI9lVpZWMkgdcGDA80mI7KDbRHR2dN0M4wXAGJAcAd74NDeDxI9AN4B+SwS6A+guGgqDumYpaoPC1r9toBjfTwL0UcQv+jV4O855/gj0KXpEG8wmKhCgL7M/F7buzA1Br8Zsogeizwe1DKB/cRHoCtAPehqBvnO4I8+eHWrp9rqKzodTAHp4LROgF7an8MCpABWgAvdSYBZAx/OYRaDDceqXX37Rggmyf/zjH+Xnn3/OATps3LlQASqwPgoQoK9PW/BIqAAVoAJUgApQgUkF1jXf+bxttU550QnQ5201rkcFqMCjKlBEgA7Bwgh0BwwdrEE0bpgP0cAjPgHQEX1uEej4jhHoL+XDu/canYMc8L02ItAJ0P2LMxZxvW4AHWARAP9eAD06cWDa7YkA/VFv3Ou+8xkAHVHo5wTo696CPD4qQAWowNoqMM3C3b43C3fkQEcE+r///W95/vy5pmgCQEfBhEXAc1q4r20z88A2VAEC9A1teJ42FaACVIAKUIECKFB0eG4S929uBOWxFwL0x24B7p8KUIG5FCgqQA9PziLJR3bWDqLHIndh4Q54Dht3A/H1el2+++47LcyBToAeszwnQA+mE2iUPyPQ57rRbtpKBOib1uI8XypABajAyhTwn+2xU3/SLH6GdwJEoaMAoIcR6ADoBs/N8WdlB88dUQEqMFMBAnR2ECpABagAFaACVGAdFWjU6wKAXpbl7PLy0e3cCdDL0pt4HlSg5ApsGkBHc3769EnhOYotBtC//fbbJQL0cdio9tqTBuIzmORkzukUubCnYEzbm7mZq415Ilqur66lf9nX8ur5Kzl6nkWg7+7K7t6e9Fo9F4GuOdCLYuHuoqKdjfv44izcw2UyL7rZuYf50rEl6g0bRyPQs1znyTCRYTJ0kzKqIpWalwN9poV72+VBb8K+HTbuHWniocw7YI2qcinQXUbzqIW7s6lHXhsMPsHDHT3M2cDPl9s8dt567pPSEZ6X/HfDg05Pu5zrcxYR6HKg32ge9PPzczk5PZGz0zO1b+8eRCzcIznQs94/lo7B9W7mQH9Qe3FjKkAFqECBFIilbbLfNwbQDaK/f/9eAToi0M3CHQAdkecoW1tFeca9XwOFjl1Wy7Tv592L/W4P88/Puz3XW4wCfioD1LjI9piVJmExRx+vhQB9meqybipABagAFaACVOA+ChQx5/lt57kOOdEJ0G9rJf6cClCBtVCgyADdf7GP2TkaZPQhDv4OgI6ciCg2CAcLd0Sff//990sA6A7oZtm583bXvL0KfiJwMxbYG+Tf1vPCH0DjmZHAGTwGf0/c/q7713LVv1KAfvTLK3n1yyu1cId9++7unvTaXWklbWmlbaml9bXoq7cehOqA0SOn9Ghx5z8pX5YXfUzrfLrBODUei7YebaDwPMuDPkwSSYZDBdiVmsuLDoaofcxyQWe94Oz8TE6OTxQithoA6G1pNVuak7PTznKgO/6uSw7QLdIq+87VjUOoSg2pCzwLd/xAo7Im4PksmD75s+kx5tOmbtzaUlyh1Ap4fSiD6DjdpJbIsD6UYX0g2v9PTuT09ES29wHQtzUX+rNnz7T0dro6YSXRGT/e9eau5Ik+bffQaRNAxuT2J6ZkP8i/mm+eSalbjydHBagAFVh3BWIR6HbMBtBh344CgP7y5Ut58eKFAnTkP//DH/6gEeiIPi9zBHrMhSs2+SAGXUMwq4/X3sQ4q8ei/xcJbsP+t0xI/Nh9PQap/XdaOz7TN9YG1hZIYWZpzGLnFdbrt1nYfnYd2UQL/Bx1r2IhQF+FytwHFaACVIAKUAEqMK8C1UpFdtrteVcv1HqPDdEJ0AvVXXiwVGBzFSgiQA8HUsIoimkDQTbAAIAOS0cU2DviRR2DAoDnP/zwgw6wLXIxcJ5KMlatg+cOeo4txosmwqgnjyoFYFKI7q+c4ePsKwdRNYRaBPtLKnJzBYB+LVcXVwrPUd7/agB9V7rtnrTwJ21JXWqLlGOpddmEgolI8Qy7hTpnaD2u/1i7mJjB4SPSHAOKFRED6DgGF4HuALhi5mgE+rGcnJxKs5kB9JaLPkcUOgZ0c0yoweepi2y3PwbmUW8qUssBelXSPAd6mtuajh+1zTSI9Cd8Na07+lwUcF43p4X7Ujt0QStXw4RsYpAN5qa1VBIF6EM5OzuV4+NjnUCy/bQj2/vjAH1ntydpNZW06gN0u1MaRPfEsUlI4WSkKUDcTbSZFJf8vKAdjodNBajARikQA4x6W88AL57rr6+v5ebmRj58+CCvXr2So6MjnSALeP7TTz+VAqDPihC2dx5oYZAbv4/xb4Oj04DrbQB3WtosfSrEA8ACI6HDydIhSC5yx49N/jYNY5NEwlQF1o7WppgMjjINdMf6hLWV/+5s69k7Mn5mda9CbwL0VajMfVABKkAFqAAVoALzKtBttaS+oomE8x7TItd7zHzoBOiLbEnWRQWowNIUKCJA9wdo5olK8O2u8VL++fNnjUgxgI4BAqwDeA6IvmiA7gB3Iklgtu7geXUsAj0H3XqSQbPHAtWzCE0H0seXsYE10CK1cK+IJNUMoF/J1SUA+pGWD7990Aj0vd096Xa60kqbCtBrhQPok1A3bmLubJ/jxDiG0nJqPBI6izJHFLoNNCUpJmQ4C/c8An2GhTsAerPZkVYTAB027i4C3Y+1zSN98gj0Su6egJ/VKjWNQMcf7N8G02ywbbJzxFHhNDOEKJdUoM+FCkwq4AC6u7byAV8F6AMZ1oYagQ6Afnp6qvC8GwD03m5XAbpUE50cND7JaHICiIs8d/e4sSX756TJRCTNAxuSClABKkAF1lqBEPJNO1g8A11dXWkBQH/9+rUCdDzflxWgmxYhcA4jiH3oalHF06KbfX1D7e05M4Tw0+D7fSPUw/c8O6b71rdOHXzaRJBZxxhOGg8nM/ht6kerh+/Os/Sz92arG9vaZMhVOA4QoC+mlyJartNsCj6tvfF3W/D3m+FQrodDdesYIP0XFypABagAFaACVGBMgdbWlqCUfbm4vpbrwWDlp0mAvnLJuUMqQAXuo0BRAboNBIQz9MPBnnC2vg/QAdHxwmgA3SLQEaGyyMVFRQOfj1teA55XAbXTwBJPv5sWHhnAYdiVAzR5EeiGhiaiNhIXfV4ZVuVKI9BdDvSj56/l6Jcj+fj7J9nb29PSbXelCYCeNAnQ885AgJ4PXLoLkAB9kTeKEtWl0efqnOAM1/FfUh0qPB/WnIU74DlKT3Og92T3cEcODg/k8Nmhs3DX+xoi0D1hsjrDyUUG0MP7ZnRCiEH1MKdD5PIuUZPwVKgAFaAChVYgFnk8Da7iub6PZ9x+Pwfob968yQE6bNyR/7wsFu72LuR/orF96Il/+xOKYxOQ7Z3J4LhtE7P3zid2ZtbeMcBu71c4DkQw2xJC4Hk65qxo+3m2X9d1fIgO3X3NY5qao4BNXJjW9n4kuk2amAa/Q1BuEex+3f6EiVlR7ovQmQD97ioChjfqdWk3GjrIr5OqPVg+T43ofTeDgU7C/np1JYhGg60rFypABagAFaACm6pAma3bwzZ9LCt3AvRNvbp43lSgYAqUBaCHs/j9QQJ/Bj5eChH5CHgeAvSl5kAHQA+ixAHOYwAdECiPqPT7UyQHusDmGN8DNnmLWX7jq3yQK4PnCtCR/7zfl8vLS3n94o2WT+8+yd6TPbW4RA70RtqUZtKQWlo0C3dGoDMCvWA34rIdblpBIgM9q9wyVAH6QAa1oZxnAB0gfedwR3aeAaDvysGzA4Xo3d62u69ZyfTRcbwsbcH4rdGlwogB9PBuYOkuxtNeuNpit9iyNQ3PhwpQASpQRAXmjXzF7xxMjsXzLQoi0AHP3759K/v7+xqBbgAdEH2rBBEl9sxnoNTeicx2Oxa5H4JXA7L+7239vZgB8vA9y/4daxccD+A5CpZ6va4A3QC+9b8yRJEv4lqydjO9bMKBr4/pib4NLU1T27/1e/w81Nzaw9o4tHi3yeTqaBWxgce+bR1si32jLGshQJ9fWcByQPPtLNJ8/i1vXxNA/er6Ws6vruSaMP12wbgGFaACVIAKlE6BTqOhE9Q2ZXkMK3cC9E3pXTxPKlBwBYoO0P2Bnlh0gj/wY4NFAOiwb8egGvIj+hHoiEJfdAT6VAt3jUAft3DX7gSArnbEQedy/u5jXzp4PmlznBsUZ/mzXfA7os9h416V6/61i8657DuA/vx1HoFuAH0raUhjCIAeRMivcZ930f4E6AToa9xJN+DQKhXcM9x9Q++7SSrDKuzbBzKoDuT8y7mLQD87lZ3DnvQOd2T32SgC3QF0N+lIt7dwdh3Md7DcX3TSEfYXXPp3iUCP3F43oKV4ilSAClCB4ijgQ1sc9bQ0NQbQLQId8BwFFu6A54DoFn1edIDug+0YQLcodD9i3Frch+j2vuT/LNTY1g97jA96p9l/WwR6GPludW0yTPcBug+xZwH0cHIEtjPQDU0Nsvt1G0D33QCw7m0A3Qfatl8C9H886o1zp92WXqulkearWADTzy8vtTAqfRWKcx9UgApQASrw2ApsUvS5af0YUegE6I/d07l/KkAF5lKgyAA9NgA0BlWynF9+BDoGEgygWwQ6Bg6wzrIs3B1ABwIyG3d3lBqBHuRA1x8Y9fFh0JRk0waZlBypU/L4ij5IdznQqyJJRW6ubjQK/QoA/fkbOXrxWj6++6iTB2Dhjgj0reGWbA22FPIXZSFAZw70ovTV8h5nJbONxX2jolaQOrBbQfT5QEF6buGeA/QgAh0W7rhfVoaSpG571FOtVKVarUmtOu6K4SYcTc+B7mvtbq+4J4+3AKPPy9sjeWZUgAoUXwH7PeBbWE+LSsdzPeA5cqB//Pgxj0APATrg+TJB4LJVD2F0CNBjUeW+ZrdZteu7imcDPQ1+h9Ho+ltW3WLci4yfTst+Fr6v2b/vCtLDSRXL1nwZ9Rv8tgj0mHNAGIFuNuq+tn7Uv9Xh122R7SFAt+2mwXsD6FjPItDDOhapCyPQp6sJcI5yV3v2RbUPQPrZxYV86fcJ0hclKuuhAlSAClCBtVSg22pJfUUT1dZJgFVHoROgr1Pr81ioABWYqkAZAHo4UBMOwvgAHT/7/Pmz2rcjCh2DbGZ398MPPwgKBtgWubj4ScBzl9suP74MnmvkpL+Mp0r3N5g4LAeZXN0atz4r35kCdECmqtwgB/olSpYDHRHo7z4qPAdERw50APQGAbqnOXOgj/ouc6Av8h5RrrocQAfovhWgZznQe4c92TnY0fznsHHvKkAfSpLdN/Pcm5WqwvNaLbDRyicdhVQ8rmwsMh1rTpmnVK7m4dlQASpABQqogOVpNojn5/cOn30tB7oP0P0c6BaBbgD9rtB2HeTzI899iGoQHcdoGtl7Ujj5IIwoNx1CaB7yKhMlAAAgAElEQVSD1OHkZKzjOwLENPWPeex9KHh3uUt7+FD/LtutQxtau+ATfdaedWIA3bfFD63Y7bxtHWt71GMAXSch6rPZeD76cN9+3X572fFNq2ORehKgT6oJ+9gn29vSXBMb2WGSyHm/T5C+yI7PuqgAFaACVGBtFKjXatJtNtfmeFZ9IGcrdJwhQF9163J/VIAK3EuBMgH0mACxyAkfoMPC3QfoP/74Y7EAuuZVRzSlg/NhBPqYJgbQMwv3K1i4X2QA/Zcj+ZABdEB0APRm0pRmyhzoIw0J0E0LF8RrWa7vdevhRqVVABN5qlps0QHcLAd6UhtqBPrJyYlauPcOutI96I4B9B4AejYxSCcgZZFszmK2ppHo4b1N/z0RVh4XmQC9tJ2PJ0YFqEBJFZgWga7PvgGA9QE60jW9fv1aCybIAp7/9NNPYvnPAdGnRbKvs5R+tLk/mWBa5Letb1btZrUenmP43mTg1Lbzobx7FHQOMfnzYdYWPkz3nwXm0fQuILzIAN3aKpxY4Lenr51NIgknOoQTxf22iE20CHOg+04EsesprCPsA/O06V3WIUAfV2u/29Uc5+u4fL26kuOvXxmNvo6Nw2OiAlSAClCBeyuwqdHnJtgqo9AJ0O/dTbkhFaACq1SgLAB9Hs1sAAAAHdHniEIHQEfBAniOCPT9/f15qpt7nWVGoEtmDY/PWxcD6MNqbt9+eXEpR89fy6t/v1KAvru7q1HoAOhtaemfugTRnrfu6PFWoIU7Ldwfr/dxz6NB21EOdPsuqSaS1JEH3QF0zYF+eirdg23p7neld9DLI9AdQMeElUTDwi0Huk4QQmqOMFacEejsfFSAClCBUisQi5aeBlp9gI5n/aOjIy1wWPIBOiA6cqH7ULkoIhpMhS4WFTxND9MujEC/7Vyxvk00NuvuMGe8wdcQZPuTEm6D3P7PcUybAtB97Xy9ZrUj9AnBu2nmT1qITaSYpW0I8WPgPeZQcFsfus/PCdCdarCN3e/11ibqfFpbIhodEP3i+vo+zc1tqAAVoAJUgAqslQKbmPs8bIBBkqjLzCoWAvRVqMx9UAEq8GAFigjQ/WhEE2CewRbbziLQyw7Q8/znFpkOyDR0edCvr66kf3klfQPovxzJx98+yu7erkL0XqcnrbQprbQlNRnPN/zgTrfECgjQCdCX2L1Y9ZwKuOhzL0o8FUHkOeD5sOblQDeAfpAB9MNDhegK0KsjgD7araHzwGydAH3OluFqVIAKUIHiKjANtIYW4wDosG9HHnREoL969WoMoAOiA577AD0WMb3OSvkR6LEJAD40988jjLb37b9DfW0fZpsfsxb3YW64PfbrQ9dZAPY2yD6tLcK2X+c2C4/NJkH49uqz3mf9SPNwQolpHWtP6x+ztAnrxrq+tqu8PgjQRTqNhhz0ekXqznJ6eSmnFxeFOmYeLBWgAlSAClCBUAGkTcHv4U1fVmXjToC+6T2N508FCqJA0QB6GEXhv9CHtoP+wI0/wGMAHYNqRbdwnxaBrucrLirdRW2KVBSgVzOAfi3XfUD08RzofgR6M2lII6GF++hSpoW7aUEL94Lc4B/lMGHh7mzccePJ79mZhbtFoMPC/ezsTLazCPSdg548e/bMA+iJpNXMFlZvYeh1BOiP0qTcKRWgAlRgTRSIQVr/0PD7xwA6ILpFoAOiw8L9559/1ih0A+i+hfuanOJchxGLEPY39HNm4/swSj0Eora+RamH71fTIqT94/DftXxbcID3WTnrwxMuMhSfq/Gylcwe/zaADj3CiQ/TrgOsZxMfzFr/Nvg9b93+e/VdzvOu6246QN9pt2Wv07mrbGuxPiD6+Qrzpq7FSfMgqAAVoAJUoFQKtLa2BGXTFzjLXA8GS5eBAH3pEnMHVIAKLEKBogF0f7a+H3ER2taFg2k+eD8+PtYBNQPoGMDAAvt2FAywLXJ5DAv3fBBLvEEXD6DfXN8oQL/qX6mFO8pHPwd6a1u2hg1pDLekmgb5hhcpzoLrYgQ6I9AX3KVY3Z0VcPAcecoxhScfyK0OZVCFhftAzpEDHRbuZ7BwR/R5lgP98FAhuotAdwAdVu56fydAv3NLcAMqQAWoQFkVCC2ncZ72LuADdItAN4D+xz/+UQF6q9VS+3aUsi3QBhpgkvB1Zqtcr9cFJQTZNvnY1rVoc6xnEefYzsCsaRWbtOy/ow0GA0HBev6+DeTP0nzTADo09/UM/279et7c475zQDjRwm8/289tKQCwzX0dAu5zbW0yQEfO1afb2/eRbW22IURfm6bggVABKkAFqMA9FCjqJLZ7nOrMTVZl406AvuiWY31UgAosRYGiAfTQsjAWgR7a2oW2dADoGFDzI9Cxzvfff6+lSAA9lUS0VJKJvMCTEehVz8I9iED/5WgsB3qv3ZVG2hREoddSWri7i48R6PnAmxtNCzNRL+UexUqLpkAlG6B39408Cq7i7NsH1Rs5/3Ku0ecovcOelt3DHTk4PNDS6xlAxzXnOWkwAr1onYHHSwWoABVYuAKxvNvYiQFG/BzR5xaBHrNwB0A3iI5tZ1lnL/wEFlRhCDX9ycI49/Pzcy04N0wUsKh7+/TtvvH7GOtiOwPn0KfT6WiBtgbIbQIzvrPFftcDmsM6/+vXr1qwzvb2thYcA2B6mEc9JodFXS9IqrWsxvoxNLu4uNCCiQymL/Rqt9ta0CbTJovHJjPY+zLaE/WiLfCdXSOoE+2KNp4WgR7W67fJMq+XTQXonWZTDrrdteyrdz0o2rnfVTGuTwWoABWgAuugAPOfj7fCKmzcCdDXoefzGKgAFbhVgSICdBsgCl/4/UGcWTPlDaB//Pgxt3BHXd99950C9CdPntyq211WWGYEOuB5IkOF6OEA4FgEA1BnWpHKsCKiOdCv5eqyL/2Lvrx6fiSv/v0qAOg9aUlTmmlL6syBnjU3Abr1e1q43+UOsGnrAqA7u9Y0FY2C01JBBPqNDGoD+ZIBdAzW7zzbkd1vdmT3cFf2D/dl/2Bfur1tjTyXSqLpJ0YLLdw3rTfxfKkAFaACvgK+PbXZjdvzr0XSxgA6IDqe73/66SctAIiAh4DJ9ry8TCi46FaMWbjjO8BY/M4FMMV7zqdPn3TXBky73a7s7OwIPm3BNubM9eXLFwXcKFgHmqFAW6vbADs+/XcvRLujoA6ky8K+sQ4mJqMOAFvoDd3nWWbZlM+z/bqvY+cHaI62wsRutJvpi0kH0A7FXABwTtPs+2PR5njOsknjZhVvbYJ69/b2xt4fQ83NeSB8r17mtbKJAL3VaMizguU8v+36IkS/TSH+nApQASpABdZNAdq3j7fIKmzcCdDX7Srg8VABKhBVoGgA3QYOZs2C9/Pu2aCaf/LIvetbuGNACAvgOSD66iLQK1JJq1KRwCI9D7ocI0caAQ0Xdn9xEehDxeixaHw9fyNQCXKgA6BX8vznlxeXzsI9i0DHQApKr9OTVtqUVtqSGgF6JjkBuvU9AnT+QpmuwLiFuw/QNQK9dqOD6xYZB4CuEP1wR+H504Onst3dVngOZw0foOu9LLdz944AN8bw5jjWWYP7ZnhrzX485Ws2NhWgAlSACqyRAr5VeH6rrzj3E4uUtgh0s3A/OjqaAOgWiW3vCsuEgouWL0/V5OXHxncA2Dj309NTeffunfz2228KXAFjAbDxjrO/v6/F3pewzZs3b+Tt27e6nVnb430AaVW++eYbBeqWs9sH6AZWURfgL6KdUcfvv/+u71oAvwcHB3J4eCi9Xk+hPMo0y/KxdxzMwpuyFKmtpp2DHyUO/V+/fi14RzXL+93dXX0vRfEjxWNt71vs+05smMSAelE/3net7m+//Vbfe9G+/oR0f1v73gfzq7hWNg2glxGeW58nRF/0nZ/1UQEqQAWowDIV6CC9U72+zF0Uqm4C9EI1Fw+WClCBZSpQVIDuD5iF+sQGFvx1EBWBQR0UDDJh5j+2sRzoGFRa5JJHoAMGeUsFEeEhQFdGi+91iCI4jMyU3f86g0xjeYK9n6Mus3JXeD4QSQcVzX3e718KAPrrF2+0fPr9Ux5pAoAO+/YGLdy9NiBAz687/IUW7ou8TZSsroqkKUrq5UBPJKkjB/pQvnz9ovbtAOmWA7130HMAfd8B9LQylETvme6604Fc/KlUvZzomWx6L8WNbxKBT95KJycijd2XS9YSPB0qQAWoQJkU8CNiQ7DnW7jDRhzP+IjsBTxEATy2CHTAc4BigGF/AmpRtLJJBGbLbRMHzK4b4NTOG+taBDqAqUFZm+AGrRChjwKXLtMG70M//vijFgO40Md0dk4zDnLjXQrwF/Ac+zaADtgOgI5i0dT49KHtNP39qOeYs1jRIbrlicfEgxcvXsjz58/zqH2Abuj/hz/8QX7++WedAAEt8b1NfLCIcj83uj13Wd1410W9KGgjbI96rF68+9p31p6o129nH87r22lludMNNwmgwyr2+6dPw6n0RbkN3Xqc6Envjo8FeVS5UAEqQAWoABVYdwW6rZbUvRRF6368yz6+a6QZur5e6m4Ygb5UeVk5FaACi1KgiAD9tnOPzZ73t8HADqIyMLhjESp4WccAEQbWFg3QQcP1D2A3YFC2VAHPtYwGIhw8d6BoIqIyq2fs/Gup6Ft3FfmoQZm8iPNsRdtnOhRJr0XSmzQD6H2NFHn78ld58/KNfP5wnA9uAaA3hluyNdgSHGdRFqfzZMRKHK1NmagQnbwABQjQrR8wAr0oV8TqjxNj6S6qatxmNK2lkmwNJa0nOUBHFPr2fke297el+7SbR8V1uh1JANBloNezDa5XFZ5XBZ/+AhcPNyFpfFBXA9NDCfTW6u7J43XkN8zVi8Y9UgEqQAWowEwFpqVt8p/5UQHWAxi253s88//6669aAG4BDvGsb/m4AQ9tuyI1gUWD+7bc+DsANiaoAZy+fPlSC2Cq5dIGMAWQhQ4+wP3ll18EBZOMLTIfsP1Pf/qT/PnPf1aAa6A1lnPb8s0j4h/7DgE63q1QHyKfUcwtIATpfhuEAD3mPrZsmLvMPmF9FM9C//d//6cFupnOiPz/61//qgW2+zbhAzr4bgCmpR0rfmZOBHAVQL3/+7//qwDdIPxf/vIXrfePf/yj1os2x88slz3qwr99OL9MLfy6NwmgH/Z60m40ViXto+znZjiU309PJZnhKPEoB8adUgEqQAWoABUIFNhptwWT27g4BQjQ2ROoABWgApkCZQLot+XKs58jGgUDabA1vLy8FEReYFAB9oKIkMAgxUIXhTWJJAp2R9AG8NxB9LGQcqneAaCnVdgcOzhvEZp5EGa2Kz8CHTnQK4OqDG4Gcn1zref9+5vf5d3b93L2+UwHt1B2u7uyNagToI91BAJ0k4MAfaF3iFJV5gP0vL9UKpLWEIGeSLqVyOnZqUa5IVqtsdOQ5m5DWjstgV0pSqvdkqHcyEBuFHTbAK5Gn2d/fNGck8cdAHpkoo3r06VqCp4MFaACVKA0CoR5yu3fvuuUnawP4ACUAXXx7G9AGFDYbMqLCtD9CHSD0HimBwBHwURhWHej4HuDpLDttkkE+B4QHRHQfgQ6ovKxPt6JANtRYOcOC3iAdH+x48C7FGAtot4BgfE7HgW/v/FehYJ9mwOAwVl84vingVrfZcD+Pi1lVdE6OyY6oKC9LAId/RRaWOS+TWCwHPKmv/V7fyKCnT/gOeoFmEebIPoc9eN7Wx/1olh0O2z1AdH9CSmjZ6/VDiRvCkAvs3V7eC3Syr1odyceLxWgAlRgMxXY63Q288SnnDUcZL70+0vVhBHoS5WXlVMBKrAoBYoK0KfB8pgu4SAbIiMwoIBi+foQBYBBCRQMICx0yQB6GPW4iAj0BPnPNVJzPAe6siBvprdaPKZVqaV1qSY1BUWWe+/z+2P5/PtnufhyKd9/l+WB331KgD7RCQjQTRIC9IXeIUpX2Sj6HJbrbmAcEejp1lAh+ufjzwozPn76KJVWRartitQ6tfwevNWoy01yLTcpAHoyilRTZw7NHjC2zALoei/0154VgU6AXrq+yBOiAlSgfAr4YM8Hyf6zr9lcY6IsIDombCH6+j//8z/lP/7jP/Ioa8BiLEWLZPZBpz3vA2IDXqNY/nNMGDbrbkwWQPQ3HLegBb4HVIVGWM9yoFuebEBbS2+FScZmwe7b6FvEMhytAGoR8Y594/0KBQui32EBD3iOaHYUi7I2kB5GUfu91k8HE8LzorWbnRfOyY/WN5cE9FM7J+gPzTDhAZMZMIkB30Er67PhxBJ8j7ZA3SiYLG7vvGhv284mMqAvoE4UQHT/Wgit9X0HgGXeVTYFoP/w5InUNsQmFgbu709PNZKNCxWgAlSAClCBdVQAkeeIQOcyUgDuMWeXl0uVhAB9qfKycipABRalQBEB+jR47kcmmD6xCBUMLFleQBvgweARBtFQMJiz0EUjxF0U+lwW7hpJWR2nPl54pF/HUIYyTAcCkB4b6PC1qklN6rKlxVkhO7h1+vFMTj6dyvXFlfzwgxtU29/bl63hljRo4e51BQL0/LrCX5gDfaG3iTJV5qLQ3f3FALrUU0nqDqADnKu964f3kjYSSRqJSMMNsqPU6lW5BkBPrnOAXqvWFISniSPoBtEtIl2dPHw3D8++fW6Arv26TC3Bc6ECVIAKlE8BP2LZALrlbQ6jlDFB9suXL1oADf/7v/9bC37XWK5vKFRUEItjNw18EG6pqvC71iKP8X6DKHw85yMaHN8bQDfwjqhlg9lwhLF86QDvsBTHpw/QYReOKHbo+//+3//Tgn1Dd9SN9jBYDrvw//qv/9JJDD5Ax3EZSI/11hCgW3vF4HFRejvOySL2Ac8NpkN/W6A/2gnthXYDRMdEBmiXP1tFThhtgfdc1I+2wMRx1G8AHfu2evGJOlHgEhCLaHeP/J6D2pKtTTcBoO92OrK7YYP0sHL/7eSkKJcoj5MKUAEqQAU2TAEC9HiDn1xcLLUnEKAvVV5WTgWowKIUKBNADzUJc/RZxDUGEWymPwabUDDIYxHoiJJY5JLnP69g/vVoAfCxKPTx77N8vrkXuw5dOK4T5PcGPAdEN4Bug0qxSQbA5/on3cot+jBI8eG3j/Lxt4/y9ewiHxx70tuTRtLQUksXPKFgkeIGdTEHelWSNNHBVIsUiQ4KB7miTcbY1wotA/dGRqAvsROXomo3QUcwGSgbaIWF+7A2lGFtoBHoaqn76aPUOlWpdqqytb0lvV5PS6O5JYP0ZiwCPa8Ht9GJCHQ36Qgw3V9ifVfvpFkUerjyak1KS9HQPAkqQAWowKMoEE6Q1SdlnVw1/gsCMBGOJ8iFDliI6HMUm7AFq/Iiw3Octz3zIfIYEceWpgrwFMUH6ADgmEgAKGs5uLHdvAAdEN3XHvAcYBY6//vf/9Y86tgnouFRvwF0QF/YhWPyAiC6QXPfyt0iq8MOFdr0++C8qG2Hc7J3UXxaW8F63RwWEHGOCHEUAG7kkUfxo/ZjWmFyuNVtTgT4RFvZxEa0P/oBrgmrF89f0/KeE6CPK/0///jHve97GKD/8enTe29f5A3fn59L//q6yKfAY6cCVIAKUIGSKlCv1aS7aDfaEmhFgF6CRuQpUAEq8HAFig7Q5x04MXiOTwyk2UCFRUgggsIs7ML8fg9WeckW7gbQcZzhpAEbKMEnItBh4Y4yHLiIEQx6/fb6nfx29JtGoWMQBREOyIHeTJvSSpq6XVEWAnQC9KL01fIep+UyHd039P5bHcqgOlCAfnxyrDADeT+R/7yx05T2biu/B3e22zKUgf6Bc0furmH27bRwL2/34ZlRASpABaYo4INbrBI6T/mg1f6OPNyIxAVQRBTvX/7yFy0G0Bc9afYxGs+3qwdAt2IgHQDdgDUiyi0HukFuwG8D6AC4BlEtAh2QFeAc+uHTQDc0Nht4RE7Dwh0FdWFyMur3AToi0A2gA6hbtLPl/A6dtExLa+cYxJ33PfAx2mXWPnEufjsZ8Ea6AWsrvJdaWwGgA6jDRn8aQDd9ANDtPdes+fGJ9z7TGlAedQOk+xbutu9QVwL08dZ8CEDfxOhzU+/y5kY+nJ2t2+XI46ECVIAKUAEqIATo8U5AgM6LgwpQASogIkUH6CE0ntaoPkAHuLH8gDbwg59jYMgs7BbaORSgw8Z9Tgt3DfdFRKUXD6l2xBpPOXZoSQXZz4eSyhD0fPywsWrFQXW1+ksB0GtSTesyuL6R65trub66ljcv32r5/P6zy2/45Kn0tnsE6BOdgBbuJgkj0Bd6hyhZZQbQkaOzMnK78AD6yemJAGqgtJ+0tXSfbudRUNvdbUkqAxlWANDTfGIQIsw1uDAE6JK5dtDCvWR9iadDBagAFXAK+FHHPiiPfe/buuOZ/9WrV/L69WudIPqnP/1JiwF02LgXdfHBMv6OScGw60YBnLV0VQDolqYKwBSR4ICnANwofsSyAVwA7mk50P1IcbxHWQT60dGRao13LEB5syPHJAXojP3+9a9/1RLmPvfz2sfaw3cX8OFukQG65SlHe6F/oiAHukFuvJNBMxRMcIbFOiY1+DbrMccxtCkmi6MAnFvdaCfTHe2PehGFjnpROp3O1LpXqXnZLdx/3N8Xl8V+8xaYSL07PpZBMu7Kt3lK8IypABWgAlRg3RQgQI+3CAH6uvVUHg8VoAKPokBRAbrZU5totw2g2MALXsoR9WiRFhhUwoACfm55/jDDf6HLHQE6/LLVitiHRDkbHydHgPKA6PictC9O3Xf6X2ZxnFSlmlTl5vpGrq6u5arfV3j++sUb+fT7Jx0sU4De6dLCfaITEKDn1xv+whzoC71NlKuyzMI9rVjyCY1ANwv307NTHSRG6TztaOntdxVuoHR7XUkqQ90GaSv0/mUThCwKPRcsy4KO+yYBerm6Ec+GClABKpApEOa7joFD/1kfzlIogIiAuiiAkIiCRgHURYGFexEXf2KwTZTF+wzecTA5DRHIdt74HgAbBZHHmEAADQygA3ZjXQBwbAtNUPD72EArwC0cugyyQjPs13KgW/51AFsAYRwHCtYBnIU9OOA96kPxAbpO8q1a6pd4a5QNoOMsMVkBBTpB/5cvX6o7j+lh/RXthfcz6N/tdnOB/AkUvuMY2htOApjAgPZAvSh457W6Ac9RL9oiTGHmX1v2vn3bBIdFXkNlBug77bbsdTqLlKtwdZ33+3L89WvhjpsHTAWoABWgAuVWgAA93r4E6OXu9zw7KkAF5lSgaAA9tPGbd0a8H60SAnRY2mGxPHOY8b/QBQDdbNw9Km75z33ok0NwgKAoQA+OrAqo66Lbb1t0P8OqVJKKRp73L6/k6rIvRy9ey+vnr+VjBtCf7D2RbqcrW4MtaQy3NE97URZauNPCvSh9tczHiSjx1IfZmG+R5UBP6kM5/3Ku8BwDx9v729Ld35beQU8dQFB6Oz1JqwDoid7fqhVvYH0GQMfko3zx/jo27SjLf+4cPSKrB9HtZW4nnhsVoAJUoCgKTLP39o/foLIP4BDlawARz/cAx4CHgMmAxIjMLuLiR9lbxDJgNqApCiYKm6U6gCoi7gG/AUz//Oc/Kzw1C3esj9zlKHhHsskFcObCuiiArL69t7WH2ccj+t2PqAbAxzFgG8uxDft35GBHwfc+OL+tfcsI0KE/Jh74+kNDWzCBwfTH5G5rF7+f+7DbJiXgO5scAScCa1u0ERZojfZH3bgWrF5cC9av/Pdm61+ofxVLmQH6d3t7srUiHVfRVvfZB0Ysfv38WRK1lOJCBagAFaACVGA9FCBAj7cDAfp69E8eBRWgAo+sQNEBug0EmIzTItF98O4DdAwqGUBHZAQgOgZ6Frk4A3cXJe4vANqVtCqVwMitohbFgR17foLBkRk8141uWZKKwnNJqnLdd9Hn/QsH0I8A0N991Px6KL1OT+F5I2mo7XtRFgJ0AvSi9NUyH6fBc39sDAAd8DypJ3J2fpZHXnUPtmV7vys7GUA/eHagkWoA6HrP9NJQqGZ6qwvTVVj0+eR9M3YrxYSmacuUO2+Zm4vnRgWoABUohAK3uU0ZzPUBHKKhDaAjitcssQ2gWwT6bXWvm0B2rn6EML4DkEVBJDMiylHwngN4jgJ4jXcd5DW3NFYXFxd5tDomt1m0OgAu1oXNt+WK96E3wKqBVtRlE+MsVRYAOqzg8V6FujRNVFb8iObb4Ln+6k9TLWE7Fa3d/H5k9vfQ39oK76i24H0M2qMNEHluzgD4ubW/aYNP0xQ6oc1RPxwYrG5EoOsTVKWibgCoG+5rVi/ayu9X9u7sR7fP01YPvVbKCtCrlYr8uOhJ+g8V+5G2//z1q3zp9x9p79wtFaACVIAKUIFJBQjQ472CAJ1XCxWgAlSggDnQwwh0a8RpAyj+97atAXQMqtnghQ0mYEBhKRHoBtH9CHTN2+ty946W7O9hnt9pVOcuAB3AfmgA/Ur6/SvpX1wqPD/65Ug+eAC92+5KK21qHnQCdGsdWrjn15sbsQsxJu+pVEAVGEWfuxzo+p0CdAfRLQIdFqMA6N0DAPQdOTg80NLd6YogNQUcNrwc6E7ewJ3Dkleoa0c8At1vFlvFh+hjt9c55iKxmakAFaACVGC1CoTP+T7cy5/S0jSPoAVARMGz/osXLxSiA6Cbhbjl5QY8DO3hV3tm99ubHyFsUBPf2XsNHF5g342C7y0C3WA2gLbZ3CNa+e3bt7oufi9DE0B02LYjahzFopNRl0UkWy50fIe6AIJRANItFzugrKVnweQ4gGAUH8TOA8Fjlv36RGDpXe4n46NuZdHeiAxHxD6ixaG/LdAJLgDQH+0HLVGmvQv714H1D7QF6kZB37AF9aKgbaxemxDhnuOClGHZv32YvizxygrQad8+6jGXNzfywevry+pLrJcKUAEqQAWowLwKEKDHlSJAn7cHcT0qQAVKrUDRItDtpT42kHIbRPcBug3shBHoywDoeQS6BA/bo2kAACAASURBVBHoCtBh2h5YpIfw3HpgBKK7qHZn437r4gP0qyu1cDeA/goA/bcPeQS6AfRW2pKaMALdaUuAPtYVCdBvveQ2dwWA89ENSwdyA4BuuT8Bz3uHIUDf1rQXgOjhLA2X5mIyAt1dosH3UyYezWvwsbntxzOnAlSACqyvAuE7gD3/xyzcDaADos8C6KuIrF2koj5E9d9/DMp+/fpVLdURgewDdEBZy0lu0cZ4FzL7dWwHWI6CdaEZCuy7DbibVbhv6Y26LKIdOdURhY5iFu6oAxHwBuehxV3gdxkBuvUHTPTA5G7oBf1NG0BzTGKAdmgPAG6btBDTzo9Kt/6M+iwfPfZj36NeRLijL/iuArF2sevKHABs/UX2Z7+usgL0w15P2o3GsmQrVL03w6H8dnJSqGPmwVIBKkAFqEC5FSBAj7cvAXq5+z3PjgpQgTkVKCpAn/P08kEIZSvZ7HkMJGBADYNFPkCHnWHhADqs4T17eIVLGTTK86mbWADovoX7ZV/6yIH+y5G8ev56AqAj+ryVNAnQ885GgG5SaBcjQL/LbWjD1sWkoHGAjnzmzsJ9OLJwPzuV7n43i0DvyeGzQ41A7/W6kmJ9BehwOnB1uQFj/IsAfcM6FE+XClCBDVdgVtStD9AN9t01Av0uMHddmiLUxIfMiGq2fOg4XrOsx6dF35tWAOOA3iiw+TZAjvXM+t23aw+Bq71jmW049g1wi4K6kD8dBRDYop3vqve0SRPr0hYPOQ7ob3r5NuuYbACIjmLg3J6FzK7d369NnrB1oDHqs7p9AG71mjW/6etb6+evj5nDAOo3iO8fz0POPbZtWQH6j/v74ZT5RUtXqPreMA96odqLB0sFqAAVKLsCBOjxFiZAL3vP5/lRASowlwJFBOj+C/20k/StHf2BNax/fHycWwvaYA++BzwHRF+0hfsyI9ATGTqAno5yBecDJ7E8wQbQr67l6vJKri768ur5UdTCvZnAwp050Ed9jADdtCBAn+v2urErVSoA6CNnDR2krw5lWBvKEBbu52dq8Qqr0u19WLhvq4X74eGhFli4p5WhALqbu4ZGTeFPpUqAvrE9iydOBajApirgW5b7MNW3lLZ1fACHybK3Wbjbc3NRtY3lQweUNTt3nBfAtYFxP1e2D9GxDeoyTbGebRdG6Mcs9bGtRanbJ9YzcG77vQ98Ddu8qG0VHrf1WeiFd1LT3wfVaDeD41gv5gDguy/g77a9fy3YxAe/bvzd2g3HZvb8MVcD7Nu29d0HFt0WZQTozH8+2Us+fvkiF1dXi+4+rI8KUAEqQAWowL0UIECPy0aAfq/uxI2oABUomwJFBuhoi2mWfncB6BiwwAJ4XjSADnhuEN2iz8c+/Q7rR6B7AP3o+ZGohbuXA73X7kkjbUgzIUAfSUiAbloQoJftN8Fiz0fTUmTR4jnQ0Aj0gUL0s/MzUQv3PALdA+jPDqWbRaADosPKPc9PS4C+2IZibVSAClCBgijgA3T/kH2wGwJ0AL+75EAviBT5YfoR6LH3Hj8iORaxHNPUB6d+/bdFHocAFwfpT27w2+mu0efh+959tl/Xtp3VhiHEtkkJflvkz0eVSg7ZDaD7E8gtejxmv24TJyxCPbSKx/e2zm39YBE6lxGgd1stebq9vQh5SlPHeb8vx1nKgtKcFE+EClABKkAFCqsAAXq86QjQC9uleeBUgAosUoGiA/RQi9DOMBxYw/p+BLpZuGO9ogL0PA+6iaEu7tGE6SMLdwXofelf9OXo+euxCHTk2kMOdMDzBgG618UI0L0uRgv3Rd6IS1cX7j8uAj0G0M+/nI8B9N5BV3YOd9S+HTbuZuGu9za7leX3NVq4l6678ISoABWgAnMoMG3SrL+pgdxZFu4///yzWprDvho22UVcfPjtg1Z777nLhAMDp9AhBm2hJcCpRZLH9PIButUTg+Z3hd+xNr9rHUVoX2svXzv/uG0yBD7zZ/FKJY8IhyZ+HX5b2vf+hIZY3WGUvz/p4rY6FqlxGQH6Trste53OImUqfF1Xg4H8fnpa+PPgCVABKkAFqEA5FCBAj7cjAXo5+jfPggpQgQcqUDaADjmmDULYwEAsB3pRATrsjRGFbjbHM7vDtBzoPkB/sidP9gjQ/fzNI00J0PNBO3ehxaZpPPCOxM3LoECaulzl/v3YcqAPawMxgI5IdMDzLgA6LNyRA/3ZgfR2unpPQ/T5+L0tz4Y+LhP2l+pw8aR88blEUZkjq5ahOXgOVIAKUIGNUCCMQAf4NQt32Lhjgijg+R/+8Ic8D3iRAbpZt8fyVvsN7utiEcgGXGfVgahj5NC2vOgA6NArBrBDgG6Ryraf/PlR3WnmW6ZNmCgjQL9NkTDC39oUVupm6T6tjhCMh+v5KQD8d2ird9V6lxGg73e7st1s3tbMG/Xzm+FQfjs52ahz5slSASpABajA+ipAgB5vGwL09e2zPDIqQAVWqMAmA3TYOlqECiRHBDryoGOAbbELQBCs1kF4lPLoUkmrgj8VhU3eYv8erZptMHlULkLT1a91Zv8HVvd25TYEQB9WpJJU5ap/LX1EoF9eugj056/lY2bhPopAZw70oGEm+VwVOZkRbFvJ7Q2TNJEqHKxr7md5FJCgVdwf5H5GDmiUZrMtzWZHWs22tNtt6XQ6boBS29MBwzzywywxZRRpgp/VKjWpVV1/wv5tMMyP/on2saBLhV1Ru43rOmMLLdwXe4coW205QNfbUKr913KgJ8iBnkWgjwB6T3azCPTZAD27ywX3RncPxcUW66hTbq+A894S/LNsTcLzoQJUgAoUXoGYvfjY43Pqft9YPmkfoL98+TIK0BGJXsRlWrRxeC4+KA/za8dyp4cR6PaeZLmxkRN92hKbwOzbiOtv8AcC9LtsX6R2ndWefnS57yyAv99mqW7wPAbR/bYJ67X3h5j1/7J1LSNA/2Z3V5ozrp1la7qO9Q+TRN4eH6/jofGYqAAVoAJUYAMVIECPNzoB+gZeDDxlKkAFJhXYNICOAYKYhTuUWRpA1yhxB7kVbGdLNQU8DwF6FmGZR1RmK08J2NA6sxIdWPQZkQL0qkL0q/6VAvTLy0t5DYD+4s0EQG+lTWkmTalJrTCXjtM5nHnguPekhJUsuDWcwKBDfJFzZgS6iUKAXphL4lEO1AD6aEBWJK0NNf/5JEDvaRS6Wrg/O1Ab9+kR6G5Gh17h2WXu7pi4lgOAnl3CE3cDXc3dk8f6s/1j8vbxKBpyp1SAClABKjBSwM/1HIOC+msBk7WSJAfolgMd8BwR6E+fPs0j0DFhEfB8WkR1EbQPI7RDXQx++vbfPnC1730QG75LGGTXJ+MKJoZGnqa97+wYpq07Lap8Hr3LCs9x7uFkBl/vcBKCD7t9R4GYhr77QNiGfhv5fcdvQ/SXVS8E6KtW/HH2h6n/bz59epydc69UgApQASpABQIFCNDjXYIAnZcKFaACVEBENhGgxyzc0RnWA6AjoNyiKYMuGrUiHgF0GxixQUT/U3+WOHgOiH51NRug95ADHQA9bUotJUB3LUGAbj2SAJ2/PmYr4GC2uhdkEYEWgT6sD+WLRaCfnUnvMA7QnX27lwM9uwR9eD7qj9lEpEgEehSgRybauD7NdqUCVIAKUIF1VGAegG4QMoxAB0D3I9Bh44785wbQ/efndTz3244pjB629Q2g+/bfMYAO3SzCfFaUfxglbbrNA7ZDCHzbOYU/n2cfd61zndb3AXqoq9/37d0ujCifFukfA+ixdvOt9qdNgvC/X6Z2BOjLVHd96iZAX5+24JFQASpABaiACAF6vBcQoPPqoAJUgAoQoMvNzY3auGMxgI4IlUUu49Hn4xbuiJ5EJPrYEvPM1tGOyaNyUe0OotuAiK01NriCjRPYt1dEhlW5vrqWK1i49/tq344o9I/vPsnekz3Z29sTAPRG0tBCgJ4rSgv3TAoC9EXeIcpYF+5poxzoGuVWTSSpDzQKPbdwPzuT7mFXegeTFu4aJa73tcBqPeYnAXeNeS3c9UaJugPdI/NjytgyPCcqQAWoQFEVuM3C3QfoBtGRA90AOp7vkf8cAB3w3AfoRdUEx+1Hktt5+Bbc+M5Aqn2PT4vWtwh05Lz2QWqoSRiNbu8dYbS5D+wtQjqMZL4tEr3swDzUNjY5IVxnmiY+PEcbWbtA82luDf674jS3AKsnjHiftf4irqMyAvTv9vZkq/b4E9KRd3wdjsP6yZvPnyVJOXt1EdcN66ACVIAKUIGHKUCAHtePAP1h/YpbUwEqUBIFGIE+AujIf46yFICuGdDdoEY+uKW2w1Ug9PHeNJ4qffxnE27jWQR6VvfUwZUMoDuI7gD6dWbj/vr5Gzl6fiQff/+k8BylC4A+3JLGsDEJ+Ne479PCnTnQ17h7bsihmcWru6/lA+lVZ+E+rA1ygH56dqrwvHfoLNwPDw/Vxr3X60patXubb7Xu6p68ZyLiXYd6JzWOTjyKN8WUTBkb0m48TSpABahAcRSI5XQ2wGsADhA9BOiA54DoBs+3traKc9JTjhTniRJGDlu0+di7h2e3jm1MMz8y3Ye5Bkt9bfW3bWbn7n/afgzMo378HGDe4Lx/LNMg+qbB82ma3BbxH04oseetWZb8ti9b129L+7v/6T/HYZtwYsYyLh4C9MWqCmg+SBK5GQykWqlIt9Va7A4eUNsRLdwfoB43pQJUgApQgUUqQIAeV5MAfZG9jHVRASpQWAWKCtDDQZfYIEI4KGADEdNyoBcZoEftxbNemWVVV0tlWLhLANARgY7y8d3HcYCOCPThFiPQ86ubFu4mBSPQC3vLX8GBZ5C7UtV7TpImOqg/rDh47gP0M0SgH3QnAfpOV6PPzVnDP+hlAnT9nbEChbgLKkAFqAAVeLgCBvSsJt+uGu5SKD5Af/LkSZ4D3QfoRQW2fmSwAe7Q7tv/dxgFHuZANzgaswf34ay9X/nvWeF7mMF5rAN4bnbyfqvHAPp92iLsBw/vWY9fgx857p+fr880gI6jN71jevr9Jn+uD/Lbx+q2Y4q15SIVKyNA/2Z3V5r1+iJlmlkXorqvBgOdWONHeDe3tlZ6HLMOEseFCHQuVIAKUAEqQAXWQQEC9HgrEKCvQ+/kMVABKvDoChQRoN9m+wdRwygM/zvLgf7+/fsxC3cAdNi4LzoCHXBb7Yg1Cn0UTQnrdkRSupzn3mL/9h3NplAdBUy51THgzwz8EwB0tXC/dBbuR78cyQcD6Lt70u10pZk0mAN9vGFo4Z7pQYD+6LfuNT4AAPSqFr3vJqlCdORAHxhAPz+X09NTAUBH9Dmi0BGBjujzg8MD6SlAdznQ9TPvdy63erjk9u2RHOiRlV1udq9erMMc6GvcpXhoVIAKbLwC84DVaQD9xYsXghIC9CLnQPch6DTgbdDbt1GfNuE4fHfS34tZtDo+p1mBh8De6vGjp5cJXGNOBGW5WOZ53w3PNfb+G9PDb89Z15ZvDz8N5C9a7zIC9MOdHWmvwO0C0eaINEfEeWxB9Dmi0NdhIUBfh1bgMVABKkAFqIApQIAe7wsE6LxGqAAVoAIFzIE+bQDHH+iJDST5A0MG0H///XeNTrEc6MsC6LNyoAOhw8Z9bDEr4jAlWOx91+B5AIOindsH6LBvR7m4VPv2VwDovyECfVd2d/ek1+lJK21KK21JTR4/Z9u8F6vTWlt7bBN8FcVuERgXA3R5ZaHO1cyuuipulj9yPaeJVPF9DYOPo7yTemzZH4DDk5MTLc1mR5qNtrRabem0O9LutKXZaOhkCDsV3Q7Widl3NphpA5S1Sk1q1argj8LKxEX9Ts1TGDtvhYqTSjvYOP49Afq8PXIT1wsAepq660It3AcK0c8NoJ+fjVm4A56rhXsO0CP5LKZcs3PnQM8uqlg189xGN7FFec5UgApQgXVQ4DaIHgPomCzrA3TYt6O0Wq3cxn3qs9I6nPSUY/At1WN26tNs1P33Jb/qML95DIzb+jH4elvbLEPK8Dge4xiWcV7z1DkNrj9UA3/iw2NdFwTo8/SA0Tq+RfusLdfNvv3y+lo+nJ/f7WS5NhWgAlSAClCBJSlAgB4XlgB9SR2O1VIBKlAsBcoSgT5rECWMtgBAf/funQCgG/REdASiz7/77juNUFnooul5Xfy5v4DjVAG1Q7Qbi0DXES/8b7wOg8VTeOj4/rCp5kCvZPnPr+Ty0gH0o19eyYd3H2Rvd09293al1wZAb0sraUktXZ3l3IN0z3SOA/QRjB7tw74LqXH2b1/UnKwFbVitiKawr1QkSZCDEuA6kUqtIgjAzQF65oqQA/TzMzk5PpaT01NpAZ43XWm3O9LptKXhA3Tb1gB6xTkNaF2Jq7FWqUq1UtOogtyS0x3WFFeC+aMPpqWW1r4YTvJ4UANy4zIooPdbtQKdzIGuEej1gZzlEein0jvsSfewK7uIQD88lMMsB3qSTQ6aNOLApKNxpQyez3Tg8DaJ3SPKoD3PgQpQASpQVgVmgcEQJvoAbh6Aro/YaxKVOW/7+RHoMdt2iz6HFhaBPguIhuD0Nk3WJfJ7XY5j3nZb5Hphv19EH15GnXc95zIC9J12W/Y6nbtKMXN9gPOrm5sxi/ZZG6yTfTuO8+vVlXz68mWhmrAyKkAFqAAVoAL3VYAAPa4cAfp9exS3owJUoFQKFBGghw0Q2hj6A0Wxxvr48aMCdBQbKEB+PsDzb7/9duEA3cVQAqCPLwrQlYt7MNMHQxPkyL4Y/SCFreIEVo93UeeIDIAuctW/lqt+Xy4v+nL04mUG0N9rDvTdXQD0HWklAOgdqRcFoGeR0s4uf1w8PfeJGHQDcZMA3QE6//spke2INDeAPhzKUCO/E6lkEeioIgVnTv3481Stqy0CvZ0B9LYC9LZ0Op0MoI+OQfspigFxR+ZdvWmquQ6rCtE9gI7VlWVGrQvinSSS5j1XcqIa0vNS/TJY2MlgUknmzIA5O5kbwhAR6PWBDOqIQD/TySOaAx0W7ofOwv3w8ECePTuUbq8rAOhJkPbCTTeanHSENBjOZSJMh3GHk7JN559bcofKuSoVoAJUgAosQ4FYJC6+u7m5UYcpA+gvX77U5/tYBPoyjmsVdd4GO+0ZcVY0uX+cmwyjV9Fe3Md8CpQRoHeaTTnoducTYMZat1m0z9rBdrOpbmXrsmBA/uzycl0Oh8dBBagAFaACG64AAXq8AxCgb/iFwdOnAlTAKVAGgI7zMEhjttWz8u0BoP/2229abLCoXq8rQF9GBLoB7ukAPdIbY2xSqW4Qga6RyPh2kvrYmjkXcimFHUC/uhbkQL/UHOgvtXx4FwL0jrSGAOhbhblcDJ5PWI7HIv3VPh+nFkK3iCtANgkiDH1VUA5IXa2MWbg7gK60O4fc0yzcAdC1BABdjyyD3zFLRX/iiMJztXCvzGfhHmvRCDyf1fDzuB4UpuPwQBergEagZy4J2SSPYc3lQFeA/uVMc6Cfnp2qhTsgOgA64HkO0CWV4ZwA3aXCWABAJzxfbD9gbVSAClCBJSsQg8h4JwBAv4ZF8IcPauEeA+iwcYfjDxcqQAXWR4EyAvRGvS7f7u7eS2RMzr7GJG2kCsNk6nsuiIJfp+Xd6alcDwbrdEg8FipABagAFdhgBQjQ441PgL7BFwVPnQpQgZECZQToBs+nWdlhMO3XX3/Vgpd0LIhARw50lKdPny60ixCgL1TOmZURoBOgr663cU9TFSBAZ+egAlSAClCBBSswLULavrfnfoAmwHMUpGsCPPcB+k8//aRuP3D9aTabCz5KVkcFqMBDFCgjQIce3+3tyVatNrc0d7Von1XxuuU/x7Eeffo0txZckQpQASpABajAshUgQI8rTIC+7J7H+qkAFSiEAmUB6GEuwFl5/mDn+PbtWy2WLxoAHQNqKPv7+wttOwL0hco5szICdAL01fU27mmqAgTo7BxUgApQASqwYAXmtSQHQO/3+3J1dZUDdEShm4U7nvW3t7dziL7gw2R1VIAKPECBsgL0J9vb0mu1ZioDaD6Ag8aCI7PXLf85ourfHh8/oJdwUypABagAFaACi1WAAJ0AfbE9irVRASpQKgU2EaBbBDos3NUOLUk0Av3HH3/UCHQC9PEc6LUi5UDXPOiT9naaGznwHLd8ycifPLnEvovY5lWdfTuc1jEYkGT2epWa+95yoGu+cu8Pcj8fnxyrjXVLLdxbmYV7RzqdtjQaLiLKjsLlUM/+DTiJ88xzoIvUqhXNgY6JIzopJEUu9iwHOuyt57GmvqMrYMz9vlQ3R57MPRVw9u12fVk/RQ502Le7HOjncnp6IqdnZ9I77I4s3A8P5fCWHOjOqH28Q9PC/Z5Nxc2oABWgAgVSYN4c3Xi2BzwHRMcz/6tXr7Ts7e3psz6KAXTYuHOhAlRgfRQoK0BvNRryrNeLCn15c/Ngi/ZZLdhttQRR6OuynPf7cvz167ocDo+DClABKkAFqIAQoMc7ASPQeXFQASpABUqUA31WBHpo7fjp0yfNf/7u3bs8Ah22799//70WWrgDoPekmbSllbSlUAA9Gxvwmfgoz3mA3WI5k3FXmPK9Iuxg7EEhOSA6APowkSRx+enyHOiWOz0C0E+OT+Tk9ETznytEb7ak3elIp91xOTkdf3dZ7xWWj4B4RtAziC46KFKpOoCeAqAniW5X9fKoz3vDm2d4xVwV5q2T622SAtlkDu19o4keAOjIgz6sD+QMOdBPkAPdB+g9heeHh4fS3enqdJOk4vqxvzh8Pt5L9Zu75kCfd97MJjUdz5UKUAEqsOYK4Jl+WoomO3QD6IDoHz9+lNevX8ubN29kd3dXn/O/++47jT5HIUBf8wbn4W2cAmUF6HhX+/7JkxxkI9ockeaIOF/mso727cx/vswWZ91UgApQASpwHwUI0OOqEaDfpzdxGypABUqnQNkj0GPRKp8/fxbYuKMoaExTAUD/5ptv5Ntvv9UIlUUuxbRwdwC9mbYKBdAV2EXAmIsyD6GbW3keYDy1P2QR6GCF5maA6G8F6BqZXhlFiisKdHHoiEA/OTnRAnjeAjxvtjUfJwZ0FaB78Du3Lc2+w1H7k0bQf1H0/NNU+zWIu6UyeNA5Rk7eoOYdg9YXeVmxrjVVwOHtqlSlprM/rJ8m1UTh+aA2kPMviEAHQD+V3oFFoDuAfpBFoGs6BpQxhJ77Royd/Z0B+rQLYtEXypq2EQ+LClABKlBmBSwHOgA6nvl//fVXnTjb6/X0OR/P+3jeYg70MvcCnltRFSgrQEd77HU6slWvL9yifVZbr5t9+9VgIL+fnha1e/K4qQAVoAJUoKQKEKDHG5YAvaQdnqdFBajA3RQoE0BXaGiA0XLwImzXWwAUAS8xoHZ8fKxwBwvgIyLPUbrd7t1EvGVtAvSFynlrZQToBOi3dhKusDQFCNCXJi0rpgJUgApQgUABm6RlX9vExcFgIDc3NzpZCzbuKLBtPzg40FRNzWZTJytubW1RUypABdZIgTIDdESD77TbK1V7u9mUWjbJeqU7nrIzDMSfXV6uw6HwGKgAFaACVIAK5AoQoMc7AwE6LxIqQAWoQMks3KcBdN/uEQNrFxcXmoMXBQu+A0AHOEd0yqLtHAnQV3upEaAToK+2x3FvvgIE6OwPVIAKUAEqsCoF8Ozvu0mZG4+5An358iV3/EHEOWzc4TRVr9elVqvp8/9tlvCrOhfuhwpQAdHrGRNgUF68eCH//Oc/5V//+pf88MMP8ve//13+9re/6bu6TYKBZjHHuWVq+T//+Me9q0c+8vqKgPa62bcjzdmbz5/vrR03pAJUgApQASqwLAUI0AnQl9W3WC8VoAIlUKCoEehhDsTctjoSge7nQMcgGSwdLy8vtZjFNQbQ8DKOsuholMIC9LSlNu5FyoGugyhTLdzx09EP9W/T8qDPe22rhbtLNj6RAx350TWJubOhdv0ws3A/PxOXA/1UWo1WlgM9ZuHuDsRFWLnqtM+6aiVNkYIADgpuEgiSsbsc6PrDrH9ju8V6U9PCfd4OsnnroafBvt1ZuI9SDWgO9PpAhpmFO/r+2empdA+70jvsys7hjhw8O5CDw0Pp7XQlySzc9SLNF+vHwXU8LQd6do1PtAISpoeLVrnY62TzWp9nTAWoABVYrQLTALpFpvf7fQFERwFwQxQ6JszmKW4yxypC9NW2G/dGBaYpUHaAvsoBeoD6TrO5Np3tvN+X469f1+Z4eCBUgApQASpABUyBVf5+LpLqjEAvUmvxWKkAFViaAkUE6Hk+6IqDHWN5pv28z17+aVsP62JG+/X1tVo7+gAd0SgWkbJIwYsN0FtSk/oi5Vh6XbG83MvLgY5c5yCG6SRArzke57h5BtGDHOinlgO90Z6RA93Bc5004jqyAnGtEaBcUqlWqqOc60kqyMNuk0wMuufCZyD+IQ2RA3TyxofIWMptca0BnuvEGw+gJ9WBDADQ60M5Pz/Lc6ArQD/oyc5hT/OfHxweSHen6/KfA3SPwe5JgK6XRAbQ5wPg2R15ou/G6y5lI/GkqAAVoAIlUcAAuj3nW0S5vSvgWR8TZ1HwjA+IjuIvPkwviSw8DSpQWAXKDtARFQ6ovYoo9HXLf47oc0Shc6ECVIAKUAEqsG4KEKDHW4QAfd16Ko+HClCBR1GgaADdBsRyOOjlOg8jzSGo2Tr6g2M22IZPDLTZYNuyok8KDdDTltRSkODiLPMDdNDtB0Znj0WgD7W/AV5XaohMr2hket5nVcIsAv3sbGQp2mhLa2sWQB/VoUeLwHZvcgjqz/sxwHo6sjO1fj82UOwO40Gxtqqxk48LFRhTADAb8LyWBAC9NtToc0D08y8jgA54Doi+c7Aj+4hAfzYC6ArP5wDoel1Yp7y1PazOJFgTM2F0usmtNXAFKkAFqAAVWA8F7DnfnoXC5x78HHbuKHhWgm07im0Xvgusx1nxKKjA5ipQdoCOlm3U69JpNJbeyKvOtz7rXhbLRAAAIABJREFUhE4vL+X04mLp58wdUAEqQAWoABW4jwIE6HHVCNDv05u4DRWgAqVToKgAHS/XsyJGDIaHAN0a0Czflw3Psb9iA/Rm8SzcI1dpPAJ9yQC95izcRwDd4WYg9LN7A/TMwn0qQHf7m9bvsf+Rdf39b2cE6PfXruxbLgqgg4jPG4F+d4AOeB5O/yBAL3vf5PlRASpQXAXsWcrOwN4B/O/t2T+cZBhOsMWzvw/esT5zoRe3b/DIy6XAJgB0tBgAOkD6spZ1yn8+TBJ5e3y8rFNlvVSAClABKkAFHqwAAXpcQgL0B3ctVkAFqEAZFCgiQLdBL+gfDniFUeT+un5Uij+YplAxs4NfRpsSoC9D1el1rk0EOgH6ahuee1sLBQjQ16IZeBBUgApQgVIpYJMDLWLcoDdO0p7p7Xnen0ho3/nvAAbY/cmGBOil6i48mQIrsCkA3QA3PpexrJN9+/vzc+lfXy/jNFknFaACVIAKUIGFKECAHpeRAH0h3YuVUAEqUHQFig7Q/Sj0GAS3QTR/AC3WZgToL+XDu/eyt7cnu7u70mv3pJm2pJkgB3qxLNx1MHWskeP2zohKd0MW9x+4cPnPXRWYXZ8Mh5JI4vKRWw50xJzrAY3yoGsE+vGJnJyeSnurJa0sB3qn3ZF2py2NRjPLd+5ORrfMbNe1r/qR7alIrVpxedArldxGXkXQVd36tpgj9v3P2tWkE0MeWknRb6A8/gkFKmlV0z5M5EC/o4X73SPQ5+2MuJBiEejY3qLQ2bBUgApQASqwTgr46ZfwrAMbdkDv2IJnf1i2Yxsstq7/rB+bYLvMd4F10pLHQgXWWYFNAehog2VauW83m1Kbco9cZfvTun2VanNfVIAKUAEqcF8FCNDjyhGg37dHcTsqQAVKpUARAXpo1+hbNoaNE+ZMt5/7g2Sx3OmLbOTCRqAnbWlpDvTl2cstUmdXl9mkj2oeQfLxpN32/ViK5blguofnAcoVolcUngOiIwc5OFzFi0BXBJ4aQBc5OwdAP84AelvayIPebEun3ZZ2pyNNy4uXRSVoH3UU3rkleBbu+H6UA10kySzcHXFHzvRxsEgL98X3OtboX2/IgV6Talpzkz/Q79EnxwD6uZyensrp2akgB3rvsCu9gx3Nf4486N2dnst9XkkikzTG85TnvTs6myPiR6EX/DQLdwJ09mUqQAWowDoq4Eeg2+RZA+jhcw7WHQwGCtENtgOi2+JHrNtzFeH5OrY6j2kTFdgkgI72XYaV+7rYt9O6fROvYJ4zFaACVKCYChCgx9uNAL2Y/ZlHTQWowIIVKBpAV0SagcRQimkR6La+gRw/12EI2H2Lx0VJXVSA3gJAT9pSLwhAt7zck7mNLVTaIs69ltWo7jBy1UC7/30W/h3mTVaA7iK8k2Eiw2To+mdNHFjPIsWt3xpCB0A/Pj5WiNjecgC93XTwHFHoDQB0b/cOoI8iysHER30XqQxG+Ts1qkpBvvJzB9EjnXl84sDdevtI67ttx7U3QYGKVPEnrapFwbwAfedgR+H5OEC3687XbRygj4hITFtsH0J0XIUA6C4y0S0u+hxH7qLQuVABKkAFqMA6KRCzZde7dzZRMIwuBzwHRMf39Xpdo9DzZ7E0zbezOtbpXHksVGCTFdg0gL4MK/d6tSqdZvPRuxGt2x+9CXgAVIAKUAEqMKcCBOhxoQjQ5+xAXI0KUIFyK1BEgG4DYLNaxgbS/Gh1H7xbrkMC9L4cPX+pJbRwbyWdQgF01x9SSSNkGHbtMat2932wTFlXCXZQt4PnDqKbXWiSwsJ9PAJ9FH3uELpauJ+caFF43ug4gN5uS6eTAXSLNs8mjYROCX7ftQh0IEDs38/rGZtY8hB4bmrRvr3cvxvue3aYroHrChB9PAI9kWFtIIP6QM6/TEagzwfQ7XqNXbeRI9aOPg9Ax7Y1AvT7Njq3owJUgAosWQH/mcd/DwgBuqWymQbQzQo+d+5ZUv7hJcvB6qlAaRXYNICOhlw0RF+H/OeE56W9RHliVIAKUIFSKkCAHm9WAvRSdneeFBWgAndVoKgAfYJ5ZlHpGGCbFoluA27+YJsfnT7LCv6uuvrrFzcCnQB9vN0J0Mf69bwppx9y8XDbwilAgF64JuMBUwEqQAUKoYA9s9skQf+ZPwTpAOgoWBB9juLbwOcTD9cgR3AhxOdBUoEVKbCJAB3SLhKi77TbK2qt+G4Izx9Vfu6cClABKkAF7qEAAXpcNAL0e3QmbkIFqED5FCgTQPct2mdB9BCU+5Hpy8iBuK4AvX/ZFxRGoAfXNSPQ57rRMQJ9Lpk2biUC9I1rcp4wFaACVGClClgUOT6x2LO7QXF8Z65AlrYJPzOAjp/h34Dqlkd9pSfAnVEBKjBVgU0F6BBkERD9sfOfE57z4qYCVIAKFE8B/O5IpqRKLd7Z3O+I1wmg4/1lWura+53d/bciQL+/dtySClCBEilQJoCOZpkWgR42WQjK593uPk3/GADdpcx21sUKtBAtnIhUklRkKHLVv5J+vy+XF5fy5uWRvH55JJ9+/yA7Oztauq2utJOOtNOO1NOt+5z2I20DC/fJXUct3KP5zy1f+ngdLrLJDdK6iRqJPmDq95o2WZOSq+LOpD2RJPuX1eRaw1nMn57Cwv14ZOHe7Ei71dbSareksdUYy8/ppyKwKCvfmtq1sTtxGyB2bT8lB3roaj2jtWKB5pYD/Q7VPFJ/4G4fQ4FqBckEcE2M+mNSSySpD2VYH6qFO9IXnJ6dSu+gp2Xn0OVAP3h2IN1eT6SaOT6MdcApFu5TO+K8OdChEi3cH6OvcJ9UgApQgbsq4OdD95/nR89Ho9899p0P0O2Z39I53XX/XJ8KUIHlKbDJAB2qPhSiP6Z9O+H58q4L1kwFqAAVeIgCgMP4/ZKXalX/br93rG6McRpI1wmraSoDfGZ/f8gxrPu2qwboW/V63h46GlWrufbwhMJUYWuPNGiPVQF2AvR177k8PipABVaiQFkAOsRadiT5fRvkMQA6fsnaBEI8F+nDEeD5AGE5qVwBnl+iXMrbV6+1fHr/UXq9nnS7Xek2u9KWbdlOtwsG0CUD6B5RSxUvTzSfQfWoE3lA4ZHj3EU2VfThcThMJIE1KHKda3F50AEOsavBcCCD4VAxOrSv6PcjwA5wePzZAfQOwHmzI51WR5qtprSaLdlqbGldOuCLP0mq+0Xdrj53TjpwrA++2fkasEwTl7Ldi8wyAfR870G+fZ20Tzs+yoUKjCuQTTTRvpmKe9lCqSWSbiWSbCVydo4JJCdyejoC6LsK0A/l4PBAujsOoGOyCSoZAZKsF8ZmyYSd0Tq61uEvboKLzigaWwjQ2ZWpABWgAkVRYNqgkT+Z0D8X//vQ+r0o58zjpAKboMCmA3S08UMg+nazKbUVp6YYJol8+vpV+tfXm9BFeY5UgApQgUIo0KjXpV6tisHzhx40QHr/5qa0MH3ZAB2AHO2h4PyhjSEigzSVm4Ebd14mTCdAX0BjsQoqQAWKr0CZAPq6tsaqAbpGK+uEAqfIOEB3EeiIPod9+8XFhfz2+q28ffVGPn/46OB5tyvbzW3ppK4UKwI9BnUzfB5CcYeg56LAfq5MG9iBBaiLPncQ3XJsQvObwY0+zCRpkoF3B9ZddHoqZ2dn8vnzZzk+OZZOBs8Rfd5sNqXVasnW1tZoO6C+DELaoIofUZXb++TtjskTStLtDB90acSAu8Fz2rg/SNpybpwBdO3vmMGc9d20lipAT7fSHKADomsE+mFPdg925QAAHRHoAOiYcFIdt+fNLiLzVhjXLzabA/CcAL2c/YxnRQWoABWgAlSACpROAQJ016SA6IAfra35neAew77969WVfPrypXT9kCdEBagAFSiiAoDADYDaLOJ8WecAmH6dwduyWL8vA6BjjBjtoWmjltUYGUzH+DTaZNEwnQB9iQ3HqqkAFSiOAgToy2+r5QJ0xFHCVnx0HpOBmBEL96srudII9L78evRmLAIdFu4A6K1hR1rDttTT+vJFWuAe4hxNY7HH9mLwPBadHh6OD6xdBPpQyygCXXS2fxW2O5WKDADQh+7hJc/JacGzkqp1tQL042ONPG83nX27D9D93JwKIYcuAt0s+c16dCpAV7Y/z9nNFn+CP3rR5wToC+y4JarK0kdorHeSuLQHGoEOiO4AOvq+H4EOC3cH0A+lR4Beot7AU6ECVIAKUAEqQAWowHwKEKCP6wQo3mk2NWrttmWV9u2Y4vrx/JxR57c1Cn9OBagAFViBAoC/mHA1z++KRR5OmUD6IgE6xmjRHluZLfsiNb+trsubm4VGpROg36Y4f04FqMBGKECAvvxmXiZAx8sr4LmZEePvLu+1gdYRNM6DMRORm6trlwf98krh+ZuXzsJ9d3dHdgHQW11p3LSkOWhKLSkOQJ+eCjli457lQJ8XMfv2n4DnaqmOwHIIaxHoGNwAQM8s3AEQAbo1n40XgQ5waABd4XkA0BuNxmg7uO5n+zNLdgP69mkR5855YKSCmzYw7xlOuRasT3k/zi3co/73y7+muIf1VcA5YCB3VgbONZ0EALqD54hCNwv3k9MT6e1bDvRdOQRA/4YAfX1bl0dGBagAFaACVIAKUIHlKUCAPqntvNHoqwLoiDo//vo1z8u6vN7AmqkAFaACVGCWAneZZLVMJc3eHXbiRV0WBdDbjcajgHNfd/CBqwWBdAL0ovZoHjcVoAILVYAAfaFyRitbJUDXAwDwzPJk+wekAB1BzKnIVR8AvS+XF3158/JIXr84kk/vP8ju7q7s7e1Jt9WT5rBYAN2wcSwq2vKdh3rMwstjkdee03uaIqcz8pI7gA5BYeFerdYUesMyf5BkuWgkdXY9CtYzC/c0ldPTEw+gdzT6vNVsq307SmOrIbVaBt5h4T5MBPnlsGja8yz/uWtnN4lCo35VBB+gm339/P18Hiaue5jP/X7+HXPNUihgaQrsU3smuiYAet3LgX58ImMA/SAC0LMc6CPziIrErmW7700IOMPC3eVBd4vr88yBXooOyJOgAlSAClABKkAFCqsAAfr0prsNpO+020tt9/N+X84vLwWghAsVoAJUgAo8rgKdRkNTfazTgt8PF1dXhZxg9VCAjtzm7TukXVlFu1medKQXve9CgH5f5bgdFaACpVKAAH35zblMgI661cIdp2EQ1aKOQVa9BfAczAifiD6/vLjUHOivX7ySo+cv5cO79/LkyRMtO50daSZtaSatQlm455HR/nlnpHcyDhswDiuG1u7ZJASvDgcD3aLRtFnRTaupyzMPC/fMXk8BeuIeUqo+CEdUriRycuJFoKuFewbRAdCbLUEEOsA7HuKw5BbubnaE7tYi4p2Fu+sA+PDPJpa/fFqPt+3mBegR6ZZ/MXEPhVAgrWa5x73OhHzmQwD0mheBjhzoiEDf78mOAXSzcEd/zgC4mSpkPT/uqTBnDnR3lbjrcOz+KLjWkPTgdovMQjQCD5IKUAEqQAWoABWgAgVTgAD99gYDSNc8t/V6bte7rPzneFr+2u/L6cVFIYHI7WpyDSpABahAsRSw+z0+13W5uL7WfNxFWh4C0DutltTXuD2uBoN750cnQC9SL+axUgEqsDQFCNCXJm1e8XIBuoPnqUJ0B3axWITy2NkBng8dQO9f9hWef/36VV798lJe/fJcAfrTp0+17GzvSittSyvtSF3Wa1bjrBZD9LlBdH89RK3GjMxdNOv4oswu+M6s0YHdsOQ26YgGzzawnOT4+SAdyDAZaJsAhKuFe2ZrDWvrE1i4f/qkeaDbrW3ptLal3erkOdAB0PEAV6/V9VgUoGe5pA2caztnD2m+bbv/vfL2Obv4XQG66jBn3VxtgxTANVFzaQ3gzGD9MQFArw5lmAP0Y51IogD96Y7s7O84C3cA9F5PnR0UoNukFb3L2Z8I5L4DQAc8jwF0wHMC9A3qqzxVKkAFqAAVoAJUYK0UIEC/W3NYVPpupyPNBUUimvUr7F/PLi/vdkBcmwpQASpABZamwEMg79IOakrF/ZsbhbaJl2Jy1cdwl/3dR1uMx7abzbWG56YBotEvr67GUn7Oow8B+jwqcR0qQAVKrwAB+vKbeFUAHQ8msBfHkufIBlgfhadLNankEeh9tXC/lFe/vJCX/34hH979PgbQG8OmRqDXUgJ014ZZ5Hk2QcGRaQf58rzzzl9d4fkwHY4BdM0LnQw1N/RYDnQfoLeaeQR6DKBPhJh73TefPOHZ9y8zAt2dPRcqECqQikagVzFjx/0M96NhJZFhbagQHTnQcQ2g7BzsSG9/R3b3Mwt3AnR2KSpABagAFaACVIAKbKQCBOj3b3ZEpKNsedHptcwdbVatN8OhAHRgLAFRav3r6/sfBLekAlSAClCBpSjQ2toSlCItRbJ0vytAR5DUdqNRpOZQD0a4yoQBWLNOggC9UE3Mg6UCVGBZChCgL0vZUb0rA+iIUoZFeJo6O3GEf6q9t8tBjGBOxG1W04rcXCEH+rVGogOgo7z/zQH0/af70uv0ZGvQlK1hQ6qJsxEvwrLUCHTPxn0UBW5RslnkP/SWVOE5ChBzngMd32sbDRUcIvocxUWfuwh05D9vNptq4R4F6JFGiEWf6wQKpZeWF/321mME+u0acY3bFdCJJpVEEoHdxWiKBSLQB4hArw7l/Mu5XgNn5+caeb57gLLHCPTb5eUaVIAKUAEqQAWoABUorQIE6Itt2nqWYszSjEFfLPbJfOaL1Zu1UQEqQAWWoUAXFuFzTIhaxr4fWicmZ33p99c+Ev0uAL25tbUw15eH6nuf7b9eX8twiPHq2xcC9Ns14hpUgApsgAIE6Mtv5FUB9CGim9XmWwSzzd2LsgPoeGgBIK1JRcvN1Y1cAaJfXo0BdMuB3m33ZCtpOICeFgigAxlnNu7Wsv+fvTdvj+Q6rrwTQDfQK7dmU7J2SvZstmTP2Jb9Kd53Fv8z77fyfKsZj2fReDbJWkhJXESJpMjeG+h+n18WDvp04GZVAV1LVtUpMh+gUZn33jwRGfdmnIi4E2L4lFC2lGn9vaZR9/uLF7V4kYFu2f19P31e+Rm1Ti8i0CHKaagPZjjYP5UDpdhPut9/8UX3+Wef9aXcb/T7n0OgX+/J86PTPdBZwB3sH/T7q/dyfeY7sSv9+3RvdlUZ6LN9kb3u4pRAnyNV/EIE+unJczS7/AcsPYwMAZ4InolJBYbJhwz0k+5477g73j/u7t2712ehf/nll93rb7/e73/+xt03urfv3u3u3n27u3Vawp3n56zyQ2/D9ib63dqnfLCEO/2/+PLlZ/bF+FS+PSXcR6ZOGU4QCAJBIAgEgSCwMwiEQN8ZUedGg0AQCAJBYA4ENpk81+1tAok+L4G+6eS5ZDIviR4CfY6HNKcEgSCw/QiEQF++jFdPoJOBDvk62SeYxcqzZ8/73X0P9iYE+pPHT7snjx53j3oCfbIHOhnor732Wvf66693N6/f7A73rnWH+0fdQbchBLrtf+5cWk+69X94mRbvM7TL3186oxByZ2TgaYl09pybEIUvCPQXC8RJqXbI/J5A3xeBPvk7xGGfgfvFF921w+vd9aPr3bUjEehH3dWrVyd7pyNDhvkMGZ6W5zc+sB/TKXmu4VJ5YG9fAQOT718QmcP6Pu9e6Woh5Pnybcfm9iCNe6Elx91Jd9w97Z7uPe3u3b/XPwMQ6RDor999o3vj7Te6t99+u7vz9p2eQCdwRBU0eGY4eup8b7872GvYpCaBbg/LKZiTfdXPP7Mv9j+/6JOwuVLKyINAEAgCQSAIBIEgMCYEQqCPSRoZSxAIAkEgCKwTgU0s2z6E19hJ9HkI9E0s2z5Nf7+co5x7CPR1WoD0HQSCwGgQCIG+fFGslEA/mRBDELZkL/OBPPcM9Ct7+92TPvtcJdx/0b3/s593H3/wUXfr1q3u5s2b3Y0bN7trV691R4fXuyv7m7cHepXqhCyfFDV/+QO5Pg9h9iLTuy+PDkG9t9+T55SqdoJaGbN8w0eEdp+rDhH47NmEQPziy76U9QTno+7a4bXusM9AP5wQ6PsHp1UEurPsdcjwF/uanzKGhSBnfJPy/aeJt5QkWDDbPRdky3+00sNIEZiEb0z+67eQ6J53x8+hz590T54/6R48uN/du3e/u3///oRAf3tCoN+5c6c/sEOQ5zxnXM/WB1TYQK+v7B20bdIggV5BmpSYP/9QMNpJ1Y58gkAQCAJBIAgEgSAQBFaPQAj01WOeHoNAEAgCQWB8CMxD6I5v1NNH9Ojp045jjJ9ZeONnvX3t2hiHfukxzbMnegj0S8ObC4NAENgmBEKgL1+aqyLQcTic2wP9jEB/1hPFZKBf6fa7x332+aPu4f2H3S9/8X73y5+/133y4cfd0bVr3bXrELrXuqsHV7urB4d9NvumfHqsG/wX936OPj8j1GcTZtpnnJ89Qb2/3/9UBrrIcu2N3pfNPyXQe8L9dG90kegPHjzoyUOOwyuH3eHVw8nPw8O+jPuVK1fOMtfBflKaf0KEn5WYN+Lc90E/G98pednX9F/Cp5HUv4Re0uQmItAHpfS6+uLZOiEDfe8pOejdo8ePuocPH3YPHz3q3iT7/O6b3Zt33+zJ87feeqsn0Pf6Z0xVNCaBJ1R9IPv8YhnoFcEhAp0aHa0NHDZRAhlzEAgCQSAIBIEgEAQ2D4EQ6Jsns4w4CASBIBAEFovALDJ3sb2ttrWxkujTMMfHevPatdZGgqsFbwm9PT4+7p4cH0/8zY1PCPQlgJ4mg0AQ2DwEQqAvX2arItAne52flvk+JW0hsSYZ6KcEerfXkYH+6MGjridx7z3oPnj/V92v3/tV99uPf9MTt8p+7ksaP9+sjMxBAr0v416J8nZp95ZG9Fm0p4cIakh09jmHKOc/EeV9svvp4gPCXKQ67VI+mv8ePZrgD4lIoMKVgyv9T4j0q4dXezmoH65rEui0p35sseMEP+Q55d+X8UkW+jJQ3ZI2n022HZjsWX4aQLL/rDvZP+mPJ0+fdE+fPu2PN995q3vrK291b73z1ksEOoE7kOiqpNAHr5AjTgDL3HugN5/mgQz0EOhbon25jSAQBIJAEAgCQWBDEQiBvqGCy7CDQBAIAkFgIQjg73jt+vWFtDXWRh48edKTtmP6TCPQb1y71l3p9xjczg8k+uOBygAh0LdT5rmrIBAELohACPQLAnaJ01dGoEPNnhKpIq4mpPpkD3S2/r3CPujdfk/cPrhHFvSD7qNff9h9/KsPut/95rcvSOBur3t28rw/lkXAXgLK6ZdoS/NSnFlZsC/2PJ80c5ZtOhe/PMGwlYFOCXcI9LO9x08XVhOq3Mqnnya3QqL3JfQfP+4zcZVRS6l8ghe0//lLmeunffdZvXtexv10f3O6OZW9suN74r4n/bnbuW7ywiJZTqsXHkYuGBkCz0+I3JkMCn3sq1gcPO+eHTzrnh2cdCcnp8ezk+6tr9zp7nzlTk+gv/nmm92bb73Z3bp5q9s/YAuDg5cCUPpHqFVNYpqKn3vPIQN9sg/6y58Q6CNTowwnCASBIBAEgkAQ2DEEQqDvmMBzu0EgCASBIPASArcga0kk2PLPFw8f9r7qsXyGCPSjq1e7oyubs63pZfF8SIJLI6ghBPplEc11QSAIbBUCIdCXL85lEuj9Tr49R7v30j7cZwT6aZZyT/w+77p9yrh3exMC9xHH4+7T3/yu+/ST33ZffPr5GRg9vXS6d/GI1jQzhXVaOfrceT0ezZRpZaFPb7qXYU9Gk2m+32fBkh1LBjr0OX/viet+b/QJw6290JW53mfSklC7t9c9PZ5k33LsPyefljb3JxUArlzt9g9OybzTfcz70vynmeQ9sV6GOynvflriff/lPdBbpXgWETs5nqXuTLXICStGYO9kr+ue9TUszgj05/sQ6Cfds/1n3fHJcXd8fNz/fP3O691rd17rXrvzel+6/fatW921a9dPn6cXBPok/mTyHNPuS59pyjhIoNeLtM3DIp6OFQOe7oJAEAgCQSAIBIEgsAUIhEDfAiHmFoJAEAgCQeBSCGxz6fYKyNhKubew38Z9z4cUc2g/9BDol3qUc1EQCALbhkAI9OVLdKkE+mmiZ09yG+8jAp27myQgQ7FPsjf3n3fdyfFJd/L0pDt+etLd+/yL7t7nX3YP790/KxUOYftsv+sgvTapVLfG6tTYWQZ6uZEzGnpOJriWcGcxdQJOp2XcJ5m2k6Mnz/cmpfP78uuQ3/DqEOwHZPdPSMSTE0rrd91eTzbudwcHB2f7n09kNyHFz0q4I0OV53fVPctQf362P/vZ130gxIvPIunBOaFb/kOWHkaDQF9m/eSg2382CQw5OM1Af96XcJ+UcT9WAMnxcXfz9ZvdzTdudNdfu9FdO7rWHV076rcyIFBlcrzQ2J6Q7wNOBgj085z4S3ZxApJsWotA5/tFPiGjEUsGEgSCQBAIAkEgCASB0SMQAn30IsoAg0AQCAJBYEkIULqdZJ1d+YwpC71FoO9K9rn0rZWFHgJ9V57G3GcQCAJTEQiBvnwFWTWB3hPD/f8vFl4Q7BMCnSz0yf7EfXn2k+fd4wcPu0f3H3ZPHj4+JXspSP68e37QTY4Nqx7UIvxb2ec9OheIDnhRHv+UCN87zUAnO7ybENf7pxnok0z4FwQ6ziAE0GepH+z12exnxDpfPZvUn4dA53hBGk5KsJPh3pfh78nzCYnun56gn6TJv7QXu5jzEOjLf87TwwSBPkjn2X53cNLT533QSB9UQgb6ngj04776wvHT4+7o1tHkuHl0VoGBZwBF7wl0s2PLJ9B352U1+hoEgkAQCAJBIAgEgbEhEAJ9bBLJeIJAEAgCQWAVCFy7erXj2KUP+6CzH/oYPpVA36Xsc+HfykIPgT4G7cwYgkAQWDsCIdCXL4JlEuiTUuuUb7fPOfJ8QsL2FcT78sen+2U/mxDpx0+PMSr3AAAgAElEQVSOu+MnT7uTp8f9v5/z957N7brnbPWySZyS7YNeIGlsAz5w8qBKvEB5UqYdIvw02OA5BPop4UezVsL95NlJT5aLQD/LUO9LwlNaf++MQH+pDHw/DhHok73oRaD35KKNsyf3T+v592Pbt2+TJr78hzw9vECAIJ2TvW7vZEJ+Q6D3RodngooW+8/78u19BYzj4+7q9avdletXuitHV84qOPAcTKKAJnp8VkWiz0CfUsL9lTPQN8nYRemCQBAIAkEgCASBILBdCIRA3y555m6CQBAIAkFgPgR2LftcqIwlC70S6NcPD7urJHbs2Ofx8XH3+OnTs7sOgb5jCpDbDQJBoI1ACPTla8ZyCfQJeT4p0H7+M8lePiVqIZ86ePHTc0/JprPsZQjYnoQ9bYe1AsemcEov39ZLYJzdQotMnodgbmEAITipj98T5meZ/8bLQ69Trh0SHWJbBHmP6Wm/PYF+unl7zxeeZpnrBibys/N1jt+hnTNpgy9Doi//6U4P5xBAV0+6rjs+1VmMjh9sj84zwTYSJyfd/tX9bu/qXrd35eXKGZPH44UOn+1QHgI9ShcEgkAQCAJBIAgEga1EIAT6Voo1NxUEgkAQCAJTENjF7HPBcfzsWXfv0aO164cT6LuYfS4B1Cz0EOhrV80MIAgEgTEgEAJ9+VIQP2sc6Bk1dMZ11mG0SF3qr5ePSKZpHPAZAXvGYzWIVQ3OBynSa1MIdGHTGu9UgObQgRkY0PxLVdVFolOq/bRcu0qv7/XZtS8+E7FOLhja7khE/Wlt/vMxDWdys0aMpJ/jDnNKEFgMAn1ZDAvGkZE7TSrvVb3fQoJtCZ71Wxpw9ME6Lz8Z5/6tplpbMrxchuP00oHAl9MaG43eNs3YLUZkaSUIBIEgEASCQBAIAmNAIAT6GKSQMQSBIBAEgsAqEXjjxo1Vdje6vsaQhe4E+q5mn0sxfC/0EOije1wyoCAQBNaBQAj01aA+xN9enK45X6N4ngRqlXDnbpt9OssvSAbZ/dVgtpG9FHAnCeoUxFeowyTL9uUPGej2l4EAgJ6kd9l4I/MowUYCmkFvJAKtaCEzPv2WA6fVMchOn2yJMM+dvrx1wUtXXNjInrel84wg5wSBIBAEgkAQCAJBIAgsB4EQ6MvBNa0GgSAQBILAOBHY39vrKN++y59HT592HOv8OIG+6/I4fv68e3BaFSAE+jq1Mn0HgSAwGgRCoI9GFBlIEAgCQSAIBIEgEASCQBAIAkEgCASBnUQgBPpOij03HQSCQBDYWQR2uXy7hD6GMu4i0A8ODrqbh4c7q4+68S8fPeq3gw2BvvOqEACCQBAAgRDo0YMgEASCQBAIAkEgCASBIBAEgkAQCAJBYJ0IhEBfJ/rpOwgEgSAQBFaNANnOZKHv+mfdZdxFoB9dvdodXbmy6+LoVMY9BPrOq0IACAJBIAR6dCAIBIEgEASCQBAIAkEgCASBIBAEgkAQWDcCIdDXLYH0HwSCQBAIAqtCIOXbXyD94MmT7snx8aqgP9ePCPRdL98uYJ6enHQPnzxJBvraNDIdB4EgMCoEkoE+KnFkMEEgCASBIBAEgkAQCAJBIAgEgSAQBHYOgRDoOyfy3HAQCAJBYGcRSPn2F6Jfdxl3CPTb1671Rz4TBCjj/tn9+0uFY+/f/+3fPl9qD2k8CASBILAABEKgLwDENBEEgkAQCAJBIAgEgSAQBIJAEAgCQSAIXBqBEOiXhi4XBoEgEASCwIYhcOvate7K/v6GjXp5w11nGXcI9Du3bqV8u4n3/pMn3e++/HJ5Au+6LgT6UuFN40EgCCwKgRDoi0Iy7QSBIBAEgkAQCAJBIAgEgSAQBIJAEAgCl0EgBPplUMs1QSAIBIEgsIkIZP/zl6V27/Hj7vjkZC2ihEC/e/t2d/XgYC39j7FT9kH/5Isvljq0EOhLhTeNB4EgsCgEQqAvCsm0EwSCQBAIAkEgCASBIBAEgkAQCAJBIAhcBoEQ6JdBLdcEgSAQBILAJiLwxo0bmzjspY15nfugQ6C/8/rr3ZW9vaXd36Y1zD7oH37++VKHHQJ9qfCm8SAQBBaFQAj0RSGZdoJAEAgCQSAIBIEgEASCQBAIAkEgCASByyAQAv0yqOWaIBAEgkAQ2DQE9vf2OjLQ83mBwLoJ9K++8UaXgvov5BECPU9nEAgCQeAUgRDoUYUgEASCQBAIAkEgCASBIBAEgkAQCAJBYJ0IhEBfJ/rpOwgEgSAQBFaFQAj080g/evq041jHhwz0r73xxjq6Hm2fx8+fdx98+ulSx5cM9KXCm8aDQBBYFAIh0BeFZNoJAkEgCASBIBAEgkAQCAJBIAgEgSAQBC6DQAj0y6CWa4JAEAgCQWDTEICwvXV0tGnDXup4nxwfd2Shr+NzeOVK99XXX19H16PtMwT6aEWTgQWBILBqBEKgrxrx9BcEgkAQCAJBIAgEgSAQBIJAEAgCQSAIOAIh0KMPQSAIBIEgsAsIQNjeODzchVud+x6Pnz3r7j16NPf5izwxBHobzfd/97tFwnyurWSgLxXeNB4EgsCiEAiBvigk004QCAJBIAgEgSAQBIJAEAgCQSAIBIEgcBkEQqBfBrVcEwSCQBAIApuGwLWrVzuOfF4gsE4C/drhYffO7dsRR0EgBHpUIggEgSDQdV0I9KhBEAgCQSAIBIEgEASCQBAIAkEgCASBILBOBEKgrxP99B0EgkAQCAKrQiAE+nmkQ6CvSvvm7ycE+vxY5cwgEAS2GIEQ6Fss3NxaEAgCQSAIBIEgEASCQBAIAkEgCASBDUAgBPoGCClDDAJBIAgEgVdGIAR6CPRXVqIVNBACfQUgp4sgEATGj0AI9PHLKCMMAkEgCASBIBAEgkAQCAJBIAgEgSCwzQiEQN9m6ebegkAQCAJBQAiEQA+BvglPQwj0TZBSxhgEgsDSEQiBvnSI00EQCAJBIAgEgSAQBIJAEAgCQSAIBIEgMAWBEOhRjyAQBIJAENgFBEKgh0DfBD0Pgb4JUsoYg0AQWDoCIdCXDnE6CAJBIAgEgSAQBIJAEAgCQSAIBIEgEARCoEcHgkAQCAJBYMcRCIEeAn0THoEQ6JsgpYwxCASBpSMQAn3pEKeDIBAEgkAQCAJBIAgEgSAQBIJAEAgCQSAEenQgCASBIBAEdhyBEOgh0DfhEQiBvglSyhiDQBBYOgIh0JcOcToIAkEgCASBIBAEgkAQCAJBIAgEgSAQBEKgRweCQBAIAkFgxxEIgR4CfRMegRDomyCljDEIBIGlI1AJ9OfPn8/s88MPP+zee++97v333+/Yp4zPlStXum9961vdt7/97e7u3bvd3t7e2TGzwZwQBIJAEAgCQSAIBIEgEASCQBAIAkEgCOwcAvJB8PPk5KQ/fv7zn3d/93d/1/393/999/Wvf737sz/7s/64fv16d3R01B0eHvY46Vr8D/4Z+vurgvv//Yf/8KpN5PogEASCQBDYcQRCoJ9XgONnz7p7jx6tRTOuHR5279y+vZa+x9xpCPQxSydjCwJBYGUIiEAfIs7r33kx/eijj84IdL7ngED/5je/2R9vv/12t7+/3x/1RXZlN5aOgkAQCAJBIAgEgSAQBIJAEAgCQSAIBIHRIyC/AgH6/P6zn/2sJ9A5nEC/du1axyECveVvUFvctAL7FwVACPRFIZl2gkAQCAK7i0AI9POyD4E+vuchBPr4ZJIRBYEgsAYEKoHOy6ZeMv0lVn+DFK8EOsOGQOfF9hvf+EZ3586d7uDgoD9CoK9BqOkyCASBIBAEgkAQCAJBIAgEgSAQBILABiAgv4NnokOg/6f/9J96Av1rX/vaSxno0wh0b2sZVfFCoG+AQmWIQSAIBIGRIxACPQT6yFW0H14I9E2QUsYYBILA0hHwEu6ebc7LJv9WBDgDUUY5BPovfvGLPgtdn6tXrzYz0Jd+A+kgCASBIBAEgkAQCAJBIAgEgSAQBIJAENhIBKrfgZuoGej/8l/+y45D5Dn+h6Gy7dWvscig/hDoG6liGXQQCAJBYFQIhEA/L45koI9KRfvBhEAfn0wyoiAQBNaAQN0D3YegF1ntc66y7OyBzp5kkOiK6qaEmu+BTjuLfFFdAzTpMggEgSAQBIJAEAgCQSAIBIEgEASCQBBYEgLuc3DiW3ug/+f//J/7Knf/6l/9q55AZ/9zyHOO6rvg360t6BbplwiBviRFSLNBIAgEgR1CIAT6eWGHQB/fAxACfXwyyYiCQBBYAwJ/81d/1f2bH/6w77kVwa0XWn0Pif7BBx+cEej6OwT6t7/97e473/lOd/fu3WZ7a7i9dBkEgkAQCAJBIAgEgSAQBIJAEAgCQSAIjBCBaQQ6Jdwh0L/5zW/2BDoHBDrbx3HIF+Gkec0+b/k5XgWGEOivgl6uDQJBIAgEARAIgX5eD0Kgj+/ZCIE+PplkREEgCKwBgX/7wx92//ov/uKsPPsQie4vniLQiQrXnum8wL777rs9gf7OO+8k+3wNskyXQSAIBIEgEASCQBAIAkEgCASBIBAENgkB37dchDq+Bu2BDoH+53/+5z2BTuA+2edOoE+710Vmn9NPCPRN0qyMNQgEgSAwTgRCoIdAH6dmvjyqEOibIKWMMQgEgaUj8G/+4i+6/+fP/7w7ODjoSXSOWZ9f//rXfQY6h/ZIF4H+3e9+NwT6LADzfRAIAkEgCASBIBAEgkAQCAJBIAgEgSDwUvD9yclJx8Ee6P/xP/7H7u/+7u/6DHQR6Crhjv/ByXFtLbdsOEOgLxvhtB8EgkAQ2H4EQqCfl3Ey0Men9yHQxyeTjCgIBIE1IPBv//Ivu//3NAMd8pwXz7pvmA+L78lAZ/9zDgh0Dl5gyT6vGeiLjvheA0TpMggEgSAQBIJAEAgCQSAIBIEgEASCQBBYIgL4FY6Pj/tDe6D//d//fZNA1x7olURneK190Bc17BDoi0Iy7QSBIBAEdheBEOjnZR8CfXzPQwj08ckkIwoCQWANCPw79kD/y788i94Wga4yahqSIrr5+eGHH3bvvfdef4hAJ4OdPdA5KOHOJ+T5GgSaLoNAEAgCQSAIBIEgEASCQBAIAkEgCGwIAvI94Ft4+vRpf0Cg/5f/8l+6//pf/+tLBPq1a9f6Eu4i0N1fwe9eDt59GIuCIgT6opBMO0EgCASB3UUgBPp52YdAH9/zEAJ9fDLJiIJAEFgDAn/z13/dsQ+6f1SW3SO39fJJljoE+vvvv98T6LzcUmKND6XVOO7cudOT5yHQ1yDQdBkEgkAQCAJBIAgEgSAQBIJAEAgCQWBDEBDpjV9BBDr+hh/96Ef9QZA++59zQKBTxp290FsfJ9D5XlX2FgVFCPRFIZl2gkAQCAK7i0AI9POyD4E+vuchBPr4ZJIRBYEgsAYEpmWg1+GIEKeEu/ZAv3//fsfx5MmT7u7du/3x+uuvnxHoIdHXINR0GQSCQBAIAkEgCASBIBAEgkAQCAJBYIMQgPxWMP9HH33U/eQnP+mPd99992wP9Bs3bnQcEOl8Wv4Gr6a36MD+EOgbpFAZahAIAkFgpAiEQA+BPlLVfGlYIdA3QUoZYxAIAktHgOzzf/0Xf9G/eNbo7NZe6PztV7/6VffTn/60Pz799NP++PLLL7vXXnutu337dv9Cq7ZCoC9dhOkgCASBIBAEgkAQCAJBIAgEgSAQBILARiLg1e7kl/jss896vwPH9773vZ5A58DfcPPmzf4QgT5Eoi/DFxECfSNVLIMOAkEgCIwKgRDoIdBHpZADgwmBvglSyhiDQBBYOgKVQFeHIs/1Mutkuu+B7gT69evXe/KckmqLjvReOhDpIAgEgSAQBIJAEAgCQSAIBIEgEASCQBBYCwIE4R8cHHRXrlzp7t27133yySf9QQn3H/zgB933v//9njjH54DvQZ8hojwE+lrEmE6DQBAIAkFgBgIh0M8DlBLu43tsQqCPTyYZURAIAmtAQCXc6ZoXzLpnmCLAfWiQ5h9//HH3m9/8pvviiy/67PMHDx70ZdQ4rl69uoY7SZdBIAgEgSAQBIJAEAgCQSAIBIEgEASCwKYgoLLtlG7H9wB5zvHo0aPu888/74+vfe1r3R/90R91f/iHf9jvfY6/gcN9FyLLh34uCo9koC8KybQTBIJAENhdBEKgn5d9CPTxPQ8h0Mcnk4woCASBNSDwN3/91x1Z6Mow58VVB8MhAryWYycaHOKc4+HDh/3BHui8zHLwwqu9y1pl4Ndwm+kyCASBIBAEgkAQCAJBIAgEgSAQBIJAEBgRAvgLjo+P+4PfRY7z7/v37/eB+m+//Xb39a9/vfvGN77xUqU7fA4nJyf9dV4Bb+j3Rdx2CPRFoJg2gkAQCAK7jUAI9BDom/AEhEDfBClljEEgCCwdgb/5q7/q/s0pgS6yW5HcdA55XvdGf/z48UvE+dOnT/sXXpVb43xvY+k3kQ6CQBAIAkEgCASBIBAEgkAQCAJBIAgEgY1CQBnoEOF85FPg32Sh43tg3/O33nqrP7wsO+cocF+kuf8UEIss5R4CfaPUK4MNAkEgCIwSgRDo58WSDPTxqWoI9PHJJCMKAkFgDQiohHuL8K4voRoeL6ockOZ6aVXJtex9vgYhpssgEASCQBAIAkEgCASBIBAEgkAQCAIbhkD1Q2gLOfwLykynyp22i5tGoNfKeYskzgVrCPQNU7AMNwgEgSAwQgRCoIdAH6FanhtSCPRNkFLGGASCwNIR+Hc//GH3r//yL/t+lIFeo7b14lnLsde/+8vvMl5Wlw5GOggCQSAIBIEgEASCQBAIAkEgCASBIBAEVoZA9R3wb2Wme3n2ur+5l3AXec5PPsvyR4RAX5lapKMgEASCwNYiEAL9vGiTgT4+dQ+BPj6ZZERBIAisAQFloNeu68upl1ZTWXe9nHKtk+d1D7I13Fa6DAJBIAgEgSAQBIJAEAgCQSAIBIEgEAQ2FAHfYk4+B2WoO8nOd0OV8BZNpIdA31BlyrCDQBAIAiNCIAT6eWGEQB+Rgp4OJQT6+GSSEQWBILAGBP7mr/+6+7c//GHfs2eg16F4CTWI8ytXrvSHf0Sit6LE13Br6TIIBIEgEASCQBAIAkEgCASBIBAEgkAQ2BAEWlXt+Ju2jsMXwT7pCub3Knki1eXbqEkBi4AgBPoiUEwbQSAIBIHdRiAE+nn5h0Af3zMRAn18MsmIgkAQWAMCTqBP617l0Xhx1UsrL67+ab3s+kuszl10FLjarS/PenGupek9kr2Vac91dYy1fH3rnDWIL10WBGZtMzAktyHdrfrt/65bGCxLryPkxSHQ0o8qe5drtR2LG8n0lobGVK9q2aXYpleXEvOdy96rrbTmm3nmjNacon7qfp2tuWzIFnm7Q/bv1RFJC9Pmgss+c7PkPAt1v36ararZezVDb8iO1DXbq4531v1s8vfTAlCrzbjIWmERmM8r3yH8Y1deTTMrfgoyvqzd0LvNND2aRx9f5a6mvUe9Sru5djkIzPN+XPVR61Dpayuzm++G1jGveictu0NfOlrV8GatkS9ie2eNPwT6LITyfRAIAkEgCMxCIAT6eYRCoM/SmtV/HwJ99ZinxyAQBEaIwLwEul6keXHVS/Q8pIIcPdNewHWO4JnnBdcdUN5HdQCI+FepN0h/vfDzne+VVh1CLSKtjrE11mU7rkaoRqMZkmQrPWiRSy0nUN0/Dz2p16rtWjZQ+jdUNnA04Oz4QKoN07MvZxzfyyEHVE6i+t+rvao251Vh9nGqbY3V23Z7VW3OrGybaj9fdczbdD3YHB8f91lOfLAFVFtp2YMWEaLzqv7U62lfmVT0oUPyr3pV56M6p7o+DF07S04hymYh9GK7mvoMTbP/reetYn2R9Y+vearcazCGzpWd0/xVs/Z8PJVs4dx5yJTZ6G3nGUNrx2qvh+z0NFSqPZi1Pq59uNyG5qqh+aLqluvorCDTWePcTk04f1eteVr2oDWv1xZa7xP1+Wxd49fNksWs9lqy0nrY76WeN6vfXdGBdd/nkO1urX1b6xS99yt43u9HayXO0Vqp5RuYhcGQDk6zZ5pzZ+lZ6xmaNZ55vg+BPg9KOScIBIEgEASmIRAC/Tw6IdDH98yEQB+fTDKiIBAE1oDAvAT6ZYbmL+3+Al5frudxPlZHpDvy+F1kBW3JKcXvEBS84POCDQkiAl3khUiLIQcxbbsDszoQpxHonDvrxf4yuOaaYQTkEBL2ThJMC/5wJ5D0xPVUzsKqxyEVNkcbZQ8UOCNSXLZAtkPBE/q7B9/w+6sSX7MQ83Hyu0pUOkFXnfLSQ3coDhF6l3GWzxrzNn2Pfjx9+rR78uRJf1uHh4fd1atXz8qEak7QnOPkk9v7FoHu+kMf2B0O2ufA9rRsis87botqAJjPVUPjmiaren3mr/NoOXHkc/yQM7/1vPnz6z1cJAjLx+FyE8lRddHtma+FpM/1pxNjHhRSAw+36dm/7L3MWgfU76veDPXr19U1TeuaOjfJ3njwRGtdOk1361yj+bBFoDtRFdsxkZBkiAz83xfNnhWe9X2pJc9aQWWaXbno+5f0rpUJ3JJ59OCyVmVx1w29v2hO4Gfrvae1dVsNLtZaiTZYw7BeqtXpZt3Jpq47QqDPkmy+DwJBIAgEgVkIhEA/j1AI9Flas/rvQ6CvHvP0GASCwAgRWCaB7s4id6zNylyvjiLB5uSDnLtyHrUIdL6blYE+5DjU36sD08fijisfcyWzWg6uEarCVgypysv1ZEhe0hPpqByb7vir7XqQhuu560fViSHdiX6sRvVchu6w894909wJqkpGtpzCTl5I74ZIbydfW+W71bd0Ixnoq9ERPcutDHTZCQ/EcT3gdycuWvZG7XtbytxSoETVI79znwOrPWkRta633ncl2ryPlu6uDv1x9uQkU8Wq2vx5bIPrxpDcWjbK5enftwiIOn9Jp7ElIktaOlHH01oLDa2bxim95Y+q6kddn2oEdT1SRzakO75+lg0Y0o/WM98iVKtd8TEO2Yc6Dw49C1nTvCzZoXWpryNb7xoKVqj2ovWMVlm03kOGnoSqX7UtD0yt80799xBZHyJ9+XZomnyrPiAPzQki0JkXajB5XatWclxB6rSv4C21UedGvY8rCMvXPAow2aS5JQT6+nQ6PQeBIBAEtgWBEOjnJRkCfXzaHQJ9fDLJiIJAEFgDAqsi0OuL9Dy3Wp3C1cHnL9otAt0JDT/XnZ1DjucWIV6dny1nYs2AdmdSHEjzSP3Vz5FMXRa1BDe9uB5clCCtshThqbLPTnhWMrQ6iIYcjq+ORFqoCEjmnnkjJ55n1lSSQrokPZITsWVL3LndKv2ust389NLd1UkuHZ2lHy2yI7bm1XS/Ek7I0bOxqtzUm1cz0DmSY9WVlqO4ZVcqUSZSZYhI83YriepjcYe6616dq6NLk7miVVHASa9W6XTXQp+XJKN5Kt+0yLJaft3XRlXztQ6SborkgCyp19W+XBd8zmzpy6s9cdtxtfREZNCQTtT1pePZet6c4ORczUfVNrSymlt6N+2Z1vykMbXsScuuVF3ZDoku7i6GghIkT7cxetfwahKtd5IhstHnmovcQWutoXkPvXA91NiY51prbc1P3n/mkotIY7Hntmy7KuC0CHTZsJYdaM1rLf2WHmvNQn9krHMw/6jyjtuzVgDzYpFYXGsh0BeHZVoKAkEgCOwqAiHQz0s+BPr4noYQ6OOTSUYUBILAGhBYNoEup6uTz/M4Udwx7S/was+ddXLU1Aj2Fpx1HPXFvTqk3PmocdR23ek0zREwz32vQQW2skvkJsKAG/Qy2JXIcv1qVUeYBpDrqTtAnTit2TtOngw5QLdSKCO5KdcNHHrKxhQp7o5ff/6Veex7Vbt9q7ogp2GtVlDJe2X9yD5Ux3PsxjgUR5lW6Iz2+qwkpDK60AXplc9Pbnuc7JLtcFtU5x4nL2rmVotkrWSIk22uq653jnRs0ws0nBj157ri2CKg1IrmAfTIA3EqCepEmZMY885TrWzj2rcHd2h8Pg6/jxbxMo4ncnyjkJ7UQDqtK6otb8l+mr13++FrTemGE66+Vh6SbUXQ9ZzfPQCgVQWltR4fn1TGMaIWwVhtg9t89EDPaX0edZ7/vaVbVT6zkGitQSqBrnPq9leyO66DrXvOemaWFBb3fcW/Yt/KQOeceQIifD3ic1ZdZ/j7Dv2xNQ6HyHN+tt6dNkFPQqAvTlfTUhAIAkFgVxEIgX5e8iHQx/c0hEAfn0wyoiAQBNaAwCoI9CEnzixHoV6q53Xku7OgvtxXx5Qc2O4AF/zenzsU+d7JMDkZnJxtZSBOc6qvQeQ70WVLbpUcn+a8doeQA+Y6685ylSR03Wk5lTyT2UmMTXAWbbri+LPuv7cyXqr+VLl65qiI9eoMl71w4kHOSbU/lG1TSavL6Eec1xfT2CFns/6OnGXfWxnonFftPyQ6sps1z7QCr3zeFDkhOyOSotqwOocNzb1OxA3pVuatF/rj8qvrg4qxk1CugR6AgfzQDQVgtMgIJ8Jpx9udZg+c/OA8zXutDHpvVzZJf6vz17zrsIs9ddt1tq8J+N3XhhXr1p3Psyb2Z5ffq15ITjWQQv1Jl6ueurxrMOqQTm+X9JZ3N9VOS271GZMt8e9r4EJ9l6nPq88BrTVAvcuheU/6M22OaSFW1zTeftXX5SGeln0Nq3mgVi5xGXvQr88Frn81GNjfibUmbq053CZpHmxVy3Bdvsyad9VSD4G+asTTXxAIAkFg+xAIgX5epiHQx6fnIdDHJ5OMKAgEgTUgsCoC3V+qZzlRnLDQ70OlMCvRpBd/OX2cKPcXd98D1J1Wchy600AlLd0J4VkZykbkGs9A9L+vQbQ73aU7GeXkmUWgt5zR7jx0Qkl6p5KE6AiZFJ516gLg/JrBqvN3WlArvHm3De74k9PObZQ/3/xdZJfrgJOesg38lL1wJ7h/X2/Znehui2bZvlnQVfRMfCgAACAASURBVN3V+ZvgmJx1b8v4ftqz7vZEchU5prHoGZdT2rMHqy1wneN315maRcr3Iu9rFYR5cBgizKRr0Yd5UJx9zpD+6ErPvvPytVUXWqTavASmkyb83qq84vrq7U4j3qV3TrLMRmT3zmjZgLp2lV2ftQ6uNkP6Vde8PidVElxy0/zj+iG988CIli2IfXg1PXa5ueylF74uddkOzdd1HePntXRhaPQ+Fp8LaMP1mO9qIEhrTvL78XHUNU0CcV5Nn+a9GhnqfRTMa9URyd+fb/1eg2+QrQcQup4ObWczTe+qLZNO1He0ee91XeeFQF8X8uk3CASBILA9CIRAPy/LEOjj0+8Q6OOTSUYUBILAGhBYNYHecv5VR6E7XNw51Hq5dieQyG9vrzqjPYNvFqFanZFyOPr4aM+dS06qDREoaxDzznQ5zSno8hMg7sjx4AnP1PBsLLUh3RAp7nrg2cmc3wriuKjTaWcEuMQbdVm7E9eJL9cL7Q/JuSK8nEh12+TXyT64rlQHYbWDfk11LrYImHlIjUrotca7RLg3rmkRE0N2Ykiufv6sTHLXiWnEimRezxHp5jZF46qkRdXJIfm3SJsWBhsn0AUPeOh5qnNOnSN8rmDv16EtACrmQ3LROIbIshrYM4uwctLE5zrNgTWAUFtdLBjerWiuEtStgIOqR63n1nWqNT8NBVSorTpP1b/Ljgzp6rzPf2zHbLWt87n+Xed1f9+QTW8967PsuuvG0JpnaL1S5zKefQVf+Jq4zks1CGOWTRmaq2ajmTPmRQAZyXZzTSvgrz7/Ve/0fSXQXU8U8KdzZBNcxnW9y3dDAajzrG3nxWDZ54VAXzbCaT8IBIEgsP0IhEA/L+MQ6OPT+xDo45NJRhQEgsAaEFgmge4v0kMv5q1MBZ3rcMwiB2rmtxMQnoXjDoPWi3p1XLqjwJ2jcipNcwTNclyvQdxb32WLBHM5D8lcpZfRFc8ir9nEAOilB90J5DrupIMyzeU0chJsk5xF26A87pDWs11JT8lEBDrnKQNdmelOguGYdP1x/ag2gH+7jalEyJD9ced1lcOQDg0RftG5tibLdji5VOeilr1vERa1B+lYtR2yE/q760slwercJV1StlglZHwMQ0SXzml9H5LjBYKuG5KDEwZ1rePYOXnZkrevMareVLlI1q2McCfgKsGleavK1G3BUAa6bBvntvZO34Z5YZH3MGR3W0Tq0DMruUsmXnlC1/izWwMfZBumEZ263vWm/m0e3axzqtupReK6yW3Veb2SjD6H+DPu69nWHNGyF3U+mhUAU21M1R2fk6SPTqxXW6cxca4ChjhHQYiZV1ajydXetILy6vp02vqzyp5rq/1SljrtePBQ1XfNnb4uUnvTbM5qkJu/lxDo82OVM4NAEAgCQaCNQAj087iEQB/f0xICfXwyyYiCQBBYAwLLItCnOWWc0G4RSH5t/b7lMOJ8ldKmbQhLDl7S5fzluqESdi2noTuT5QhokWc4hdy5Po3EWIN4d67LIRJgCAjplxx9ItDRH77zPY3VhmdcuLNHQRzKSpeT8ejoqOMQCepjqWTdzglsBDcsBzOyl2wZluTI7wqq4G9PnjzpD3Tk8PCwP/g3OiT98SAMJ6mqg7I6MAVHJWEqOVadjC1SPAT6xZRLxEWdu5wgUhaXO6dnydBJMOmXB12gU9P2VK9kaYv0dId1SxdAYohEd510xNyhfTEkt+9sMHIiSthUQtvXKy0SvbV+GZJXnSe0zmgFY7TWSRpzzSIdOtfJOpd9JdArgbt90r78HQ3N575G9OfNSdGW7RchhQw417cS0fkt0qrOOdIZybVFwrfswxDZ2SKEvc8hm3h5ZLfjStcDn8MdZ58vfD2rOUKyq+vJ1ppBusHaVHMPOnSZj8YuezCtipJsz+PHj/u1EfendXAI9Mugv7hrhtYudR3gpDe64/OP2xG3Wwo65Vx/3/Y1lPRQuql1t787zzMnLg6Ry7cUAv3y2OXKIBAEgkAQmCAQAv28JoRAH9/TEQJ9fDLJiIJAEFgDAssk0P0FnBdivURXAr06+9yRN83Z4s4oJz+8dLr+LmeVO52qs9MdUC4KJ6/cee1kijKA1M8s4n8Not6JLt05xA1LxtIjdwI6Ee4kqjt+ZpFq3oY7hHQd/Q45vVtEyE4IaU03WR2E0okqYz27LkMRHb6PveQqMrTaBrddVS/dTrRsXCUz3Aa5XgvKlsNxiBBZE/yj77bKyOcs2RHpwTRns27U9aoSq569LAeyk07q2wkU2ZqWjaPPVvBW656m6Upr7t0UZ/YyFczXLuqnrh/0TPvPOqY6D1XyoMrbz9dzX+1SlY/bCs13dWzV9vmarK5hahtur6IbEwlLbmA1jRRv2fU63/iaRW3XtbQILLcTdf3qJHn9riW3obV21aeq30PzTHTjvEXSs6T3hWrz+bfPGzpf57lMfX7ydYDPNVzfqiDh88KQ3H30bpckb+l5KzBUeuuEqp/vgYrLtNtpe4JAnb9c7/Q8e+BGa73i7bRsQF1r+HrE7U9rTqv9bYrtCIGeJywIBIEgEAReFYEQ6OcRDIH+qlq1+OtDoC8e07QYBILABiKwLAK9RVz7S7w7hBy2lqNv6GW6RrC3nFGV6HBHUxXXkBO05SCUA8GdWCEfxvEAuJ7JUalgBxGgZAurpKSqCFQntRxG/pPfvQ1VO/BKBH7+kJ4PEbHjQHA7R1Htjxx8biOGyCInnGR33CHsbbQc0m6rRH5cJuPGbYzra3VobqcEl3tXLTvf0pkahCWdqcRX3X902t7Rrj9OkmhOcp1xR3fVoTpXikCpdtDPq3Nki6xbLvKb0bpwqfjLDgzdha+FPBCnZnLynVc8QV+YV4ZkVYky799JzzqP+TpJ/XkVBOl3q43oRlvKIgqRtQKrhOM0my277UQnv3sQ6JDetTI8vWpKS398jet3MosMba3dp5Fcm0KArdryVJJy2jtLXXf6HO86Idm0ZOj2X3MIejE0h1Q8ROgPbePgNqheW9fhbu+09l41/rvan9afqmSh9yG38bIdHkzlOlXnIV83eEBIK5BPutxaJ+sdWudUcn/MMguBPmbpZGxBIAgEgc1AIAT6eTmFQB+f7oZAH59MMqIgEATWgMA6CXQnCqqTV84iJ6h5SZejUiXbKQ/I75RRVkll7TmNk8Cj3eXQ8RLbEKm+Tx/94ty5fv16f3h2qfpUqWYRJ3KY+k8nS6Y5mdYg8p3oUqW2KSGJ3NxhKGJLMuZndWQCEucha+mYkw0q1642rl27dpYBil48evSoU9+uy3JcuWNKzsRpBNtOCG3JN9kiOpG7bIDsgPRFskI+KtU+lG2FrDncNohQVbaVby0h+ascPNe5DdT3te9K8lbSdskQbn3z7uBtEcuyI9IZ5Ce9AhzsAIfK5PKdZKm5RDJ3MqsGb4kck87QjrYJaG05ILLM5z7ZkyEiv0XsuQ5ukiN7lYo5RKD7+kLzhmTGv5EN88WNGzf6+caJL61VRHS4bDQP0Yb/3beQEDkGDrJj/NRaR3rIedgylVP2/rxEtMbWWoe5zQlROtG8IQLdcXQdFW4eSIeuMIcomEHrAmSFzNSPgv+03tTzzRgePHjQPXz4sB+PBwi6bGWPXEdbzz3XaF3ta+m6npVOxl7MtkKVQK8Z5UMtOBHu7yFah9IutoW5R9sFyf57AI+eZ/QMPWGdWuUmWyK9Y4xqo66j1b/0SzqH3vh6lutkl3yumo1YzrgsAmCu+UdrDuTuMtIcwt88eMvfm5189/lE4/L1BXMbB+3RF/rF9y076PNXJeo3ZV4JgX5Z7cx1QSAI7BICh6dbx+zv7XX9sb8/+bm3N1nbPnvW/+zXGM+fn/3N/73NeK2aQL9a5bG3dxasjUyQgdb2Z7LRVman8lm2PHaJQJc8+vX36TNxsL/fQ1zlgWwkn+fwIqfPzrLlQfsh0FeBcvoIAkFg9Agsg0D3zIPe+O/vn03MIhvkpBnKlJKjh+894/f+/fvdvXv3ui+//LLjdzkMb9261el47bXXOg4cSp4dphd9HEe69ve//33HQZtyKt+8ebO7e/du98477/R/k6ORcz777LPu888/P3NM4ECir9u3b58djIPr3GkwK0tt9IqyYQNEZujIF198caYvyI+P9qd+8803Ox1yALqjGOcP8ubgWv7N4WTE66+/3nGgAyIm0LMPP/yw++ijj3o9ky7jMJKDk/PfeOON/lp3bm8YzBs1XLdLchByAzzPHOiKkxiyW9gD9OStt97qn2vJywmzTz75pONAV+Qo5nsRoMj57bff7u2KyFXG8Nvf/rY/uE5OapFc6JP6pn+RKJ6xIwFcxOHoJNxFrtsoYb/CYEVW8Bxr/kIXkKtIB+YMzQWcI1kjYw6eby/xLxuAPdCcoyAbHM1OZMo+4Yi+c+dOr3f0/bvf/a7XFRGpXONEu+Yh5h8R+XxfyVDuRX+rARk+7+r3V4ByKy917Jx80joFeWre0PyD3FkjfPWrX+0P1iYeHKE2tS6iLQXlMPdgn9Ab1huSC/OH5i8F+HC9ztUaSXOQzuE6dIrD7WBdK0n/aza0CPToxwv1rgEwnn3eesZ0JetXrUWRM78jdwVv8SxjT7AD/E1rUekOMpUdoS1sBAe/6xzmLNkD5hOtk9EnzkVXtVc1+iV5o6PMW+gLtkiEqq/ZtZ7nZ9Yxw+ZOOuA/PRBhKNBCzxhylz3QO5DWpArUZG2BriAvvct4dSUnvz/99NOztYfrp9Y86ItshAKJ+Q690rra379E3qMnsksKTBUq6t8DyrZyghjJTaEXmgs0D6Ez2AwR3Xq+mZvcnks3WQ/7+zYy13yidyUFEyJX5ravfe1rvf795je/6dfEnO+yl53Qezp9o2/oi69xRwLj1GGEQN8EKWWMQSAIrBoBCPMr+/vdlYODM0LwsmOAIDw+OemekAyzIvL2smO97HWrINAhaQ8PDjoRs5cd68kpadv71E/J3Mu2Ne26bSfQkQeyuHpw8ErwIYNeJqfPxzKfkRDorySqXBwEgsC2IDAGAr06l4StnLtMCiIvcfyIrHJHMc4enMk4GnmJ/8pXvnJGTsqJpGwJHIe0g+Pwgw8+6MlOiAkREDih3n333e673/1u72wUaUK/v/rVr/oDR5Icl/RFnxDucmJxXc38qxn326JDY7wPZCNyErnhzPn444/7gAo5j+TsQX7KtMLpLL3DcYSsf/nLX/aOZpxQHLQhZzLylszlnMbp9L//9//u/s//+T/9GCR3HERyXuNk+uY3v9kfNZhkjHhuw5hapCF/wwZwoB886xw4BaUH2BXJCvmJiJJTEHn/4z/+Y/fTn/601xfZBdqWYxl5/9Ef/VH3h3/4h/31Ih5+/vOfdz/72c+6999//4xEdR3FntH3N77xjV5v3cl5WZk4WbeI9i47jrFep2w5VQUQEYVeiPxGX5D1r3/967PnGycw8wYHNsWrmCg4AjtCYA1zjpOrmps86AK9+/a3v9195zvf6XUKPUFfFMQDfsrmwx4x/3CgM5rL+HvrUzMhpQexRZfTSuQmIoF5gzkD/cCmsM5gvcE88U//6T/tD0gm5gsOZZQiE2UHsnaQrjF/yUZhaySrr3/962e2QW0hP7dn9MvB+LBdnPcHf/AH3be+9a3+ULCGyBDaHtL/oeobl0NsO6/y4AIP2Boi0RVogYxYz/Jv1pYiGbEBWosyb4hE9SoCEJoKskDvONAdZXgyb0BSYRMUxIV9wnYx73A+bXBgW3Qd5zNvcTAO2kCH0DHZD2Wt8m/PVt9O6V7+rmoQUw1cc3vs7z961pG7AmJEfjOXiNDE9jBPcPB8a50pQpJ2vJIFtom55Be/+MXZWsSDIJC11jzIXoQ8fcu+SGeZxxRAzHsYdokDG+cBRh6sk8C9y+vSvFdiEyQr5hC987JO4dmGPEdXeL6xBzUABhnRht6dFJxDO3ynajfKNMdm/bN/9s/6g3mGNTEH5yu4jPlGuqQgdX4qCJnrNukTAn2TpJWxBoEgsEwEIMshaBdBmg+Nc1vJ9GUQ6AQwiKRVVvMy5A95+/jp04VnQm8jgY48IMxfNYhhmhyRx9OTkwkHseCAkxDoy3iC0mYQCAIbh8AyCHQ5YeU0lFPeHYruqK8ZXXIaufNIUfC8xItA5zo5GtUGL+eQTRw4c+SQ5nuV2XSHtIgLL/NNG3ICiQhnIsLBiUOcA4eXiFE5HnQdfeN0ksNIY3QH0sYpyoYMWHqAY1HktzL3PHsPWSgTD1mJcMLZrDZwZEOAoy+ega7ACM7jfJEXcgKhG5Dn//f//t/+OjmrOFeEKo5sBVy4k3FDYN7YYUq2sgU4nkWE4igUocR5IitwDsumqLqEV5igjZ/85Ce9sxCHpZfIFIkKqSkyAv1R5QyIVAXweIl3ERP0DYnKgZ4pM3GaLXGypjqqa7BSbNILVfZ5SPjzrew3dkT2X/ITma35QBUpZFuQOw5rfSBBRKgqCAtint/1bwVXYDe+973v9YFcnCOHNH0po1QVLdAz+uRAZ2Rr0EWRM5pzlYHupX19rta8G7vUNnM1EMcD/dAbZCU94ScBE/xkPQJ5/k/+yT/p5wQFcnn2smSE7VEAGOsOEZzKCuc8VTGRzJE7ssWeYIfQV5+rNE4PMpQeYc/UN3etdRG/K0iD76fZlo2dFBY8cLexTpz6ulZdKkhCVVBU7UZyQ7Y8/xw845q3VN2COUMkKmsNBUwoS5R+tPalTcgqAieYT5j3IFDfe++9l6qfaJsB9EkVMFTVQlnFvpaX/noVn9a9LhjmjWquBlD4vCx77/a4ks1D1U/0LoR9UIAeaxWtSdEPycoJdAInFJClYFARm9gE5K3AUP6u+RD9xJaxVmK8sgkqEY5eoqsEfbDG9dLcEpjuPST6clWYeUj6obmE92d0wgN5RaC3gueUxe5zELrmpeG1duH6f/7P/3l/oH8//vGP+4MACwXXaD3M3Kfsd376VlibpB8h0Jerw2k9CASB8SMAYQ4BDGG7yg8Z6Y+ePl04SbjKe1BfiyTQIcuPrl595czmi+KwaCJ9mwj0w6tXu6PTsvkXxfWy54tIf3paue6y7fh1IdAXgWLaCAJBYOMRWBaB3sq4mJdAry/QvKCLdFAZWxwCOPeInMcxLYc1TgNlYuAAUjYNfau0Mo5DnEcckJhkItOGIu1pQ45DHAFyVvJ3OTp54VdGjhxKOC2VLcS41LeXBd94hRn5DcgJiZwgNTlw9iBPDpGXyEpZXDgMkRcHDms5qbVPpPYUlVMYfcRZzeFVBrwsLtnIEF6MR9l+OK1EgHop1TibV6dUcmRDfMrxRyYeB+SDZMizq4xAHMjYCGV2ibSUnUIHRG5iQ6Rr2kZChISc2jgglc0jPWI8KmmJ01l2Dh2VPcPeKOtHwTstgtzJ0KHvOScE6ct650Smf6O/44yGbIJ8UHljnL++H7oqpSA3ZfAhVxEJnKsKBR7EIeILQk3kPPpCxQJIdGwQzmjsGW1LT+UI51wRINIRbRWgfhiD5jLdn5PBlRj20t2re0LH3ZOTXR5E52XxkbGIUeyBsnzRFckTebkdUXa3SvkzP6lSAbJ3ErvKjn8rSAv5irBn3lOJd8at0s+QF14+V5npdQ90xsKnBinGdkzXUSdC/cwWMaSy7cog11YiHrylNaUqkGi9IMJLFZK037Ced5GatIlOcLDeJYCDQA5lIaOfdQskdFU6ip5iU9CDupatAQI+tgRnvawnem78rzUQgX97wK3wRKckV5VRR2eYj8gkZ25S9i/zjlc/kc1yAp2qA7z/EEChwCtkjh7ovUZltd2eadsSfjIH8Y6FjUGHOBgT40C/WDPJbnEfHkSQalzLn+d4/lWdwgPPwV6BU6xpOZCjzyv6HZ2RHRFpLn3Q+ljBXeioE+gEELNmwS6JLGfekY5pvcJPL+tf9X/5SF2+hxDol8cuVwaBILDZCEDU3jg6WjlxXlHbBiJ9UQT69cPDlRPnVR4Qtw+fPHnlwIZtIND7svlXrrzyNgavYimQx5MFVQgIgf4qksi1QSAIbA0CyyLQ3WEix+E0Al1OxxYx5GXkvNQljkWyLiAoVTIbR5Kc1NrDHMKB9rW/MU4nkRH/4l/8i+5P/uRPepJKJBhtKDtMTm5e8mlDjk2cRiqX+7/+1//q+yfri/FwkMGuNkRkbI3SjPRG3FGInvzP//k/u3/4h3/onTOSC05IkZeeZUdGFo5HHEnaZ1TZfrSLI1Clu3EcKbND2V/ohTJ2OBfHJI5NflfZXhxH+qgtL7E5Uli3cljYFDJjILpU5pJ/K9gBB7QILPRHFQOQoZzTslUi0AmaILCHDDCef65RxQEREFzDOerT7Z7vke7lVbFN6CdOSAV9iMioZZX1DFQiw52jssMh0F9Wbc/WVaCLylljKwiyUFAOTmdlh/te1QrGoC2IKuyO9i9Wm5VAoQ9VIoBwFdGJ7tAHB3+TQ5p5RQE/ynhX9rGcz068yPHNd8oE88AKDxzQ71yvagwp3T2RmAggkdzI2DMs9TzxvQIpmCewCxzYDmVnIkNVnFBQA21JVtglleOmH21RwzX6cI4IV9YjEGHIV3MT42GNhO1g7NrKhL9rXePkmcaBnkp/qq46YRoSrD01+vNU17O+FuZqlT9GX1yeIqUgsX07IQ9mkE6K4EJPlE3Md9qjGpuE7eDAbrDe5eDv6CXEJ3OPDgVdoKNus2pgluyC/u5zz1CA11YuJi5xU04m1wx0rzLjTUt3XGeodMT7B7bij//4j/uD5116QFvSRxHozGWega5S2shfdgS9kwzRRa2FFOAFic+6hHct1s3/7b/9t+6///f/3p/HOxVEKpnNWucydq11ZCczr1xCcS5wiZPfqhxAsDf6piA7BYaiA5KPAqdaa0jpIOsUrXX0DkS7rHd432HtIpvD+5R0jPlGwVu+vnCbuUmBeyHQL6CQOTUIBIGtQeDG4WFPDI7pQzb6pu6T/qoEOkTtdXs/HINcKCNOaffLlhHfZAJ9DMR51YFFEOkh0MfwZGUMQSAIrB2BZRLo9ebkKPIMJmVuTSPQcdqoLCkv63Iyax9pnAC+57SIDZyFinLnJV5OSZw8IrBwAPHCjxNI2YUqc8cLvhw/OCP4twgsHE04nHBs48TiYIy0AwnHmLQvYEjS1ag5eqUsHWSIYxESHbnJqcc52ndUDmYckiJOlYnhRIGyguTwgYjAeYQOoVci2tEHyDJ0WqQJ33v2shybciJBgLXIitUgtru9YFOkByrTL6cwjmEcgMiYLD3k66W59TvoKTNM5SqxLSK7VKaZtlRxgJ8qBa4yqNIvkaI4N9EfMsTQZxHyymiH/PK9i12KsqNqs2YB1ozBZAm+QK9VQtcJdEgK2XrsvDLttIc19kSVTZijmFc4Rzahlt/XfMj1zD0c6ISc2+gZgRjMcwR3aI5DZsoY1d7G/FSFA/RN5CznqvwuvysjsNq3mjWr7NaQpOdtZK1UIFJBWIGtqhIwV4hIQD4KiICc1NrEM+50HcQ4QTToEx8CNphHWEtIdrSNvWGuY97ioF0R6F5OWUEanM/1IrbQTa1jNP5KfjpBWgm9lGF+WT+cDOUbx9LJc+mQgjF8fYrsVYEEW6+AUA/A82x2Pd+0JfKJ31VhhXWpAkaZY77//e93P/jBD3oSlaBR9ExbPqCj2B2tXVWdAH3xQA+tWXy+8YCszCvttZWeXb0DCcf6dw9O8MAFzkfeWueyvv0f/+N/9HMH5DmBERDo2kbGSWon0rEr2mbIS2lL7v6TCgda7xLoIZkzN+ldh7U2BwStKq8QYKx2GE8C91a73pZtQVewKdgB7D+2Rs8nawvWl9gF18FpsuI7Va9A7zSXYEO09RntY3O0jZWCyVuVLljXar3hPzdhbgmBvlqdTm9BIAisFwHKtd86OlrvIKb0Dll7j3XKgvd+XvYNX5ZApwoAWefL3FP7Ve/9wePHl9offVMJdKoyjFkej4+P+4z0y3xCoF8GtVwTBILA1iGwDgKdF3t31jqx3spcgeiCvMDhh/NIpdGVsUlUu4gNyDAn0FWqDicQ3+GYVBl2iCzIMrLCcFArC5D+5LSCXFWZZYgJZelAkuF8pm+RZxCqOI1wRiibA6IdR3k+y0cAmSkbCzlDOOHUA38cxhw4ZVRelyx1ZK3MYxx/yK86ijVyOZ3QE5zOyjBXYIXICDmPyFYlaEMlvFW6EKei9ISfyQRevm7UHpC79oWUPuBYJNuPA5mpLClOYzkAee5ldxSwgY2Q/cGx6PtS6zrsgLJwIFpli+SohPjABuHQxL5pT3XahjjDpvi+yZ696vc2lP1YMx+rA3/1Ehhnj7L7jM4JbmXtUdEC0oJ5A3sCYSHMIaxEcvO7yplWAl2EqRzc2CxltkOgiwwVscn1CgiifeYy2QwRXNgUVcBA11QlQdVPnIThWp9znSD1eVnkzjgltb5ROV4eiCDnPyOTTiBPBXJ5SX7tKY2tcKJAwRjYJ3SCtQUyURUK5jLJTmsi1h3YDQ5shAKCsBEiX1k3YZsgwhib5jjsCvYFXXPd9zmp3mP0Ylj3nEDn91Y2sVcwcJ1ROXfWpwrwRIZkdVLNAv3xLF6vNiF7JVmhRyrtznpF1ZWYY7QWgvyC4CJYy+chBeJArMqmYF9UTUVBr0P3mqCb+fTDg5T82dPzxd98i6CKK9//6Ec/6jO/WYuqsgCktm/H4DomOSN3iHfmM80Vvj817zUK/GR+wnZwoH9a3yjgj/lJ+gWBrix2rZWwLVzjpGxsyGrmL9kLtyna6gHdUsA3c4dsiOYvXzN4oDttom/MTchd26BhKxSMwVpagWO8Z0n2zF96H8IWQbjzs65nN4E8B6cQ6KvR4/QSBILA+hEYO3nuCN2DtD05WT9oc47gMgQ6e85D1m7CB9KWbPSLfDaNQCeY4drIgxmEP/LgPfGigSYh0C+iwTk3FaSiHAAAIABJREFUCASBrUVgVQR6jW6Xg5YX85rF4plcAI8zWWQW58rRIwcNTmMv4V4z0HHeQGiIMIMwxVkJuUm2Bs5pXuK1dyjOBjk5cUKqtCaORe0Zpz1oRaDj7MbpKRJVe6hzHv3ns3wE0DGVUxaBjl6A/5/+6Z92f/Znf9aTEcifQyVt0S8RFMi3lb0jYgPHEA5pVSvwTFCVw0W39T39yIkuoh1nEU4n6ZL6S6n/5euInIROoCMjnnlk7BmiyJBS/NgOOY1xBstxLAc3Osd5HDiQW5mcOBYVNMH5Kr0sJyU6IhKMjB6RZzg76U/OSQh57JAcjl7SmXvzMuSe2eoOyTiyZ+uZMFKFAWWJi3Qg6Ap7AhklIgk9gVznIEgCAp3KF+gMspAdkFwU7IOMlSGK3dKchNxFkCsjGcc1c5JnldMetkNkF3OOMtNxWHs26BD5W53lLQf2KpzaPo5pUvL7GMp2rYTwPO1xzjz32cLRg/+kPxDo2kqEZxe9wcaIkGQtoz5lT5AtpAMEBIE5jEdlvEVEcY3sE8SWMv+wM8pAF/kKAYv+ekl4VbDwEr6yjRqPcK0E+jz4zH7CtvMM2QJh5jbYbYoCLER0goa2bmBuUnlkZAh5zoH+aF0qe6KtPISmtp/BpmidQ3vYFXQKm6Iyy6xXmbPQC9kTxqgxo2usadAplXXn3yrxXwl0XRcC/bxuy17oXUdBxDUIwq8cItA9uAUCnfLpBEE4ge7kvHTFn1vkrjlH23ogV+kouqaAPnRDwcW0pTlJgV7ohCqvYO+0h7q2uWLdo3egee37dlqH1d+V8FYGOnJknSI7QbAF6w3mD33cTmkuQO5e+QB5Mz+xTtXcRCY76w1kzRpX7+y8P6tigs/J2CLWvMxBrGnRuRpQtnrELtZjCPSL4ZWzg0AQ2EwELkPwrvtOKenOsQmfi+K7SeS58Ie0fXoB0naTCHTkcX1DghkkD0q6P7rgXvUh0DfBmmSMQSAILB2BVRDoTp7LSeul2mrWpBPofMfLP04+lVNWGXU5cHDU4KQm0wsHjkgwXtB1Lg5FHIk4EXmh1/7HEKc4AJSBDolOf3IOam9KruElX9mglUDHGYVzQhnqEOiMKwT60lX4JceP9ocUgQ4BgVMGogsSHSchste+jhCenEumHgeOJHc4yuEDaVWJd2WL4iBE7iI3uV7lwdEfOaFog35pB90QEeull1eH1m72JFvE84wt0IEOoDuQCxzIRAQVcpNjkOdaNgAbJoJV8ka+snEQpLI1ECGyGTgTVV5X+gWhpXLd2Cw5t0Wgo2MECsnRqJK6lyHQNT7p5W5qwvS7rgQ6zmP0QQQ6cwYEOuWQde40At33+xQBwvmQZuiMynWjL5R+hzBDz7TlAzooHUOvNGfKJtGWSHP0RAFc2KRWpqrfvROkLZ1wgnoWeeoOcvUx6xqddxFS3NcUvpbw/itZ0xqH9+njnTbmilfrOhFlzBGqhMI8pOAIf5ZrcAvXImuu46A/ruNwebImQichWyEiWMOgA/SprQDQI+wZ+itCQ9vRYDs0B7GW8qBG1wPHdF5Z7qJNmaZLTjZXfVF2p9YGyF57TvP8a05C9iK6FTTj+9WjN9gJbAF2hDY4mG9UCcUDwDQH0p/kTRva0xg7o7U46xVtJaJtBDSP6HmQbjjBu4t6UO/ZbZXbDie5qz2u2Eo+yMOfTWWgQ2hqD3SyiiUL1xO346x7VKlCQRyMTXMMeqZ3GXSC81kjMY+JIFclHnRDW85gdwi4wL5pmytloEcXVo+A5iHWCbzrcGAfFGiMrjCvKAMdHfG1D79Lb7Ajuo4ADLLP0TvmGNYsvEtrrQFBr8pO2BG1iW3R39EjbYfk2x4NBcStHr3ZPYZAn41RzggCQWCzEbjFtnGna49Nu5NN2Rf9IgT60dWr3dHI9p+fVy8gbR/OSdpuCoG+ieS55EUG+sPHj+fORA+BPq+m57wgEAS2GoFlE+jVedRysg1lTcrpCKGtjBxe4mv5UcgCShFy4DBU2VJIJ+3Pxou/Z+TgKKJdXvoh3EWgk5XjDkWu0ws/5JWySPXCX0u4KwvQS7gnA301jxDOIjl4cA6qrLYIdEh0HDw4qjkIeEDenEu2KPsVk5FRnZnooTuglD1MG3JA4VzW1gL0oYwLr66AcxHHE2SZl1x259FqkNrNXtwWITtt5YBc5FjUvtVkWWlfamWgo0fYGpU9ljMbNGXDvDwvOkMbEF3og/YDZRza61iSEIEOid4i0GsJd2WNedUCJ2n4fSgDfTelf7G7dieyMq+QJXMMJDqZxATkiEBH7k6gq4Q7GejMCaoy4QSkKh94hRWuw07RLnOSzq9ObdkVlfFm3lOwGPOUiFF0Tvuei5Th2ko613naSZpKiA2RqEPk9bykayXFW450P8ezeKXrldx2AqCOwwlP/90zyVtao+dMbdeMW5cV2eCah5AP8wVzBcSBqpf4mki4oxMq/a5Su1yr6hPoE2siSHHmMdkkvseWYdM4R8EY2oIAHVYJd1VC0ZYzXvb5Yk9Lznb9qfIEHZ8XPHv8zInx7NlZpSNkj/zQHRHorGkhwbWu0DPt9h89EQnP9QrKoQ30gANSU9saeVUddIG2aEPEO4SpqjWxRlEm/NB6VjZJOrxJRNgyNbjOy05uyw631pyy19PwZC5SCXfmGg7siz4i0JGtk++a0/ip9iE6IUTRG955IMGxU4xf21ihS1rH+BZaTqB7CXcFDWYbq2VqWLttn6d4jlWBDRKbQBsOL+Gu57VFoNMD71YK0GHeQVeYT6h8wHqF92h/73G91dyCXVIgF/qodyav7DZr/l09ksM9hkAfkzQyliAQBBaNwCaT58JiE0j0eQl09ju/enCwaDGvtD1IW/ZFn1U+fBMI9KtXrnTIbtM/9x89mikP7jEE+qZLOuMPAkFgIQiskkDXgCuJLueiSB+VpazR8zj2VH4OAgoym8h5SC0v4a6sKzL4RKBzvvaYxMGskoQqP0c7OKQhVCHWcPjI6YPjAOcS41ImqrLLcRBpv2LGpywdxiZHE2OYl0RYiFB3tBEnJsmYgbhAL3Aeqmwp0CiQQs5mdEp7X6Mz+njGBU5tZXDQTw3igCTz/U6VKeY/0Q+VukRvpCvKxID8yGe5CMg5iC2QHkiu/E2ZnpRWxh5Q9cLJb98DXdk6Xuab3+UspH05lmlD2TZcJ5unUpqMC33gwF6gu5TI5HuCOjgI1oG8YGzSP2UgCrVWNQ85MpeL7Ha17oSYgiNw/IrUxOGLTYHYkqNapfwhIJCbMrPQGckLlKSDyuqDqJJzm+sI5IHsgtiUU5sx8B16JHnyHfrJuLAt2mYAYlaBXvyu7Heu0714uWW/V43PpdkiBPW9k+ata6ruDZ0/rT2fO52k8/WEV61ptTUv6e+knwcv+H3MItBlD5AXJKi2Y+C51jYNrB9kDzzISv1jO6hCgQ1A5swvyNSffQX+oDsK3INkpU/+BiayZ/TBmgc94e8iUZVlio56wE1LTvVvIUhfaPys4A8nUUWaKvNc+sK6UxnAkiHrTQWE8iz7sy95iQjH/mBLOGiH9Q1zGjqhwA1IUa1t3aZ45qgCMGhD+6ijr9oaSRnoWq/rfjx4JbrR1g1/hqZhVG2Py92DMRTQxZyjIAmtIZCzrw88cEMBfLzXaBz8DiFKW+iO9rPmOlV2YhzSFc9A17qWOU02ju8VJARRGp1Y7RrJ5ylsiwJjeN9B1uhA3QNd839LVtgSrVm0XuHf0jvWqFp/6ic2RvYBXcS2qLIT6xLtia7tAniXn2e9ehFdkl2ato65rGRCoF8WuVwXBILA2BHYBvJcGI+9nPs8BDpk7fUtIGuRydOTk35P9Gkk+tgJ9E3OPK+2Z95M9BDoY7faGV8QCAIrQWCZBHp1zA855Vukj8gpruHFXeUGcQSoLDIEAy/eOI9V8hinHwQEB9+JQOdFXlH3kA5y+HgGuggznNc4GiE2cTS7c5GSyhyQWTiIeOGHJOPA6SknI31rr3ZlCYVEX75KS5e8BC5/EwmJHog4FXGBXDwDQk4knEw6F6e0iFb0Qhme6AHOZf6mjzs46U/OKggM6Qr9kcXKodLvqVSwfP2QbHEiKqsKxyKyRdaQVBw4fCVvroFg0rYMCp6Rg1IyxsnM73ruaR8CDNsEyaHrfA9Z7XuLjuDM5MBmqewzuqTMP64X+eH7aTtqTsZNy+SRbY5NelnnhohDcGV+UFltZKGS+8IcGWr/aXDVViKcK/LCiTTOVbltlfTnOmwCAT3om2SI/mj+4hwR8oyJLHTakd6JQGde5Hcv0esloH3/5VnEtpzaPqc7YeYET/1dCE9bD+gcJ44q2cQ5TqBX/XZd9mtd1+t9+nd+fYvAcgx87qgZ6HyndQIyls3HphCgxYFsZU+UtYds9FxjO7RGwa6oLDK2QXJjHcQ8h91Spic6IBKV8SoznTFpCxvaELElm0T7TjA4IexPSMXLq3CsxnqPs5dZdrfqvgfGiMiuW4ogR+y91gnISJniWh/TLrqGbUBnFBjKvKKy7axlWadw8DfNIdI7iDRf88iGQaLKXqAnmp8Yg1d/8ACd1jM7TomtdlTTgpRagSmt50rPp4LumG/YuoqDykbMNwRbICeeb9akyEpyVsYvf+Na6Y3sF+0qOxj90b732AvaQBd0DfOVCHRsD6S7MtcVWKZ1FP3JrtWAv9VKYbd6cwIdW8J7L2sF5hM9v06g63xQalUjoQ29I2Nv9F6j4GPWQ9Jl2ud7bTcj+bOmRlc50Cu9+yjoQgR6XVu45Hzen7V+rfOYyPxFaUII9EUhmXaCQBAYEwLzELpjGu88YxkziT4L703c83yWTNgTHRJ96DNmAn1/b6+7ee3arFvcqO/nIdFDoG+USDPYIBAEloXAsgj0lgNbDmjdi15+awZWdUjjrFF2joh0nHwqp4wDB8cPzgGciCKccFSLaGA8yuDjXGWN8+KOEwFnkEfo07YyKLQPLU4lZQvinFLpbRwTHDiycWDhQIIgxXHEsUkl6ZalZ6tqVw4TyAX26IO8xImjPYFxBIq0RK44cCAdlA1IFricPTialAkmveMnekHgBaS8iAja0cedR3J28tPLF+JskqNRDm0cSvksDwF3pimjCkegnntsjBzPPLMq8c4zrAxQyAhkzXlOYmjfWOQspyB2Sxno9K1sT8/Gkl3jeuyV7Aa6y7WMQwFBOLRV8lIETHUguuNxKEsnJMewjlWCWHMWWKInyIWDZ1ZBVu40FsmNnHjGyQbkPCer5bxWgAZ2Qc5rbICIeWyS5g6IC+YXSC3GorlFWciQbyLMmJsU3OX2jD5Uulfj4ecs8tyD2cDDn6NKqLrOtQjtaY5xv9ad+fq7rgW/VgZ9XVdorPr70JrEZTzP8+TjaD2HmmN4ppk/POMOO+LbvDAviWhANnq+kbcID3RKf3ciSjaM6zV/oT8iYr3qBWOWjUJPdL5+egBYS74VQxERIdAnyMwi0KvFkS4qExh5O4HO7wQ8YGeoIsB6AzuiKhOup6qsxFwinaE9BWsgY60xWOtozSMSVYSaAsE0J9GG7ARtMDfRJn8TsS5CX0Gibg+WN5Nvdsv1+ar21ytB+HOn65AXawvsAutbqtXw7qMgUd5pFFCDPZB9QW7a5kMBF9gEPcvYC1WpQPZ6B0Ln1Dfzj6okoBP0w0/0DnJVW5ewZvEKKvThFZo2W4KbMXpVtkCuvLcoOAJ90JzHWoP3X55rzbnISoHnvkUEcxlBEpDffLQtjdYrBEx4YJDsEjZOOs04pCvYImwahwK9WOP63F+fDZ9vp809NRAPLHTtIuesEOib8SxklEEgCMyPwJWDg+7W0dH8F2zQmV88fDhXqepV39I0Ah2ylmoA2/iZRqKPmUC/QYWn/f2tEwnyeDIlqCEE+taJPDcUBILAZRBYJoE+jaipznU5IFtkMw4jZYtCYGt/SF7AIbJwCKocN+1AWuAU4MVc2cBy4ODEoQ1KtXOoJDIOA73wg6MyjEWUMS4IDGXnqPwcjkllm3GdyjCrJKrK0Q+RWZeRWa5pIyCCCOcujkERVDj19PHscEiDSoIhL5GoOJ6kJ+iM9k5H37TPo67nGpXFRdYiX9ENOYTktKQdnE1esluEWGS7PAREHiJX2Rt+QoziOEbGIgyQoYhO7Iwc0iIckanbDq6F9MBGyFFMP9IZzhUJ7wS6skXRF+kPtka2iL7lGPdsYtnPFuHnCLYydEKgT9cx5O571OvZJChHwRbMSQrIEgGB3EV0IksR2shQW3+481ayR2/UB9cpK5jrnbhQMI8IZPrT3KPADQV3yD7Rt8YnOyRnsuZa/X2as1qIDZHtVR9beunZ46350NtonevkuzvS9Zzys0XS1DG37qH1PDnRJcIBzHS9j8f/hiywA+gLhIG2huFaEdaqaMFPz9TTnER/CtrChqBvHHxERogU5SeBEsie+9cahfnGAwiViYodUXaptpnR9iHTggzo2wnSrGle2JGqm9KXlqXx51DPL2sUVQhQlSV+YhcgRCGvkZuILQ+601yBvolApz1VOUC2sksiPdE7VTCgX43fqycwdtkwrpPOoH+ege4VLvi77j36MbxO1bM0ZIsqdl5un7WtyvNL3rwTaY2C3BWog55oLkNOzAfMMU6Eax5Adtrahv71DsT5Wjfzvda22Bb0Ed3SOof7UsCHbwuhPhZJXi5vpbgdLfu2Zcwlqk6hihPcpbZ6IeBOOodc9dxr+zG+w04wl3Fwjta/0jvehSRnBR8zFzEP6aN3IPSIihgKbBaR7mueISn4XO12t657dT+tdcOiJBwCfVFIpp0gEATGgABk7WvXr49hKEsZA1m29+bc73kpAxhodIhARx7se76NZK2gGJLHWAn0bSXPJY9pJHoI9FVahfQVBILAaBFYFoHecoC3yBx3JPGi645xgaa9qJWlo7K3fr7KSPJS79kXytTAeYQjkYO/qQy8srJ4sRfRgJOJqHoOzle2DQ4EZfzh9NbfRbjijJbTUvtV6h7iTFz+I4A+qKygZ+lAZii7i1HImSwSA0eOnII4l+Q4pD2VG+R7ER20IRLDM/lUJpXv5KzCUSRSRxkb9I8zWhnJQ/tZLx+x3eoB2WJD0A13/kKKEiiBs8+JKp5hnn/tUY+TDx1QsI7ICP7O9TgWaUM6CLoqq428pVdelcL3MRaZgu2kT/qXkxFdwRneso8XlWII9OmIabsP5MFHjmL0R8SF5MZPPb+cp2caR7B0ie81R/C7ZCiSlTZVtUDZodrrWnOMyqeiY3KA044yClVNQ3OciFE5wDXP+k/Nx+pD5JfQwY5NK7lbdXFoflef2n/dAw6GiMchp3dLd0UMM37JYoiocaLb52Z+HyL9PeCgtuvkvdY8PP+abzzgj75FTPBcq4KN9ITvtYWESC50g7kHAoS2uFfNJ+ga58s2IGvGoMAxn7NoW3OWExfSF/TNsZkmy4rbRe3PNp+vNem0e1RmqAL9VBFHmb2sTVk3IHtkrTUlMlKgDfaEeYefWsOKQIdU5XrfhkjPBcQqhDxrW/SEc5m7nJTS7/SnYB7siYI0+F7Pp55lfopk9fXRPHq0zfrQurehIKRpzxU2X/vRM28oyEJ2hr8puAI5kVHMegN7o0AvdEcVCLhOgciSoew0cuQ8ldWmDdlY9Ao948BueXY79gW7Rb/YJfRP72V5/1m9lrN+0bzB3MHalJ9OoCsohrUstkbrYr3XeACeB5Cz3tAaVWsWZC9dwiaR8U71Fa5T0JD64KeyztGV+g406xkRmpp/PbCrZX/mscuXkVAI9MuglmuCQBAYKwKQ55C22/xZJzE7hOsQgQ55fvXgYJvF0VcEeMDWMs+fv3Sf65TTtcPD7h3bmlMDO7x6tTu6cmWr5cHN3R8IMgmBvvWizw0GgSAwDwKrItCnZR7Myt5RRiBOHDmPcDZ6JqkycpT5x4u/MvRw9PC7nNdyRuGQEiECqa5ylJynDA7aUwYHziM5OT0DUdHzcmgqG9mdjC0H/TzyyTnzIwDekpUcfiqnq5KonCNHI04iyATkJockclX5Y3r2PUWdaJLjBmelyrgrexBd1/7G6JiIKPpVlrEc4Fyj75OdM7+sL3OmAnFw+nowg5zQ6IDKIovsEsEkOfO9sq1ErCNLZX3SFu1zHvKUbqBjygoWicr3KpfLTxEp6BZ6yfluU3Sd3/tlHYPV4XgZPLftGtlr39Meh7Cyx5GLSAMnRpWByXkiu3jOFbyFnEWQe4a0iC/OE7HBdbJPXCebA2GhwDF3gKuks0h+ZRgqcMNLsA45pUV8tQh0ZZQh66ozrWCOoeAMOdArGV3HJMJNshgas/ftdrna0haBN61N6bTOGQoEVLvuwNc9Ih+RTKxXFChB2wrecgJUcxbXi1RHfgr2wd5o/sKGiQjnXM1VIiYYj+wZ1ykoh7ZFZsluqbS3dK61DpPcW3IKKXbeAnoQQl3zuc4omEQ2wteirDN9f2oF32AXZGuwJyKw1Ab2BMKMg/ZkAxSwxbXMKwrSwIZBojN3aaxOiKMXvne6so39GfXn0J8F6WgI9PYsOS9BKPx47mUPRGJjV7RliKpTaL7SPMScpMo7yhpGrgoq5X1GH67V/ITuyLZwvuur1imyLax3NGepLDe2hd+rHmi9Etux/NUTOqHAYAWMI3dkqY/Wt6pegryQpQLwFLTJ3xV4TluqesL1Wkv7uha99CBi2QZskd7VNX/xs65p/d8e3FPP05xb1x1atyzb/oRAX74ep4cgEARWg8CsfbhXM4rV9PLgyZPuyfHxajqbo5cW9ttcur1C0irlPjYCfRv3PR9SzZNnz/qghvoJgT7Hw5xTgkAQ2H4E1k2gT3MkuaNOL+A4BeQ00t+QkiLY+elOGzmFVV6XF3icUcqccMJVznfO8ZKoImN9z0j+JqeSCBYvq+nEhTuotl+j1nuHkon/VOaxyqnLeScHMw5CEadcJxKKO5GzkDbcWSO9klNZDkRlfOJs4lrPFhXJofL/Ir9W5exZr2TW37uIQjkQhbsc0+iAP9ciE5CpdMVJVJc58uagLRF6XO/6oexBbetA/yLb+akMM/qQ/aFfJ1SHHI3LdhSuX3rLH4FshhNB4OplsCVbPd/8FPYK0pJT2Uu8S/YKkuEa2RxVRFAAl3SGc2VzOEeEuxPdIjz4qevUl+bCIZJaiIokHiJJW8i3nNrTiOkWsejzO324DvuYnMTWeZrj+VnH72OblYnuffr4W/fiAQSaQyrRz79VwYDn2bM0GbsIUK8cIL3jWs0JyE66Vm2Dz1/K/hMe9OGkmlfD0PrG1yue+ecEusu8BgnwndqaVqFg+U/suHpwXXBdkc5WnVEmutagPhe47dC60nVZwXh8p7Ws7InmIJet+laAKTYKPcGmaIubGhSiUs6yZ75OcQK03pff77gkNN7RDD17wtarFrjcWmtSr7YlO8L1yE9zjL9Hud7KPilbHX3xdxn0UhUzPEjV5y7pq65z28/vslWxHcvVRw+68DWugtjo3dcKvo7xeUij9PcoBYI5we72gb5VRQN9kZ76O5CCBvnJR3ri8/mQzdGYXHd9Lnf7NGv98ypSCIH+Kujl2iAQBMaCwLaXbq84j62Ue4tAv7ml+2wP6Xwt5T42An1Xss8ln0dPn3ZPS5BJCPSxWOyMIwgEgbUisE4CvUaN+0uxfq/EUMtJ6U4ZrpPTmL87GaE2nUhzsl0v3dWRrwwOOY5FbOil369rtSGH4loFvWOdV2JDZKg7IuUsrI68oazDWRDWPqUfswigWe3m+8Uj4DZAeuAERSsLGVvi57jzelYQhNrDCSlddBKK3z0TtRKuFQF3SrfIzMUjtt0tivhUVZNZpcAdjctmXtKXiDKfSzzQwvtpzZeePS4yvZLGTs64Y3mREq0Euc/flwnukM2sQS+aS70UbEsWOk/P5Tz3WokezfeMX896zaBvtStd4pn3tUnLwV+xEZmu8c+SV22z6otIeF+7DK1RWnOm4+/fe9bhPNhu+zmuOx7YWdeGQwEdev7r+lZzhXRQ8vS5wyswtOayqhPqo6UHfCebxO8iRmnD78vXzVnfvrp2t9aObn+8ByexFYiDnDwQR3oguUk/JTfXV+kPf5NdRTf07NOG5ha3g95GS+/cDjop6iTqqyOXFuZFoK4DhmyO9E7vRdUm+Zymd+GWTak2Uf92mybboetlYzzI1W3NNPs5hMMy1z8h0OfVvpwXBILAmBHYpexzyQGCkGMMn4r/FSrXHR2NYWgrG0PNQh8Tgb5L2ecSOEEmD0tp/RDoK3sc0lEQCAJjRmBZBPqsl9ZZBJCTBcJPzmJ/oZdjxl+y3aEoJ6FnrPnLenUitvpoOR7qmGpGjjsn5CS4zMv/mHVnzGNzmVVdajl7nIRs6a7rjOSpn5K966UTG3I6tq7zNsaM5zaMzW2Oy6qSAdyrAi0gOZGlO5b1bLcwqXokJ3TVjUqsqE+dN40IcX3m92kk2zQ7ug0yXeQ9VCJB5Os04sjtvMtChJfG53KQvLxKht+Hy74lvyHbVsm2IdnXOa41l9X5q57Twn2arlV7OEtu1fnuWfe6T8+6Pnvhe/asf3aHbLM/n26Pq23w+614TSOghVsNwpqWCe/Pb2utMQ27FuaO7UXmuioT6bAHiOj+koF+XoPdxtfn3XVtXt2vtqO2Kf33OUZycZ1p6UO1If4secCo5j3X6yHi3fuZNifNuv9t/76lG25/fH3RCgCSfFibeCCR1pn8rNep/Wr/tO7w9ygnThUwJJvrATVDdrDqUg0glY7mfWh1mu66UeXWWk94QGj9Xv/WvOCBe625ynXb+26ties62McxZNOG/u42a57At8tIIwT6ZVDLNUEgCIwJgV3LPj97X3z+vKtZz+uSSyXQb127tvV70bewdnmMiUDftexzyaZmoYdAX5eFSL9BIAiMCoFlEujVoTbkyBtyyLWcv+7WeSl3AAAgAElEQVRUbGX+8cJds9dEgnk2jdqpL9/+Ui9HvDujpjmkvU05LLyNi2TDjUpJNmww7qDU7+7EkxwqWeF/r7pbMyNcZz2rp+UcdYcov4uYcKdmHM7LVzJ3IkoOjnt1/ul8P9ftT3VGV3miM55hXEl4rncb5gToLJKuotVyIlanvO7Dfy4f9c3pwbPknDBQWX/+psz0iuEQKeLzietRzdyq9kbyr0Ss6wzfefCH63K9l6rvdVw+d0mXXP8vqzvTiLxZmuHjGCIka/ut+5b99edT5I0wq3jo3BaR0CKh6KP2PXSexqPz/blvYdKySy3CzdcmVdeG5Ncac2tN1JrDMmedl1Zr7eFzRv3esa76onWCbwlSCXLZA5d9Xa+67Ov6VkE82DURYUMBQz72uo6pz08rKG3W874L39fn1p8h/67aH8fG1zFuO1o2we2Af+/rC5dd/Xudl6SLIu+lM9Oy2FsBTbEdq9V2ZKxnXTrjgRLzzDt+DutabR2hKghe6n9o3eM2zgMIa/WcofeoOg+5frfuQfdNX/TtlRkWIYEQ6ItAMW0EgSCwTgR2MftceI8lC91lcHT1and05co6VWJtfT89OekePnnS9z8WAn0Xs8+lADULPQT62h6NdBwEgsCYEFgWge4vukPkzjQHsl7AKwHt7TpR7hnmOkcElsomi0B357n6aTmopvVdX9zd2e/9074cFiHQV6P51dHreiInigIt5iUx3BGju3C5Sqdq39KTql/1+YhDcfm64U7Elr2oI2gRV0Nyq3ZExIbKstOfSnOrHznC5Uj0zONpxKNsio93yMa2SI+WTi4f/fH3UAkGRox90F6vYKzS1bPuphJlLYJLBNmQPIac0B7MI8ezb0NR506fq5wwrpmBTp7o3n3cdc6bhcE8tq/VhtvCoefAnyH1U/HytluBCC1yvEUmtQjJ1rPXCuir6wL9W+cqCEJzyaxn0+2M/z5EhDuR2bIFrXFU/IdsyDzyzzmTvX3r0ZprKu6aQ5xAbxFAQ8Soz1V1/eFzD+37fumVQJ+2NvG1lfrLendY64fI6pZ89LdqA6eRi9W+0EYN8NT1LbnWNU8dV517pI+aI/negzGkZ3UOmmXnYjcWg4Bk7Xa+EuitucxtR+udpkWgQ6QPzU9DlRQ0Lq9K0HpGWmhoHdxaI/hz4PZTurkYdLsuBPqikEw7QSAIrAOBXc0+d6y/ePiwgyhc58cJ9F3NPhf+ykIfC4G+q9nnkodnoYdAX6eVSN9BIAiMBoFlEui6SXfY+N9mEeitTBiu19/1kuyOf5ES7tjjdydO3XFU94/Ui75fLydQfcn3cXj2sq7V3/znaAS/5QOpZIrrYEtWrkvu3HPndMsR3soAdQKL392BWXXGHUuzyKItF9nSbw9ZiKx2An2IeHNSy52I0xzYVV/cxtV9RLXPo258KJvYgbkImeXOTLVR9XzpoG9YBxVf2X4FU0mGQw5mx7w6jVvzYEsuLblVm6RzWqSb2x9d1yJF3RZV8rzeX7VNF7VV1bHu9z2NoBvqpzrZWzZbf6sy1N99Xm49t5zXyqStRLnsBH+ve7dqPVJtxtCz6c/nkJ3xsfp6qmUbNLZq44S5E+8tXZEeuO5WXdqwR3wpw51ll4f0f5pd9rWs1rCO/ZC8W7bCn2eXva9V69rX1y5Dz6F0nnPrOnzac70UIWxAo26Lht4L6vNddafahYq7ZK05ayhQSOfpegWB+jPvgUd1/pJtUTAqtk86U2Vf7bXs6gaIbGOH6OuAOt+0bLjrUX1/rvbf9Vik9KyMdterabZLwRicU4NKXUfr3OR2T/eicaq/RetdCPSNfTwy8CAQBLqu2+XscynAvcePu+OTk7Xqg+RAQAME+i5/tBf6WAj029ev77I4upNnz7oHjx/3GIRA32lVyM0HgSAgBFZJoFfH3iwCXWQX1zn5JNLbCW05+KrToOXUc+krQ5Q2lSFKu3rx1n6DnMcYiLLn4CVf5Zn9Jd/3j/T2Lko4RENfDQHXA+ldi0SqxInOlaNGesDf3cEsx7Hrlztn5ATSdegIbakctMp5oyP5rAYB8G8R6DWLTqNpkWc+Utcdf76dlHLntXSLMch2uA2revqqBER1mrr9jT2aX+dazt5qX5wg0Pl1H/uWrWEUlXRw0qJFbOsa3YH6bjnAW7ZP13v2lxOtLWR8fvXvZ+mR37Pfl4+rlZ1WSaI6JnfgtwgkH5fP5Y5ZLRtbcZHtruPT+oOfkjE/ZVskz7qX8DRZVIJC5Cl/171Mw7rqqO7T5VZL+HofLR33dZCTcW7TZsl//qdss8+cRlC17myWfrfmGemn25pZc4bbKZHwmnOG7JoHiOgZka5UvWoFoLae582W7uJGL2z56UF8QzrisqjBLrIz3o7WrbpuyIZp/apxeGCY9Ez2oq5ntHb19YTPSf4sOJG5zEzgxUloe1ry9a7mEbf5/ix7MAR/l/74XOe6JBvilW8qcnUOll74Gtzf67me7x4/ftwfnK93aCfp61p7aL3kulft1qKkHAJ9UUimnSAQBNaBAGTtlf39dXQ9mj6fHB93D07Lhq9rUCLQd7l8u7CHsL1PUMOzZ/0e9ev4XDs87N65fbvfh/7mjgc0gP/9R4/6Kg0h0NehjekzCASB0SGwKgK9OoLdCdiKhveXf724i4R0x7+cR9VR33L4tl603QFYySw5EnwPXJWBF1Fe9wL0LLQaPR9n8+rU3x3HlYSqZFAlv5wIF/kiHZQDSjro5IacUJzb2vtaOo3uqA90ZIgkWx1au9GTZClb1Mq4cyQq+V1R8vb8XHd6V9vGv2UjXA+mkeWX1Y8hUm1ZzsRN16I6JzlO1XZXEqvaEK6V/R9yJDvR4MEalfxw3WjJ1MlXjdntltsl/179V93V33Vda97y+dzbHNKBFj5uU0XWatw40B/xwnZaPaaScu7AdyK8Yuq2vmZTtggs9d9aP+jehsgnl5tj3vq7zxuttdAQ0THtGavzmuuvr6ecLKl63NJ5n+v8vqbZrE23BRcd/5AML9oO50+z267frfPqnOXj0rPUsgfVbkj/hwh0zve5jH5mEcKXwWLbrqkEepVFa23qBHZL/rrG3zfc5tRnuq5hq9yqzvi//R2pNVbXX1+3OCHra99tk++Y7sdtvp5Pl1m1H/7eIxJb8zBzsd6DWbfeunWre+ONN7rXX3+9v2WXdZ0XpD81AMTJedpXnx4gf/369e7atWv9cXR01P+s66E6r08by6LlEwJ90YimvSAQBFaFQMq3T5CGGKSM+zo/ItBvHh11Bzse0IAcIM6fnJysnUDf9fLteiZUxj0E+jqtRPoOAkFgNAgsm0Cf5Rx2R3x1KreIBHf0TXtRdwdgzf7VdcrW8DblVJCjqF9cPXvWH3zkoHRHuzug9Hd3TrjDukVGjEYZtmwgkoXrVcVfcqoyruTqEDTenvSKNr0MofYXlXOxReTUDKAtE8VobsfJQTn+Kok0TV/8RkSkVfKgOrydBHSi0B2Pated2yoH7fveXtR+TCNj1P9ohLPmgbg8XTay30MEpWPcInBdZq5rPldovnH5u17p77Mgqtdrfq1znbfjdkvOa66rGdrTdK8+Qy3dlv3zudP7kA1+8uRJ9/nnn/cHTnXfU1fjllMdB7tnqcnJTx91L96KvWy8Y1Od/R7YUNcJwtbxky60MK3rgKoXbgMcq1nPcNXVVqCgr2OqPquvqhOtdZGvuS5qi2bp7iZ/31rnXtS+VjsiuczSE59v3I64/FzGrqOtOdBtWCsz2fWt2rC6Jt9kmS5j7PX9YNZaY0gnNDbPEvd97F0fa+UJzxoesmEtm1PPrWshX1t5wJPmJN17y/4sA+tdb1N4121Fql2X/dCzzr+//PLL7t69e/1Pji+++KK7f/9+9+DBg/74gz/4g+7b3/52981vfvOlMust++MBZ/StOfXhw4d9m/TDXP/ZZ5/1/1aFAwjz27dv92Q9B7/fvHmzn9fdbtV1RZ0Pl2mTQqDv+lOW+w8Cm4vAlYOD7tbR0ebewAJHvu590CHQbxwe7nz5don04dOn3cMnT9ZOoO96+XbJ4+nJSffoyZNkoC/Q5qSpIBAENhiBVRHoNftFDprqqKnOaBHX+rs7nKpT0J3fLQLds4I9C0JZwMoqF3nAi/qQc91F3spUpQ058zlXzvw4nVf3sLgjeMiJIv0bItC9jSEHYb0jyR75u+xdl6RrKgMs/VgdOumpOhLd8TYPOrV8rZejlK7oHNpzsnCaU0/6g72S/qAfi3AEut2ttnSee97mc2SvNVdxrz5PVBK7ZcurzZFOVV2Tc9ud15qH5rFFaq8lQ297SKd9PnWyBfKagzHUsqk+z7XmYSduvd+qt3Koy/YJYz0rONY//PDD7qOPPur4XdumyH7SHg711157rXeq42jnHMbLM8P4uSddVwmjWUROK2DusvO23yttXCQYxuXia53WfOPZgy394Rr93Yn8bX6eV3lvLquq7/PqTmutUe2HP/dq1wmqum1ES1dc/9W+j9/X5E6g+/rH79HPn/deVymbMfU19EzX9xthOmvO1zsNc5cCidzeoRs6R/bH1xI1OKO1Zq4ydXnX9bPendwe+dxX560xyWbbxlLXAa1gMA/AEPnN3z799NOe0Nahf+vn9773ve773/9+98d//Mf9vOvBah48oTFobkc3pae0/bvf/a4/fvOb3/QHRD1BcRye5a5sd34OrYU1v9GnP0+znqFXkXsI9FdBL9cGgSCwTgSy//kL9Mmw5VjXB1m8fuNGd3QaILaucYylX8q4//7hw7US6F997bWUbzeFoIz7L37726WqyN6//9u/fb7UHtJ4EAgCQWABCKyCQHfHujtWnMypDiNeeluZVO68qc7F6gSs57YcgO5UqNl3IjRmOb00DidYdI1nrrtjYQGiSxMNBNwB6PoxTW84b8hx6Drq3Xmgh673n5VM4jvXNXdueQWDCHU1CAh/Odv8GdZzPKRLTly0bIq+bzkwq2PPdUZ3Puu6FkItEmOI4PU+l+lcXI0kF9eLO2DVqshGl2l10NYR1HnIn323NX7eLAK0zi1Vb5zQ9rnTx+rj9L5FmlNGVZnfENe6dxzenvF948aN3sHtmd/+rEzTRd2Hk7n6G+Mg45yMtw8++KD79a9/3ZM/lInlgBCXvjIGstE4/LnhHjj4KHMNgr3l1FdbNTu/ZvROk73PDy6D1rPc0iWfo7wfv35IwyvOdZxqm/sT3nX7EG+7td4KITqffanrhCrLlm60ZFzXKdNkX+cnl7df533XtayeAdf5Ohf6fOf60woulV3yeW4+BLf/LJdtS85Dz2+do12GPmcNVR9oBc64TgzJ3m2Tfve+W21UHRxaV2+/tNd/h61nvcpUa806V5AJrkNZ6BDcv/rVr/p5+bvf/W73gx/8oPuTP/mTs3UCekR2Otdp+xUFI4pkZx2hefvjjz/u53mC5fQ8oFMq1y4SnfM13/NTASK+JvJ1lZBv2dxFz2ch0Nev5xlBEAgCl0PgjRs3LnfhFl61zv22gRMC/c6tWynfbrr1+YMHayutzx7o33jrrQQ0mDwePn7c/eyTT5b69IdAXyq8aTwIBIFFIbAqAl0v0q3MBHfguJO5Ol/8JZlragnW6qDi375/eWtPWndOtTLP1KeIcH85r44tfTfkHFv0y/uidGCb2plGfkiGLjf9XmXWIjMcJ/++OiDljJKDx/f0U3lC6ZU7tKIfq9NEzwz1AAbXB2XnuDznIUJaDu96Z1XvhoiTll66njhx0yJ2q05VB/iQDVudJMbTUyXBqq2Xs3mIRPI7cf3i77UCSZ2rXB9aGcRV5u74li2pATrulK4o+/gooYrTm+wvnOM4tckO0weHNtnekNhvvvlm99Zbb/UHzmwR627PhnTZdc31kN/BVOVhIfFx1P/yl7/siV/KxX71q1/tSXvdo/ZDpX+Id4h2yHe1wXgY4507d/pxVrur9UiL6KtEMn1qjLrOq03o/FYlGl+zuO2Q/PTM6tqqg4uYE2ij2jvPhJecvVpGi4yr65tFjG08T/9iRlLl589CK4Byms2ZNiLkqbVtzTpvPX+uX3r26vM4pMfz6k8lcxMw+kKCQzaxriklG1+reuUNzhfO1YZ5Wy7jWeuXWklHNtbHXOcnX2vIPrbuRXZH73XRicXYmXlbGbJHLdvtMsa2qJqL9kFnTv7xj3/c/eQnP+nefffd7k//9E/7LHTNZZxP1RgO5nBV2WLtIxKcNQRZ5KwjmN9/9rOf9T/ffvvt/uDvqhzDHK9DwXr8bK1pfa02C5tFzlsh0Gehne+DQBAYIwLZ//y8VCBs1/WBQH/79u0OueQzQWDdBPq37tzprh4cRBynCFCh4acff7xUPEKgLxXeNB4EgsCiEFgVga4X+aHSfkPOu0oC6GW9RaBXTORkxBnAS7Oi4IdeoOV0codTdWhVZ1QlWltOp0XJKu3MRmBeAr3KcVrL04goJ0Kqs1yOxRrE4Xv4zb6jnLEMBFqEkpNpTpjxeyXHnAxToEQlJobI60qkcX/Vbkg/nWh0nRUmbrPcqT1E9Pv5rfaWgfWmtjlt7nFCoHV/XHvZLTxagVwtAr3KvhLoPq6qi76FBM7u3//+933ZVhHX/FtOaxzacmTj/IaU5oBUV5a3gk0Yk8+zes48AK1iJ4IO0p6x/Pa3vz0j8vmOvVa/9a1v9U54EbuMTaXba7YcgQB87t692x847ZU1L5tcZTvklHdSwfcSvgiBPqQfmquEh+yI7IGPaR6n/7R56iIEOu20gg3d5sh2bOqzvcxxD5FW8xLoLdtdZSvSExvjWy1oPVLvrxLo+l763Vo3uc7Noz8h0Ie1yuf3Wc/O0BpW8nAC3YP/XPa+FhkK7NFo69ZVdSua+j7UslvTbBzty8Z5efllPoNpe4KA26KhNWZrbvH3Xm0B8N5773X/8A//0B8Q6MpAV+UY5mGC7xSApzbQP83VrBu+8pWv9AFxP//5z3sy/he/+EX3jW98o99P/Z133jkLdtMcT5CcSHVVofF7mfXO7esk2btF6UcI9EUhmXaCQBBYJQIh0M+jvc590CHQ33nttVWqwOj7Qh7rCmogA/07b7+digCmJY+Pj7t//OijpepNCPSlwpvGg0AQWBQCyybQ9RLvDsAhYskdNUP354SSE17THDhy3sv5Pq1t/87J8SEHWCU2atvzOL4XJcu00y7FXnVQeuY/L4tdJbHUjjtq5PDU35KFc1m0F3ednM1DpLPbGT/H5ev6447KISddy4Ep3ZxmN9wZPo/tGiLPde3QOBaH7na2dJm5R1i3AsdmzXHT5kO3O9Ih17vqNPZyy5zvhBjEOQd7kUJef/LJJ31Wt4hy2hLJrmwyyGyyxTggqMlS46Bd7U2OA1wl1XHCe0Ya34mYx0HO+FQelpKujIPxcM53vvOd/oCsF466np8Q5hD+jBESnnthHGS04ZBXdhtkOucPYTc0H4jY9utahOSs587lXe1Fy5ZUW/MqT1XL3rV0wkmPRZMNrzL+Tbu2EjzTdKOuLedZl4jEVCDpUAWD1lqnZf9nkUzz6M9F7OOmyXMR4/V3oGntVVlUfRjC2W1KnROmvYcMBT603nmm2a16Tz5O3UO1OYvANW20EfBntq4lpgVnuf65bkB0/+hHP+oPAtoo384e6Jp7FYTHHMwWMMy1rBeY9/k31WGYgwmIYz6nPTLaIdJFqrOe0Li5/vbt2/3BmkLrCg/CqDqqtXqdT/3ZW+Q7eQj0PH1BIAhsIgJXDg66W0dHmzj0pY15nQT6jcPDPgM9nxcIfPn4cffZvXtrgQQC/d27d1MRwNB/enLS/fjDD5cqjxDoS4U3jQeBILAoBFZBoC9qrJdtZ17H1WXbz3VBYBYC0cFZCK3ne3e4rWcE6XWbEVjlc+/OZBFsYNvKQPQsRpHmENba7xTHN05uMs0gwf//9u6FSZKrPBNw9r17LhpJ6AICgxRgMHawl5/jn8Uv2kvsboRjw2sIrzEYYWxgMWAkkGY0l77NxlvMGaWqq6e7q6sqv6x6MiJjZnqyMk89X1ZnRb55zsmN7p/85CeTv7fh0FtAnaA9r8tQ8LlZnt5luSGeYLz9PDfQW8ieULz1CG83xvOzHCPrL37xi8m+8tpsl/lWs84K0NPOtLsf/meu1gT2aV9u2H/1q1+d3LTPmja1ZVYo2L/xvsgb7VXOcb/vqlRiMe1YdT1XfbzFKNnLdQTU9jpK49km9exPy/GqUUX618T8fdZDHAm8/+7v/q77wQ9+MOkt/pd/+ZfdX/zFX7wctj3fI3Kdz3eEvL7NW56f5aG4rHmg7Tvf+c7kdS1AzzDubVqYXOPz8F7WBOjtIb42mkx7CG5WFaYfLOmPNtPO7UU/FCZAH8/nQUsJEPhcYH93t0toa/lc4NGzZ93p2dkgJAL0i+yfHR93Hz18OEg9EqB/8513Bjl21YOenZ93P/71r5faPAH6UnntnACBRQlsQoC+KCv7IUCAAAECVQX6PQT74f10z792szlBenqcJ3TODfD05s6aYDrheYLrBN8t3M4wrS18Ty/09A7Ln23Y9gzVmmHes+aYbVj2BNr9IeZbON3mKc8+fvazn03WzMOe3mo5Vvb/zW9+c7ImZG/zsebvbf71fu/z9l4ytHWC/Myf/t57701C9AwT2wL06V7l1+khvOib71XPIe0iQIAAgXELtAfEZo3ANt1ze9Y77QfS+XuGcP/hD384WVsP9O9+97uTB96yJiBv3w3yfaD1Hs+1P98tsuZ633qgp+d5vlckQM+1Omt6oPenfWltyOtyzAT3+Y7RpgSY1QP9VVVb9DVcgD7uz4jWE9hUgQwZntXyucDjPLx1ejoISUYDePPevUGOXfWgT05Oun9/MSXbqtsoQL8oLkBf9VnoeAQIlBUQoJctjYYRIECAAIEbCfR7j+WFr5pSINsmPM+a8LkNg56wOz3Qc7M7YXRudqfHWML1Nudpa1R6tqXHedb0GEu4nd5juXGefebGedrQhmDN69u85emRlhvnCdx/+ctfTtbf/va3k55sWXMT/s///M8na9rahnbPTfQW3rewPT3WW2/63IRv86pm/zlO1jaH6nV6l/cDhLzXmwzDf6OC2ZgAAQIECCxYYLon+XUeHGvbpCn9XuwJ0P/+7/9+Mgd6vht873vfmwzh/uGHH07WTMHSRqfJg2qZ2iVr9pfrfUaVyTW79SZPcJ5RbfJnHtbLPnOtbtfZXNczn3qC+bzu29/+9mRNz/b+dGz9EH3WtGv97z/Xue7fpAQC9Jto2ZYAgSoCAvSLlRgyQH/t6Kh7/c6dKqdHiXZkzu3ffvLJIG3JiAAf6IF+wf4ffvWrpdZDD/Sl8to5AQKLEhCgL0rSfggQIECAwPACs4ZgnXXzONslsG4hehsOPT9Pb6+sCaNzIztrAvQ2TGsLuROwt5vb6emd4Dxrbpq3AD3BdQL2hNj5eevxnp+ll3h6mLXe45nDPMPAZv8J3du+87MWsh8dHb28Qd8C/WzfhnJPBdrc6TlGbuQnpE+w34a0zzaXmfTD87z/1uOtP//q8FXWAgIECBAgcH2B/ugz0+FyP4DOHjMEfBtSPdfeH/3oR5N1OkD/6U9/OgnQc51vU7S0kWhyzc13hKy5brdpWzLaTAL0PJj3rW99a7LmobdsnzUP87XjZYSaNud6hnlvw9Gnjf2Rdvrt7/e8X3TP86YtQL/+eWdLAgTqCNw7POx2t7frNKhAS9L7PCH6EMuDO3e6B0dHQxy67DGHDNDz+fjGW2+VtRmqYQL0oeQdlwCBUgIC9FLl0BgCBAgQIHBtgct6YLUd9P+/f7O5/X96eP3mN7+ZrAmxsyYAb4F3bj5nmPSsuZnehljNNvl39pmh3jPMenqXtV7s6XHWwu3cAG+9wBPC51gJ7tOzLDfU8/8tkM+frYd6bpan93lurufnudmetR+gt/ZkePc2VGzanDbldZkLvc253gLwVw3Z3uaPn3ZtIfq1C2NDAgQIECAwsMCs7wCtSf2HyFrv84TdCc9zTU1P8KwJ0BOUZ9j1TIuS63Ku+ZmmJWuu63lNXtuGcM+1PX/Pz/J9If/O9ThrerSn53qGf29DuOdBurbkO0CbOz2vy7zpmT891/5Zvcrbz6Z72fff56KDdAH6wCe2wxMgMJeAAP0imwB9rlNpaS8SoC+Ndu4dC9DnpvNCAgTWSUCAvk7V9F4IECBAYFME+nOez7o53O9tFpNZvbUy53jrYZ5QO2t6e/d7bbceZDlGm++8zXea/Wao96zpdZaeaFkToGeo9TacawL03DhPwN6Ol97gbX/tz7QxN+MzJHuC7zYHem6oZ7jXrNlnjtWGiE0b0sbW4z37zQ3+9F7PsPIJzvs9z2eFB+1n/fd1WQ+9TTm/vE8CBAgQGK9A/zvCrOve9Cgsuf61B98SnOfBuVyPc03PVC65/uaamtFp0mO89QbPcXLNz3U7QXoeisua6277/pCAPOF71nzvyMNwCebzIF0elst1vY1gk/C+jXaT17Ve6unh3q7R7aG2fng+PYx7mwu+bZv2LGoRoC9K0n4IEFilgAD9orYAfZVn4NXHEqBfbbTqLQToqxZ3PAIESgoI0EuWRaMIECBAgMArBfpDjfdvIrcX9f//srC9zTOa3l4Jz9M7PDevc9M663SPr+y73ZRuw5t//etf77LmRnjrJZ6b7rkpnpvob7zxxsse6Omt1kL71tMt+8t22T43uFuP9xw7AXp6k+fmfIZ9nQ7Q23youWnfhoGPRXqrZc2xp8PzWb322/tq7y3/7vc6X/T8qU5tAgQIECCwTIH+dT9/n/6eMN07Pdf0XP8TouehtXYtzneDdt1uc5nngbj8PWselsvDcVnz+vw7a669LfDO94n0Ns+0LRktpn3naCF82taOnet5HqrL//WD9/xsOkBvofj0Nbr//SfGbX71RXkL0BclaemKv7UAACAASURBVD8ECKxSQIB+UVuAvsoz8OpjCdCvNlr1FgL0VYs7HgECJQUE6CXLolEECBAgQOCVAu1Gcrsx3oLi/o3k/nzos3bW5j/PDfIE0PkzN68zn3nW3BxvN57TMz09zBJmt15l2X96nydAz1Cr/QC93URPiN2Gac0N+RbaZ3+5YZ595bXpUZ4b5AnZcyM+AXrC8xagtx5wrVd7277dVG8PAOR9pvd5eqG3Hui5ET/tMu0xfcO938PNqUiAAAECBMYmcNmDdtPXu/bwWMLz9ARPD/Bc6xOk53r88ccfT9Zcf1tw3uY6z7U61/Zsl9e17wztAbf8mWt8ezAv+22929sQ721amBw/1+s8UNeO03qpZz+t3e37TvvZVXUxhPtVQv6fAIFNEBCgX6yyAL3WmS9Ar1WPtEaAXq8mWkSAwAACAvQB0B2SAAECBAjcUiBBd9YE6W2Y8st6Y806VG5Ef/TRRy/XNgR6bjS3odNzw7v1EEuw3eZLbz3FcuwWoCfQztymWXMjvb0uAXrC+PQ8a3OgZz/t5nxumGebrHt7e5MAvd2obwF6buInQM/aAvTckM/2GdY176XNmZo2tbnTE6C3bWYF6P0eeDHqP3Aw64GEW5bMywkQIECAwMoEXhWg51rZn+ol/24Px+W6nDC8v+aht1zX89Barrv5fpBrbMLuFojnWt2+m+Qa2h6ky5QsbWj3/H8brr09lJch41uIntdk2pesud73r8vtOt5/wK3/PhrsrKHdF4muB/oiNe2LAIFVCQjQL0oL0Fd19l3vOAL06zmtcisB+iq1HYsAgbICAvSypdEwAgQIECBwqUC/B/pVYe9lw7n3A/QWXOcGeQL0zDuaULsF4dm2DeOaG+m52Z0b4R988EH3/vvvT26mp0d7eoInAM+N8TaXeeuBnpvrGb41a39e0twkz5qfzRrCPfvJEO5Z09utzYHebs7n/WWe1sypmhv/LdR/++23Jzf3s+am/6xlehjb9u+rTJ2aBAgQIECgssB1eqD3t2kP5SVIbw/K5Vrfeoq33uWtl3ibvzzX9qx5TevNnm3bA2wJ3LPmmt2C+hwr2+f7RK7b+XeOk9fkAbn2kFx8px926wfp/aHqW5ie17QHC5cxBYsAvfJZr20ECFwmIEC/KCNAr/V5EaDXqkdaI0CvVxMtIkBgAAEB+gDoDkmAAAECBG4pcFmvrP7N5HaI3FRuN8b7N8tbgJ7Au/UgS9DceqC3OcRzIzo91BNSZ203vLPf9BLP9gmrW2iebdMT/Re/+MVkONd333130pssN8vbXKm5OZ4gPDfg2w333KhPz/Ss6a3W5kBPz/Wf/vSnkzUBetqV1yZ0z7/z+hwvPdTTk60F9jlmeshlvtbcvO/fdO/z980E6Lc8Mb2cAAECBEoIXBagp3HT3xX62/ZD7n4P79azO9f1fFdoc5X35y9vb7xt0x7Caw+ltet9vpP0e8BPB+8J0i97kK3f9n5AngA++83S2idAL3EqagQBAgUEBOgXiyBAL3Bi9pogQK9Vj7RGgF6vJlpEgMAAAgL0AdAdkgABAgQILEFgVnjev1k9fcO69TrPnwme04MsN63Tgzu9yjMse7uBnbA985enF/qsHugJydOLLGsC9B//+MeTNTe0E2JnbQF5jpPtM6x7wu0ME5t9Zk07siZATxvSwz0B+ocffviFAD0hesLzrFnaHOkJ8fN/6RGfUD9heo6Tnm/9YV3zmvx7OjwXoC/hxLRLAgQIEFi5wKsC9Fc1pn1vSHjeHy59eiqUtv82bHv+3Xqp91+XY02PhJN/T08/k+3a6Dr9Y2e7/jId6rfpa1pP+WzbD9AXHaLrgb7yU9kBCRBYgIAA/SKiAH0BJ9YCdyFAXyDmgnYlQF8QpN0QIDBuAQH6uOun9QQIECCw2QKzQvNpkXYzfPoGdpt/ND2+04Msa246p+d2wufMW5olN5+zbXqPJ2xPSN6GcE8Qnm3TI7zNn5rt0vs8a7brz32akDzHyTHy2gTd7WctRE+gnsA7wXcC8ATqCe6z5uf379+frG3o97Sx9Y5POxOqp+0J0nOMrC1Ab+/nOnOit237f2722ebdEyBAgMBYBPrX/LS5PRB3VfvzujZqTXtdC6n718P2/aM/wk0L0LNdO36/5/p07/H2f/199YeMb8PA9x9464fs/aHa22g7rY39HuyLDNEF6FedQf6fAIGKAgL0i1URoNc6UwXoteqR1gjQ69VEiwgQGEBAgD4AukMSIECAAIEFCPRvROfGcVvaDen+je52M7t/2ATWCasTaLcbz7nhnGHVE3rnxnW7AZ4gvM1X2oLyvKaF4wmzW6+wBN6Z5zw90RO25wZ3gvn+sLDpeZ7gPSF3tmkBfgvRs33+L2v+L8PMZ02bEo5nbXOq5v1m7vWsCdDbDfy8jwT1WbNt3+Oym+mzHkjoey6gbHZBgAABAgSWKjD9wNx0j/BXHTyvbcOh98Pv/nWzf11sgXa/B3p/H7kmt+8B08edHgWmzb+e635e06ZqyT76Q7630L4NI9/+v33Xad9H2vvuPwBwW3gB+m0FvZ4AgSEEBOgX1QXoQ5yJlx9TgF6rHmmNAL1eTbSIAIEBBAToA6A7JAECBAgQWIDAVQF6/wZ32zaHbTfB25DrCcfbTefcZE7YnKC6P2xqG6I1N7db2J59tm1zE7vd3M5+21zm/X23Y2S7zIGeIeITcrdAPtu2MD3taEF5/r8N7Z42pTd5O27amffT5lbPdq3HfXqip2d8Qvhsd9kyK0xv76V5LbL32gJKbxcECBAgQOBSgelgum3YrmX9nt9t2/7P+j3QWwjdP1h/SpSrAvS8rvUGbw+45c/+UOxt3zlu+26SbRKgtxFkWjtnHa8F5K2nevse0H8AYFGniwB9UZL2Q4DAKgUE6Be1BeirPAOvPpYA/WqjVW8hQF+1uOMRIFBSQIBesiwaRYAAAQIEriUwq5dZXti/ud3fpv/zBNZZE1D3f96/wd1uerchXds86jlGfjbd+6uF623f/XnX++1qw7ImCO/3Kps1h2m7EZ59pZ1tyNZ+j7bWOz433ttN+bStDec+fXO9tX+6R11D7w8929p9rYLYiAABAgQIFBDoPzh3Weg86+ft+tgP1qevjf3h0ds++tf4to/2f61He67Luf5nbQ/mZZt2Xc/r2s/z9/Ydo+2v347+tbn/HWZW+xf5EJwAvcDJrQkECNxYQIB+kUyAfuPTaKkvEKAvlXeunQvQ52LzIgIE1k1AgL5uFfV+CBAgQGDTBPoB+awbyi2Azk3q/nCmLazOz1to3npvtW1bSD29j/7N6nZjun8TvT8Pan94+Pbz9rP+jfPsp//zFoTnNbmJnrV/Y3z6hvn0Dfv8u/+++jfeLwvI23uZ1WN/084r75cAAQIE1kOgP4pMu67nzxZs55qXf/eD7Ol33r4H5M/+kPD9nuT9kW/a3/NgW5ueJQ/N5cG29CpvD/Dl9S1Ynx5qffr7zauO3Q/1l1k1Afoyde2bAIFlCQjQL8oK0Jd1ts23XwH6fG7LfJUAfZm69k2AwGgEBOijKZWGEiBAgACBmQL94cbbBv1hWi8L0Pu9v/qB91XDl0/32u4H6C14bjey057+/trP+73eLust39rd5k/Njf1+b/XpYWX7Q9a24/Y9+r3p2/Gnh7PtD2E7ben0I0CAAAEC1QX6D4Clre3htPaAWgvJc028KkCfDrDb/vrXx1nfQfrb5btGe2CvP4JM/zrdH2p9+jvB9PV8OrDvB+f97yezetAvonYC9EUo2gcBAqsWEKBfFBegr/osfPXxBOi16pHWCNDr1USLCBAYQECAPgC6QxIgQIAAgQUITN8kn7XL/o3zfq/yNv9ov5f3dHg83dusH1hfNrRr/6b6rDC63VTv77vf7n7vtX4v8XbsWW3q95pv++//rP++c/O+hef5s9/e6V74/f9bQLnsggABAgQILF2gXdcvezit//P2IF2/B3o/hG7Xy2zXn94lb2L6O8hl30n6AXsL8ad7vPcfamsPzc0Kw3PchPH9IeH7w7zPGkWmfS9YFLwAfVGS9kOAwCoFBOgXtQXoqzwDrz6WAP1qo1VvIUBftbjjESBQUkCAXrIsGkWAAAECBK4UuCpA799Izs3v/lDtuUE93dN8+iZz/8Z59tWGd+33SOvf4O43uB+Ez3ojs4ZlzXb9nmT9AL217bIAvQUGbbv2/lo40O/Ffp0APftZVu+1KwtrAwIECBAgMIfA9LV1ejSYtst27W7fDfK6WcF1f1qVFqD3R4PJ6y4LuvvNb+1oPdHzZ5sLPf/Xn/e8fde47PtFhn5vw79nHxkWPq/pL7O+P8zBOfMlAvRFSdoPAQKrFBCgX9QWoK/yDLz6WAL0q41WvYUAfdXijkeAQEkBAXrJsmgUAQIECBBYmMB04P2qnuGzbkC3HtyzeqC/qpGX3fxur5kecj0/n+6B3rbtPwzQf3BgVm+z/vvrB+vt5v+sIWn7x76q3QsrjB0RIECAAIEFC0w/HPeqa9r0w2fTD79NP7TWnwrlsmbPGkK+XWP7gXx/KPn2YFu2u2ou8/70M5fN2z7re8KimAXoi5K0HwIEVikgQL+oLUBf5Rl49bEE6FcbrXoLAfqqxR2PAIGSAgL0kmXRKAIECBAgsHCB6Z5i1znAMm9CX+f4r7pBPx0KXGdY+f7+LrvJf5t2eS0BAgQIEBiTwFWjrSz6e8Bl+7uqHc20//DdVaPdLKMOAvRlqNonAQLLFhCgXxQWoC/7rLvZ/gXoN/NaxdYC9FUoOwYBAuUFBOjlS6SBBAgQIECAAAECBAgQIECAwMACAvSBC+DwBAjMJSBAF6DPdeKs8EUC9BViX/NQAvRrQtmMAIH1FhCgr3d9vTsCBAgQIECAAAECBAgQIEDg9gIC9Nsb2gMBAqsXEKAL0Fd/1t3siAL0m3mtYmsB+iqUHYMAgfICAvTyJdJAAgQIECBAgAABAgQIECBAYGABAfrABXB4AgTmEhCgC9DnOnFW+CIB+gqxr3koAfo1oWxGgMB6CwjQ17u+3h0BAgQIECBAgAABAgQIECBwewEB+u0N7YEAgdULCNAF6Ks/6252RAH6zbxWsbUAfRXKjkGAQHkBAXr5EmkgAQIECBAgQIAAAQIECBAgMLCAAH3gAjg8AQJzCQjQBehznTgrfJEAfYXY1zyUAP2aUDYjQGC9BQTo611f744AAQIECBAgQIAAAQIECBC4vYAA/faG9kCAwOoFBOgC9NWfdTc7ogD9Zl6r2FqAvgplxyBAoLyAAL18iTSQAAECBAgQIECAAAECBAgQGFhAgD5wARyeAIG5BAToAvS5TpwVvkiAvkLsax5KgH5NKJsRILDeAgL09a6vd0eAAAECBAgQIECAAAECBAjcXkCAfntDeyBAYPUCAnQB+urPupsdUYB+M69VbC1AX4WyYxAgUF5AgF6+RBpIgAABAgQIECBAgAABAgQIDCwgQB+4AA5PgMBcAgJ0AfpcJ84KXyRAXyH2NQ8lQL8mlM0IECBAgAABAgQIECBAgAABAgQIECBAgAABAgTGJSBAF6BXP2MF6PUqJECvVxMtIkCAAAECBAgQIECAAAECBAgQIECAAAECBAgQWICAAF2AvoDTaKm7EKAvlXeunQvQ52LzIgIECBAgQIAAAQIECBAgQIAAAQIECBAgQIAAgeoCAnQBevVzVIBer0IC9Ho10SICBAgQIECAAAECBAgQIECAAAECBAgQIECAAIEFCAjQBegLOI2WugsB+lJ559q5AH0uNi8iQIAAAQIECBAgQIAAAQIECBAgQIAAAQIECBCoLiBAF6BXP0cF6PUqJECvVxMtIkCAAAECBAgQIECAAAECBAgQIECAAAECBAgQWICAAF2AvoDTaKm7EKAvlXeunQvQ52LzIgIECBAgQIAAAQIECBAgQIAAAQIECBAgQIAAgeoCAnQBevVzVIBer0IC9Ho10SICBAgQIECAAAECBAgQIECAAAECBAgQIECAAIEFCAjQBegLOI2WugsB+lJ559q5AH0uNi8iQIAAAQIECBAgQIAAAQIECBAgQIAAAQIECBCoLiBAF6BXP0cF6PUqJECvVxMtIkCAAAECBAgQIECAAAECBAgQIECAAAECBAgQWICAAF2AvoDTaKm7EKAvlXeunQvQ52LzIgIECBAgQIAAAQIECBAgQIAAAQIECBAgQIAAgeoCAnQBevVzVIBer0IC9Ho10SICBAgQIECAAAECBAgQIECAAAECBAgQIECAAIEFCAjQBegLOI2WugsB+lJ559q5AH0uNi8iQIAAAQIECBAgQIAAAQIECBAgQIAAAQIECBCoLiBAF6BXP0cF6PUqJECvVxMtIkCAAAECBAgQIECAAAECBAgQIECAAAECBAgQWICAAF2AvoDTaKm7EKAvlXeunQvQ52LzIgIECBAgQIAAAQIECBAgQIAAAQIECBAgQIDA8AK7Ozvd9tbWpCG729uTP7e3tyc/O3/+fPLv8/Pzyd9fri/+PXzrl9+CVQfoO716pAZZt6bq8bznf3p+/rJGz1/Ua9kqx6en3ePj42UfZub+H9y50z04OlrZsfv12HpRjxw8P2+fj349zgaox6YF6PmdlWW6HpPfVS8+A2dnZ5Nt8pnImt9hf/pttppFgL4aZ0chQIAAAQIECBAgQIAAAQIECBAgQIAAAQIECCxEYH93t8vaAvN5dprgNqHU8dnZy4B9nv1Uf80qAvS9F7XYexEMzmty+vx59+zk5E9h4RLD9HUP0FOPne3tSUj+p0dK5ltSj9PT0+707Gyp9Vj3AD2B+aLqkWA9NVl2mC5An+8z41UECBAgQIAAAQIECBAgQIAAAQIECBAgQIAAgZUIJIDa39np+r3NF33gBOoJVhMWtl6giz7GEPtbVoCekHYSnL/o/b/o95bwNmFharLoMH0dA/QWmt/2IYbL6tjqcbKEeqxjgL6o0PyqeuRhkzZqwCI/gwL0RWraFwECBAgQIECAAAECBAgQIECAAAECBAgQIEBgQQIJoQ739m7V0/ymTUl4/vTkZG2C9EUG6BlyOvVYVkh7Wa0SsC4ySF+nAH1/b6872N296Wl+q+1Pzs4mIwUs6sGGdQrQJw/77O3dquf/TYuThxtOTk4WGqQL0G9aBdsTIECAAAECBAgQIECAAAECBAgQIECAAAECBJYokHmz7xwcrDQ4n347rUd6wtYxL4sK0I/291cenE+7P3nxYMNtg9t1CNDT43zVQe10PRYVpK9DgJ7gfHeJIzJc53fQZAqEZ88WMry7AP064rYhQIAAAQIECBAgQIAAAQIECBAgQIAAAQIECKxA4M7+/mR+8ypLgvTWI71Km27SjtsG6Alqj/b2bnLIpW573nWT3s+3mZd7zAF6heB8usAJwG8ztPuYA/TMbb6XUTKWNJXBPB+mPNhwnBEC5nnxi9cI0G+B56UECBAgQIAAAQIECBAgQIAAAQIECBAgQIAAgUUIpAfnvYODRexqKftIiJ7gdWzzo88boGe49qOMAlAoGOwXNr1tn6S37fObx4RjDdCPDg/L1iMPNjx++nSueow1QM/DDKsePv8mv9xu8+CPAP0m0rYlQIAAAQIECBAgQIAAAQIECBAgQIAAAQIECCxYIPNqZ62+pDf642fPRhWizxOg7+zsdHf396uXo0to+9kcoe3YAvTJ3POFH2bonygJbdMb/SbLGAP0sdSjjQ5wk3pkWwH6TcVsT4AAAQIECBAgQIAAAQIECBAgQIAAAQIECBBYkMA8Ae+CDj3XbtID/dHTp6MJ0W/qW23I9usUKXOj3yS0HVOAnocZMq3BmJaEthlC/LrLmAL0ra7rDkbyMEPzn2dIdwH6dc9e2xEgQIAAAQIECBAgQIAAAQIECBAgQIAAAQIEFihw03B3gYe+9a4eHx9PhnSvvtzE+E7hIcKvck4Im7nRr7OMJUDPwwxjGJlhlnlC29TjOkPsjyVAz3znRyN7mKHVJlMePMuUB9f5gOiBfk0lmxEgQIAAAQIECBAgQIAAAQIECBAgQIAAAQIEFiSwvbXV3Ukvzu3tBe1xmN1kuOqslZfrBuhjDs+b/3VD9DEE6Pt7e6Xn177OOZ/Q9uk15qkfQ4A+5vC81SpTHjzJlAfXKJ4e6NdAsgkBAgQIECBAgAABAgQIECBAgAABAgQIECBAYFEC1w11F3W8Ze7n0ydPSg/nfh3rgzUIa28SolcP0Mc4bPtln7HrDOdePUDPsO13Dw+X+WtkZfu+boguQF9ZSRyIAAECBAgQIECAAAECBAgQIECAAAECBAgQ2HSBzOe8v7u7NgzV50S/KkAf45znV508nx0fd2dnZ5duVjlA39ra6lKzdVquCtErB+gJz48OD7txj5XxxbMp3qenp6/siS5AX6dPoPdCgAABAgQIECBAgAABAgQIECBAgAABAgQIlBVIcJ4Afd2WyiH6qwL09HS+u4b1yPn1MENVP589WHXVAH0dw/P2Wc9UByenpzM/+pUD9MNMNbGVGH29lphfVo+8UwH6etXbuyFAgAABAgQIECBAgAABAgQIECBAgAABAgQKCuzu7HT3Dg4KtmwxTao6H/plAXrC2vtr1tO5X8kMVf3ZJSF61QA9PZ3XMaxtdXl0ST2qBuiZ2mBvZ2cxvyAK7uVVIboAvWDBNIkAAQIECBAgQIAAAQIECBAgQIAAAQIECBBYH4Htra3utaOj9XlDl7yTiiH6ZQH6nTUPa1OiBITPTk4uVKtigL6/RvPQX/ZBz0MNj2eE6BUD9Dzwc7i3t/a/syYPmcx4lwL0tS+9N0iAAAECBAgQIECAAAECBAgQIECAAAECBAgMKZAgahPCqBh/+uRJlyHdqyyzAvT0rD1Yo3noX2U9az70agH6Og/dPl2bWfOhVwzQ120e+ss+IydnZzMfMhGgV/kNrh0ECBAgQIAAAQIECBAgQIAAAQIECBAgQIDA2glsSu/zVrhqvdBnBeibMBpAq8fp8+eTXs/9pVqAfri/v9ZDhU//Upseyr1agL63u7sxD5ikNrN6oQvQ1+5S7A0RIECAAAECBAgQIECAAAECBAgQIECAAAECVQTu7O93+xvS27mZV+qFPh2gb1Lv81aPJycn3cnp6cuPRKUAfZN6n7cCTPdCrxSgb3Vdd/fwsMqvz5W0Iw+ZPH327AvHEqCvhN5BCBAgQIAAAQIECBAgQIAAAQIECBAgQIAAgU0T2LTe562+lXqh9wP0hLX3NywcTE0y9/akl+2LofUrBehHGzAX/azfe/1e6JUC9E3rfd7/nXV6dvayVAL0Tbtae78ECBAgQIAAAQIECBAgQIAAAQIECBAgQIDASgRmDR++kgMXOEiVXuj9Gmxi7/N2KiSkfXZyMvlnlQB9Z2enywgNm7j0e6FXCdA3sfd5O/fykMmTPGTy4gcC9E38VHrPBAgQIECAAAECBAgQIECAAAECBAgQIECAwFIFNrX3eUM9PT/v0st26KUF6Jva+7wfELZe6FUC9LtHR9320CfIgMdvvdCrBOib2vu8nQIZOaP1QhegD/jBcGgCBAgQIECAAAECBAgQIECAAAECBAgQIEBgPQUO9/a6rJu8VOiF3gL0Te593s7Bz46Pu7OzsxI90Ddx7vPp3wWtF3qVAD2flU1eTs7OXo7SIEDf5DPBeydAgAABAgQIECBAgAABAgQIECBAgAABAgSWIvD6nTtL2e+Ydvr4+HgS1g65CNA/12/DuFfogb6/t9cd7O4OeWoMfuzT588nw4ZXCNA3efj2/okwGaWh6zoB+uAfDw0gQIAAAQIECBAgQIAAAQIECBAgQIAAAQIE1klg04dvb7UcMqhtbWgB+mtHR+t0is31XhLYPn76tEQP9KPDw253K7HtZi8Zxj1Dh//2k08Ggcjn4xtvvdVt+vDtDb8N4y5AH+R0dFACBAgQIECAAAECBAgQIECAAAECBAgQIEBgXQUM3/55ZYcexj0BYYZvv7u/v66n243e18P0eD456TI6wBDLgzt3uozOsOnDhfcD24ToQwfodw4PN3o++laPNoy7AH2I3w6OSYAAAQIECBAgQIAAAQIECBAgQIAAAQIECKytQHo7pxe6pesePXvWnZ6dDUaRoPbuwcHGDxfeCpDhwh8+eTJogP72a6+px4uCJLD95PHjQQP09996q7u74fOf939B5YEGAfpgv7IdmAABAgQIECBAgAABAgQIECBAgAABAgQIEFg3AcO3f7GiGRI561BLAvQ3794d6vDljpth3P/46NGgAfq7Dx50ezs75WyGatDHjx51//bHPw5y+Hw+vvXlL3ugoaefedD/769+tdR6bP3197+fudYtBAgQIECAAAECBAgQIECAAAECBAgQIECAAIG1F9jd2enuHRys/fu87hs8PT/v0qNzqCWjAWTIcMvnAr9/+HDQAP29N980XHjvhBw6QP/2V77igYZePfLAzw//9V+X+itDgL5UXjsnQIAAAQIECBAgQIAAAQIECBAgQIAAAQIEKgns7+52d8y3/bIk58+fd5kHfahFgH5RPoFthtYfYskc6F97880hDl32mH94/Lj79ccfD9K+9ED/zle/2u2acuKlf6Y5+MG//MtS6yFAXyqvnRMgQIAAAQIECBAgQIAAAQIECBAgQIAAAQKVBA739rqsls8F/vj48WAcD+7e7R6Y3/kL/kMG6G/cvdu998Ybg50PFQ+cz8f/E6CXKU3mpf8/P//5UtsjQF8qr50TIECAAAECBAgQIECAAAECBAgQIECAAAEClQQE6BerkR7o6Yk+xJLA9r4A/Qv0CWyHGhVAgD778/HLjz4a4uPRpQf6X33ta4Mcu+pBT58/7/72Zz9bavME6EvltXMCBAgQIECAAAECBAgQIECAAAECBAgQIECgkkACqd3t7UpNGrwtQwboX7p3r7trTvovnAOfPHnSfTLQkh4ZQAAAH0RJREFUqABfun+/+/KDB4Ofk5Ua8Ojp0+5ff//7QZokQL/ILkAf5FR0UAIECBAgQIAAAQIECBAgQIAAAQIECBAgQGBdBQToFyub+bZPz84GKbkA/SL7kAH626+91r3z2muDnAtVDzpkgP7a4WH3XT3Qv3BqnHdd978//HCpp4se6EvltXMCBAgQIECAAAECBAgQIECAAAECBAgQIECgksBrR0fd9tZWpSYN3pbHx8fd8enpIO14+/797mh/f5BjVz3oZ8+edR89ejRI89558KBLTSyfC+Tz8fPf/W4Qktfv3Om+8957gxy78kH/RoBeuTzaRoAAAQIECBAgQIAAAQIECBAgQIAAAQIECIxJQIB+sVpDBujvPnjQHezujukUWnpbBehLJ77RAQToN+JaycYC9JUwOwgBAgQIECBAgAABAgQIECBAgAABAgQIECCwCQICdAF69fNcgF6rQgL0WvVIawTo9WqiRQQIECBAgAABAgQIECBAgAABAgQIECBAgMBIBQToAvTqp64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gABdgF799BWg16qQAL1WPQTo9eqhRQQIECBAgAABAgQIECBAgAABAgQIECBAgMCIBQToAvTqp68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gABdgF799BWg16qQAL1WPQTo9eqhRQQIECBAgAABAgQIECBAgAABAgQIECBAgMCIBQToAvTqp68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gABdgF799BWg16qQAL1WPQTo9eqhRQQIECBAgAABAgQIECBAgAABAgQIECBAgMCIBQToAvTqp68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gABdgF799BWg16qQAL1WPQTo9eqhRQQIECBAgAABAgQIECBAgAABAgQIECBAgMCIBQToAvTqp68AvVaFBOi16iFAr1cPLSJAgAABAgQIECBAgAABAgQIECBAgAABAgRGLCBAF6BXP30F6LUqJECvVQ8Ber16aBEBAgQIECBAgAABAgQIECBAgAABAgQIECAwYgEBugC9+ukrQK9VIQF6rXoI0OvVQ4sIECBAgAABAgQIECBAgAABAgQIECBAgACBEQsI0AXo1U9fAXqtCgnQa9VDgF6vHlpEgAABAgQIECBAgAABAgQIECBAgAABAgQIjFhAgC5Ar376CtBrVUiAXqseAvR69dAiAgQIECBAgAABAgQIECBAgAABAgQIECBAYMQCAnQBevXTV4Beq0IC9Fr1EKDXq4cWESBAgAABAgQIECBAgAABAgQIECBAgAABAiMWEKAL0KufvgL0WhUSoNeqhwC9Xj20iAABAgQIECBAgAABAgQIECBAgAABAgQIEBixwKoD9O2trS7r1vb25M8s7Wfnz59P/p0/sz4/P5/8+/TFn6tiTkB4fHq6qsN94TjvPnjQHezuruzYrQZbW1vdzvb2F+rxhVq8qEl+9rz391U0dJMC9NShfSby91afVpv2GTl78Zlotcifq1o2KUCfrsefqvOn31n5v+Z+9sJ/iHqkPX/z4YdLLf/WX3//+6s7w5b6VuycAAECBAgQIECAAAECBAgQIECAAAECBAgQIPBqgWUH6Ama9l4EwrcJhhMcnpyddWdnZ0sP1Nc9QE8Ym/Vgb2/uj8f5+XmXEHdSkyU/4LDuAXqC2L2dnW53Z+dlYH7TwuTzkTpkPT07u+nLb7T9ugfoqcfui8/I9ouHSm4E1B4yST2eP196PdI2AfpNK2R7AgQIECBAgAABAgQIECBAgAABAgQIECBAgMAlAssI0Fto3kKoReO3sPDk9HQpYfq6BeipR8LZLLcJzS+rYwvTW6C+6HqvY4DeHmLYX8JoA/0wPTVZdO/0dQzQW2iez0nrdb7I8zg1yIMNrTaL3Hf2JUBftKj9ESBAgAABAgQIECBAgAABAgQIECBAgAABAhsrsMgAvQXnt+lpftNCJJB6dnraJUxf1LIuAXoLzpcRml9mnTA9vdIXOQT+OgXoCcyXEZpfWo8Xwe0i67FOAXoeZEg9lhGaX1aTjKJxfHa20AcbBOiL+u1vPwQIECBAgAABAgQIECBAgAABAgQIECBAgMDGCywiQB8iOJ8uXIL0p8fHC+mRvg4BekLBVQbnF+qxwCB9HQL0NmR+m9N81b948vlID+hFBOnrEKAnMM+DPvMO0X7b+rUe6acLGiFAgH7bing9AQIECBAgQIAAAQIECBAgQIAAAQIECBAgQOCFwG0D9IS0q+xxflXh0vv5tkO7jzlAT1B7uLc3WDA4K0hPaJu6zLuMOUBPUJt6pC4VlkUE6WMO0NtQ7XtLGDp/nvq2IP02n48cV4A+j77XECBAgAABAgQIECBAgAABAgQIECBAgAABAgRmCMwboKcn7Z2Dg26oHrVXFTPDuj87Oblqs5n/P8YAPXWYBLUv5jqf640v8UV5qOHpnPUYa4C+6uHab1K+BOlPjo/nGkZ8rAF65jdf5fD5N6lHgvR8Puadr16AfhNt2xIgQIAAAQIECBAgQIAAAQIECBAgQIAAAQIEXiEwT4C+u709Cc+rL+nVmZDwpsvYAvSE50f7+2V6nV/mnfnRU4+EtzdZxhagV+t1fmk95gzRxxigZ5SMqg+XtPrcpje6AP0mv1FsS4AAAQIECBAgQIAAAQIECBAgQIAAAQIECBB4hcBNA/RqQ7ZfVdyEtY+fPbtRaDumAD1Dg4/hYYZWp3lC9DEF6AnPJw8zbG1ddWqW+P95hnQfU4A+9Fzn8xQ5ozXcdEh3Afo80l5DgAABAgQIECBAgAABAgQIECBAgAABAgQIEJghcJMA/e7BQZm5nG9SzJuG6GMJ0DMcdR5oGNuSED0BYeZGv84ylgA9DzMkPB/jklpctx5jCdDbSAD5c2xLeqPfZPQMAfrYKqy9BAgQIECAAAECBAgQIECAAAECBAgQIECAQFmB6wboYw3PG3xC9MyLnt6dVy1jCNDv7O+XH5L6KufMUX+d0HYMAXrm184c9GNezl4MsX/VexhDgJ6HGcb4cEnf/ibzogvQrzpr/T8BAgQIECBAgAABAgQIECBAgAABAgQIECBA4JoC1wnQxx6eN4qE6E+Pj7vT8/NX6lQP0Mfa83wW+nVC9OoB+ph7nk/XJCMDpCavWqoH6G0Y/Wv+Ciy92XV7ogvQS5dR4wgQIECAAAECBAgQIECAAAECBAgQIECAAIExCVwVoI9tzvOr7K8znHvlAH1sc55fWY/z8+7pyUmX3s+XLZUD9IS1ecBknZarhnOvHqBnJIDt7e21KclZHmq4YuQMAfralNsbIUCAAAECBAgQIECAAAECBAgQIECAAAECBIYWeFWAvru93d1Zs3Aw3gnRHz19eil91QB9O2Ht4eHQp8zCj5850TPfc+oya6kcoGfO8zzUsE7LZLqDVzzUUDlAX7fwvJ1XmXoiowNctgjQ1+kT6L0QIECAAAECBAgQIECAAAECBAgQIECAAAECgwpcFqCva3j+MpA6O5uEtrOWqgH6Osx7ftnJnhA9QfmspWqAvo7hefNPiJ7PR4YQn16qBuh7Ozvd3u7uoL9Pl3Xw1CEjA1w2UoMAfVny9kuAAAECBAgQIECAAAECBAgQIECAAAECBAhsnMBlAfq9w8MuPZ7XecmwyLPme64YoK9zeN7OsfSyzXDu00vFAD3z0Gdd56VNdzD9HisG6BkFINNNrPOSED2fj1kPNQjQ17ny3hsBAgQIECBAgAABAgQIECBAgAABAgQIECCwUoFZAfq6zXt+GehlQ7lXC9DTs/Zwf3+l58VQB3v87NmFXrbVAvR1nPf8snonsD2dGjq8YoCe0QBSl3VfLpsPXYC+7pX3/ggQIECAAAECBAgQIECAAAECBAgQIECAAIGVCcwK0POzTVkyr/D0UO7VAvRN6H3ezrcEhPHvL9UC9DxgkocaNmGZ1Qu9WoC+u7Oz9qMB9M+1WfPTC9A34dPoPRIgQIAAAQIECBAgQIAAAQIECBAgQIAAAQIrEZgO0NOTc1PCwQC3gDB/tqVSgL5Jvc9f+k/1Qq8UoGeo8HxGNmnJQyb9qQ6qBeib0vu8nXPn5+cXpjoQoG/SJ9J7JUCAAAECBAgQIECAAAECBAgQIECAAAECBJYq0A/Qd7e3uzsHB0s9XsWdT/dCrxSg3z046La3tyuyLa1NCQgTmrelUoCesDYh+iYtebgkozS0ubcrBeh5wGRvzeein3WuTfdCF6Bv0ifSeyVAgAABAgQIECBAgAABAgQIECBAgAABAgSWKtAP0BPWblo4GNwEhE+Pj7vT8/OJdZUAfX93t8tw4Zu4pB55sCFLlQB9E3uft3Ov3wu9UoC+iQ/8pCZ5mKE/9YQAfRN/S3rPBAgQIECAAAECBAgQIECAAAECBAgQIECAwFIEWoC+qb3PG+pZr9dzlQD9/gbNRT99cvd7oVcJ0Dex93mrSx4yab2eqwToB7u73c6GzEU/65d/vxe6AH0pl0c7JUCAAAECBAgQIECAAAECBAgQIECAAAECBDZRoAXomzb3+YXA9vnz7tHTp5MfVwjQN3Hu8+maPH4xF3qVAP3e4eEm/op4+Z6PT0+7rFUC9E2b+/zC76zeXOgC9I3+aHrzBAgQIECAAAECBAgQIECAAAECBAgQIECAwCIFWoCecHB7a2uRux7dvhLYZhj3CgH64d7eRs7t3D9p0sM2gW2FAH13Z6dLTTZ5ySgNGTa8QoCe4fQ3dXqDdg72h3EXoG/yJ9N7J0CAAAECBAgQIECAAAECBAgQIECAAAECBBYq0AL0/LnpS+Z5bgFhgtshlncfPOgyNHXmo9/e3h6iCWWO2YZxrxCgJ6zNqACbvGQY9zxkUiFATy32dnc3uRyT996GcRegb/ypAIAAAQIECBAgQIAAAQIECBAgQIAAAQIECBBYlECC84SDRxveuzaeCQgzjPvQPdDvHRx0h/v7iyrxqPeTwPbTJ0+6jx49GuR9vPPgQff2/fvdpg/f3vDzgMnDp0+7n//ud4PU4/U7d7rvvPdet+nDtzf8s7Oz7tnpaSdAH+R0dFACBAgQIECAAAECBAgQIECAAAECBAgQIEBgHQUSoN8/POwyJLKlm/Sw/fTp08nQ4UMs6YH+4OhI79oX+Olh+4fPPhs0QP/K669v/PDtLwPb8/NJLYYO0O8cHAzx8Sx3zDaMuwC9XGk0iAABAgQIECBAgAABAgQIECBAgAABAgQIEBirQAL09Oq0/EkgvTkT2A4ZoL959+7GD9/ezsf0sP33hw8HDdC/9uabGz98e6tHRmn4/cOHgwbof/Vnf9btG7795a/sPGTyv/7pn5b6K3zrr7///edLPYKdEyBAgAABAgQIECBAgAABAgQIECBAgAABAgSKCHzp/v3uruHCX1bj7Px8EtgOGaC/df9+kbNj+GZkHvTfffrpoAH6N956q9ve2hoeo0gL0gP9w9/8ZpDW5GGf//D1r3c7Gz4ffR8/v6v+509+stR6CNCXymvnBAgQIECAAAECBAgQIECAAAECBAgQIECAQCUBAfoXq5EetglshwrQM1z4m/fuVTpFBm/Lb/74RwH64FX4vAEC9ELF6Lru5PS0+x8C9FpF0RoCBAgQIECAAAECBAgQIECAAAECBAgQIEBgvAJvv/Zad7S3N943sOCWDx2gv/fGG90bd+8u+F2Ne3f//umnk4cahljeefCg++Dtt4c4dNljZoqDf/q3fxukfemB/p/ef7/bMiLAS/9Mc/Dff/zjpdZDD/Sl8to5AQIECBAgQIAAAQIECBAgQIAAAQIECBAgUEng3QcPugPzCX+hJL/55JPBeqBnvu0H5qT/Qj2GDNC//PrrXYZwt3wu8MfHj7uf/PrXg5AI0C+yZ5qD//aP/7jUegjQl8pr5wQIECBAgAABAgQIECBAgAABAgQIECBAgEAlAQH6xWqkt/PTk5NByvT1L32pu390NMixqx70o4cPuzzUMMTylTfe6FITy+cCQwfo//mDD5SjJyBAdzoQIECAAAECBAgQIECAAAECBAgQIECAAAECBBYokDm393Z2FrjH8e/q9w8fdo+Pjwd5I994++3u3sHBIMeuetAMGf7rP/xhkOZ99c03u4wKYPlc4OHTp92PfvWrQUjevHu3+4/vvz/Isase9Pnz591//dGPlto8PdCXymvnBAgQIECAAAECBAgQIECAAAECBAgQIECAQCWBr77xRrezvV2pSYO3RYA+eAm+0AABeq16DBmgv3XvXve9b3yjFkiB1vyXf/iHpbZCgL5UXjsnQIAAAQIECBAgQIAAAQIECBAgQIAAAQIEKgkI0C9W4+PPPusePX06SJk+eOed7s7+/iDHrnrQTx4/7n718ceDNO/PvvSl7r033hjk2FUPKkCvVxkBer2aaBEBAgQIECBAgAABAgQIECBAgAABAgQIECAwUgEB+sXCCdBrncwC9Fr1EKDXqkdaI0CvVxMtIkCAAAECBAgQIECAAAECBAgQIECAAAECBEYqIEAXoFc/d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YQoAvQq5++AvRaFRKg16qHAL1ePbSIAAECBAgQIECAAAECBAgQIECAAAECBAgQGLGAAF2AXv30FaDXqpAAvVY9BOj16qFFBAgQIECAAAECBAgQIECAAAECBAgQIECAwIgFBOgC9OqnrwC9VoUE6LXqIUCvVw8tIkCAAAECBAgQIECAAAECBAgQIECAAAECBEYsIEAXoFc/f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YQoAvQq5++AvRaFRKg16qHAL1ePbSIAAECBAgQIECAAAECBAgQIECAAAECBAgQGLGAAF2AXv30FaDXqpAAvVY9BOj16qFFBAgQIECAAAECBAgQIECAAAECBAgQIECAwIgFBOgC9OqnrwC9VoUE6LXqIUCvVw8tIkCAAAECBAgQIECAAAECBAgQIECAAAECBEYsIEAXoFc/f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YQoAvQq5++AvRaFRKg16qHAL1ePbSIAAECBAgQIECAAAECBAgQIECAAAECBAgQGLGAAF2AXv30FaDXqpAAvVY9BOj16qFFBAgQIECAAAECBAgQIECAAAECBAgQIECAwIgFBOgC9OqnrwC9VoUE6LXqIUCvVw8tIkCAAAECBAgQIECAAAECBAgQIECAAAECBEYsIEAXoFc/f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YQoAvQq5++AvRaFRKg16qHAL1ePbSIAAECBAgQIECAAAECBAgQIECAAAECBAgQGLGAAF2AXv30FaDXqpAAvVY9BOj16qFFBAgQIECAAAECBAgQIECAAAECBAgQIECAwIgFBOgC9OqnrwC9VoUE6LXqIUCvVw8tIkCAAAECBAgQIECAAAECBAgQIECAAAECBEYsIEAXoFc/fQXotSokQK9VDwF6vXpoEQECBAgQIECAAAECBAgQIECAAAECBAgQIDBiAQG6AL366StAr1UhAXqtegjQ69VDiwgQIECAAAECBAgQIECAAAECBAgQIECAAIERCwjQBejVT18Beq0KCdBr1UOAXq8eWkSAAAECBAgQIECAAAECBAgQIECAAAECBAiMWECALkCvfvoK0GtVSIBeqx4C9Hr10CICBAgQIECAAAECBAgQIECAAAECBAgQIEBgxAICdAF69dNXgF6rQgL0WvUQoNerhxYRIECAAAECBAgQIECAAAECBAgQIECAAAECIxZ4+7XXuu2trRG/g8U3/ZMnT7qnx8eL3/E19vi1N9/s9nZ3r7Hl5mzy6ZMn3UcPHw7yht958KB76/79QY5d9aAPnzzpfvnRR4M0761797pvvPPOIMeufNC//ed/Xmrz/j8GWy2+jUZq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51647" r="29678" b="14273"/>
          <a:stretch/>
        </p:blipFill>
        <p:spPr>
          <a:xfrm>
            <a:off x="2729948" y="4545495"/>
            <a:ext cx="4558748" cy="19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497496" y="874643"/>
            <a:ext cx="7050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 of Total Cost: found 5 outliers in Total Cost column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Plot of Total Revenue</a:t>
            </a:r>
            <a:r>
              <a:rPr lang="en-US" dirty="0" smtClean="0"/>
              <a:t>:  Found </a:t>
            </a:r>
            <a:r>
              <a:rPr lang="en-US" dirty="0"/>
              <a:t>6 outliers in Total Revenue </a:t>
            </a:r>
            <a:r>
              <a:rPr lang="en-US" dirty="0" smtClean="0"/>
              <a:t>column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7" t="15459" r="35441" b="54091"/>
          <a:stretch/>
        </p:blipFill>
        <p:spPr>
          <a:xfrm>
            <a:off x="1669774" y="1510747"/>
            <a:ext cx="4929809" cy="1722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5" t="57637" r="35294" b="8514"/>
          <a:stretch/>
        </p:blipFill>
        <p:spPr>
          <a:xfrm>
            <a:off x="1669773" y="4598504"/>
            <a:ext cx="4929809" cy="16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3184" y="1086678"/>
            <a:ext cx="9846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</a:t>
            </a:r>
            <a:r>
              <a:rPr lang="en-US" dirty="0"/>
              <a:t>a bar chart for Total Revenue and Order Month: where it showcases the number of order purchased in particular month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Calculating </a:t>
            </a:r>
            <a:r>
              <a:rPr lang="en-US" dirty="0"/>
              <a:t>the total revenue for each group with respect to Item Type and then sorting then in descending order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Calculating </a:t>
            </a:r>
            <a:r>
              <a:rPr lang="en-US" dirty="0"/>
              <a:t>the total profit for each group with respect to Item Type and then sorting them in descending order.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5" t="17332" r="33728" b="42615"/>
          <a:stretch/>
        </p:blipFill>
        <p:spPr>
          <a:xfrm>
            <a:off x="1828799" y="1908312"/>
            <a:ext cx="5420140" cy="26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7583" y="1470991"/>
            <a:ext cx="820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correlation of 'Total Revenue', 'Total Cost' and 'Total Profit' columns present </a:t>
            </a:r>
            <a:r>
              <a:rPr lang="en-US" dirty="0" smtClean="0"/>
              <a:t>in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21081" r="12121" b="42146"/>
          <a:stretch/>
        </p:blipFill>
        <p:spPr>
          <a:xfrm>
            <a:off x="2027582" y="2650435"/>
            <a:ext cx="8004313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487" y="881931"/>
            <a:ext cx="98993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Analytics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Label </a:t>
            </a:r>
            <a:r>
              <a:rPr lang="en-US" dirty="0"/>
              <a:t>Encoding of Item Type, Sales Channel and Order Priority for model training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Dropping </a:t>
            </a:r>
            <a:r>
              <a:rPr lang="en-US" dirty="0"/>
              <a:t>columns Region, Country, Order Date </a:t>
            </a:r>
            <a:r>
              <a:rPr lang="en-US" dirty="0" err="1"/>
              <a:t>MonthYear</a:t>
            </a:r>
            <a:r>
              <a:rPr lang="en-US" dirty="0"/>
              <a:t>, Order ID and Ship Date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Pycaret</a:t>
            </a:r>
            <a:r>
              <a:rPr lang="en-US" dirty="0" smtClean="0"/>
              <a:t> </a:t>
            </a:r>
            <a:r>
              <a:rPr lang="en-US" dirty="0"/>
              <a:t>library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PyCaret</a:t>
            </a:r>
            <a:r>
              <a:rPr lang="en-US" dirty="0" smtClean="0"/>
              <a:t> </a:t>
            </a:r>
            <a:r>
              <a:rPr lang="en-US" dirty="0"/>
              <a:t>is an open-source, low-code machine learning library in Python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quickly and easily build, compare, and deploy machine learning models on structured and tabular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dirty="0"/>
              <a:t>the amount of code needed to build a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preprocessing and feature engineering functions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Automatic </a:t>
            </a:r>
            <a:r>
              <a:rPr lang="en-US" dirty="0"/>
              <a:t>model selection and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  <a:r>
              <a:rPr lang="en-US" dirty="0" smtClean="0"/>
              <a:t>, Support </a:t>
            </a:r>
            <a:r>
              <a:rPr lang="en-US" dirty="0"/>
              <a:t>for a wide range of machine learning </a:t>
            </a:r>
            <a:r>
              <a:rPr lang="en-US" dirty="0" smtClean="0"/>
              <a:t>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296" y="940904"/>
            <a:ext cx="9157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residuals for Lasso Least Angle Regression based trained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 smtClean="0"/>
              <a:t>prediction </a:t>
            </a:r>
            <a:r>
              <a:rPr lang="en-US" dirty="0"/>
              <a:t>error plot for Lasso Least Angle Regression based trained </a:t>
            </a:r>
            <a:r>
              <a:rPr lang="en-US" dirty="0" smtClean="0"/>
              <a:t>model.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9805" r="34734" b="18684"/>
          <a:stretch/>
        </p:blipFill>
        <p:spPr>
          <a:xfrm>
            <a:off x="3061251" y="2411895"/>
            <a:ext cx="5049079" cy="34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88</TotalTime>
  <Words>519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Analyzing Amazon Sales Data</vt:lpstr>
      <vt:lpstr>Objective:</vt:lpstr>
      <vt:lpstr>Introduction</vt:lpstr>
      <vt:lpstr>Exploratory data Analysis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Sales Data</dc:title>
  <dc:creator>Pooja</dc:creator>
  <cp:lastModifiedBy>Pooja</cp:lastModifiedBy>
  <cp:revision>7</cp:revision>
  <dcterms:created xsi:type="dcterms:W3CDTF">2024-01-25T13:10:08Z</dcterms:created>
  <dcterms:modified xsi:type="dcterms:W3CDTF">2024-01-25T14:39:04Z</dcterms:modified>
</cp:coreProperties>
</file>