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1pPr>
    <a:lvl2pPr marL="0" marR="0" indent="45720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2pPr>
    <a:lvl3pPr marL="0" marR="0" indent="91440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3pPr>
    <a:lvl4pPr marL="0" marR="0" indent="137160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4pPr>
    <a:lvl5pPr marL="0" marR="0" indent="182880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5pPr>
    <a:lvl6pPr marL="0" marR="0" indent="228600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6pPr>
    <a:lvl7pPr marL="0" marR="0" indent="274320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7pPr>
    <a:lvl8pPr marL="0" marR="0" indent="320040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8pPr>
    <a:lvl9pPr marL="0" marR="0" indent="365760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b="def" i="def"/>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19200" y="11986162"/>
            <a:ext cx="21945599" cy="605791"/>
          </a:xfrm>
          <a:prstGeom prst="rect">
            <a:avLst/>
          </a:prstGeom>
        </p:spPr>
        <p:txBody>
          <a:bodyPr/>
          <a:lstStyle>
            <a:lvl1pPr marL="0" indent="0" algn="ctr" defTabSz="825500">
              <a:lnSpc>
                <a:spcPct val="100000"/>
              </a:lnSpc>
              <a:spcBef>
                <a:spcPts val="0"/>
              </a:spcBef>
              <a:buSzTx/>
              <a:buNone/>
              <a:defRPr spc="-29" sz="3000">
                <a:latin typeface="Graphik Medium"/>
                <a:ea typeface="Graphik Medium"/>
                <a:cs typeface="Graphik Medium"/>
                <a:sym typeface="Graphik Medium"/>
              </a:defRPr>
            </a:lvl1pPr>
          </a:lstStyle>
          <a:p>
            <a:pPr/>
            <a:r>
              <a:t>Author and Date</a:t>
            </a:r>
          </a:p>
        </p:txBody>
      </p:sp>
      <p:sp>
        <p:nvSpPr>
          <p:cNvPr id="12" name="Presentation Title"/>
          <p:cNvSpPr txBox="1"/>
          <p:nvPr>
            <p:ph type="title" hasCustomPrompt="1"/>
          </p:nvPr>
        </p:nvSpPr>
        <p:spPr>
          <a:xfrm>
            <a:off x="1219200" y="3543300"/>
            <a:ext cx="21945600" cy="4267200"/>
          </a:xfrm>
          <a:prstGeom prst="rect">
            <a:avLst/>
          </a:prstGeom>
        </p:spPr>
        <p:txBody>
          <a:bodyPr anchor="b"/>
          <a:lstStyle>
            <a:lvl1pPr>
              <a:defRPr spc="-128" sz="12800"/>
            </a:lvl1pPr>
          </a:lstStyle>
          <a:p>
            <a:pPr/>
            <a:r>
              <a:t>Presentation Title</a:t>
            </a:r>
          </a:p>
        </p:txBody>
      </p:sp>
      <p:sp>
        <p:nvSpPr>
          <p:cNvPr id="13" name="Body Level One…"/>
          <p:cNvSpPr txBox="1"/>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pc="-59" sz="6000">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prstGeom prst="rect">
            <a:avLst/>
          </a:prstGeom>
        </p:spPr>
        <p:txBody>
          <a:bodyPr/>
          <a:lstStyle/>
          <a:p>
            <a:pPr/>
            <a:r>
              <a:t>Slide Title</a:t>
            </a:r>
          </a:p>
        </p:txBody>
      </p:sp>
      <p:sp>
        <p:nvSpPr>
          <p:cNvPr id="100"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10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prstGeom prst="rect">
            <a:avLst/>
          </a:prstGeom>
        </p:spPr>
        <p:txBody>
          <a:bodyPr/>
          <a:lstStyle/>
          <a:p>
            <a:pPr/>
            <a:r>
              <a:t>Agenda Title</a:t>
            </a:r>
          </a:p>
        </p:txBody>
      </p:sp>
      <p:sp>
        <p:nvSpPr>
          <p:cNvPr id="109" name="Body Level One…"/>
          <p:cNvSpPr txBox="1"/>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pc="-136" sz="6800">
                <a:latin typeface="Canela Deck Regular"/>
                <a:ea typeface="Canela Deck Regular"/>
                <a:cs typeface="Canela Deck Regular"/>
                <a:sym typeface="Canela Deck Regular"/>
              </a:defRPr>
            </a:lvl1pPr>
            <a:lvl2pPr marL="0" indent="457200" defTabSz="825500">
              <a:lnSpc>
                <a:spcPct val="100000"/>
              </a:lnSpc>
              <a:buSzTx/>
              <a:buNone/>
              <a:defRPr spc="-136" sz="6800">
                <a:latin typeface="Canela Deck Regular"/>
                <a:ea typeface="Canela Deck Regular"/>
                <a:cs typeface="Canela Deck Regular"/>
                <a:sym typeface="Canela Deck Regular"/>
              </a:defRPr>
            </a:lvl2pPr>
            <a:lvl3pPr marL="0" indent="914400" defTabSz="825500">
              <a:lnSpc>
                <a:spcPct val="100000"/>
              </a:lnSpc>
              <a:buSzTx/>
              <a:buNone/>
              <a:defRPr spc="-136" sz="6800">
                <a:latin typeface="Canela Deck Regular"/>
                <a:ea typeface="Canela Deck Regular"/>
                <a:cs typeface="Canela Deck Regular"/>
                <a:sym typeface="Canela Deck Regular"/>
              </a:defRPr>
            </a:lvl3pPr>
            <a:lvl4pPr marL="0" indent="1371600" defTabSz="825500">
              <a:lnSpc>
                <a:spcPct val="100000"/>
              </a:lnSpc>
              <a:buSzTx/>
              <a:buNone/>
              <a:defRPr spc="-136" sz="6800">
                <a:latin typeface="Canela Deck Regular"/>
                <a:ea typeface="Canela Deck Regular"/>
                <a:cs typeface="Canela Deck Regular"/>
                <a:sym typeface="Canela Deck Regular"/>
              </a:defRPr>
            </a:lvl4pPr>
            <a:lvl5pPr marL="0" indent="1828800" defTabSz="825500">
              <a:lnSpc>
                <a:spcPct val="100000"/>
              </a:lnSpc>
              <a:buSzTx/>
              <a:buNone/>
              <a:defRPr spc="-136" sz="6800">
                <a:latin typeface="Canela Deck Regular"/>
                <a:ea typeface="Canela Deck Regular"/>
                <a:cs typeface="Canela Deck Regular"/>
                <a:sym typeface="Canela Deck Regular"/>
              </a:defRPr>
            </a:lvl5pPr>
          </a:lstStyle>
          <a:p>
            <a:pPr/>
            <a:r>
              <a:t>Agenda Topics</a:t>
            </a:r>
          </a:p>
          <a:p>
            <a:pPr lvl="1"/>
            <a:r>
              <a:t/>
            </a:r>
          </a:p>
          <a:p>
            <a:pPr lvl="2"/>
            <a:r>
              <a:t/>
            </a:r>
          </a:p>
          <a:p>
            <a:pPr lvl="3"/>
            <a:r>
              <a:t/>
            </a:r>
          </a:p>
          <a:p>
            <a:pPr lvl="4"/>
            <a:r>
              <a:t/>
            </a:r>
          </a:p>
        </p:txBody>
      </p:sp>
      <p:sp>
        <p:nvSpPr>
          <p:cNvPr id="110" name="Agenda Subtitle"/>
          <p:cNvSpPr txBox="1"/>
          <p:nvPr>
            <p:ph type="body" sz="quarter" idx="21" hasCustomPrompt="1"/>
          </p:nvPr>
        </p:nvSpPr>
        <p:spPr>
          <a:xfrm>
            <a:off x="1219200" y="2387115"/>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Agenda Subtitle</a:t>
            </a:r>
          </a:p>
        </p:txBody>
      </p:sp>
      <p:sp>
        <p:nvSpPr>
          <p:cNvPr id="11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Fact information"/>
          <p:cNvSpPr txBox="1"/>
          <p:nvPr>
            <p:ph type="body" sz="quarter" idx="21" hasCustomPrompt="1"/>
          </p:nvPr>
        </p:nvSpPr>
        <p:spPr>
          <a:xfrm>
            <a:off x="1219200" y="8462239"/>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Fact information</a:t>
            </a:r>
          </a:p>
        </p:txBody>
      </p:sp>
      <p:sp>
        <p:nvSpPr>
          <p:cNvPr id="127" name="Body Level One…"/>
          <p:cNvSpPr txBox="1"/>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pPr/>
            <a:r>
              <a:t>100%</a:t>
            </a:r>
          </a:p>
          <a:p>
            <a:pPr lvl="1"/>
            <a:r>
              <a:t/>
            </a:r>
          </a:p>
          <a:p>
            <a:pPr lvl="2"/>
            <a:r>
              <a:t/>
            </a:r>
          </a:p>
          <a:p>
            <a:pPr lvl="3"/>
            <a:r>
              <a:t/>
            </a:r>
          </a:p>
          <a:p>
            <a:pPr lvl="4"/>
            <a:r>
              <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Attribution</a:t>
            </a:r>
          </a:p>
        </p:txBody>
      </p:sp>
      <p:sp>
        <p:nvSpPr>
          <p:cNvPr id="136" name="Body Level One…"/>
          <p:cNvSpPr txBox="1"/>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Sea against sky at sunset 2"/>
          <p:cNvSpPr/>
          <p:nvPr>
            <p:ph type="pic" sz="quarter" idx="21"/>
          </p:nvPr>
        </p:nvSpPr>
        <p:spPr>
          <a:xfrm>
            <a:off x="15744825" y="5581752"/>
            <a:ext cx="7365408" cy="8280401"/>
          </a:xfrm>
          <a:prstGeom prst="rect">
            <a:avLst/>
          </a:prstGeom>
        </p:spPr>
        <p:txBody>
          <a:bodyPr lIns="91439" tIns="45719" rIns="91439" bIns="45719">
            <a:noAutofit/>
          </a:bodyPr>
          <a:lstStyle/>
          <a:p>
            <a:pPr/>
          </a:p>
        </p:txBody>
      </p:sp>
      <p:sp>
        <p:nvSpPr>
          <p:cNvPr id="145" name="Sea against sky at sunset 1"/>
          <p:cNvSpPr/>
          <p:nvPr>
            <p:ph type="pic" sz="quarter" idx="22"/>
          </p:nvPr>
        </p:nvSpPr>
        <p:spPr>
          <a:xfrm>
            <a:off x="15363825" y="1270000"/>
            <a:ext cx="8115300" cy="5409006"/>
          </a:xfrm>
          <a:prstGeom prst="rect">
            <a:avLst/>
          </a:prstGeom>
        </p:spPr>
        <p:txBody>
          <a:bodyPr lIns="91439" tIns="45719" rIns="91439" bIns="45719">
            <a:noAutofit/>
          </a:bodyPr>
          <a:lstStyle/>
          <a:p>
            <a:pPr/>
          </a:p>
        </p:txBody>
      </p:sp>
      <p:sp>
        <p:nvSpPr>
          <p:cNvPr id="146" name="Beach and sea at sunset"/>
          <p:cNvSpPr/>
          <p:nvPr>
            <p:ph type="pic" idx="23"/>
          </p:nvPr>
        </p:nvSpPr>
        <p:spPr>
          <a:xfrm>
            <a:off x="-63500" y="1270000"/>
            <a:ext cx="16764000" cy="11176000"/>
          </a:xfrm>
          <a:prstGeom prst="rect">
            <a:avLst/>
          </a:prstGeom>
        </p:spPr>
        <p:txBody>
          <a:bodyPr lIns="91439" tIns="45719" rIns="91439" bIns="45719">
            <a:noAutofit/>
          </a:bodyPr>
          <a:lstStyle/>
          <a:p>
            <a:pPr/>
          </a:p>
        </p:txBody>
      </p:sp>
      <p:sp>
        <p:nvSpPr>
          <p:cNvPr id="14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54" name="beach and sea at sunset"/>
          <p:cNvSpPr/>
          <p:nvPr>
            <p:ph type="pic" idx="21"/>
          </p:nvPr>
        </p:nvSpPr>
        <p:spPr>
          <a:xfrm>
            <a:off x="1270000" y="-423334"/>
            <a:ext cx="21844000" cy="14562668"/>
          </a:xfrm>
          <a:prstGeom prst="rect">
            <a:avLst/>
          </a:prstGeom>
        </p:spPr>
        <p:txBody>
          <a:bodyPr lIns="91439" tIns="45719" rIns="91439" bIns="45719">
            <a:noAutofit/>
          </a:bodyPr>
          <a:lstStyle/>
          <a:p>
            <a:pPr/>
          </a:p>
        </p:txBody>
      </p:sp>
      <p:sp>
        <p:nvSpPr>
          <p:cNvPr id="155"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Beach and sea at sunset"/>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19200" y="3543300"/>
            <a:ext cx="21945600" cy="4267200"/>
          </a:xfrm>
          <a:prstGeom prst="rect">
            <a:avLst/>
          </a:prstGeom>
        </p:spPr>
        <p:txBody>
          <a:bodyPr anchor="b"/>
          <a:lstStyle>
            <a:lvl1pPr>
              <a:defRPr spc="-128" sz="12800">
                <a:solidFill>
                  <a:srgbClr val="FFFFFF"/>
                </a:solidFill>
              </a:defRPr>
            </a:lvl1pPr>
          </a:lstStyle>
          <a:p>
            <a:pPr/>
            <a:r>
              <a:t>Presentation Title</a:t>
            </a:r>
          </a:p>
        </p:txBody>
      </p:sp>
      <p:sp>
        <p:nvSpPr>
          <p:cNvPr id="23" name="Body Level One…"/>
          <p:cNvSpPr txBox="1"/>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24" name="Author and Date"/>
          <p:cNvSpPr txBox="1"/>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pc="-29" sz="3000">
                <a:solidFill>
                  <a:srgbClr val="FFFFFF"/>
                </a:solidFill>
                <a:latin typeface="Graphik Medium"/>
                <a:ea typeface="Graphik Medium"/>
                <a:cs typeface="Graphik Medium"/>
                <a:sym typeface="Graphik Medium"/>
              </a:defRPr>
            </a:lvl1pPr>
          </a:lstStyle>
          <a:p>
            <a:pPr/>
            <a:r>
              <a:t>Author and Date</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15495" y="4585102"/>
            <a:ext cx="9757338" cy="2540001"/>
          </a:xfrm>
          <a:prstGeom prst="rect">
            <a:avLst/>
          </a:prstGeom>
        </p:spPr>
        <p:txBody>
          <a:bodyPr anchor="b"/>
          <a:lstStyle/>
          <a:p>
            <a:pPr/>
            <a:r>
              <a:t>Slide Title</a:t>
            </a:r>
          </a:p>
        </p:txBody>
      </p:sp>
      <p:sp>
        <p:nvSpPr>
          <p:cNvPr id="33" name="Sea against sky at sunset"/>
          <p:cNvSpPr/>
          <p:nvPr>
            <p:ph type="pic" idx="21"/>
          </p:nvPr>
        </p:nvSpPr>
        <p:spPr>
          <a:xfrm>
            <a:off x="9283700" y="1270000"/>
            <a:ext cx="16751300" cy="11176000"/>
          </a:xfrm>
          <a:prstGeom prst="rect">
            <a:avLst/>
          </a:prstGeom>
        </p:spPr>
        <p:txBody>
          <a:bodyPr lIns="91439" tIns="45719" rIns="91439" bIns="45719">
            <a:noAutofit/>
          </a:bodyPr>
          <a:lstStyle/>
          <a:p>
            <a:pPr/>
          </a:p>
        </p:txBody>
      </p:sp>
      <p:sp>
        <p:nvSpPr>
          <p:cNvPr id="34" name="Body Level One…"/>
          <p:cNvSpPr txBox="1"/>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marL="0" indent="457200" algn="ctr" defTabSz="825500">
              <a:lnSpc>
                <a:spcPct val="100000"/>
              </a:lnSpc>
              <a:spcBef>
                <a:spcPts val="0"/>
              </a:spcBef>
              <a:buSzTx/>
              <a:buNone/>
              <a:defRPr spc="-44">
                <a:latin typeface="Graphik Semibold"/>
                <a:ea typeface="Graphik Semibold"/>
                <a:cs typeface="Graphik Semibold"/>
                <a:sym typeface="Graphik Semibold"/>
              </a:defRPr>
            </a:lvl2pPr>
            <a:lvl3pPr marL="0" indent="914400" algn="ctr" defTabSz="825500">
              <a:lnSpc>
                <a:spcPct val="100000"/>
              </a:lnSpc>
              <a:spcBef>
                <a:spcPts val="0"/>
              </a:spcBef>
              <a:buSzTx/>
              <a:buNone/>
              <a:defRPr spc="-44">
                <a:latin typeface="Graphik Semibold"/>
                <a:ea typeface="Graphik Semibold"/>
                <a:cs typeface="Graphik Semibold"/>
                <a:sym typeface="Graphik Semibold"/>
              </a:defRPr>
            </a:lvl3pPr>
            <a:lvl4pPr marL="0" indent="1371600" algn="ctr" defTabSz="825500">
              <a:lnSpc>
                <a:spcPct val="100000"/>
              </a:lnSpc>
              <a:spcBef>
                <a:spcPts val="0"/>
              </a:spcBef>
              <a:buSzTx/>
              <a:buNone/>
              <a:defRPr spc="-44">
                <a:latin typeface="Graphik Semibold"/>
                <a:ea typeface="Graphik Semibold"/>
                <a:cs typeface="Graphik Semibold"/>
                <a:sym typeface="Graphik Semibold"/>
              </a:defRPr>
            </a:lvl4pPr>
            <a:lvl5pPr marL="0" indent="1828800" algn="ctr" defTabSz="825500">
              <a:lnSpc>
                <a:spcPct val="100000"/>
              </a:lnSpc>
              <a:spcBef>
                <a:spcPts val="0"/>
              </a:spcBef>
              <a:buSzTx/>
              <a:buNone/>
              <a:defRPr spc="-44">
                <a:latin typeface="Graphik Semibold"/>
                <a:ea typeface="Graphik Semibold"/>
                <a:cs typeface="Graphik Semibold"/>
                <a:sym typeface="Graphik Semibold"/>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4"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19200" y="4013200"/>
            <a:ext cx="21945600" cy="8487148"/>
          </a:xfrm>
          <a:prstGeom prst="rect">
            <a:avLst/>
          </a:prstGeom>
        </p:spPr>
        <p:txBody>
          <a:bodyPr numCol="2" spcCol="2558384"/>
          <a:lstStyle/>
          <a:p>
            <a:pPr/>
            <a:r>
              <a:t>Slide bullet text</a:t>
            </a:r>
          </a:p>
          <a:p>
            <a:pPr lvl="1"/>
            <a:r>
              <a:t/>
            </a:r>
          </a:p>
          <a:p>
            <a:pPr lvl="2"/>
            <a:r>
              <a:t/>
            </a:r>
          </a:p>
          <a:p>
            <a:pPr lvl="3"/>
            <a:r>
              <a:t/>
            </a:r>
          </a:p>
          <a:p>
            <a:pPr lvl="4"/>
            <a:r>
              <a:t/>
            </a:r>
          </a:p>
        </p:txBody>
      </p:sp>
      <p:sp>
        <p:nvSpPr>
          <p:cNvPr id="53"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19200" y="774700"/>
            <a:ext cx="9753600" cy="1600200"/>
          </a:xfrm>
          <a:prstGeom prst="rect">
            <a:avLst/>
          </a:prstGeom>
        </p:spPr>
        <p:txBody>
          <a:bodyPr/>
          <a:lstStyle/>
          <a:p>
            <a:pPr/>
            <a:r>
              <a:t>Slide Title</a:t>
            </a:r>
          </a:p>
        </p:txBody>
      </p:sp>
      <p:sp>
        <p:nvSpPr>
          <p:cNvPr id="61" name="Sea against sky at sunset"/>
          <p:cNvSpPr/>
          <p:nvPr>
            <p:ph type="pic" idx="21"/>
          </p:nvPr>
        </p:nvSpPr>
        <p:spPr>
          <a:xfrm>
            <a:off x="12192644" y="718588"/>
            <a:ext cx="10972801" cy="12329624"/>
          </a:xfrm>
          <a:prstGeom prst="rect">
            <a:avLst/>
          </a:prstGeom>
        </p:spPr>
        <p:txBody>
          <a:bodyPr lIns="91439" tIns="45719" rIns="91439" bIns="45719">
            <a:noAutofit/>
          </a:bodyPr>
          <a:lstStyle/>
          <a:p>
            <a:pPr/>
          </a:p>
        </p:txBody>
      </p:sp>
      <p:sp>
        <p:nvSpPr>
          <p:cNvPr id="62" name="Slide Subtitle"/>
          <p:cNvSpPr txBox="1"/>
          <p:nvPr>
            <p:ph type="body" sz="quarter" idx="22"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63" name="Body Level One…"/>
          <p:cNvSpPr txBox="1"/>
          <p:nvPr>
            <p:ph type="body" sz="half" idx="1" hasCustomPrompt="1"/>
          </p:nvPr>
        </p:nvSpPr>
        <p:spPr>
          <a:xfrm>
            <a:off x="1219200" y="4023221"/>
            <a:ext cx="9757569" cy="8384679"/>
          </a:xfrm>
          <a:prstGeom prst="rect">
            <a:avLst/>
          </a:prstGeom>
        </p:spPr>
        <p:txBody>
          <a:bodyPr/>
          <a:lstStyle/>
          <a:p>
            <a:pPr/>
            <a:r>
              <a:t>Slide bullet text</a:t>
            </a:r>
          </a:p>
          <a:p>
            <a:pPr lvl="1"/>
            <a:r>
              <a:t/>
            </a:r>
          </a:p>
          <a:p>
            <a:pPr lvl="2"/>
            <a:r>
              <a:t/>
            </a:r>
          </a:p>
          <a:p>
            <a:pPr lvl="3"/>
            <a:r>
              <a:t/>
            </a:r>
          </a:p>
          <a:p>
            <a:pPr lvl="4"/>
            <a:r>
              <a:t/>
            </a:r>
          </a:p>
        </p:txBody>
      </p:sp>
      <p:sp>
        <p:nvSpPr>
          <p:cNvPr id="64" name="Slide Number"/>
          <p:cNvSpPr txBox="1"/>
          <p:nvPr>
            <p:ph type="sldNum" sz="quarter" idx="2"/>
          </p:nvPr>
        </p:nvSpPr>
        <p:spPr>
          <a:xfrm>
            <a:off x="1200403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Title"/>
          <p:cNvSpPr txBox="1"/>
          <p:nvPr>
            <p:ph type="title" hasCustomPrompt="1"/>
          </p:nvPr>
        </p:nvSpPr>
        <p:spPr>
          <a:xfrm>
            <a:off x="1219200" y="774700"/>
            <a:ext cx="9753600" cy="1600200"/>
          </a:xfrm>
          <a:prstGeom prst="rect">
            <a:avLst/>
          </a:prstGeom>
        </p:spPr>
        <p:txBody>
          <a:bodyPr/>
          <a:lstStyle/>
          <a:p>
            <a:pPr/>
            <a:r>
              <a:t>Slide Title</a:t>
            </a:r>
          </a:p>
        </p:txBody>
      </p:sp>
      <p:sp>
        <p:nvSpPr>
          <p:cNvPr id="72" name="Slide Subtitle"/>
          <p:cNvSpPr txBox="1"/>
          <p:nvPr>
            <p:ph type="body" sz="quarter" idx="21"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73" name="Body Level One…"/>
          <p:cNvSpPr txBox="1"/>
          <p:nvPr>
            <p:ph type="body" sz="half" idx="1" hasCustomPrompt="1"/>
          </p:nvPr>
        </p:nvSpPr>
        <p:spPr>
          <a:xfrm>
            <a:off x="1219200" y="4023221"/>
            <a:ext cx="9757569" cy="8384679"/>
          </a:xfrm>
          <a:prstGeom prst="rect">
            <a:avLst/>
          </a:prstGeom>
        </p:spPr>
        <p:txBody>
          <a:bodyPr/>
          <a:lstStyle/>
          <a:p>
            <a:pPr/>
            <a:r>
              <a:t>Slide bullet text</a:t>
            </a:r>
          </a:p>
          <a:p>
            <a:pPr lvl="1"/>
            <a:r>
              <a:t/>
            </a:r>
          </a:p>
          <a:p>
            <a:pPr lvl="2"/>
            <a:r>
              <a:t/>
            </a:r>
          </a:p>
          <a:p>
            <a:pPr lvl="3"/>
            <a:r>
              <a:t/>
            </a:r>
          </a:p>
          <a:p>
            <a:pPr lvl="4"/>
            <a:r>
              <a:t/>
            </a:r>
          </a:p>
        </p:txBody>
      </p:sp>
      <p:sp>
        <p:nvSpPr>
          <p:cNvPr id="74" name="Slide Number"/>
          <p:cNvSpPr txBox="1"/>
          <p:nvPr>
            <p:ph type="sldNum" sz="quarter" idx="2"/>
          </p:nvPr>
        </p:nvSpPr>
        <p:spPr>
          <a:xfrm>
            <a:off x="1200403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Title"/>
          <p:cNvSpPr txBox="1"/>
          <p:nvPr>
            <p:ph type="title" hasCustomPrompt="1"/>
          </p:nvPr>
        </p:nvSpPr>
        <p:spPr>
          <a:xfrm>
            <a:off x="1219200" y="774700"/>
            <a:ext cx="9753600" cy="1600200"/>
          </a:xfrm>
          <a:prstGeom prst="rect">
            <a:avLst/>
          </a:prstGeom>
        </p:spPr>
        <p:txBody>
          <a:bodyPr/>
          <a:lstStyle/>
          <a:p>
            <a:pPr/>
            <a:r>
              <a:t>Slide Title</a:t>
            </a:r>
          </a:p>
        </p:txBody>
      </p:sp>
      <p:sp>
        <p:nvSpPr>
          <p:cNvPr id="82" name="Slide Subtitle"/>
          <p:cNvSpPr txBox="1"/>
          <p:nvPr>
            <p:ph type="body" sz="quarter" idx="21"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83" name="Body Level One…"/>
          <p:cNvSpPr txBox="1"/>
          <p:nvPr>
            <p:ph type="body" sz="half" idx="1" hasCustomPrompt="1"/>
          </p:nvPr>
        </p:nvSpPr>
        <p:spPr>
          <a:xfrm>
            <a:off x="1219200" y="4023221"/>
            <a:ext cx="9757569" cy="8384679"/>
          </a:xfrm>
          <a:prstGeom prst="rect">
            <a:avLst/>
          </a:prstGeom>
        </p:spPr>
        <p:txBody>
          <a:bodyPr/>
          <a:lstStyle/>
          <a:p>
            <a:pPr/>
            <a:r>
              <a:t>Slide bullet text</a:t>
            </a:r>
          </a:p>
          <a:p>
            <a:pPr lvl="1"/>
            <a:r>
              <a:t/>
            </a:r>
          </a:p>
          <a:p>
            <a:pPr lvl="2"/>
            <a:r>
              <a:t/>
            </a:r>
          </a:p>
          <a:p>
            <a:pPr lvl="3"/>
            <a:r>
              <a:t/>
            </a:r>
          </a:p>
          <a:p>
            <a:pPr lvl="4"/>
            <a:r>
              <a:t/>
            </a:r>
          </a:p>
        </p:txBody>
      </p:sp>
      <p:sp>
        <p:nvSpPr>
          <p:cNvPr id="84" name="Slide Number"/>
          <p:cNvSpPr txBox="1"/>
          <p:nvPr>
            <p:ph type="sldNum" sz="quarter" idx="2"/>
          </p:nvPr>
        </p:nvSpPr>
        <p:spPr>
          <a:xfrm>
            <a:off x="1200403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19200" y="3242270"/>
            <a:ext cx="21945600" cy="6604001"/>
          </a:xfrm>
          <a:prstGeom prst="rect">
            <a:avLst/>
          </a:prstGeom>
        </p:spPr>
        <p:txBody>
          <a:bodyPr anchor="ctr"/>
          <a:lstStyle>
            <a:lvl1pPr>
              <a:defRPr spc="0" sz="12800"/>
            </a:lvl1pPr>
          </a:lstStyle>
          <a:p>
            <a:pPr/>
            <a:r>
              <a:t>Section Title</a:t>
            </a:r>
          </a:p>
        </p:txBody>
      </p:sp>
      <p:sp>
        <p:nvSpPr>
          <p:cNvPr id="9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2000">
                <a:solidFill>
                  <a:srgbClr val="5E5E5E"/>
                </a:solidFill>
                <a:latin typeface="Graphik"/>
                <a:ea typeface="Graphik"/>
                <a:cs typeface="Graphik"/>
                <a:sym typeface="Graphi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Shashi Bhushan Kumar…"/>
          <p:cNvSpPr txBox="1"/>
          <p:nvPr>
            <p:ph type="body" idx="21"/>
          </p:nvPr>
        </p:nvSpPr>
        <p:spPr>
          <a:xfrm>
            <a:off x="863748" y="10133462"/>
            <a:ext cx="9163587" cy="2766550"/>
          </a:xfrm>
          <a:prstGeom prst="rect">
            <a:avLst/>
          </a:prstGeom>
          <a:extLst>
            <a:ext uri="{C572A759-6A51-4108-AA02-DFA0A04FC94B}">
              <ma14:wrappingTextBoxFlag xmlns:ma14="http://schemas.microsoft.com/office/mac/drawingml/2011/main" val="1"/>
            </a:ext>
          </a:extLst>
        </p:spPr>
        <p:txBody>
          <a:bodyPr/>
          <a:lstStyle/>
          <a:p>
            <a:pPr algn="l" defTabSz="734694">
              <a:defRPr spc="-26" sz="2670"/>
            </a:pPr>
            <a:r>
              <a:t>Shashi Bhushan Kumar </a:t>
            </a:r>
          </a:p>
          <a:p>
            <a:pPr algn="l" defTabSz="734694">
              <a:defRPr spc="-26" sz="2670"/>
            </a:pPr>
            <a:r>
              <a:t>220101030</a:t>
            </a:r>
          </a:p>
          <a:p>
            <a:pPr algn="l" defTabSz="734694">
              <a:defRPr spc="-26" sz="2670"/>
            </a:pPr>
          </a:p>
          <a:p>
            <a:pPr algn="l" defTabSz="734694">
              <a:defRPr spc="-26" sz="2670"/>
            </a:pPr>
            <a:r>
              <a:t>Semester - v</a:t>
            </a:r>
          </a:p>
          <a:p>
            <a:pPr algn="l" defTabSz="734694">
              <a:defRPr spc="-26" sz="2670"/>
            </a:pPr>
            <a:r>
              <a:t>Department of Computer Science and Engineering </a:t>
            </a:r>
          </a:p>
          <a:p>
            <a:pPr algn="l" defTabSz="734694">
              <a:defRPr spc="-26" sz="2670"/>
            </a:pPr>
            <a:r>
              <a:t>Indian Institute of Information Technology , Manipur </a:t>
            </a:r>
          </a:p>
        </p:txBody>
      </p:sp>
      <p:sp>
        <p:nvSpPr>
          <p:cNvPr id="172" name="A Custom shell - Ash"/>
          <p:cNvSpPr txBox="1"/>
          <p:nvPr>
            <p:ph type="ctrTitle"/>
          </p:nvPr>
        </p:nvSpPr>
        <p:spPr>
          <a:xfrm>
            <a:off x="792657" y="-314002"/>
            <a:ext cx="21827394" cy="3006736"/>
          </a:xfrm>
          <a:prstGeom prst="rect">
            <a:avLst/>
          </a:prstGeom>
        </p:spPr>
        <p:txBody>
          <a:bodyPr/>
          <a:lstStyle/>
          <a:p>
            <a:pPr defTabSz="1609344">
              <a:defRPr spc="-84" sz="8448"/>
            </a:pPr>
            <a:r>
              <a:t> </a:t>
            </a:r>
          </a:p>
          <a:p>
            <a:pPr defTabSz="1609344">
              <a:defRPr spc="-84" sz="8448"/>
            </a:pPr>
            <a:r>
              <a:t>A Custom shell - Ash</a:t>
            </a:r>
          </a:p>
        </p:txBody>
      </p:sp>
      <p:sp>
        <p:nvSpPr>
          <p:cNvPr id="173" name="Demonstration of project - 1…"/>
          <p:cNvSpPr txBox="1"/>
          <p:nvPr>
            <p:ph type="subTitle" sz="quarter" idx="1"/>
          </p:nvPr>
        </p:nvSpPr>
        <p:spPr>
          <a:xfrm>
            <a:off x="733554" y="3468034"/>
            <a:ext cx="21945601" cy="2250593"/>
          </a:xfrm>
          <a:prstGeom prst="rect">
            <a:avLst/>
          </a:prstGeom>
        </p:spPr>
        <p:txBody>
          <a:bodyPr/>
          <a:lstStyle/>
          <a:p>
            <a:pPr/>
            <a:r>
              <a:t>Demonstration of project - 1 </a:t>
            </a:r>
          </a:p>
          <a:p>
            <a:pPr/>
            <a:r>
              <a:t>Course code - CS3201</a:t>
            </a:r>
          </a:p>
        </p:txBody>
      </p:sp>
      <p:pic>
        <p:nvPicPr>
          <p:cNvPr id="174" name="iitmanipur.png" descr="iitmanipur.png"/>
          <p:cNvPicPr>
            <a:picLocks noChangeAspect="1"/>
          </p:cNvPicPr>
          <p:nvPr/>
        </p:nvPicPr>
        <p:blipFill>
          <a:blip r:embed="rId2">
            <a:extLst/>
          </a:blip>
          <a:stretch>
            <a:fillRect/>
          </a:stretch>
        </p:blipFill>
        <p:spPr>
          <a:xfrm>
            <a:off x="10517256" y="6493926"/>
            <a:ext cx="3680064" cy="2902586"/>
          </a:xfrm>
          <a:prstGeom prst="rect">
            <a:avLst/>
          </a:prstGeom>
          <a:ln w="12700">
            <a:miter lim="400000"/>
          </a:ln>
        </p:spPr>
      </p:pic>
      <p:sp>
        <p:nvSpPr>
          <p:cNvPr id="175" name="Under the Supervision of Dr. Khoirom Motilal Singh…"/>
          <p:cNvSpPr txBox="1"/>
          <p:nvPr/>
        </p:nvSpPr>
        <p:spPr>
          <a:xfrm>
            <a:off x="13186081" y="10234173"/>
            <a:ext cx="9163586" cy="23814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r" defTabSz="734694">
              <a:lnSpc>
                <a:spcPct val="100000"/>
              </a:lnSpc>
              <a:spcBef>
                <a:spcPts val="0"/>
              </a:spcBef>
              <a:defRPr spc="-26" sz="2670">
                <a:latin typeface="Graphik Medium"/>
                <a:ea typeface="Graphik Medium"/>
                <a:cs typeface="Graphik Medium"/>
                <a:sym typeface="Graphik Medium"/>
              </a:defRPr>
            </a:pPr>
            <a:r>
              <a:t>Under the Supervision of Dr. Khoirom Motilal Singh </a:t>
            </a:r>
          </a:p>
          <a:p>
            <a:pPr algn="r" defTabSz="734694">
              <a:lnSpc>
                <a:spcPct val="100000"/>
              </a:lnSpc>
              <a:spcBef>
                <a:spcPts val="0"/>
              </a:spcBef>
              <a:defRPr spc="-26" sz="2670">
                <a:latin typeface="Graphik Medium"/>
                <a:ea typeface="Graphik Medium"/>
                <a:cs typeface="Graphik Medium"/>
                <a:sym typeface="Graphik Medium"/>
              </a:defRPr>
            </a:pPr>
            <a:r>
              <a:t>Assistant Professor </a:t>
            </a:r>
          </a:p>
          <a:p>
            <a:pPr algn="r" defTabSz="734694">
              <a:lnSpc>
                <a:spcPct val="100000"/>
              </a:lnSpc>
              <a:spcBef>
                <a:spcPts val="0"/>
              </a:spcBef>
              <a:defRPr spc="-26" sz="2670">
                <a:latin typeface="Graphik Medium"/>
                <a:ea typeface="Graphik Medium"/>
                <a:cs typeface="Graphik Medium"/>
                <a:sym typeface="Graphik Medium"/>
              </a:defRPr>
            </a:pPr>
          </a:p>
          <a:p>
            <a:pPr algn="r" defTabSz="734694">
              <a:lnSpc>
                <a:spcPct val="100000"/>
              </a:lnSpc>
              <a:spcBef>
                <a:spcPts val="0"/>
              </a:spcBef>
              <a:defRPr spc="-26" sz="2670">
                <a:latin typeface="Graphik Medium"/>
                <a:ea typeface="Graphik Medium"/>
                <a:cs typeface="Graphik Medium"/>
                <a:sym typeface="Graphik Medium"/>
              </a:defRPr>
            </a:pPr>
            <a:r>
              <a:t>Department of </a:t>
            </a:r>
            <a:r>
              <a:rPr spc="-28" sz="2848"/>
              <a:t>Computer</a:t>
            </a:r>
            <a:r>
              <a:t> Science and Engineering </a:t>
            </a:r>
          </a:p>
          <a:p>
            <a:pPr algn="r" defTabSz="734694">
              <a:lnSpc>
                <a:spcPct val="100000"/>
              </a:lnSpc>
              <a:spcBef>
                <a:spcPts val="0"/>
              </a:spcBef>
              <a:defRPr spc="-26" sz="2670">
                <a:latin typeface="Graphik Medium"/>
                <a:ea typeface="Graphik Medium"/>
                <a:cs typeface="Graphik Medium"/>
                <a:sym typeface="Graphik Medium"/>
              </a:defRPr>
            </a:pPr>
            <a:r>
              <a:t>Indian Institute of Information Technology , Manipur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Table of Contents"/>
          <p:cNvSpPr txBox="1"/>
          <p:nvPr>
            <p:ph type="title"/>
          </p:nvPr>
        </p:nvSpPr>
        <p:spPr>
          <a:prstGeom prst="rect">
            <a:avLst/>
          </a:prstGeom>
        </p:spPr>
        <p:txBody>
          <a:bodyPr/>
          <a:lstStyle/>
          <a:p>
            <a:pPr/>
            <a:r>
              <a:t>Table of Contents</a:t>
            </a:r>
          </a:p>
        </p:txBody>
      </p:sp>
      <p:sp>
        <p:nvSpPr>
          <p:cNvPr id="178" name="Introduction and Motivation…"/>
          <p:cNvSpPr txBox="1"/>
          <p:nvPr>
            <p:ph type="body" sz="half" idx="1"/>
          </p:nvPr>
        </p:nvSpPr>
        <p:spPr>
          <a:xfrm>
            <a:off x="1217711" y="5316523"/>
            <a:ext cx="21948578" cy="6074489"/>
          </a:xfrm>
          <a:prstGeom prst="rect">
            <a:avLst/>
          </a:prstGeom>
        </p:spPr>
        <p:txBody>
          <a:bodyPr/>
          <a:lstStyle/>
          <a:p>
            <a:pPr/>
            <a:r>
              <a:t>Introduction and Motivation </a:t>
            </a:r>
          </a:p>
          <a:p>
            <a:pPr/>
            <a:r>
              <a:t>Proposed System</a:t>
            </a:r>
          </a:p>
          <a:p>
            <a:pPr/>
            <a:r>
              <a:t>System Design </a:t>
            </a:r>
          </a:p>
          <a:p>
            <a:pPr/>
            <a:r>
              <a:t>Implementation</a:t>
            </a:r>
          </a:p>
          <a:p>
            <a:pPr/>
            <a:r>
              <a:t>Results and Conclusion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Introduction and Motivation"/>
          <p:cNvSpPr txBox="1"/>
          <p:nvPr>
            <p:ph type="title"/>
          </p:nvPr>
        </p:nvSpPr>
        <p:spPr>
          <a:prstGeom prst="rect">
            <a:avLst/>
          </a:prstGeom>
        </p:spPr>
        <p:txBody>
          <a:bodyPr/>
          <a:lstStyle/>
          <a:p>
            <a:pPr defTabSz="2316479">
              <a:defRPr spc="-79" sz="7979"/>
            </a:pPr>
            <a:r>
              <a:t>Introduction </a:t>
            </a:r>
            <a:r>
              <a:rPr spc="-84" sz="8455"/>
              <a:t>and</a:t>
            </a:r>
            <a:r>
              <a:t> Motivation</a:t>
            </a:r>
          </a:p>
        </p:txBody>
      </p:sp>
      <p:sp>
        <p:nvSpPr>
          <p:cNvPr id="181" name="Operating System Principles: A Practical Exploration."/>
          <p:cNvSpPr txBox="1"/>
          <p:nvPr>
            <p:ph type="body" idx="21"/>
          </p:nvPr>
        </p:nvSpPr>
        <p:spPr>
          <a:xfrm>
            <a:off x="1408773" y="2882280"/>
            <a:ext cx="21945603" cy="798734"/>
          </a:xfrm>
          <a:prstGeom prst="rect">
            <a:avLst/>
          </a:prstGeom>
          <a:extLst>
            <a:ext uri="{C572A759-6A51-4108-AA02-DFA0A04FC94B}">
              <ma14:wrappingTextBoxFlag xmlns:ma14="http://schemas.microsoft.com/office/mac/drawingml/2011/main" val="1"/>
            </a:ext>
          </a:extLst>
        </p:spPr>
        <p:txBody>
          <a:bodyPr/>
          <a:lstStyle>
            <a:lvl1pPr defTabSz="457200">
              <a:defRPr spc="0" sz="3500">
                <a:latin typeface="Times Roman"/>
                <a:ea typeface="Times Roman"/>
                <a:cs typeface="Times Roman"/>
                <a:sym typeface="Times Roman"/>
              </a:defRPr>
            </a:lvl1pPr>
          </a:lstStyle>
          <a:p>
            <a:pPr/>
            <a:r>
              <a:t> Operating System Principles: A Practical Exploration.    </a:t>
            </a:r>
          </a:p>
        </p:txBody>
      </p:sp>
      <p:sp>
        <p:nvSpPr>
          <p:cNvPr id="182" name="The journey from theoretical knowledge to practical application is a crucial step in mastering any field, particularly in the realm of operating systems. My motivation for developing this custom shell stems from a desire to bridge the gap between the con"/>
          <p:cNvSpPr/>
          <p:nvPr/>
        </p:nvSpPr>
        <p:spPr>
          <a:xfrm>
            <a:off x="12324924" y="4143884"/>
            <a:ext cx="11144713" cy="8464106"/>
          </a:xfrm>
          <a:prstGeom prst="roundRect">
            <a:avLst>
              <a:gd name="adj" fmla="val 13049"/>
            </a:avLst>
          </a:prstGeom>
          <a:solidFill>
            <a:schemeClr val="accent1">
              <a:hueOff val="-245591"/>
              <a:satOff val="13830"/>
              <a:lumOff val="17557"/>
            </a:schemeClr>
          </a:solidFill>
          <a:ln w="12700">
            <a:miter lim="400000"/>
          </a:ln>
          <a:extLst>
            <a:ext uri="{C572A759-6A51-4108-AA02-DFA0A04FC94B}">
              <ma14:wrappingTextBoxFlag xmlns:ma14="http://schemas.microsoft.com/office/mac/drawingml/2011/main" val="1"/>
            </a:ext>
          </a:extLst>
        </p:spPr>
        <p:txBody>
          <a:bodyPr lIns="50800" tIns="50800" rIns="50800" bIns="50800"/>
          <a:lstStyle/>
          <a:p>
            <a:pPr defTabSz="825500">
              <a:lnSpc>
                <a:spcPct val="100000"/>
              </a:lnSpc>
              <a:spcBef>
                <a:spcPts val="0"/>
              </a:spcBef>
              <a:defRPr sz="3200">
                <a:latin typeface="Graphik"/>
                <a:ea typeface="Graphik"/>
                <a:cs typeface="Graphik"/>
                <a:sym typeface="Graphik"/>
              </a:defRPr>
            </a:pPr>
          </a:p>
          <a:p>
            <a:pPr defTabSz="825500">
              <a:lnSpc>
                <a:spcPct val="100000"/>
              </a:lnSpc>
              <a:spcBef>
                <a:spcPts val="0"/>
              </a:spcBef>
              <a:defRPr sz="3200">
                <a:latin typeface="Graphik"/>
                <a:ea typeface="Graphik"/>
                <a:cs typeface="Graphik"/>
                <a:sym typeface="Graphik"/>
              </a:defRPr>
            </a:pPr>
          </a:p>
          <a:p>
            <a:pPr marL="397163" indent="-397163" defTabSz="825500">
              <a:lnSpc>
                <a:spcPct val="100000"/>
              </a:lnSpc>
              <a:spcBef>
                <a:spcPts val="0"/>
              </a:spcBef>
              <a:buSzPct val="150000"/>
              <a:buChar char="•"/>
              <a:defRPr sz="3200">
                <a:latin typeface="Graphik"/>
                <a:ea typeface="Graphik"/>
                <a:cs typeface="Graphik"/>
                <a:sym typeface="Graphik"/>
              </a:defRPr>
            </a:pPr>
            <a:r>
              <a:t>The journey from theoretical knowledge to practical application is a crucial step in mastering any field, particularly in the realm of operating systems. My motivation for developing this custom shell stems from a desire to bridge the gap between the concepts learned from textbooks and their real-world applications. By creating a tool that allows for hands-on interaction with system calls, I aim to deepen my understanding of various OS concepts and enhance my proficiency in system-level programming.</a:t>
            </a:r>
          </a:p>
        </p:txBody>
      </p:sp>
      <p:sp>
        <p:nvSpPr>
          <p:cNvPr id="183" name="Graphical User Interface :  The shell features a user-friendly interface built with Java Swing, offering intuitive navigation and easy access to all functionalities.…"/>
          <p:cNvSpPr/>
          <p:nvPr/>
        </p:nvSpPr>
        <p:spPr>
          <a:xfrm>
            <a:off x="552523" y="4061394"/>
            <a:ext cx="11521548" cy="8754049"/>
          </a:xfrm>
          <a:prstGeom prst="roundRect">
            <a:avLst>
              <a:gd name="adj" fmla="val 13049"/>
            </a:avLst>
          </a:prstGeom>
          <a:solidFill>
            <a:schemeClr val="accent1">
              <a:hueOff val="-245591"/>
              <a:satOff val="13830"/>
              <a:lumOff val="17557"/>
            </a:schemeClr>
          </a:solidFill>
          <a:ln w="12700">
            <a:miter lim="400000"/>
          </a:ln>
          <a:extLst>
            <a:ext uri="{C572A759-6A51-4108-AA02-DFA0A04FC94B}">
              <ma14:wrappingTextBoxFlag xmlns:ma14="http://schemas.microsoft.com/office/mac/drawingml/2011/main" val="1"/>
            </a:ext>
          </a:extLst>
        </p:spPr>
        <p:txBody>
          <a:bodyPr lIns="50800" tIns="50800" rIns="50800" bIns="50800"/>
          <a:lstStyle/>
          <a:p>
            <a:pPr defTabSz="457200">
              <a:lnSpc>
                <a:spcPct val="100000"/>
              </a:lnSpc>
              <a:spcBef>
                <a:spcPts val="0"/>
              </a:spcBef>
              <a:defRPr sz="1200">
                <a:latin typeface="Times Roman"/>
                <a:ea typeface="Times Roman"/>
                <a:cs typeface="Times Roman"/>
                <a:sym typeface="Times Roman"/>
              </a:defRPr>
            </a:pPr>
          </a:p>
          <a:p>
            <a:pPr defTabSz="457200">
              <a:lnSpc>
                <a:spcPct val="100000"/>
              </a:lnSpc>
              <a:spcBef>
                <a:spcPts val="0"/>
              </a:spcBef>
              <a:defRPr sz="1200">
                <a:latin typeface="Times Roman"/>
                <a:ea typeface="Times Roman"/>
                <a:cs typeface="Times Roman"/>
                <a:sym typeface="Times Roman"/>
              </a:defRPr>
            </a:pPr>
          </a:p>
          <a:p>
            <a:pPr marL="148936" indent="-148936" defTabSz="457200">
              <a:lnSpc>
                <a:spcPct val="100000"/>
              </a:lnSpc>
              <a:spcBef>
                <a:spcPts val="0"/>
              </a:spcBef>
              <a:buSzPct val="150000"/>
              <a:buChar char="•"/>
              <a:defRPr sz="1200">
                <a:solidFill>
                  <a:srgbClr val="FFFFFF"/>
                </a:solidFill>
                <a:latin typeface="Times Roman"/>
                <a:ea typeface="Times Roman"/>
                <a:cs typeface="Times Roman"/>
                <a:sym typeface="Times Roman"/>
              </a:defRPr>
            </a:pPr>
          </a:p>
          <a:p>
            <a:pPr marL="148936" indent="-148936" defTabSz="457200">
              <a:lnSpc>
                <a:spcPct val="100000"/>
              </a:lnSpc>
              <a:spcBef>
                <a:spcPts val="0"/>
              </a:spcBef>
              <a:buSzPct val="150000"/>
              <a:buChar char="•"/>
              <a:defRPr sz="1200">
                <a:latin typeface="Times Roman"/>
                <a:ea typeface="Times Roman"/>
                <a:cs typeface="Times Roman"/>
                <a:sym typeface="Times Roman"/>
              </a:defRPr>
            </a:pPr>
          </a:p>
          <a:p>
            <a:pPr marL="148936" indent="-148936" defTabSz="457200">
              <a:lnSpc>
                <a:spcPct val="100000"/>
              </a:lnSpc>
              <a:spcBef>
                <a:spcPts val="0"/>
              </a:spcBef>
              <a:buSzPct val="150000"/>
              <a:buChar char="•"/>
              <a:defRPr sz="1200">
                <a:latin typeface="Times Roman"/>
                <a:ea typeface="Times Roman"/>
                <a:cs typeface="Times Roman"/>
                <a:sym typeface="Times Roman"/>
              </a:defRPr>
            </a:pPr>
          </a:p>
          <a:p>
            <a:pPr marL="148936" indent="-148936" defTabSz="457200">
              <a:lnSpc>
                <a:spcPct val="100000"/>
              </a:lnSpc>
              <a:spcBef>
                <a:spcPts val="0"/>
              </a:spcBef>
              <a:buSzPct val="150000"/>
              <a:buChar char="•"/>
              <a:defRPr sz="1200">
                <a:latin typeface="Times Roman"/>
                <a:ea typeface="Times Roman"/>
                <a:cs typeface="Times Roman"/>
                <a:sym typeface="Times Roman"/>
              </a:defRPr>
            </a:pPr>
          </a:p>
          <a:p>
            <a:pPr marL="496454" indent="-496454" defTabSz="457200">
              <a:lnSpc>
                <a:spcPct val="100000"/>
              </a:lnSpc>
              <a:spcBef>
                <a:spcPts val="0"/>
              </a:spcBef>
              <a:buSzPct val="150000"/>
              <a:buChar char="•"/>
              <a:defRPr sz="1200">
                <a:latin typeface="Times Roman"/>
                <a:ea typeface="Times Roman"/>
                <a:cs typeface="Times Roman"/>
                <a:sym typeface="Times Roman"/>
              </a:defRPr>
            </a:pPr>
            <a:r>
              <a:rPr sz="4000"/>
              <a:t>Graphical User Interface :  The shell features a user-friendly interface built with Java Swing, offering intuitive navigation and easy access to all functionalities.</a:t>
            </a:r>
            <a:endParaRPr sz="4000"/>
          </a:p>
          <a:p>
            <a:pPr marL="496454" indent="-496454" defTabSz="457200">
              <a:lnSpc>
                <a:spcPct val="100000"/>
              </a:lnSpc>
              <a:spcBef>
                <a:spcPts val="0"/>
              </a:spcBef>
              <a:buSzPct val="150000"/>
              <a:buChar char="•"/>
              <a:defRPr sz="1200">
                <a:latin typeface="Times Roman"/>
                <a:ea typeface="Times Roman"/>
                <a:cs typeface="Times Roman"/>
                <a:sym typeface="Times Roman"/>
              </a:defRPr>
            </a:pPr>
            <a:r>
              <a:rPr sz="4000"/>
              <a:t> Command Execution: At the core of the shell is a C-based engine that efficiently executes a variety of commands. This ensures high performance and reliability for all operations.</a:t>
            </a:r>
            <a:endParaRPr sz="4000"/>
          </a:p>
          <a:p>
            <a:pPr marL="496454" indent="-496454" defTabSz="457200">
              <a:lnSpc>
                <a:spcPct val="100000"/>
              </a:lnSpc>
              <a:spcBef>
                <a:spcPts val="0"/>
              </a:spcBef>
              <a:buSzPct val="150000"/>
              <a:buChar char="•"/>
              <a:defRPr sz="1200">
                <a:latin typeface="Times Roman"/>
                <a:ea typeface="Times Roman"/>
                <a:cs typeface="Times Roman"/>
                <a:sym typeface="Times Roman"/>
              </a:defRPr>
            </a:pPr>
            <a:r>
              <a:rPr sz="4000"/>
              <a:t>Comprehensive Command Set: The shell supports 12 distinct commands, each with multiple options to cater to a wide range of tasks.</a:t>
            </a:r>
          </a:p>
        </p:txBody>
      </p:sp>
      <p:sp>
        <p:nvSpPr>
          <p:cNvPr id="184" name="Motivation"/>
          <p:cNvSpPr txBox="1"/>
          <p:nvPr/>
        </p:nvSpPr>
        <p:spPr>
          <a:xfrm>
            <a:off x="16368058" y="4305576"/>
            <a:ext cx="2923388" cy="9342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Motivation</a:t>
            </a:r>
          </a:p>
        </p:txBody>
      </p:sp>
      <p:sp>
        <p:nvSpPr>
          <p:cNvPr id="185" name="Introduction"/>
          <p:cNvSpPr txBox="1"/>
          <p:nvPr/>
        </p:nvSpPr>
        <p:spPr>
          <a:xfrm>
            <a:off x="4873747" y="4305576"/>
            <a:ext cx="3341929" cy="9342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Introduction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Proposed Solution"/>
          <p:cNvSpPr txBox="1"/>
          <p:nvPr>
            <p:ph type="title"/>
          </p:nvPr>
        </p:nvSpPr>
        <p:spPr>
          <a:prstGeom prst="rect">
            <a:avLst/>
          </a:prstGeom>
        </p:spPr>
        <p:txBody>
          <a:bodyPr/>
          <a:lstStyle/>
          <a:p>
            <a:pPr/>
            <a:r>
              <a:t>Proposed Solution</a:t>
            </a:r>
          </a:p>
        </p:txBody>
      </p:sp>
      <p:sp>
        <p:nvSpPr>
          <p:cNvPr id="188" name="My Custom Shell is designed to provide a seamless and efficient command execution experience through a Java Swing graphical user interface. This solution leverages the Read-Evaluate-Process-Loop (REPL) paradigm to continuously accept and execute user com"/>
          <p:cNvSpPr txBox="1"/>
          <p:nvPr>
            <p:ph type="body" idx="1"/>
          </p:nvPr>
        </p:nvSpPr>
        <p:spPr>
          <a:xfrm>
            <a:off x="947705" y="2494384"/>
            <a:ext cx="22101588" cy="9670661"/>
          </a:xfrm>
          <a:prstGeom prst="rect">
            <a:avLst/>
          </a:prstGeom>
        </p:spPr>
        <p:txBody>
          <a:bodyPr/>
          <a:lstStyle/>
          <a:p>
            <a:pPr marL="0" indent="0" defTabSz="2340805">
              <a:spcBef>
                <a:spcPts val="2300"/>
              </a:spcBef>
              <a:buSzTx/>
              <a:buNone/>
              <a:defRPr sz="2688"/>
            </a:pPr>
            <a:r>
              <a:t>           My Custom Shell is designed to provide a seamless and efficient command execution experience through a Java Swing graphical user interface. This solution leverages the Read-Evaluate-Process-Loop (REPL) paradigm to continuously accept and execute user commands until an exit command is issued. Below is a detailed breakdown of the solution: </a:t>
            </a:r>
          </a:p>
          <a:p>
            <a:pPr marL="673885" indent="-673885" defTabSz="2340805">
              <a:spcBef>
                <a:spcPts val="2300"/>
              </a:spcBef>
              <a:buClr>
                <a:srgbClr val="000000"/>
              </a:buClr>
              <a:buSzPct val="100000"/>
              <a:buAutoNum type="arabicPeriod" startAt="1"/>
              <a:defRPr sz="2688"/>
            </a:pPr>
            <a:r>
              <a:rPr sz="3072">
                <a:latin typeface="Canela Text Bold"/>
                <a:ea typeface="Canela Text Bold"/>
                <a:cs typeface="Canela Text Bold"/>
                <a:sym typeface="Canela Text Bold"/>
              </a:rPr>
              <a:t>Input Handling</a:t>
            </a:r>
            <a:r>
              <a:t> : The shell begins by accepting user input through a Java Swing-based graphical interface. This interface is designed to be intuitive, allowing users to easily enter commands and options.</a:t>
            </a:r>
          </a:p>
          <a:p>
            <a:pPr marL="673885" indent="-673885" defTabSz="2340805">
              <a:spcBef>
                <a:spcPts val="2300"/>
              </a:spcBef>
              <a:buClr>
                <a:srgbClr val="000000"/>
              </a:buClr>
              <a:buSzPct val="100000"/>
              <a:buAutoNum type="arabicPeriod" startAt="1"/>
              <a:defRPr sz="2688"/>
            </a:pPr>
            <a:r>
              <a:rPr sz="3072">
                <a:latin typeface="Canela Text Bold"/>
                <a:ea typeface="Canela Text Bold"/>
                <a:cs typeface="Canela Text Bold"/>
                <a:sym typeface="Canela Text Bold"/>
              </a:rPr>
              <a:t>Command Parsing </a:t>
            </a:r>
            <a:r>
              <a:t>: Once a command is entered, it is sent to the backend process where it is parsed. The parsing process involves identifying the command and its associated options to ensure accurate execution.</a:t>
            </a:r>
          </a:p>
          <a:p>
            <a:pPr marL="673885" indent="-673885" defTabSz="2340805">
              <a:spcBef>
                <a:spcPts val="2300"/>
              </a:spcBef>
              <a:buClr>
                <a:srgbClr val="000000"/>
              </a:buClr>
              <a:buSzPct val="100000"/>
              <a:buAutoNum type="arabicPeriod" startAt="1"/>
              <a:defRPr sz="2688"/>
            </a:pPr>
            <a:r>
              <a:rPr sz="3072">
                <a:latin typeface="Canela Text Bold"/>
                <a:ea typeface="Canela Text Bold"/>
                <a:cs typeface="Canela Text Bold"/>
                <a:sym typeface="Canela Text Bold"/>
              </a:rPr>
              <a:t>Executable Search</a:t>
            </a:r>
            <a:r>
              <a:t> : The parsed </a:t>
            </a:r>
            <a:r>
              <a:rPr sz="3072">
                <a:latin typeface="Canela Text Bold"/>
                <a:ea typeface="Canela Text Bold"/>
                <a:cs typeface="Canela Text Bold"/>
                <a:sym typeface="Canela Text Bold"/>
              </a:rPr>
              <a:t>command</a:t>
            </a:r>
            <a:r>
              <a:t> is then used to locate the corresponding executable file. This search is conducted within the directories specified by the $execpath environment variable, ensuring that all potential executable locations are considered.</a:t>
            </a:r>
          </a:p>
          <a:p>
            <a:pPr marL="673885" indent="-673885" defTabSz="2340805">
              <a:spcBef>
                <a:spcPts val="2300"/>
              </a:spcBef>
              <a:buClr>
                <a:srgbClr val="000000"/>
              </a:buClr>
              <a:buSzPct val="100000"/>
              <a:buAutoNum type="arabicPeriod" startAt="1"/>
              <a:defRPr sz="2688"/>
            </a:pPr>
            <a:r>
              <a:rPr sz="3072">
                <a:latin typeface="Canela Text Bold"/>
                <a:ea typeface="Canela Text Bold"/>
                <a:cs typeface="Canela Text Bold"/>
                <a:sym typeface="Canela Text Bold"/>
              </a:rPr>
              <a:t>Command Execution</a:t>
            </a:r>
            <a:r>
              <a:t> : After locating the executable, the command is executed. The backend engine, built for robust performance, handles this execution efficiently, ensuring quick response times.</a:t>
            </a:r>
          </a:p>
          <a:p>
            <a:pPr marL="673885" indent="-673885" defTabSz="2340805">
              <a:spcBef>
                <a:spcPts val="2300"/>
              </a:spcBef>
              <a:buClr>
                <a:srgbClr val="000000"/>
              </a:buClr>
              <a:buSzPct val="100000"/>
              <a:buAutoNum type="arabicPeriod" startAt="1"/>
              <a:defRPr sz="2688"/>
            </a:pPr>
            <a:r>
              <a:rPr sz="3072">
                <a:latin typeface="Canela Text Bold"/>
                <a:ea typeface="Canela Text Bold"/>
                <a:cs typeface="Canela Text Bold"/>
                <a:sym typeface="Canela Text Bold"/>
              </a:rPr>
              <a:t>Output Display</a:t>
            </a:r>
            <a:r>
              <a:t> : The results of the command execution are displayed in two sections:Output Section: Provides immediate feedback to the user, displaying the results of the executed command.History Section: Maintains a log of all executed commands and their outputs, allowing users to review past actions.</a:t>
            </a:r>
          </a:p>
          <a:p>
            <a:pPr marL="673885" indent="-673885" defTabSz="2340805">
              <a:spcBef>
                <a:spcPts val="2300"/>
              </a:spcBef>
              <a:buClr>
                <a:srgbClr val="000000"/>
              </a:buClr>
              <a:buSzPct val="100000"/>
              <a:buAutoNum type="arabicPeriod" startAt="1"/>
              <a:defRPr sz="2688"/>
            </a:pPr>
            <a:r>
              <a:rPr sz="3072">
                <a:latin typeface="Canela Text Bold"/>
                <a:ea typeface="Canela Text Bold"/>
                <a:cs typeface="Canela Text Bold"/>
                <a:sym typeface="Canela Text Bold"/>
              </a:rPr>
              <a:t>Loop Continuation </a:t>
            </a:r>
            <a:r>
              <a:t>: After displaying the output, the shell prompts the user for new input, continuing the REPL cycle. This loop persists until the user enters the exit command, at which point the shell terminates.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System Design"/>
          <p:cNvSpPr txBox="1"/>
          <p:nvPr>
            <p:ph type="title"/>
          </p:nvPr>
        </p:nvSpPr>
        <p:spPr>
          <a:prstGeom prst="rect">
            <a:avLst/>
          </a:prstGeom>
        </p:spPr>
        <p:txBody>
          <a:bodyPr/>
          <a:lstStyle/>
          <a:p>
            <a:pPr/>
            <a:r>
              <a:t>System Design</a:t>
            </a:r>
          </a:p>
        </p:txBody>
      </p:sp>
      <p:sp>
        <p:nvSpPr>
          <p:cNvPr id="191" name="The Read-Evaluate-Process-Loop (REPL) paradigm is a fundamental concept used in the design of your custom shell. Here's how it applies to the execution process in your shell:…"/>
          <p:cNvSpPr txBox="1"/>
          <p:nvPr>
            <p:ph type="body" sz="half" idx="1"/>
          </p:nvPr>
        </p:nvSpPr>
        <p:spPr>
          <a:xfrm>
            <a:off x="1453191" y="2480128"/>
            <a:ext cx="9302743" cy="9637524"/>
          </a:xfrm>
          <a:prstGeom prst="rect">
            <a:avLst/>
          </a:prstGeom>
        </p:spPr>
        <p:txBody>
          <a:bodyPr/>
          <a:lstStyle/>
          <a:p>
            <a:pPr marL="0" indent="0" defTabSz="2072588">
              <a:spcBef>
                <a:spcPts val="2000"/>
              </a:spcBef>
              <a:buSzTx/>
              <a:buNone/>
              <a:defRPr sz="2720"/>
            </a:pPr>
            <a:r>
              <a:t>The Read-Evaluate-Process-Loop (REPL) paradigm is a fundamental concept used in the design of your custom shell. Here's how it applies to the execution process in your shell: </a:t>
            </a:r>
          </a:p>
          <a:p>
            <a:pPr marL="337589" indent="-337589" defTabSz="2072588">
              <a:spcBef>
                <a:spcPts val="2000"/>
              </a:spcBef>
              <a:defRPr sz="2720"/>
            </a:pPr>
            <a:r>
              <a:rPr>
                <a:latin typeface="Canela Text Bold"/>
                <a:ea typeface="Canela Text Bold"/>
                <a:cs typeface="Canela Text Bold"/>
                <a:sym typeface="Canela Text Bold"/>
              </a:rPr>
              <a:t>Read</a:t>
            </a:r>
            <a:r>
              <a:t> : The shell begins by reading user input through a Java Swing-based graphical interface.</a:t>
            </a:r>
          </a:p>
          <a:p>
            <a:pPr marL="337589" indent="-337589" defTabSz="2072588">
              <a:spcBef>
                <a:spcPts val="2000"/>
              </a:spcBef>
              <a:defRPr sz="2720"/>
            </a:pPr>
            <a:r>
              <a:rPr>
                <a:latin typeface="Canela Text Bold"/>
                <a:ea typeface="Canela Text Bold"/>
                <a:cs typeface="Canela Text Bold"/>
                <a:sym typeface="Canela Text Bold"/>
              </a:rPr>
              <a:t>Evaluate :</a:t>
            </a:r>
            <a:r>
              <a:t> Once the input is received, the shell evaluates the command. This involves parsing the command to understand what action is being requested . </a:t>
            </a:r>
          </a:p>
          <a:p>
            <a:pPr marL="337589" indent="-337589" defTabSz="2072588">
              <a:spcBef>
                <a:spcPts val="2000"/>
              </a:spcBef>
              <a:defRPr sz="2720"/>
            </a:pPr>
            <a:r>
              <a:rPr>
                <a:latin typeface="Canela Text Bold"/>
                <a:ea typeface="Canela Text Bold"/>
                <a:cs typeface="Canela Text Bold"/>
                <a:sym typeface="Canela Text Bold"/>
              </a:rPr>
              <a:t>Process </a:t>
            </a:r>
            <a:r>
              <a:t>: After evaluation, the shell processes the command by searching for the corresponding executable file. This search is conducted within directories specified by the $execpath environment variable.</a:t>
            </a:r>
          </a:p>
          <a:p>
            <a:pPr marL="337589" indent="-337589" defTabSz="2072588">
              <a:spcBef>
                <a:spcPts val="2000"/>
              </a:spcBef>
              <a:defRPr sz="2720"/>
            </a:pPr>
            <a:r>
              <a:rPr>
                <a:latin typeface="Canela Text Bold"/>
                <a:ea typeface="Canela Text Bold"/>
                <a:cs typeface="Canela Text Bold"/>
                <a:sym typeface="Canela Text Bold"/>
              </a:rPr>
              <a:t>Loop </a:t>
            </a:r>
            <a:r>
              <a:t>:After processing the command and displaying the output, the shell returns to the initial state, ready to read the next user input.</a:t>
            </a:r>
          </a:p>
        </p:txBody>
      </p:sp>
      <p:grpSp>
        <p:nvGrpSpPr>
          <p:cNvPr id="194" name="Image Gallery"/>
          <p:cNvGrpSpPr/>
          <p:nvPr/>
        </p:nvGrpSpPr>
        <p:grpSpPr>
          <a:xfrm>
            <a:off x="10990127" y="2759677"/>
            <a:ext cx="13172253" cy="8879398"/>
            <a:chOff x="0" y="0"/>
            <a:chExt cx="13172251" cy="8879397"/>
          </a:xfrm>
        </p:grpSpPr>
        <p:pic>
          <p:nvPicPr>
            <p:cNvPr id="192" name="Image" descr="Image"/>
            <p:cNvPicPr>
              <a:picLocks noChangeAspect="1"/>
            </p:cNvPicPr>
            <p:nvPr/>
          </p:nvPicPr>
          <p:blipFill>
            <a:blip r:embed="rId2">
              <a:extLst/>
            </a:blip>
            <a:srcRect l="0" t="2040" r="0" b="2040"/>
            <a:stretch>
              <a:fillRect/>
            </a:stretch>
          </p:blipFill>
          <p:spPr>
            <a:xfrm>
              <a:off x="0" y="0"/>
              <a:ext cx="13172252" cy="8196646"/>
            </a:xfrm>
            <a:prstGeom prst="rect">
              <a:avLst/>
            </a:prstGeom>
            <a:ln w="12700" cap="flat">
              <a:noFill/>
              <a:miter lim="400000"/>
            </a:ln>
            <a:effectLst/>
          </p:spPr>
        </p:pic>
        <p:sp>
          <p:nvSpPr>
            <p:cNvPr id="193" name="Fig. Showing the process flow diagram of shell execution."/>
            <p:cNvSpPr/>
            <p:nvPr/>
          </p:nvSpPr>
          <p:spPr>
            <a:xfrm>
              <a:off x="0" y="8272845"/>
              <a:ext cx="13172252" cy="60655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lgn="ctr" defTabSz="2438400">
                <a:spcBef>
                  <a:spcPts val="0"/>
                </a:spcBef>
                <a:defRPr sz="2400"/>
              </a:lvl1pPr>
            </a:lstStyle>
            <a:p>
              <a:pPr/>
              <a:r>
                <a:t>Fig. Showing the process flow diagram of shell execution.</a:t>
              </a:r>
            </a:p>
          </p:txBody>
        </p:sp>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Implementation"/>
          <p:cNvSpPr txBox="1"/>
          <p:nvPr>
            <p:ph type="title"/>
          </p:nvPr>
        </p:nvSpPr>
        <p:spPr>
          <a:prstGeom prst="rect">
            <a:avLst/>
          </a:prstGeom>
        </p:spPr>
        <p:txBody>
          <a:bodyPr/>
          <a:lstStyle>
            <a:lvl1pPr>
              <a:defRPr spc="-70" sz="7000"/>
            </a:lvl1pPr>
          </a:lstStyle>
          <a:p>
            <a:pPr/>
            <a:r>
              <a:t>Implementation</a:t>
            </a:r>
          </a:p>
        </p:txBody>
      </p:sp>
      <p:sp>
        <p:nvSpPr>
          <p:cNvPr id="197" name="Major components of project :…"/>
          <p:cNvSpPr txBox="1"/>
          <p:nvPr>
            <p:ph type="body" sz="half" idx="1"/>
          </p:nvPr>
        </p:nvSpPr>
        <p:spPr>
          <a:xfrm>
            <a:off x="1219199" y="2567973"/>
            <a:ext cx="21948578" cy="3649918"/>
          </a:xfrm>
          <a:prstGeom prst="rect">
            <a:avLst/>
          </a:prstGeom>
        </p:spPr>
        <p:txBody>
          <a:bodyPr/>
          <a:lstStyle/>
          <a:p>
            <a:pPr marL="0" indent="0" defTabSz="2048204">
              <a:spcBef>
                <a:spcPts val="2000"/>
              </a:spcBef>
              <a:buSzTx/>
              <a:buNone/>
              <a:defRPr sz="3696"/>
            </a:pPr>
            <a:r>
              <a:rPr sz="3359">
                <a:latin typeface="Canela Text Bold"/>
                <a:ea typeface="Canela Text Bold"/>
                <a:cs typeface="Canela Text Bold"/>
                <a:sym typeface="Canela Text Bold"/>
              </a:rPr>
              <a:t>Major components of project</a:t>
            </a:r>
            <a:r>
              <a:rPr>
                <a:latin typeface="Canela Text Bold"/>
                <a:ea typeface="Canela Text Bold"/>
                <a:cs typeface="Canela Text Bold"/>
                <a:sym typeface="Canela Text Bold"/>
              </a:rPr>
              <a:t> </a:t>
            </a:r>
            <a:r>
              <a:t>: </a:t>
            </a:r>
          </a:p>
          <a:p>
            <a:pPr marL="810767" indent="-810767" defTabSz="2048204">
              <a:spcBef>
                <a:spcPts val="2000"/>
              </a:spcBef>
              <a:buClr>
                <a:srgbClr val="000000"/>
              </a:buClr>
              <a:buSzPct val="100000"/>
              <a:buAutoNum type="arabicPeriod" startAt="1"/>
              <a:defRPr sz="2688"/>
            </a:pPr>
            <a:r>
              <a:t>Java swing interface : It is used to take input ,  display output in output Area and display history in history Area.</a:t>
            </a:r>
          </a:p>
          <a:p>
            <a:pPr marL="810767" indent="-810767" defTabSz="2048204">
              <a:spcBef>
                <a:spcPts val="2000"/>
              </a:spcBef>
              <a:buClr>
                <a:srgbClr val="000000"/>
              </a:buClr>
              <a:buSzPct val="100000"/>
              <a:buAutoNum type="arabicPeriod" startAt="1"/>
              <a:defRPr sz="2688"/>
            </a:pPr>
            <a:r>
              <a:t>REPL module : it is module on which the shell is working . REPL stands for read , evaluate , process , loop.</a:t>
            </a:r>
          </a:p>
          <a:p>
            <a:pPr marL="810767" indent="-810767" defTabSz="2048204">
              <a:spcBef>
                <a:spcPts val="2000"/>
              </a:spcBef>
              <a:buClr>
                <a:srgbClr val="000000"/>
              </a:buClr>
              <a:buSzPct val="100000"/>
              <a:buAutoNum type="arabicPeriod" startAt="1"/>
              <a:defRPr sz="2688"/>
            </a:pPr>
            <a:r>
              <a:t>$execpath variable : It is a environment variable containing the paths of folder that contain executable files</a:t>
            </a:r>
          </a:p>
          <a:p>
            <a:pPr marL="810767" indent="-810767" defTabSz="2048204">
              <a:spcBef>
                <a:spcPts val="2000"/>
              </a:spcBef>
              <a:buClr>
                <a:srgbClr val="000000"/>
              </a:buClr>
              <a:buSzPct val="100000"/>
              <a:buAutoNum type="arabicPeriod" startAt="1"/>
              <a:defRPr sz="2688"/>
            </a:pPr>
            <a:r>
              <a:t>Manual folder : It is a folder that contains manual of different command that my shell have.</a:t>
            </a:r>
          </a:p>
        </p:txBody>
      </p:sp>
      <p:sp>
        <p:nvSpPr>
          <p:cNvPr id="198" name="Tech Stack…"/>
          <p:cNvSpPr txBox="1"/>
          <p:nvPr/>
        </p:nvSpPr>
        <p:spPr>
          <a:xfrm>
            <a:off x="1088674" y="6635018"/>
            <a:ext cx="20380332" cy="539042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defTabSz="1316703">
              <a:spcBef>
                <a:spcPts val="1200"/>
              </a:spcBef>
              <a:defRPr sz="2160">
                <a:latin typeface="Canela Text Bold"/>
                <a:ea typeface="Canela Text Bold"/>
                <a:cs typeface="Canela Text Bold"/>
                <a:sym typeface="Canela Text Bold"/>
              </a:defRPr>
            </a:pPr>
            <a:r>
              <a:t>Tech Stack  </a:t>
            </a:r>
          </a:p>
          <a:p>
            <a:pPr marL="473825" indent="-473825" defTabSz="1316703">
              <a:spcBef>
                <a:spcPts val="1200"/>
              </a:spcBef>
              <a:buClr>
                <a:srgbClr val="000000"/>
              </a:buClr>
              <a:buSzPct val="100000"/>
              <a:buAutoNum type="arabicPeriod" startAt="1"/>
              <a:defRPr sz="2160">
                <a:latin typeface="Canela Text Bold"/>
                <a:ea typeface="Canela Text Bold"/>
                <a:cs typeface="Canela Text Bold"/>
                <a:sym typeface="Canela Text Bold"/>
              </a:defRPr>
            </a:pPr>
            <a:r>
              <a:t>Java swing : </a:t>
            </a:r>
          </a:p>
          <a:p>
            <a:pPr marL="268085" indent="-268085" defTabSz="1316703">
              <a:spcBef>
                <a:spcPts val="1200"/>
              </a:spcBef>
              <a:buSzPct val="150000"/>
              <a:buChar char="•"/>
              <a:defRPr sz="2160"/>
            </a:pPr>
            <a:r>
              <a:t>Used for creating the graphical user interface (GUI) of the application.</a:t>
            </a:r>
          </a:p>
          <a:p>
            <a:pPr marL="268085" indent="-268085" defTabSz="1316703">
              <a:spcBef>
                <a:spcPts val="1200"/>
              </a:spcBef>
              <a:buSzPct val="150000"/>
              <a:buChar char="•"/>
              <a:defRPr sz="2160"/>
            </a:pPr>
            <a:r>
              <a:t>Provides components like JFrame, JTextArea, JTextField, JPanel, and JLabel for building the interface.</a:t>
            </a:r>
          </a:p>
          <a:p>
            <a:pPr defTabSz="1316703">
              <a:spcBef>
                <a:spcPts val="1200"/>
              </a:spcBef>
              <a:defRPr sz="2160">
                <a:latin typeface="Canela Text Bold"/>
                <a:ea typeface="Canela Text Bold"/>
                <a:cs typeface="Canela Text Bold"/>
                <a:sym typeface="Canela Text Bold"/>
              </a:defRPr>
            </a:pPr>
            <a:r>
              <a:t>2.   Java : </a:t>
            </a:r>
          </a:p>
          <a:p>
            <a:pPr marL="268085" indent="-268085" defTabSz="1316703">
              <a:spcBef>
                <a:spcPts val="1200"/>
              </a:spcBef>
              <a:buSzPct val="150000"/>
              <a:buChar char="•"/>
              <a:defRPr sz="2160"/>
            </a:pPr>
            <a:r>
              <a:t>The main programming language used for the GUI application.</a:t>
            </a:r>
          </a:p>
          <a:p>
            <a:pPr marL="268085" indent="-268085" defTabSz="1316703">
              <a:spcBef>
                <a:spcPts val="1200"/>
              </a:spcBef>
              <a:buSzPct val="150000"/>
              <a:buChar char="•"/>
              <a:defRPr sz="2160"/>
            </a:pPr>
            <a:r>
              <a:t>Handles user input, manages command history, and interacts with the backend shell process.</a:t>
            </a:r>
          </a:p>
          <a:p>
            <a:pPr defTabSz="1316703">
              <a:spcBef>
                <a:spcPts val="1200"/>
              </a:spcBef>
              <a:defRPr sz="2160">
                <a:latin typeface="Canela Text Bold"/>
                <a:ea typeface="Canela Text Bold"/>
                <a:cs typeface="Canela Text Bold"/>
                <a:sym typeface="Canela Text Bold"/>
              </a:defRPr>
            </a:pPr>
            <a:r>
              <a:t>3.   C : </a:t>
            </a:r>
          </a:p>
          <a:p>
            <a:pPr marL="268085" indent="-268085" defTabSz="1316703">
              <a:spcBef>
                <a:spcPts val="1200"/>
              </a:spcBef>
              <a:buSzPct val="150000"/>
              <a:buChar char="•"/>
              <a:defRPr sz="2160"/>
            </a:pPr>
            <a:r>
              <a:t>Used for implementing the backend shell process.</a:t>
            </a:r>
          </a:p>
          <a:p>
            <a:pPr marL="268085" indent="-268085" defTabSz="1316703">
              <a:spcBef>
                <a:spcPts val="1200"/>
              </a:spcBef>
              <a:buSzPct val="150000"/>
              <a:buChar char="•"/>
              <a:defRPr sz="2160"/>
            </a:pPr>
            <a:r>
              <a:t>Manages command parsing, execution, and manual display functionality.</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Results and Conclusion"/>
          <p:cNvSpPr txBox="1"/>
          <p:nvPr>
            <p:ph type="title"/>
          </p:nvPr>
        </p:nvSpPr>
        <p:spPr>
          <a:prstGeom prst="rect">
            <a:avLst/>
          </a:prstGeom>
        </p:spPr>
        <p:txBody>
          <a:bodyPr/>
          <a:lstStyle>
            <a:lvl1pPr defTabSz="2121408">
              <a:defRPr spc="-73" sz="7308"/>
            </a:lvl1pPr>
          </a:lstStyle>
          <a:p>
            <a:pPr/>
            <a:r>
              <a:t>Results and Conclusion</a:t>
            </a:r>
          </a:p>
        </p:txBody>
      </p:sp>
      <p:sp>
        <p:nvSpPr>
          <p:cNvPr id="201" name="It support 12 commands…"/>
          <p:cNvSpPr txBox="1"/>
          <p:nvPr>
            <p:ph type="body" sz="quarter" idx="1"/>
          </p:nvPr>
        </p:nvSpPr>
        <p:spPr>
          <a:xfrm>
            <a:off x="1190134" y="2572162"/>
            <a:ext cx="4154400" cy="4888107"/>
          </a:xfrm>
          <a:prstGeom prst="rect">
            <a:avLst/>
          </a:prstGeom>
        </p:spPr>
        <p:txBody>
          <a:bodyPr/>
          <a:lstStyle/>
          <a:p>
            <a:pPr marL="665987" indent="-665987" defTabSz="1682453">
              <a:spcBef>
                <a:spcPts val="1600"/>
              </a:spcBef>
              <a:buClr>
                <a:srgbClr val="000000"/>
              </a:buClr>
              <a:buSzPct val="100000"/>
              <a:buAutoNum type="arabicPeriod" startAt="1"/>
              <a:defRPr sz="3036"/>
            </a:pPr>
            <a:r>
              <a:t>It support 12 commands </a:t>
            </a:r>
          </a:p>
          <a:p>
            <a:pPr marL="376809" indent="-376809" defTabSz="1682453">
              <a:spcBef>
                <a:spcPts val="1600"/>
              </a:spcBef>
              <a:defRPr sz="3036"/>
            </a:pPr>
            <a:r>
              <a:t>ls </a:t>
            </a:r>
          </a:p>
          <a:p>
            <a:pPr marL="376809" indent="-376809" defTabSz="1682453">
              <a:spcBef>
                <a:spcPts val="1600"/>
              </a:spcBef>
              <a:defRPr sz="3036"/>
            </a:pPr>
            <a:r>
              <a:t>cd </a:t>
            </a:r>
          </a:p>
          <a:p>
            <a:pPr marL="376809" indent="-376809" defTabSz="1682453">
              <a:spcBef>
                <a:spcPts val="1600"/>
              </a:spcBef>
              <a:defRPr sz="3036"/>
            </a:pPr>
            <a:r>
              <a:t>mkdir </a:t>
            </a:r>
          </a:p>
          <a:p>
            <a:pPr marL="376809" indent="-376809" defTabSz="1682453">
              <a:spcBef>
                <a:spcPts val="1600"/>
              </a:spcBef>
              <a:defRPr sz="3036"/>
            </a:pPr>
            <a:r>
              <a:t>rm rm </a:t>
            </a:r>
          </a:p>
          <a:p>
            <a:pPr marL="376809" indent="-376809" defTabSz="1682453">
              <a:spcBef>
                <a:spcPts val="1600"/>
              </a:spcBef>
              <a:defRPr sz="3036"/>
            </a:pPr>
            <a:r>
              <a:t>rmdir</a:t>
            </a:r>
          </a:p>
        </p:txBody>
      </p:sp>
      <p:grpSp>
        <p:nvGrpSpPr>
          <p:cNvPr id="204" name="Image Gallery"/>
          <p:cNvGrpSpPr/>
          <p:nvPr/>
        </p:nvGrpSpPr>
        <p:grpSpPr>
          <a:xfrm>
            <a:off x="14111440" y="2427424"/>
            <a:ext cx="10922001" cy="8027309"/>
            <a:chOff x="0" y="0"/>
            <a:chExt cx="10922000" cy="8027307"/>
          </a:xfrm>
        </p:grpSpPr>
        <p:pic>
          <p:nvPicPr>
            <p:cNvPr id="202" name="Screenshot 2024-10-21 at 4.32.40 PM.png" descr="Screenshot 2024-10-21 at 4.32.40 PM.png"/>
            <p:cNvPicPr>
              <a:picLocks noChangeAspect="1"/>
            </p:cNvPicPr>
            <p:nvPr/>
          </p:nvPicPr>
          <p:blipFill>
            <a:blip r:embed="rId2">
              <a:extLst/>
            </a:blip>
            <a:srcRect l="0" t="550" r="0" b="550"/>
            <a:stretch>
              <a:fillRect/>
            </a:stretch>
          </p:blipFill>
          <p:spPr>
            <a:xfrm>
              <a:off x="0" y="0"/>
              <a:ext cx="10922000" cy="7344556"/>
            </a:xfrm>
            <a:prstGeom prst="rect">
              <a:avLst/>
            </a:prstGeom>
            <a:ln w="12700" cap="flat">
              <a:noFill/>
              <a:miter lim="400000"/>
            </a:ln>
            <a:effectLst/>
          </p:spPr>
        </p:pic>
        <p:sp>
          <p:nvSpPr>
            <p:cNvPr id="203" name="Manual command for the ls command"/>
            <p:cNvSpPr/>
            <p:nvPr/>
          </p:nvSpPr>
          <p:spPr>
            <a:xfrm>
              <a:off x="0" y="7420755"/>
              <a:ext cx="10922000" cy="60655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lgn="ctr" defTabSz="2438400">
                <a:spcBef>
                  <a:spcPts val="0"/>
                </a:spcBef>
                <a:defRPr sz="2400"/>
              </a:lvl1pPr>
            </a:lstStyle>
            <a:p>
              <a:pPr/>
              <a:r>
                <a:t>Manual command for the ls command </a:t>
              </a:r>
            </a:p>
          </p:txBody>
        </p:sp>
      </p:grpSp>
      <p:sp>
        <p:nvSpPr>
          <p:cNvPr id="205" name="cp…"/>
          <p:cNvSpPr txBox="1"/>
          <p:nvPr/>
        </p:nvSpPr>
        <p:spPr>
          <a:xfrm>
            <a:off x="5934213" y="3427005"/>
            <a:ext cx="3160061" cy="380731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defTabSz="1463003">
              <a:spcBef>
                <a:spcPts val="1400"/>
              </a:spcBef>
              <a:defRPr sz="2640"/>
            </a:pPr>
          </a:p>
          <a:p>
            <a:pPr marL="327660" indent="-327660" defTabSz="1463003">
              <a:spcBef>
                <a:spcPts val="1400"/>
              </a:spcBef>
              <a:buSzPct val="150000"/>
              <a:buChar char="•"/>
              <a:defRPr sz="2640"/>
            </a:pPr>
            <a:r>
              <a:t>cp </a:t>
            </a:r>
          </a:p>
          <a:p>
            <a:pPr marL="327660" indent="-327660" defTabSz="1463003">
              <a:spcBef>
                <a:spcPts val="1400"/>
              </a:spcBef>
              <a:buSzPct val="150000"/>
              <a:buChar char="•"/>
              <a:defRPr sz="2640"/>
            </a:pPr>
            <a:r>
              <a:t>touch</a:t>
            </a:r>
          </a:p>
          <a:p>
            <a:pPr marL="327660" indent="-327660" defTabSz="1463003">
              <a:spcBef>
                <a:spcPts val="1400"/>
              </a:spcBef>
              <a:buSzPct val="150000"/>
              <a:buChar char="•"/>
              <a:defRPr sz="2640"/>
            </a:pPr>
            <a:r>
              <a:t>chmod</a:t>
            </a:r>
          </a:p>
          <a:p>
            <a:pPr marL="327660" indent="-327660" defTabSz="1463003">
              <a:spcBef>
                <a:spcPts val="1400"/>
              </a:spcBef>
              <a:buSzPct val="150000"/>
              <a:buChar char="•"/>
              <a:defRPr sz="2640"/>
            </a:pPr>
            <a:r>
              <a:t>Pwd</a:t>
            </a:r>
          </a:p>
          <a:p>
            <a:pPr marL="327660" indent="-327660" defTabSz="1463003">
              <a:spcBef>
                <a:spcPts val="1400"/>
              </a:spcBef>
              <a:buSzPct val="150000"/>
              <a:buChar char="•"/>
              <a:defRPr sz="2640"/>
            </a:pPr>
            <a:r>
              <a:t>man </a:t>
            </a:r>
          </a:p>
        </p:txBody>
      </p:sp>
      <p:sp>
        <p:nvSpPr>
          <p:cNvPr id="206" name="Conclusion :…"/>
          <p:cNvSpPr txBox="1"/>
          <p:nvPr/>
        </p:nvSpPr>
        <p:spPr>
          <a:xfrm>
            <a:off x="1012779" y="7657530"/>
            <a:ext cx="12570002" cy="51994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defTabSz="1170402">
              <a:spcBef>
                <a:spcPts val="1100"/>
              </a:spcBef>
              <a:defRPr sz="2112">
                <a:latin typeface="Canela Text Bold"/>
                <a:ea typeface="Canela Text Bold"/>
                <a:cs typeface="Canela Text Bold"/>
                <a:sym typeface="Canela Text Bold"/>
              </a:defRPr>
            </a:pPr>
            <a:r>
              <a:t>Conclusion : </a:t>
            </a:r>
          </a:p>
          <a:p>
            <a:pPr marL="463295" indent="-463295" defTabSz="1170402">
              <a:spcBef>
                <a:spcPts val="1100"/>
              </a:spcBef>
              <a:buClr>
                <a:srgbClr val="000000"/>
              </a:buClr>
              <a:buSzPct val="100000"/>
              <a:buAutoNum type="arabicPeriod" startAt="1"/>
              <a:defRPr sz="2112"/>
            </a:pPr>
            <a:r>
              <a:t>Embarking on the development of the Unix Shell has been a transformative learning experience, deepening my understanding of system calls and fundamental operating system concepts. This project has not only provided practical insights into how operating systems function but also inspired me to delve deeper into theoretical knowledge by revisiting and studying operating system literature. </a:t>
            </a:r>
          </a:p>
          <a:p>
            <a:pPr marL="463295" indent="-463295" defTabSz="1170402">
              <a:spcBef>
                <a:spcPts val="1100"/>
              </a:spcBef>
              <a:buClr>
                <a:srgbClr val="000000"/>
              </a:buClr>
              <a:buSzPct val="100000"/>
              <a:buAutoNum type="arabicPeriod" startAt="1"/>
              <a:defRPr sz="2112"/>
            </a:pPr>
            <a:r>
              <a:t>The hands-on approach of building a custom shell has allowed me to apply theoretical concepts in real-world context, bridging the gap between academic learning and practical application. By creating a tool that simplifies the exploration of system calls, I aim to make these complex concepts more accessible to others, fostering a deeper appreciation and understanding of operating systems.</a:t>
            </a:r>
          </a:p>
          <a:p>
            <a:pPr marL="463295" indent="-463295" defTabSz="1170402">
              <a:spcBef>
                <a:spcPts val="1100"/>
              </a:spcBef>
              <a:buClr>
                <a:srgbClr val="000000"/>
              </a:buClr>
              <a:buSzPct val="100000"/>
              <a:buAutoNum type="arabicPeriod" startAt="1"/>
              <a:defRPr sz="2112"/>
            </a:pPr>
            <a:r>
              <a:t>Upon successful submission of this project to the college, I intend to continue its development to explore its full potential and address any limitations identified during the initial phase.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