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DBDBDB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5381"/>
  </p:normalViewPr>
  <p:slideViewPr>
    <p:cSldViewPr snapToGrid="0" snapToObjects="1">
      <p:cViewPr>
        <p:scale>
          <a:sx n="85" d="100"/>
          <a:sy n="85" d="100"/>
        </p:scale>
        <p:origin x="16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210-E975-424F-9C4F-FC859D81FDDA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7F9D7-4D7A-7548-9980-4DFAFEE3C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C047-E2C8-A448-AF1F-8CB1D08F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4C614-004B-7942-8A36-836ECFAA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AFB4-3CFF-6B4F-87F9-46CBC85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90C14-135D-F043-B9BF-8CBB7546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E1CC5-C4B4-D540-A3E6-5297F47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7F6D-5915-7D44-9A62-5F327C6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E1B52-EA13-1C4F-9A2B-1951E75F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A43D-D4B9-A94A-87AD-F0CBBF2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07F54-213A-3A4C-9034-FE83B369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79C80-CE50-BE44-9A18-FFDC9A7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5849E3-74D8-BD4B-9CD1-4F7AC79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92C34-9D66-FA41-B5DC-E857DBA6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B0B9-51B8-554F-B701-2FD0542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4493F-D9D2-E743-B230-CD43D0F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E1E8-3805-894E-95D3-F4986BC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62FCD-371D-6341-A853-82FCE1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C571-2EB6-0E42-A30E-9D24645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3CDC-39AA-E84A-9479-70B7345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DE61B-4B3F-DE46-900A-7428CB6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1819A-9448-174C-BE8D-5B6ACDC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973E-F00E-C24A-95EB-660EB09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EE6C0-348F-8748-A45C-40B310C7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FE0D3-67A9-2441-9621-3384C43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6A304-4A5A-4C40-ACDB-ADD130C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FEAF-88D1-444F-9AD4-799300F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DC6E-EBE5-A94E-8394-EB18632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AEE8-DC56-3A46-A1E6-2250A226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E7076-4847-964B-9BDF-1F64C55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5C3A7-936E-CC4D-AF1A-0AC8563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2D9E6-049B-034D-BF4A-D49B5EE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C762-254E-B443-90AC-8E0D5C0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991-A649-5D4B-BEA4-DB2344C8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FB66-EB51-4C4A-AA71-93BDC287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77B27-F089-A946-928A-3D8032BA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97768-CF90-EE41-929A-F4EC6B0B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01F4E2-7522-E94B-BFDA-350ECED5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63FAF-F8B9-E641-A506-4B32C6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5CEC-F314-7D48-A044-9EFD0769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38B07F-01FF-154E-9597-A70231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225A-8AC3-9340-BC4C-D97C84D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4A93E-3FDE-5F40-BF86-74704A8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1698F-49A4-6F42-AA98-B716D32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DBC83-9DCC-3747-99CC-4D489F3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1DB7B-0447-CC49-9027-9AD76B3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959A3-7460-7D44-AFBC-487CBAC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69C8A-C8C6-6B4D-89E0-124FF5E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4122-FA5A-0D4B-ABF6-A9F5FCA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13F-EF97-9541-9A2D-B705C45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46CCA-1655-5344-A843-CAC068BC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564D5-6932-3D4A-8143-8063B858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A6864-9C9A-1D40-ACFD-A4590B4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8DC87-AB84-B14F-8A62-49D6C92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6D82-7274-434D-8664-23B71E6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19373-64D1-944A-8C9B-71E6C34B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688E-A75B-9441-97C9-52A06493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AEDF8-E016-FF40-AC65-9035537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764C1D-903E-3E42-8B26-EDA28B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AC3-AA92-3F41-9DBC-3B890E7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66C02-989D-6742-A897-1A13AF9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8AEC-69BB-BC49-8F07-CF25230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885E-B174-B249-AA5D-58D5A0D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064-BBD9-1E4C-BCC1-379E6EE606E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CCDC-C5B8-A14A-9528-093354FD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C50A-0FD2-7A48-BC23-0015F087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eifiphysik.de/mechanik/einfache-maschinen/grundwissen/flaschenzug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60CF995-5F55-47C4-9021-BC21C1B2D68B}"/>
              </a:ext>
            </a:extLst>
          </p:cNvPr>
          <p:cNvSpPr/>
          <p:nvPr/>
        </p:nvSpPr>
        <p:spPr>
          <a:xfrm>
            <a:off x="8665906" y="3890212"/>
            <a:ext cx="3205806" cy="1808059"/>
          </a:xfrm>
          <a:prstGeom prst="rect">
            <a:avLst/>
          </a:prstGeom>
          <a:solidFill>
            <a:srgbClr val="DBDBD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02AA3A1-5489-4E4F-B844-D0520332307D}"/>
              </a:ext>
            </a:extLst>
          </p:cNvPr>
          <p:cNvSpPr/>
          <p:nvPr/>
        </p:nvSpPr>
        <p:spPr>
          <a:xfrm>
            <a:off x="359617" y="3890213"/>
            <a:ext cx="3205806" cy="1808059"/>
          </a:xfrm>
          <a:prstGeom prst="rect">
            <a:avLst/>
          </a:prstGeom>
          <a:solidFill>
            <a:srgbClr val="DBDBD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1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Fallunterscheidung der Zugrichtung bei Flaschenzügen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C7E694-B2BE-427B-8E49-C3F67041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5" b="8131"/>
          <a:stretch/>
        </p:blipFill>
        <p:spPr>
          <a:xfrm>
            <a:off x="6096000" y="1125864"/>
            <a:ext cx="2333932" cy="4649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2738284" y="6072211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4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46AC9-CB67-4FA7-9B7F-AA96322D3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40" b="10555"/>
          <a:stretch/>
        </p:blipFill>
        <p:spPr>
          <a:xfrm>
            <a:off x="3634249" y="1125864"/>
            <a:ext cx="2225777" cy="46020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64C7B7-EF5F-4CB6-B525-13908E954EEC}"/>
              </a:ext>
            </a:extLst>
          </p:cNvPr>
          <p:cNvSpPr txBox="1"/>
          <p:nvPr/>
        </p:nvSpPr>
        <p:spPr>
          <a:xfrm>
            <a:off x="442453" y="1569158"/>
            <a:ext cx="29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	 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 n + 1 = 4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parametrierbar. 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CF1146-4C2D-4072-8C7B-8395860D2189}"/>
              </a:ext>
            </a:extLst>
          </p:cNvPr>
          <p:cNvSpPr txBox="1"/>
          <p:nvPr/>
        </p:nvSpPr>
        <p:spPr>
          <a:xfrm>
            <a:off x="8885904" y="1569158"/>
            <a:ext cx="28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 	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n = 3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</a:t>
            </a:r>
            <a:r>
              <a:rPr lang="de-DE" dirty="0"/>
              <a:t>. 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2796F98-95E9-421C-AEA1-683CBCEE4FFD}"/>
              </a:ext>
            </a:extLst>
          </p:cNvPr>
          <p:cNvGrpSpPr/>
          <p:nvPr/>
        </p:nvGrpSpPr>
        <p:grpSpPr>
          <a:xfrm>
            <a:off x="718128" y="3977472"/>
            <a:ext cx="10670085" cy="1811313"/>
            <a:chOff x="566095" y="2830853"/>
            <a:chExt cx="10670085" cy="18113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/>
                <p:nvPr/>
              </p:nvSpPr>
              <p:spPr>
                <a:xfrm>
                  <a:off x="703747" y="3890213"/>
                  <a:ext cx="2270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7" y="3890213"/>
                  <a:ext cx="227087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40" r="-268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/>
                <p:nvPr/>
              </p:nvSpPr>
              <p:spPr>
                <a:xfrm>
                  <a:off x="566095" y="2830853"/>
                  <a:ext cx="2270878" cy="18080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95" y="2830853"/>
                  <a:ext cx="2270878" cy="18080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/>
                <p:nvPr/>
              </p:nvSpPr>
              <p:spPr>
                <a:xfrm>
                  <a:off x="8965302" y="2834107"/>
                  <a:ext cx="2270878" cy="18080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302" y="2834107"/>
                  <a:ext cx="2270878" cy="18080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FD57DFC-ED72-469A-8928-F5804A9A26EB}"/>
                  </a:ext>
                </a:extLst>
              </p:cNvPr>
              <p:cNvSpPr txBox="1"/>
              <p:nvPr/>
            </p:nvSpPr>
            <p:spPr>
              <a:xfrm>
                <a:off x="9529087" y="5036832"/>
                <a:ext cx="1479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FD57DFC-ED72-469A-8928-F5804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87" y="5036832"/>
                <a:ext cx="1479444" cy="369332"/>
              </a:xfrm>
              <a:prstGeom prst="rect">
                <a:avLst/>
              </a:prstGeom>
              <a:blipFill>
                <a:blip r:embed="rId9"/>
                <a:stretch>
                  <a:fillRect l="-2058" r="-823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2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Übersicht Hauptkomponenten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B79E0A-CE79-4AF7-BFF6-53733BDB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53951"/>
              </p:ext>
            </p:extLst>
          </p:nvPr>
        </p:nvGraphicFramePr>
        <p:xfrm>
          <a:off x="416589" y="828358"/>
          <a:ext cx="11358822" cy="236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Spannungsquelle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Getriebe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Spannungssignale: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Diskontinuierlich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Steuerbar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Einphasiger Betrieb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Drehrichtung variabel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Motorisch und </a:t>
                      </a:r>
                      <a:r>
                        <a:rPr lang="de-DE" sz="1700" dirty="0" err="1"/>
                        <a:t>Generatorischer</a:t>
                      </a:r>
                      <a:r>
                        <a:rPr lang="de-DE" sz="1700" dirty="0"/>
                        <a:t> Betrieb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Übersetzungsverhältnis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Wirkungsgrad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</a:t>
                      </a:r>
                    </a:p>
                    <a:p>
                      <a:endParaRPr lang="de-DE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700" dirty="0"/>
                        <a:t>Nicht 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Wechselspannung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Universalmotor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Mehrere Getriebestufen in einem Modell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Selbsthemmung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D7FCC2D7-C9ED-4C2D-AF91-60EC7FEC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61100"/>
              </p:ext>
            </p:extLst>
          </p:nvPr>
        </p:nvGraphicFramePr>
        <p:xfrm>
          <a:off x="416589" y="3297075"/>
          <a:ext cx="11358822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Bremse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Flaschenzug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Masse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Spannungssignale: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Diskontinuierlich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Steuerbar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Anzahl der Rollen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Anfangslänge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Zugwinkel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 Flaschengewicht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Abstandssensor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Übersetzungsverhältnis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Wirkungsgrad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700" dirty="0"/>
                        <a:t>Nicht 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Bremskonstante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Einzelbetrachtung der Rollen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Biegearbeit Seil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Lagerwiderstand Rollen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Seilreibung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Seildehnung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Verschleiß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69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Fallunterscheidung der Zugrichtung bei Flaschenzügen</vt:lpstr>
      <vt:lpstr>Übersicht Hauptkomponenten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des Modells</dc:title>
  <dc:creator>Timo Schaaf</dc:creator>
  <cp:lastModifiedBy>Lukas Mönch</cp:lastModifiedBy>
  <cp:revision>19</cp:revision>
  <dcterms:created xsi:type="dcterms:W3CDTF">2019-12-09T20:44:04Z</dcterms:created>
  <dcterms:modified xsi:type="dcterms:W3CDTF">2019-12-10T16:31:48Z</dcterms:modified>
</cp:coreProperties>
</file>