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5381"/>
  </p:normalViewPr>
  <p:slideViewPr>
    <p:cSldViewPr snapToGrid="0" snapToObjects="1">
      <p:cViewPr varScale="1">
        <p:scale>
          <a:sx n="131" d="100"/>
          <a:sy n="13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</a:t>
            </a:r>
            <a:r>
              <a:rPr lang="en-US" dirty="0" err="1"/>
              <a:t>Mönch</a:t>
            </a:r>
            <a:r>
              <a:rPr lang="en-US" dirty="0"/>
              <a:t>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1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Modelliert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36016B-2DCE-1E44-906A-AC5D06DA492F}"/>
              </a:ext>
            </a:extLst>
          </p:cNvPr>
          <p:cNvSpPr txBox="1"/>
          <p:nvPr/>
        </p:nvSpPr>
        <p:spPr>
          <a:xfrm>
            <a:off x="577048" y="1207361"/>
            <a:ext cx="259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Spannungsquelle</a:t>
            </a:r>
          </a:p>
          <a:p>
            <a:r>
              <a:rPr lang="de-DE" dirty="0"/>
              <a:t>Spannungssignale:</a:t>
            </a:r>
          </a:p>
          <a:p>
            <a:r>
              <a:rPr lang="de-DE" dirty="0"/>
              <a:t>Kontinuierlich</a:t>
            </a:r>
          </a:p>
          <a:p>
            <a:r>
              <a:rPr lang="de-DE" dirty="0"/>
              <a:t>Diskontinuierlich</a:t>
            </a:r>
          </a:p>
          <a:p>
            <a:r>
              <a:rPr lang="de-DE" dirty="0"/>
              <a:t>Steuerbar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FB4851-B6BF-7542-8471-144995E8D81A}"/>
              </a:ext>
            </a:extLst>
          </p:cNvPr>
          <p:cNvSpPr txBox="1"/>
          <p:nvPr/>
        </p:nvSpPr>
        <p:spPr>
          <a:xfrm>
            <a:off x="3266983" y="1194780"/>
            <a:ext cx="259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Motor</a:t>
            </a:r>
          </a:p>
          <a:p>
            <a:r>
              <a:rPr lang="de-DE" dirty="0"/>
              <a:t>Einphasiger Betrieb</a:t>
            </a:r>
          </a:p>
          <a:p>
            <a:r>
              <a:rPr lang="de-DE" dirty="0"/>
              <a:t>Drehrichtung variabel</a:t>
            </a:r>
          </a:p>
          <a:p>
            <a:r>
              <a:rPr lang="de-DE" dirty="0"/>
              <a:t>Motorisch und </a:t>
            </a:r>
            <a:r>
              <a:rPr lang="de-DE" dirty="0" err="1"/>
              <a:t>generatorischer</a:t>
            </a:r>
            <a:r>
              <a:rPr lang="de-DE" dirty="0"/>
              <a:t> Betrieb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0BC5A2-D91B-784B-BBC1-049B8B8686DD}"/>
              </a:ext>
            </a:extLst>
          </p:cNvPr>
          <p:cNvSpPr txBox="1"/>
          <p:nvPr/>
        </p:nvSpPr>
        <p:spPr>
          <a:xfrm>
            <a:off x="6018320" y="1196256"/>
            <a:ext cx="259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Getriebe</a:t>
            </a:r>
          </a:p>
          <a:p>
            <a:r>
              <a:rPr lang="de-DE" dirty="0"/>
              <a:t>Übersetzungsverhältnis</a:t>
            </a:r>
          </a:p>
          <a:p>
            <a:r>
              <a:rPr lang="de-DE" dirty="0"/>
              <a:t>Wirkungsgrad</a:t>
            </a:r>
          </a:p>
          <a:p>
            <a:r>
              <a:rPr lang="de-DE" dirty="0"/>
              <a:t>Trägheit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0262A1-7F91-9D46-B589-9E7C6C180BC4}"/>
              </a:ext>
            </a:extLst>
          </p:cNvPr>
          <p:cNvSpPr txBox="1"/>
          <p:nvPr/>
        </p:nvSpPr>
        <p:spPr>
          <a:xfrm>
            <a:off x="577048" y="3210994"/>
            <a:ext cx="259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Flaschenzug</a:t>
            </a:r>
          </a:p>
          <a:p>
            <a:r>
              <a:rPr lang="de-DE" dirty="0"/>
              <a:t>Anzahl der Rollen</a:t>
            </a:r>
          </a:p>
          <a:p>
            <a:r>
              <a:rPr lang="de-DE" dirty="0"/>
              <a:t>Anfangslänge</a:t>
            </a:r>
          </a:p>
          <a:p>
            <a:r>
              <a:rPr lang="de-DE" dirty="0"/>
              <a:t>Zugwinkel</a:t>
            </a:r>
          </a:p>
          <a:p>
            <a:r>
              <a:rPr lang="de-DE" dirty="0"/>
              <a:t>Trägheit Flaschengewicht</a:t>
            </a:r>
          </a:p>
          <a:p>
            <a:r>
              <a:rPr lang="de-DE" dirty="0"/>
              <a:t>Abstandssensor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8076CA9-8BB7-2549-AC85-B16F96419ACD}"/>
              </a:ext>
            </a:extLst>
          </p:cNvPr>
          <p:cNvSpPr txBox="1"/>
          <p:nvPr/>
        </p:nvSpPr>
        <p:spPr>
          <a:xfrm>
            <a:off x="9022672" y="1194780"/>
            <a:ext cx="25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Bremse</a:t>
            </a:r>
          </a:p>
          <a:p>
            <a:r>
              <a:rPr lang="de-DE" dirty="0"/>
              <a:t>Bremskonstante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</a:t>
            </a:r>
            <a:r>
              <a:rPr lang="en-US" dirty="0" err="1"/>
              <a:t>Mönch</a:t>
            </a:r>
            <a:r>
              <a:rPr lang="en-US" dirty="0"/>
              <a:t>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2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Nicht Modelliert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36016B-2DCE-1E44-906A-AC5D06DA492F}"/>
              </a:ext>
            </a:extLst>
          </p:cNvPr>
          <p:cNvSpPr txBox="1"/>
          <p:nvPr/>
        </p:nvSpPr>
        <p:spPr>
          <a:xfrm>
            <a:off x="577048" y="1207361"/>
            <a:ext cx="25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Spannungsquelle</a:t>
            </a:r>
          </a:p>
          <a:p>
            <a:r>
              <a:rPr lang="de-DE" dirty="0"/>
              <a:t>Wechselspannung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FB4851-B6BF-7542-8471-144995E8D81A}"/>
              </a:ext>
            </a:extLst>
          </p:cNvPr>
          <p:cNvSpPr txBox="1"/>
          <p:nvPr/>
        </p:nvSpPr>
        <p:spPr>
          <a:xfrm>
            <a:off x="3266983" y="1194780"/>
            <a:ext cx="25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Motor</a:t>
            </a:r>
          </a:p>
          <a:p>
            <a:r>
              <a:rPr lang="de-DE" dirty="0"/>
              <a:t>Universalmotor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0BC5A2-D91B-784B-BBC1-049B8B8686DD}"/>
              </a:ext>
            </a:extLst>
          </p:cNvPr>
          <p:cNvSpPr txBox="1"/>
          <p:nvPr/>
        </p:nvSpPr>
        <p:spPr>
          <a:xfrm>
            <a:off x="6018320" y="1196256"/>
            <a:ext cx="25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Getriebe</a:t>
            </a:r>
          </a:p>
          <a:p>
            <a:r>
              <a:rPr lang="de-DE" dirty="0"/>
              <a:t>Mehrere Getriebestufen</a:t>
            </a:r>
          </a:p>
          <a:p>
            <a:r>
              <a:rPr lang="de-DE" dirty="0"/>
              <a:t>Selbsthemmung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0262A1-7F91-9D46-B589-9E7C6C180BC4}"/>
              </a:ext>
            </a:extLst>
          </p:cNvPr>
          <p:cNvSpPr txBox="1"/>
          <p:nvPr/>
        </p:nvSpPr>
        <p:spPr>
          <a:xfrm>
            <a:off x="4315838" y="3363394"/>
            <a:ext cx="358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Masse</a:t>
            </a:r>
          </a:p>
          <a:p>
            <a:r>
              <a:rPr lang="de-DE" dirty="0"/>
              <a:t>Luftwiderstand</a:t>
            </a:r>
          </a:p>
          <a:p>
            <a:r>
              <a:rPr lang="de-DE" dirty="0"/>
              <a:t>Lastkurve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8076CA9-8BB7-2549-AC85-B16F96419ACD}"/>
              </a:ext>
            </a:extLst>
          </p:cNvPr>
          <p:cNvSpPr txBox="1"/>
          <p:nvPr/>
        </p:nvSpPr>
        <p:spPr>
          <a:xfrm>
            <a:off x="9022671" y="1194780"/>
            <a:ext cx="289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Bremse</a:t>
            </a:r>
          </a:p>
          <a:p>
            <a:r>
              <a:rPr lang="de-DE" dirty="0"/>
              <a:t>Maximales Bremsmoment</a:t>
            </a:r>
          </a:p>
          <a:p>
            <a:r>
              <a:rPr lang="de-DE" dirty="0"/>
              <a:t>Massenträgheit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DC4CE9-037E-3A47-AA67-280E91C99AAA}"/>
              </a:ext>
            </a:extLst>
          </p:cNvPr>
          <p:cNvSpPr txBox="1"/>
          <p:nvPr/>
        </p:nvSpPr>
        <p:spPr>
          <a:xfrm>
            <a:off x="729448" y="3363394"/>
            <a:ext cx="3586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Flaschenzug</a:t>
            </a:r>
          </a:p>
          <a:p>
            <a:r>
              <a:rPr lang="de-DE" dirty="0"/>
              <a:t>Einzelbetrachtung der Rollen</a:t>
            </a:r>
          </a:p>
          <a:p>
            <a:r>
              <a:rPr lang="de-DE" dirty="0"/>
              <a:t>Biegearbeit Seil</a:t>
            </a:r>
          </a:p>
          <a:p>
            <a:r>
              <a:rPr lang="de-DE" dirty="0"/>
              <a:t>Lagerwiderstand Rollen</a:t>
            </a:r>
          </a:p>
          <a:p>
            <a:r>
              <a:rPr lang="de-DE" dirty="0"/>
              <a:t>Seilreibung</a:t>
            </a:r>
          </a:p>
          <a:p>
            <a:r>
              <a:rPr lang="de-DE" dirty="0"/>
              <a:t>Seildehnung</a:t>
            </a:r>
          </a:p>
          <a:p>
            <a:r>
              <a:rPr lang="de-DE" dirty="0"/>
              <a:t>Verschleiß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AE67E5-1EDA-0945-81AC-606E72B84EDC}"/>
              </a:ext>
            </a:extLst>
          </p:cNvPr>
          <p:cNvSpPr txBox="1"/>
          <p:nvPr/>
        </p:nvSpPr>
        <p:spPr>
          <a:xfrm>
            <a:off x="7120647" y="2928026"/>
            <a:ext cx="328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Auf eine </a:t>
            </a:r>
            <a:r>
              <a:rPr lang="de-DE" dirty="0" err="1">
                <a:solidFill>
                  <a:srgbClr val="FF0000"/>
                </a:solidFill>
              </a:rPr>
              <a:t>folie</a:t>
            </a:r>
            <a:r>
              <a:rPr lang="de-DE" dirty="0">
                <a:solidFill>
                  <a:srgbClr val="FF0000"/>
                </a:solidFill>
              </a:rPr>
              <a:t>: in eine </a:t>
            </a:r>
            <a:r>
              <a:rPr lang="de-DE" dirty="0" err="1">
                <a:solidFill>
                  <a:srgbClr val="FF0000"/>
                </a:solidFill>
              </a:rPr>
              <a:t>tabelle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Was haben wir, was nicht.</a:t>
            </a:r>
          </a:p>
        </p:txBody>
      </p:sp>
    </p:spTree>
    <p:extLst>
      <p:ext uri="{BB962C8B-B14F-4D97-AF65-F5344CB8AC3E}">
        <p14:creationId xmlns:p14="http://schemas.microsoft.com/office/powerpoint/2010/main" val="341578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51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Modelliert</vt:lpstr>
      <vt:lpstr>Nicht Modelliert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Timo Schaaf</cp:lastModifiedBy>
  <cp:revision>12</cp:revision>
  <dcterms:created xsi:type="dcterms:W3CDTF">2019-12-09T20:44:04Z</dcterms:created>
  <dcterms:modified xsi:type="dcterms:W3CDTF">2019-12-10T10:23:33Z</dcterms:modified>
</cp:coreProperties>
</file>