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BDB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85374"/>
  </p:normalViewPr>
  <p:slideViewPr>
    <p:cSldViewPr snapToGrid="0" snapToObjects="1">
      <p:cViewPr varScale="1">
        <p:scale>
          <a:sx n="108" d="100"/>
          <a:sy n="108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60CF995-5F55-47C4-9021-BC21C1B2D68B}"/>
              </a:ext>
            </a:extLst>
          </p:cNvPr>
          <p:cNvSpPr/>
          <p:nvPr/>
        </p:nvSpPr>
        <p:spPr>
          <a:xfrm>
            <a:off x="8665906" y="3890212"/>
            <a:ext cx="3205806" cy="1808059"/>
          </a:xfrm>
          <a:prstGeom prst="rect">
            <a:avLst/>
          </a:prstGeom>
          <a:solidFill>
            <a:srgbClr val="DBDBD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02AA3A1-5489-4E4F-B844-D0520332307D}"/>
              </a:ext>
            </a:extLst>
          </p:cNvPr>
          <p:cNvSpPr/>
          <p:nvPr/>
        </p:nvSpPr>
        <p:spPr>
          <a:xfrm>
            <a:off x="359617" y="3890213"/>
            <a:ext cx="3205806" cy="1808059"/>
          </a:xfrm>
          <a:prstGeom prst="rect">
            <a:avLst/>
          </a:prstGeom>
          <a:solidFill>
            <a:srgbClr val="DBDBD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1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6096000" y="1125864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3634249" y="1125864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442453" y="1569158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8885904" y="1569158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2796F98-95E9-421C-AEA1-683CBCEE4FFD}"/>
              </a:ext>
            </a:extLst>
          </p:cNvPr>
          <p:cNvGrpSpPr/>
          <p:nvPr/>
        </p:nvGrpSpPr>
        <p:grpSpPr>
          <a:xfrm>
            <a:off x="718128" y="3977472"/>
            <a:ext cx="10670085" cy="1811313"/>
            <a:chOff x="566095" y="2830853"/>
            <a:chExt cx="10670085" cy="1811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/>
                <p:nvPr/>
              </p:nvSpPr>
              <p:spPr>
                <a:xfrm>
                  <a:off x="703747" y="3890213"/>
                  <a:ext cx="2270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7" y="3890213"/>
                  <a:ext cx="22708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0" r="-268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/>
                <p:nvPr/>
              </p:nvSpPr>
              <p:spPr>
                <a:xfrm>
                  <a:off x="566095" y="2830853"/>
                  <a:ext cx="2270878" cy="18080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95" y="2830853"/>
                  <a:ext cx="2270878" cy="18080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/>
                <p:nvPr/>
              </p:nvSpPr>
              <p:spPr>
                <a:xfrm>
                  <a:off x="8965302" y="2834107"/>
                  <a:ext cx="2270878" cy="18080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302" y="2834107"/>
                  <a:ext cx="2270878" cy="18080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D57DFC-ED72-469A-8928-F5804A9A26EB}"/>
                  </a:ext>
                </a:extLst>
              </p:cNvPr>
              <p:cNvSpPr txBox="1"/>
              <p:nvPr/>
            </p:nvSpPr>
            <p:spPr>
              <a:xfrm>
                <a:off x="9529087" y="5036832"/>
                <a:ext cx="1479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D57DFC-ED72-469A-8928-F5804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87" y="5036832"/>
                <a:ext cx="1479444" cy="369332"/>
              </a:xfrm>
              <a:prstGeom prst="rect">
                <a:avLst/>
              </a:prstGeom>
              <a:blipFill>
                <a:blip r:embed="rId9"/>
                <a:stretch>
                  <a:fillRect l="-2058" r="-823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2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3398275" y="1173408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6217784" y="1197179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8804900" y="1503171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350274" y="1503171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AC7FF1-363E-F043-B45D-55BFB42205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5127" r="2686" b="5127"/>
          <a:stretch/>
        </p:blipFill>
        <p:spPr>
          <a:xfrm>
            <a:off x="8736074" y="3756749"/>
            <a:ext cx="3255482" cy="18133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272BB2-1810-5E46-B696-1F7371EC1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008" y="3756749"/>
            <a:ext cx="3113267" cy="18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3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Übersicht Hauptkomponenten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B79E0A-CE79-4AF7-BFF6-53733BD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9812"/>
              </p:ext>
            </p:extLst>
          </p:nvPr>
        </p:nvGraphicFramePr>
        <p:xfrm>
          <a:off x="416589" y="828358"/>
          <a:ext cx="11358822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Spannungsquelle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Getriebe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Spannungssignale: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Diskontinuierlich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Einphasiger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Drehrichtung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Motorisch und </a:t>
                      </a:r>
                      <a:r>
                        <a:rPr lang="de-DE" sz="1700" dirty="0" err="1"/>
                        <a:t>generatorischer</a:t>
                      </a:r>
                      <a:r>
                        <a:rPr lang="de-DE" sz="1700" dirty="0"/>
                        <a:t> Betrieb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Übersetzungsverhältnis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Wirkungsgrad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Wechselspannung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Universalmotor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Mehrere Getriebestufen in einem Modell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D7FCC2D7-C9ED-4C2D-AF91-60EC7FE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8984"/>
              </p:ext>
            </p:extLst>
          </p:nvPr>
        </p:nvGraphicFramePr>
        <p:xfrm>
          <a:off x="416589" y="3203734"/>
          <a:ext cx="11358822" cy="288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Bremse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Flaschenzug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Masse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Spannungssignale: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Diskontinuierlich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Anzahl der Rollen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Anfangslänge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Zugwinkel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 Flaschengewicht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Abstandssensor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Gewicht in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Bremskonstante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Biegearbeit Seil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Seilreibung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Seildehnung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Verschleiß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Breitbild</PresentationFormat>
  <Paragraphs>78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Fallunterscheidung der Zugrichtung bei Flaschenzügen</vt:lpstr>
      <vt:lpstr>Fallunterscheidung der Zugrichtung bei Flaschenzügen</vt:lpstr>
      <vt:lpstr>Übersicht Hauptkomponenten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Timo Schaaf</cp:lastModifiedBy>
  <cp:revision>28</cp:revision>
  <dcterms:created xsi:type="dcterms:W3CDTF">2019-12-09T20:44:04Z</dcterms:created>
  <dcterms:modified xsi:type="dcterms:W3CDTF">2019-12-17T14:31:26Z</dcterms:modified>
</cp:coreProperties>
</file>