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fr-M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55"/>
    <a:srgbClr val="FFCD55"/>
    <a:srgbClr val="374F5B"/>
    <a:srgbClr val="EB4747"/>
    <a:srgbClr val="5A9744"/>
    <a:srgbClr val="719CA9"/>
    <a:srgbClr val="186DA1"/>
    <a:srgbClr val="62EBE2"/>
    <a:srgbClr val="5AD6DB"/>
    <a:srgbClr val="B8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EBFFC-F992-0561-6827-A69B8BEF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83AC7D-CA73-D55A-D18C-A64C4EEF0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F9DFF-7453-2018-9AB3-F9A1080F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62E6B-7C32-BE84-F515-01B2434D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77B9A-A642-35EF-C144-6AE3ABE4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735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8AE6A-DAB9-7A14-A5D6-BF6BA98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2AC738-BC5F-361C-931B-E572D4CD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86948-18B5-5982-4C0D-D5C22319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614AB-F81F-4B09-D960-8965C538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7EBB9-144E-451E-297B-54511762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569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9300F9-13D5-AD63-8BF7-7BA0A40CB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2F70ED-AADB-6064-76A5-87FC5A648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51E80-EC40-6833-C84D-1D848FB4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4E0FCE-DEAC-CC2B-90C3-9564B692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EA602-33A3-AC89-0023-2086B7E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2793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D6807-E484-09AE-304D-3A61F8B7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2DADD-700B-4B44-B6A7-D3EFDD6F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93A97-2DD2-45F7-CB54-D9D56497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E78D0-5701-87F2-4174-77FC0349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1C91B-BF9E-D70B-D5D9-1611CB67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9098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A2BCA-7C1F-B183-8B26-B2496D9F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CC5269-15F2-BAE1-B268-8BA482A9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0EC3B-21CE-0B5F-03C8-A495F475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BC66E-C7C3-52F7-31DE-B8FF75A1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FE8EA-4FC3-94E4-8AB1-95316D80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46100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135B3-182F-9E93-6251-073E5137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F9B9B-0017-756A-2228-C4D9AF6C3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806FF5-5E14-768C-A38E-26F3718A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F83986-A675-7CDC-2CB8-9FB8C737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FFA56-0F6D-CA49-300E-D81E7627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654224-1864-DD5E-19B3-2AE13A29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649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9B9FD-8BC7-3A2A-66F5-05EDB086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F1DDC-DC3F-4731-4843-579A016A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F36716-5B94-A18E-8F44-471F556FF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5CAA25-D175-5D82-2A0C-CE550A951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56D106-77C1-FF34-7D46-6CD6D1CB1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239F7B-0A2E-D003-EECE-065CE6B2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DCA372-3100-5291-702C-F86A9784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1B95C5-DF90-4EE6-524A-C579F628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2125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6E2C4-FB39-746F-8320-37B592BD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D930BA-15C5-0A19-8AFF-CAAA9054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13ACD4-A345-F5FD-B852-0A2F2CBB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9B10C0-A686-FE3E-BB9E-768F9D6F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713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70C411-AA80-4D4C-8F26-15081AFF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10A98B-7CEE-2A40-8913-159126D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5B554D-3C68-05AD-A5A9-765FDF55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1242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3D17E-FF16-9822-7AA1-9BA31EF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64107-7B58-4D78-3679-BAA20FA4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3BC6D8-DFBD-57D7-C62C-1F5A81C59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1C2029-9EAA-16DF-D64E-819D493A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ED32D7-C96B-929B-8D9A-B71E124C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B9DA4E-B051-8FC9-2B1C-4A2F1A29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4317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F8037-29DF-E5DB-F7D2-6597FE9F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031463-3F66-12E8-531A-7911D3FDD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E2883F-DC4D-FFF2-650A-44F5D47F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E5D07-CD1F-924F-C256-6DB5F806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1F3F-C3E0-E123-6DED-B797CE52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53528-82D6-6D10-4B24-9E01120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9698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6FC29A-5407-735F-0DBA-CEE0DA74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3E4E0D-1A9C-EB2B-589C-E2A6785A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94196-9062-73AA-E373-784D1DD9D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444A-2E21-492E-918E-E376D86274C2}" type="datetimeFigureOut">
              <a:rPr lang="fr-MG" smtClean="0"/>
              <a:t>24/07/2023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2FCC3-505C-27C0-43E4-09F28F098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C024B-C330-2820-EBBE-50E31CA2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99135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M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Graphique, créativité, art">
            <a:extLst>
              <a:ext uri="{FF2B5EF4-FFF2-40B4-BE49-F238E27FC236}">
                <a16:creationId xmlns:a16="http://schemas.microsoft.com/office/drawing/2014/main" id="{2C61B285-FB3E-6FD3-2A2A-A4BE5BAF0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3" y="0"/>
            <a:ext cx="11749237" cy="6858000"/>
          </a:xfrm>
          <a:prstGeom prst="rect">
            <a:avLst/>
          </a:prstGeom>
        </p:spPr>
      </p:pic>
      <p:pic>
        <p:nvPicPr>
          <p:cNvPr id="26" name="Image 25" descr="Une image contenant personne, homme, habits, dessin humoristique">
            <a:extLst>
              <a:ext uri="{FF2B5EF4-FFF2-40B4-BE49-F238E27FC236}">
                <a16:creationId xmlns:a16="http://schemas.microsoft.com/office/drawing/2014/main" id="{087F549B-5BAB-5166-7618-F835BF477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6334" y="82181"/>
            <a:ext cx="8302583" cy="6395657"/>
          </a:xfrm>
          <a:prstGeom prst="rect">
            <a:avLst/>
          </a:prstGeom>
        </p:spPr>
      </p:pic>
      <p:pic>
        <p:nvPicPr>
          <p:cNvPr id="12" name="Image 11" descr="Une image contenant Police, Graphique, logo, symbole">
            <a:extLst>
              <a:ext uri="{FF2B5EF4-FFF2-40B4-BE49-F238E27FC236}">
                <a16:creationId xmlns:a16="http://schemas.microsoft.com/office/drawing/2014/main" id="{EB89E3D7-9075-E34C-13BD-1CD67C4BD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32" y="1965573"/>
            <a:ext cx="3385317" cy="16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53477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410E0D34-EB27-A973-F6B1-42D3CF083706}"/>
              </a:ext>
            </a:extLst>
          </p:cNvPr>
          <p:cNvSpPr txBox="1"/>
          <p:nvPr/>
        </p:nvSpPr>
        <p:spPr>
          <a:xfrm rot="3132837">
            <a:off x="7492016" y="2054097"/>
            <a:ext cx="3157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374F5B"/>
                </a:solidFill>
              </a:rPr>
              <a:t>POROBLEME</a:t>
            </a:r>
            <a:endParaRPr lang="fr-MG" sz="4400" dirty="0">
              <a:solidFill>
                <a:srgbClr val="374F5B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9A6ECA9-D6B9-A361-04B8-6FB8D0735CB1}"/>
              </a:ext>
            </a:extLst>
          </p:cNvPr>
          <p:cNvGrpSpPr/>
          <p:nvPr/>
        </p:nvGrpSpPr>
        <p:grpSpPr>
          <a:xfrm>
            <a:off x="-523311" y="-2000033"/>
            <a:ext cx="14787951" cy="13608735"/>
            <a:chOff x="-523311" y="-2000033"/>
            <a:chExt cx="14787951" cy="13608735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AD27D99-A46D-C7F8-3087-672DACC76DFC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C0A357-AE7E-0DD5-9939-84B6E3BEAD6F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07F1F36-E294-4C3C-2C91-C5B67BF55457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BDD9E147-2442-CBD9-99F9-456EB997A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7807C067-F7A0-3FC0-7900-6B4860B197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4EEFE0D5-E190-3925-CE78-1F4ABD7E9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127B51B-2027-022C-EC09-67AB3553CF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4CD52DF-A008-27D5-90F9-D18DA8B0924E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BA1787-027A-28C2-EE74-7FFABDE4E989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7C0277-FD9A-1921-CD6B-A02ED7521BFC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40498B6-0A69-7DC2-08B8-E26531EE8773}"/>
              </a:ext>
            </a:extLst>
          </p:cNvPr>
          <p:cNvGrpSpPr/>
          <p:nvPr/>
        </p:nvGrpSpPr>
        <p:grpSpPr>
          <a:xfrm>
            <a:off x="-4329751" y="504825"/>
            <a:ext cx="4991100" cy="790575"/>
            <a:chOff x="-4329751" y="504825"/>
            <a:chExt cx="4991100" cy="790575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DED38CE6-0E0B-C8F4-2C5B-6F1D70DDA0C3}"/>
                </a:ext>
              </a:extLst>
            </p:cNvPr>
            <p:cNvGrpSpPr/>
            <p:nvPr/>
          </p:nvGrpSpPr>
          <p:grpSpPr>
            <a:xfrm>
              <a:off x="-4329751" y="504825"/>
              <a:ext cx="4991100" cy="790575"/>
              <a:chOff x="552450" y="504825"/>
              <a:chExt cx="4991100" cy="790575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6C532DE9-E58E-F550-701A-D70C23587F00}"/>
                  </a:ext>
                </a:extLst>
              </p:cNvPr>
              <p:cNvGrpSpPr/>
              <p:nvPr/>
            </p:nvGrpSpPr>
            <p:grpSpPr>
              <a:xfrm>
                <a:off x="552450" y="504825"/>
                <a:ext cx="4991100" cy="790575"/>
                <a:chOff x="552450" y="504825"/>
                <a:chExt cx="4991100" cy="790575"/>
              </a:xfrm>
            </p:grpSpPr>
            <p:sp>
              <p:nvSpPr>
                <p:cNvPr id="11" name="Rectangle : avec coin rogné 10">
                  <a:extLst>
                    <a:ext uri="{FF2B5EF4-FFF2-40B4-BE49-F238E27FC236}">
                      <a16:creationId xmlns:a16="http://schemas.microsoft.com/office/drawing/2014/main" id="{5A803671-9D1B-0792-2D36-85F748D69664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13" name="Rectangle : avec coin rogné 12">
                  <a:extLst>
                    <a:ext uri="{FF2B5EF4-FFF2-40B4-BE49-F238E27FC236}">
                      <a16:creationId xmlns:a16="http://schemas.microsoft.com/office/drawing/2014/main" id="{A1EF5292-10C3-3A47-A96B-7ACC2163B550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B65D287-FA1C-6958-2577-8B2C0A690611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41FC192-E68E-19C7-6394-527299080980}"/>
                  </a:ext>
                </a:extLst>
              </p:cNvPr>
              <p:cNvSpPr/>
              <p:nvPr/>
            </p:nvSpPr>
            <p:spPr>
              <a:xfrm>
                <a:off x="653143" y="58794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6246DC6-ECCD-40C7-81BE-1021082762BF}"/>
                </a:ext>
              </a:extLst>
            </p:cNvPr>
            <p:cNvSpPr txBox="1"/>
            <p:nvPr/>
          </p:nvSpPr>
          <p:spPr>
            <a:xfrm>
              <a:off x="-4135127" y="652126"/>
              <a:ext cx="3969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Coûts élevés d'expédition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0AB45FC3-7450-46CE-8D25-92BF022D9112}"/>
              </a:ext>
            </a:extLst>
          </p:cNvPr>
          <p:cNvGrpSpPr/>
          <p:nvPr/>
        </p:nvGrpSpPr>
        <p:grpSpPr>
          <a:xfrm>
            <a:off x="-4943824" y="1541850"/>
            <a:ext cx="5702852" cy="790575"/>
            <a:chOff x="-4943824" y="1541850"/>
            <a:chExt cx="5702852" cy="790575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FFE58A2-2AE1-27F3-E7B9-3FB087B9169F}"/>
                </a:ext>
              </a:extLst>
            </p:cNvPr>
            <p:cNvGrpSpPr/>
            <p:nvPr/>
          </p:nvGrpSpPr>
          <p:grpSpPr>
            <a:xfrm>
              <a:off x="-4943824" y="1541850"/>
              <a:ext cx="5702852" cy="790575"/>
              <a:chOff x="1264202" y="1541850"/>
              <a:chExt cx="4991100" cy="790575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4B411D6B-5063-8DF6-DBED-0C1DF1F1B518}"/>
                  </a:ext>
                </a:extLst>
              </p:cNvPr>
              <p:cNvGrpSpPr/>
              <p:nvPr/>
            </p:nvGrpSpPr>
            <p:grpSpPr>
              <a:xfrm>
                <a:off x="1264202" y="1541850"/>
                <a:ext cx="4991100" cy="790575"/>
                <a:chOff x="552450" y="504825"/>
                <a:chExt cx="4991100" cy="790575"/>
              </a:xfrm>
            </p:grpSpPr>
            <p:sp>
              <p:nvSpPr>
                <p:cNvPr id="20" name="Rectangle : avec coin rogné 19">
                  <a:extLst>
                    <a:ext uri="{FF2B5EF4-FFF2-40B4-BE49-F238E27FC236}">
                      <a16:creationId xmlns:a16="http://schemas.microsoft.com/office/drawing/2014/main" id="{6C626B69-7A2C-D5AD-5F60-EF6C05EEF74D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2" name="Rectangle : avec coin rogné 21">
                  <a:extLst>
                    <a:ext uri="{FF2B5EF4-FFF2-40B4-BE49-F238E27FC236}">
                      <a16:creationId xmlns:a16="http://schemas.microsoft.com/office/drawing/2014/main" id="{7A74E7D3-94A9-E2FB-5793-86DE7609EFF5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76C95D8-DD6D-AA71-5B09-30BB4E5A2712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0368233-A306-5B9F-84E5-6CB8D2C64666}"/>
                  </a:ext>
                </a:extLst>
              </p:cNvPr>
              <p:cNvSpPr/>
              <p:nvPr/>
            </p:nvSpPr>
            <p:spPr>
              <a:xfrm>
                <a:off x="1364895" y="1624974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66C0F80F-9CA6-3088-5436-2CF4291D1E79}"/>
                </a:ext>
              </a:extLst>
            </p:cNvPr>
            <p:cNvSpPr txBox="1"/>
            <p:nvPr/>
          </p:nvSpPr>
          <p:spPr>
            <a:xfrm>
              <a:off x="-4728371" y="1730593"/>
              <a:ext cx="4419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l'impact environnemental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2290CFA-30F9-BFCA-2AE6-AA92BB278175}"/>
              </a:ext>
            </a:extLst>
          </p:cNvPr>
          <p:cNvGrpSpPr/>
          <p:nvPr/>
        </p:nvGrpSpPr>
        <p:grpSpPr>
          <a:xfrm>
            <a:off x="-5627828" y="2548745"/>
            <a:ext cx="6516794" cy="1486892"/>
            <a:chOff x="-5627828" y="2548745"/>
            <a:chExt cx="6516794" cy="1486892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96FC5BC9-1223-5E7B-395B-FC9724CDEB4E}"/>
                </a:ext>
              </a:extLst>
            </p:cNvPr>
            <p:cNvGrpSpPr/>
            <p:nvPr/>
          </p:nvGrpSpPr>
          <p:grpSpPr>
            <a:xfrm>
              <a:off x="-5627828" y="2548745"/>
              <a:ext cx="6516794" cy="1486892"/>
              <a:chOff x="2078144" y="2548745"/>
              <a:chExt cx="4991100" cy="94090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110663B7-798E-4DAB-C4B4-A6866621BF98}"/>
                  </a:ext>
                </a:extLst>
              </p:cNvPr>
              <p:cNvGrpSpPr/>
              <p:nvPr/>
            </p:nvGrpSpPr>
            <p:grpSpPr>
              <a:xfrm>
                <a:off x="2078144" y="2548745"/>
                <a:ext cx="4991100" cy="940904"/>
                <a:chOff x="552450" y="504825"/>
                <a:chExt cx="4991100" cy="940904"/>
              </a:xfrm>
            </p:grpSpPr>
            <p:sp>
              <p:nvSpPr>
                <p:cNvPr id="26" name="Rectangle : avec coin rogné 25">
                  <a:extLst>
                    <a:ext uri="{FF2B5EF4-FFF2-40B4-BE49-F238E27FC236}">
                      <a16:creationId xmlns:a16="http://schemas.microsoft.com/office/drawing/2014/main" id="{203C417D-6217-B0EF-EF68-E37E9CD38010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7" name="Rectangle : avec coin rogné 26">
                  <a:extLst>
                    <a:ext uri="{FF2B5EF4-FFF2-40B4-BE49-F238E27FC236}">
                      <a16:creationId xmlns:a16="http://schemas.microsoft.com/office/drawing/2014/main" id="{19AA783F-CD3D-883F-93E0-E71D2D136DD1}"/>
                    </a:ext>
                  </a:extLst>
                </p:cNvPr>
                <p:cNvSpPr/>
                <p:nvPr/>
              </p:nvSpPr>
              <p:spPr>
                <a:xfrm>
                  <a:off x="4817691" y="653663"/>
                  <a:ext cx="631987" cy="594113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B55BFFE-5D02-035A-1B43-6D570796B931}"/>
                    </a:ext>
                  </a:extLst>
                </p:cNvPr>
                <p:cNvSpPr/>
                <p:nvPr/>
              </p:nvSpPr>
              <p:spPr>
                <a:xfrm>
                  <a:off x="4808833" y="737843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4C7FC8-48EB-12D4-B718-2E834E932E4A}"/>
                  </a:ext>
                </a:extLst>
              </p:cNvPr>
              <p:cNvSpPr/>
              <p:nvPr/>
            </p:nvSpPr>
            <p:spPr>
              <a:xfrm>
                <a:off x="2178837" y="26318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43A7895B-B876-E357-F044-BAF130E4FF70}"/>
                </a:ext>
              </a:extLst>
            </p:cNvPr>
            <p:cNvSpPr txBox="1"/>
            <p:nvPr/>
          </p:nvSpPr>
          <p:spPr>
            <a:xfrm>
              <a:off x="-5496356" y="2730949"/>
              <a:ext cx="528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Risques de perte ou de dommage des colis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4322DED6-34B6-6BF6-B678-1473175F9A87}"/>
              </a:ext>
            </a:extLst>
          </p:cNvPr>
          <p:cNvGrpSpPr/>
          <p:nvPr/>
        </p:nvGrpSpPr>
        <p:grpSpPr>
          <a:xfrm>
            <a:off x="-6236020" y="4072144"/>
            <a:ext cx="7246975" cy="790575"/>
            <a:chOff x="-6236020" y="3614345"/>
            <a:chExt cx="7246975" cy="790575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F9AB1AE2-65B5-8E9F-79E0-19C2D85C0761}"/>
                </a:ext>
              </a:extLst>
            </p:cNvPr>
            <p:cNvGrpSpPr/>
            <p:nvPr/>
          </p:nvGrpSpPr>
          <p:grpSpPr>
            <a:xfrm>
              <a:off x="-6236020" y="3614345"/>
              <a:ext cx="7246975" cy="790575"/>
              <a:chOff x="2808325" y="3614345"/>
              <a:chExt cx="4991100" cy="790575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4030405B-01C0-BDB6-B87D-5FE93C49FCD6}"/>
                  </a:ext>
                </a:extLst>
              </p:cNvPr>
              <p:cNvGrpSpPr/>
              <p:nvPr/>
            </p:nvGrpSpPr>
            <p:grpSpPr>
              <a:xfrm>
                <a:off x="2808325" y="3614345"/>
                <a:ext cx="4991100" cy="790575"/>
                <a:chOff x="552450" y="504825"/>
                <a:chExt cx="4991100" cy="790575"/>
              </a:xfrm>
            </p:grpSpPr>
            <p:sp>
              <p:nvSpPr>
                <p:cNvPr id="31" name="Rectangle : avec coin rogné 30">
                  <a:extLst>
                    <a:ext uri="{FF2B5EF4-FFF2-40B4-BE49-F238E27FC236}">
                      <a16:creationId xmlns:a16="http://schemas.microsoft.com/office/drawing/2014/main" id="{50E48F69-E758-F47B-C27A-2A8E7DFFBD4B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2" name="Rectangle : avec coin rogné 31">
                  <a:extLst>
                    <a:ext uri="{FF2B5EF4-FFF2-40B4-BE49-F238E27FC236}">
                      <a16:creationId xmlns:a16="http://schemas.microsoft.com/office/drawing/2014/main" id="{AAFC4E27-2FE7-C7C0-9502-396C7EB657C8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883384E-6757-5F3D-ADB1-B3D823596DEE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F8DA0C-F925-7C7B-67D9-6C291CD3BA90}"/>
                  </a:ext>
                </a:extLst>
              </p:cNvPr>
              <p:cNvSpPr/>
              <p:nvPr/>
            </p:nvSpPr>
            <p:spPr>
              <a:xfrm>
                <a:off x="2909018" y="36974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EBFB4400-242B-AD7B-D175-9DA858BE82A1}"/>
                </a:ext>
              </a:extLst>
            </p:cNvPr>
            <p:cNvSpPr txBox="1"/>
            <p:nvPr/>
          </p:nvSpPr>
          <p:spPr>
            <a:xfrm>
              <a:off x="-6010275" y="3778799"/>
              <a:ext cx="5761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Difficulté à trouver des voyageurs fiables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15E7995F-5A47-3CF8-E878-E21AF72EE512}"/>
              </a:ext>
            </a:extLst>
          </p:cNvPr>
          <p:cNvGrpSpPr/>
          <p:nvPr/>
        </p:nvGrpSpPr>
        <p:grpSpPr>
          <a:xfrm>
            <a:off x="-6976311" y="5337840"/>
            <a:ext cx="8087896" cy="790575"/>
            <a:chOff x="-6966786" y="4680615"/>
            <a:chExt cx="8087896" cy="790575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C7EF614C-E27D-43EA-09DE-A521D4DAB7FA}"/>
                </a:ext>
              </a:extLst>
            </p:cNvPr>
            <p:cNvGrpSpPr/>
            <p:nvPr/>
          </p:nvGrpSpPr>
          <p:grpSpPr>
            <a:xfrm>
              <a:off x="-6966786" y="4680615"/>
              <a:ext cx="8087896" cy="790575"/>
              <a:chOff x="3649246" y="4680615"/>
              <a:chExt cx="4991100" cy="790575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838D9D2C-7563-D65E-B4FE-0EAC0259A6E7}"/>
                  </a:ext>
                </a:extLst>
              </p:cNvPr>
              <p:cNvGrpSpPr/>
              <p:nvPr/>
            </p:nvGrpSpPr>
            <p:grpSpPr>
              <a:xfrm>
                <a:off x="3649246" y="4680615"/>
                <a:ext cx="4991100" cy="790575"/>
                <a:chOff x="552450" y="504825"/>
                <a:chExt cx="4991100" cy="790575"/>
              </a:xfrm>
            </p:grpSpPr>
            <p:sp>
              <p:nvSpPr>
                <p:cNvPr id="36" name="Rectangle : avec coin rogné 35">
                  <a:extLst>
                    <a:ext uri="{FF2B5EF4-FFF2-40B4-BE49-F238E27FC236}">
                      <a16:creationId xmlns:a16="http://schemas.microsoft.com/office/drawing/2014/main" id="{2FC27D14-0C55-9C90-0606-519CF9D875C8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7" name="Rectangle : avec coin rogné 36">
                  <a:extLst>
                    <a:ext uri="{FF2B5EF4-FFF2-40B4-BE49-F238E27FC236}">
                      <a16:creationId xmlns:a16="http://schemas.microsoft.com/office/drawing/2014/main" id="{316410D8-C1C7-6A41-2032-A0CC946CB4C1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F4E94A-36B0-8AE6-7503-59E851A8B86C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5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ADC5EF-6DED-0E3B-0595-37C507E7C6D2}"/>
                  </a:ext>
                </a:extLst>
              </p:cNvPr>
              <p:cNvSpPr/>
              <p:nvPr/>
            </p:nvSpPr>
            <p:spPr>
              <a:xfrm>
                <a:off x="3749939" y="476373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82527FE-A763-077A-99B8-CAF3E122D0B4}"/>
                </a:ext>
              </a:extLst>
            </p:cNvPr>
            <p:cNvSpPr txBox="1"/>
            <p:nvPr/>
          </p:nvSpPr>
          <p:spPr>
            <a:xfrm>
              <a:off x="-6734697" y="4845069"/>
              <a:ext cx="639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Manque de flexibilité des services d'expédition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0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3933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44609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49896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55013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61159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F9B9A670-313F-1569-D71A-6EF23BEF1062}"/>
              </a:ext>
            </a:extLst>
          </p:cNvPr>
          <p:cNvSpPr txBox="1"/>
          <p:nvPr/>
        </p:nvSpPr>
        <p:spPr>
          <a:xfrm rot="3132837">
            <a:off x="7492016" y="2054097"/>
            <a:ext cx="3157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374F5B"/>
                </a:solidFill>
              </a:rPr>
              <a:t>SOLUTION</a:t>
            </a:r>
            <a:endParaRPr lang="fr-MG" sz="4400" dirty="0">
              <a:solidFill>
                <a:srgbClr val="374F5B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03477C0-407E-798B-8187-26D2366F47EF}"/>
              </a:ext>
            </a:extLst>
          </p:cNvPr>
          <p:cNvGrpSpPr/>
          <p:nvPr/>
        </p:nvGrpSpPr>
        <p:grpSpPr>
          <a:xfrm>
            <a:off x="-523311" y="-2000033"/>
            <a:ext cx="14787951" cy="13608735"/>
            <a:chOff x="-523311" y="-2000033"/>
            <a:chExt cx="14787951" cy="1360873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BDAB02-FE8B-AD0B-57B8-5A5E5D4B901A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118213-9E0E-A568-5E9C-AD82F85AB4E5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CAE0D2-E10C-68CD-727A-B64797D062A4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D9BEB7F6-11F6-D6FD-00A8-D858C6330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71C86795-6FCC-282F-8C89-B4AFA360B9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335682CB-71CB-3F08-3530-44B4FE059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59C9AE82-95F9-A082-8A31-ABED050CB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A5A07E-63A7-A6F1-3B25-290B220ACA72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1A525F-D1E6-578D-72C6-EED9BF65685F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45380F-FD29-298C-5599-1CB0BAC362D0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8607231-D0BE-CFAB-A5F6-E55FEF81DBA8}"/>
              </a:ext>
            </a:extLst>
          </p:cNvPr>
          <p:cNvGrpSpPr/>
          <p:nvPr/>
        </p:nvGrpSpPr>
        <p:grpSpPr>
          <a:xfrm>
            <a:off x="-4329751" y="504825"/>
            <a:ext cx="4991100" cy="790575"/>
            <a:chOff x="-4329751" y="504825"/>
            <a:chExt cx="4991100" cy="79057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BF20DA4-DEC4-F14A-B5C2-8F02A9E63A4C}"/>
                </a:ext>
              </a:extLst>
            </p:cNvPr>
            <p:cNvGrpSpPr/>
            <p:nvPr/>
          </p:nvGrpSpPr>
          <p:grpSpPr>
            <a:xfrm>
              <a:off x="-4329751" y="504825"/>
              <a:ext cx="4991100" cy="790575"/>
              <a:chOff x="552450" y="504825"/>
              <a:chExt cx="4991100" cy="790575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6B98C864-5C50-ADE8-2037-36B0A56A92B4}"/>
                  </a:ext>
                </a:extLst>
              </p:cNvPr>
              <p:cNvGrpSpPr/>
              <p:nvPr/>
            </p:nvGrpSpPr>
            <p:grpSpPr>
              <a:xfrm>
                <a:off x="552450" y="504825"/>
                <a:ext cx="4991100" cy="790575"/>
                <a:chOff x="552450" y="504825"/>
                <a:chExt cx="4991100" cy="790575"/>
              </a:xfrm>
            </p:grpSpPr>
            <p:sp>
              <p:nvSpPr>
                <p:cNvPr id="16" name="Rectangle : avec coin rogné 15">
                  <a:extLst>
                    <a:ext uri="{FF2B5EF4-FFF2-40B4-BE49-F238E27FC236}">
                      <a16:creationId xmlns:a16="http://schemas.microsoft.com/office/drawing/2014/main" id="{66295E79-DEC0-7324-A3D5-0CBA34E1C72F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1" name="Rectangle : avec coin rogné 20">
                  <a:extLst>
                    <a:ext uri="{FF2B5EF4-FFF2-40B4-BE49-F238E27FC236}">
                      <a16:creationId xmlns:a16="http://schemas.microsoft.com/office/drawing/2014/main" id="{C8BD24AE-B3C6-B6C6-ED1B-B63D51D770BC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8447C79-C7CC-A6DA-64BA-94F7E6317A96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07FAB6-8E1C-CBB1-B5F9-65EEEE9A1384}"/>
                  </a:ext>
                </a:extLst>
              </p:cNvPr>
              <p:cNvSpPr/>
              <p:nvPr/>
            </p:nvSpPr>
            <p:spPr>
              <a:xfrm>
                <a:off x="653143" y="58794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46B4CCE-CE34-80C7-B5F1-0F243F5B303D}"/>
                </a:ext>
              </a:extLst>
            </p:cNvPr>
            <p:cNvSpPr txBox="1"/>
            <p:nvPr/>
          </p:nvSpPr>
          <p:spPr>
            <a:xfrm>
              <a:off x="-4135127" y="652126"/>
              <a:ext cx="3969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tarifs compétitifs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610307-4B6C-AC50-C94D-383E17793F29}"/>
              </a:ext>
            </a:extLst>
          </p:cNvPr>
          <p:cNvGrpSpPr/>
          <p:nvPr/>
        </p:nvGrpSpPr>
        <p:grpSpPr>
          <a:xfrm>
            <a:off x="-4943824" y="1541851"/>
            <a:ext cx="5702852" cy="1336487"/>
            <a:chOff x="-4943824" y="1541850"/>
            <a:chExt cx="5702852" cy="925387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1AB1A67B-8FAF-2698-0B00-CCFE25924EF0}"/>
                </a:ext>
              </a:extLst>
            </p:cNvPr>
            <p:cNvGrpSpPr/>
            <p:nvPr/>
          </p:nvGrpSpPr>
          <p:grpSpPr>
            <a:xfrm>
              <a:off x="-4943824" y="1541850"/>
              <a:ext cx="5702852" cy="925387"/>
              <a:chOff x="1264202" y="1541850"/>
              <a:chExt cx="4991100" cy="925387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482CCA58-C6B7-D67B-55F5-0649CAE010B3}"/>
                  </a:ext>
                </a:extLst>
              </p:cNvPr>
              <p:cNvGrpSpPr/>
              <p:nvPr/>
            </p:nvGrpSpPr>
            <p:grpSpPr>
              <a:xfrm>
                <a:off x="1264202" y="1541850"/>
                <a:ext cx="4991100" cy="925387"/>
                <a:chOff x="552450" y="504825"/>
                <a:chExt cx="4991100" cy="925387"/>
              </a:xfrm>
            </p:grpSpPr>
            <p:sp>
              <p:nvSpPr>
                <p:cNvPr id="28" name="Rectangle : avec coin rogné 27">
                  <a:extLst>
                    <a:ext uri="{FF2B5EF4-FFF2-40B4-BE49-F238E27FC236}">
                      <a16:creationId xmlns:a16="http://schemas.microsoft.com/office/drawing/2014/main" id="{EF9E3190-BB8F-14E0-82D3-B7F540D01630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9" name="Rectangle : avec coin rogné 28">
                  <a:extLst>
                    <a:ext uri="{FF2B5EF4-FFF2-40B4-BE49-F238E27FC236}">
                      <a16:creationId xmlns:a16="http://schemas.microsoft.com/office/drawing/2014/main" id="{7226EAEA-5773-D6F7-F1D8-EE4BC61A11A1}"/>
                    </a:ext>
                  </a:extLst>
                </p:cNvPr>
                <p:cNvSpPr/>
                <p:nvPr/>
              </p:nvSpPr>
              <p:spPr>
                <a:xfrm>
                  <a:off x="4817691" y="686680"/>
                  <a:ext cx="603175" cy="561095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064326E-27F3-48BB-E455-33F0085DC8C7}"/>
                    </a:ext>
                  </a:extLst>
                </p:cNvPr>
                <p:cNvSpPr/>
                <p:nvPr/>
              </p:nvSpPr>
              <p:spPr>
                <a:xfrm>
                  <a:off x="4803814" y="722326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FC6F27-ADFE-F43B-4242-D2F42F993507}"/>
                  </a:ext>
                </a:extLst>
              </p:cNvPr>
              <p:cNvSpPr/>
              <p:nvPr/>
            </p:nvSpPr>
            <p:spPr>
              <a:xfrm>
                <a:off x="1364895" y="1624974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6E2744D-7642-FF04-D258-F67313E3A984}"/>
                </a:ext>
              </a:extLst>
            </p:cNvPr>
            <p:cNvSpPr txBox="1"/>
            <p:nvPr/>
          </p:nvSpPr>
          <p:spPr>
            <a:xfrm>
              <a:off x="-4746720" y="1636504"/>
              <a:ext cx="4419981" cy="5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 suivi en temps réelle par une système de géolocalisation</a:t>
              </a:r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D4BD952-E010-B841-7D2D-B5D4F68FB061}"/>
              </a:ext>
            </a:extLst>
          </p:cNvPr>
          <p:cNvGrpSpPr/>
          <p:nvPr/>
        </p:nvGrpSpPr>
        <p:grpSpPr>
          <a:xfrm>
            <a:off x="-5627828" y="2863070"/>
            <a:ext cx="6516794" cy="1486892"/>
            <a:chOff x="-5627828" y="2548745"/>
            <a:chExt cx="6516794" cy="148689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4F7CD949-DB2D-692C-154D-946B0F93BF4E}"/>
                </a:ext>
              </a:extLst>
            </p:cNvPr>
            <p:cNvGrpSpPr/>
            <p:nvPr/>
          </p:nvGrpSpPr>
          <p:grpSpPr>
            <a:xfrm>
              <a:off x="-5627828" y="2548745"/>
              <a:ext cx="6516794" cy="1486892"/>
              <a:chOff x="2078144" y="2548745"/>
              <a:chExt cx="4991100" cy="940904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A986CC8-87AB-45ED-DC89-761F97375D4D}"/>
                  </a:ext>
                </a:extLst>
              </p:cNvPr>
              <p:cNvGrpSpPr/>
              <p:nvPr/>
            </p:nvGrpSpPr>
            <p:grpSpPr>
              <a:xfrm>
                <a:off x="2078144" y="2548745"/>
                <a:ext cx="4991100" cy="940904"/>
                <a:chOff x="552450" y="504825"/>
                <a:chExt cx="4991100" cy="940904"/>
              </a:xfrm>
            </p:grpSpPr>
            <p:sp>
              <p:nvSpPr>
                <p:cNvPr id="36" name="Rectangle : avec coin rogné 35">
                  <a:extLst>
                    <a:ext uri="{FF2B5EF4-FFF2-40B4-BE49-F238E27FC236}">
                      <a16:creationId xmlns:a16="http://schemas.microsoft.com/office/drawing/2014/main" id="{60782059-D68E-23DF-51C5-16097559F56D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7" name="Rectangle : avec coin rogné 36">
                  <a:extLst>
                    <a:ext uri="{FF2B5EF4-FFF2-40B4-BE49-F238E27FC236}">
                      <a16:creationId xmlns:a16="http://schemas.microsoft.com/office/drawing/2014/main" id="{EC1085D4-0105-6256-0001-29BA6A14EAC4}"/>
                    </a:ext>
                  </a:extLst>
                </p:cNvPr>
                <p:cNvSpPr/>
                <p:nvPr/>
              </p:nvSpPr>
              <p:spPr>
                <a:xfrm>
                  <a:off x="4817691" y="653663"/>
                  <a:ext cx="631987" cy="594113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B928968-CE80-DC86-6670-0C73C8476428}"/>
                    </a:ext>
                  </a:extLst>
                </p:cNvPr>
                <p:cNvSpPr/>
                <p:nvPr/>
              </p:nvSpPr>
              <p:spPr>
                <a:xfrm>
                  <a:off x="4808833" y="737843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1113927-207E-F826-4DAC-9A3052A722EE}"/>
                  </a:ext>
                </a:extLst>
              </p:cNvPr>
              <p:cNvSpPr/>
              <p:nvPr/>
            </p:nvSpPr>
            <p:spPr>
              <a:xfrm>
                <a:off x="2178837" y="26318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A86BC3F-9F8A-BBA5-DD1E-B10E50BED19F}"/>
                </a:ext>
              </a:extLst>
            </p:cNvPr>
            <p:cNvSpPr txBox="1"/>
            <p:nvPr/>
          </p:nvSpPr>
          <p:spPr>
            <a:xfrm>
              <a:off x="-5496356" y="2730949"/>
              <a:ext cx="528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Un système de vérification approfondi des voyageurs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752B43E3-356C-78A3-6F49-0ABB40142949}"/>
              </a:ext>
            </a:extLst>
          </p:cNvPr>
          <p:cNvGrpSpPr/>
          <p:nvPr/>
        </p:nvGrpSpPr>
        <p:grpSpPr>
          <a:xfrm>
            <a:off x="-6236020" y="4338844"/>
            <a:ext cx="7246975" cy="790575"/>
            <a:chOff x="-6236020" y="3614345"/>
            <a:chExt cx="7246975" cy="790575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8C5BD641-4E07-22C3-9E5A-077AAD14AC30}"/>
                </a:ext>
              </a:extLst>
            </p:cNvPr>
            <p:cNvGrpSpPr/>
            <p:nvPr/>
          </p:nvGrpSpPr>
          <p:grpSpPr>
            <a:xfrm>
              <a:off x="-6236020" y="3614345"/>
              <a:ext cx="7246975" cy="790575"/>
              <a:chOff x="2808325" y="3614345"/>
              <a:chExt cx="4991100" cy="790575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0D9AE75B-7ADC-17E7-A639-272BD78EFD0E}"/>
                  </a:ext>
                </a:extLst>
              </p:cNvPr>
              <p:cNvGrpSpPr/>
              <p:nvPr/>
            </p:nvGrpSpPr>
            <p:grpSpPr>
              <a:xfrm>
                <a:off x="2808325" y="3614345"/>
                <a:ext cx="4991100" cy="790575"/>
                <a:chOff x="552450" y="504825"/>
                <a:chExt cx="4991100" cy="790575"/>
              </a:xfrm>
            </p:grpSpPr>
            <p:sp>
              <p:nvSpPr>
                <p:cNvPr id="44" name="Rectangle : avec coin rogné 43">
                  <a:extLst>
                    <a:ext uri="{FF2B5EF4-FFF2-40B4-BE49-F238E27FC236}">
                      <a16:creationId xmlns:a16="http://schemas.microsoft.com/office/drawing/2014/main" id="{9249478A-DDF5-14AF-ABA1-50C883E94B16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45" name="Rectangle : avec coin rogné 44">
                  <a:extLst>
                    <a:ext uri="{FF2B5EF4-FFF2-40B4-BE49-F238E27FC236}">
                      <a16:creationId xmlns:a16="http://schemas.microsoft.com/office/drawing/2014/main" id="{E5B421E1-6757-FBAA-CA1B-8EA5E07B5822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A4FF4FB-D2B0-20F6-3747-EE9FAE356B76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AF285EF-04D3-0D11-F656-C030F83B1026}"/>
                  </a:ext>
                </a:extLst>
              </p:cNvPr>
              <p:cNvSpPr/>
              <p:nvPr/>
            </p:nvSpPr>
            <p:spPr>
              <a:xfrm>
                <a:off x="2909018" y="36974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201AA31-2117-1182-AA71-9C5559890488}"/>
                </a:ext>
              </a:extLst>
            </p:cNvPr>
            <p:cNvSpPr txBox="1"/>
            <p:nvPr/>
          </p:nvSpPr>
          <p:spPr>
            <a:xfrm>
              <a:off x="-6010275" y="3778799"/>
              <a:ext cx="5761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une communauté de voyageurs fiables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E531FC0-8F38-A1FA-479C-4E5A3711B4BE}"/>
              </a:ext>
            </a:extLst>
          </p:cNvPr>
          <p:cNvGrpSpPr/>
          <p:nvPr/>
        </p:nvGrpSpPr>
        <p:grpSpPr>
          <a:xfrm>
            <a:off x="-6976311" y="5337840"/>
            <a:ext cx="8087896" cy="790575"/>
            <a:chOff x="-6966786" y="4680615"/>
            <a:chExt cx="8087896" cy="790575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5109AC53-FE98-01C6-4699-C2ECAC55BC68}"/>
                </a:ext>
              </a:extLst>
            </p:cNvPr>
            <p:cNvGrpSpPr/>
            <p:nvPr/>
          </p:nvGrpSpPr>
          <p:grpSpPr>
            <a:xfrm>
              <a:off x="-6966786" y="4680615"/>
              <a:ext cx="8087896" cy="790575"/>
              <a:chOff x="3649246" y="4680615"/>
              <a:chExt cx="4991100" cy="790575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46FEB553-5FA7-F7A7-0619-F294B07E8949}"/>
                  </a:ext>
                </a:extLst>
              </p:cNvPr>
              <p:cNvGrpSpPr/>
              <p:nvPr/>
            </p:nvGrpSpPr>
            <p:grpSpPr>
              <a:xfrm>
                <a:off x="3649246" y="4680615"/>
                <a:ext cx="4991100" cy="790575"/>
                <a:chOff x="552450" y="504825"/>
                <a:chExt cx="4991100" cy="790575"/>
              </a:xfrm>
            </p:grpSpPr>
            <p:sp>
              <p:nvSpPr>
                <p:cNvPr id="52" name="Rectangle : avec coin rogné 51">
                  <a:extLst>
                    <a:ext uri="{FF2B5EF4-FFF2-40B4-BE49-F238E27FC236}">
                      <a16:creationId xmlns:a16="http://schemas.microsoft.com/office/drawing/2014/main" id="{0F69F2C4-7D9D-704E-4EA9-D43C2B90B828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53" name="Rectangle : avec coin rogné 52">
                  <a:extLst>
                    <a:ext uri="{FF2B5EF4-FFF2-40B4-BE49-F238E27FC236}">
                      <a16:creationId xmlns:a16="http://schemas.microsoft.com/office/drawing/2014/main" id="{2F7EF1A5-6DDC-56A2-D993-FC1EE17A8088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1EB4ABC-5319-23C5-47CB-9CE02D4E3626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5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1066DE6-556B-AF00-CC8C-CF6C9CB5E9FB}"/>
                  </a:ext>
                </a:extLst>
              </p:cNvPr>
              <p:cNvSpPr/>
              <p:nvPr/>
            </p:nvSpPr>
            <p:spPr>
              <a:xfrm>
                <a:off x="3749939" y="476373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F64552F-C1A1-687B-3210-0B5C3988D59A}"/>
                </a:ext>
              </a:extLst>
            </p:cNvPr>
            <p:cNvSpPr txBox="1"/>
            <p:nvPr/>
          </p:nvSpPr>
          <p:spPr>
            <a:xfrm>
              <a:off x="-6734697" y="4845069"/>
              <a:ext cx="639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une flexibilité totale aux expéditeurs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0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3933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44609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49896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55013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61159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7EA0BFB-00A8-D2A2-0975-6748901DB74E}"/>
              </a:ext>
            </a:extLst>
          </p:cNvPr>
          <p:cNvGrpSpPr/>
          <p:nvPr/>
        </p:nvGrpSpPr>
        <p:grpSpPr>
          <a:xfrm>
            <a:off x="-523311" y="-2000033"/>
            <a:ext cx="14787951" cy="13608735"/>
            <a:chOff x="-523311" y="-2000033"/>
            <a:chExt cx="14787951" cy="1360873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EC46D3B-AA85-61EF-320C-12363FA61DD5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0E753-E7AA-B400-3225-D813C02EAD6E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5F4983-4EAC-D8C6-EB47-5A3772695AF8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FAB0656C-C6BA-4520-8709-149190F5B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E16B5A99-9413-A0D6-F45A-CCC83747A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71A4E9D-9705-07E5-2D08-B55F4A7F3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58C986B-BD45-99EB-98E8-343FAF6EF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B1F6B0-A1B0-221F-F533-45D31C8F4F2F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9E9D72-2E10-A168-6CB4-428F27BD91C6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C3753-97A5-7550-5A33-04B4B3459CEC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15FD082-3B60-3E0D-DB1F-05E32379AFF1}"/>
              </a:ext>
            </a:extLst>
          </p:cNvPr>
          <p:cNvSpPr txBox="1"/>
          <p:nvPr/>
        </p:nvSpPr>
        <p:spPr>
          <a:xfrm rot="3132837">
            <a:off x="6749647" y="1996296"/>
            <a:ext cx="435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374F5B"/>
                </a:solidFill>
              </a:rPr>
              <a:t>BUSNESS MODEL</a:t>
            </a:r>
            <a:endParaRPr lang="fr-MG" sz="4400" dirty="0">
              <a:solidFill>
                <a:srgbClr val="374F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9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7EA0BFB-00A8-D2A2-0975-6748901DB74E}"/>
              </a:ext>
            </a:extLst>
          </p:cNvPr>
          <p:cNvGrpSpPr/>
          <p:nvPr/>
        </p:nvGrpSpPr>
        <p:grpSpPr>
          <a:xfrm>
            <a:off x="-523311" y="-2000033"/>
            <a:ext cx="14787951" cy="13608735"/>
            <a:chOff x="-523311" y="-2000033"/>
            <a:chExt cx="14787951" cy="1360873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EC46D3B-AA85-61EF-320C-12363FA61DD5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0E753-E7AA-B400-3225-D813C02EAD6E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5F4983-4EAC-D8C6-EB47-5A3772695AF8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FAB0656C-C6BA-4520-8709-149190F5B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E16B5A99-9413-A0D6-F45A-CCC83747A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71A4E9D-9705-07E5-2D08-B55F4A7F3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58C986B-BD45-99EB-98E8-343FAF6EF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B1F6B0-A1B0-221F-F533-45D31C8F4F2F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9E9D72-2E10-A168-6CB4-428F27BD91C6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C3753-97A5-7550-5A33-04B4B3459CEC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15FD082-3B60-3E0D-DB1F-05E32379AFF1}"/>
              </a:ext>
            </a:extLst>
          </p:cNvPr>
          <p:cNvSpPr txBox="1"/>
          <p:nvPr/>
        </p:nvSpPr>
        <p:spPr>
          <a:xfrm rot="3132837">
            <a:off x="6106814" y="2188745"/>
            <a:ext cx="586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374F5B"/>
                </a:solidFill>
              </a:rPr>
              <a:t>STRATEGIE MARKETING</a:t>
            </a:r>
            <a:endParaRPr lang="fr-MG" sz="4400" dirty="0">
              <a:solidFill>
                <a:srgbClr val="374F5B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49AE777-3B6D-77F7-5C4F-7E048268A09D}"/>
              </a:ext>
            </a:extLst>
          </p:cNvPr>
          <p:cNvGrpSpPr/>
          <p:nvPr/>
        </p:nvGrpSpPr>
        <p:grpSpPr>
          <a:xfrm>
            <a:off x="-4329751" y="504825"/>
            <a:ext cx="4991100" cy="790575"/>
            <a:chOff x="-4329751" y="504825"/>
            <a:chExt cx="4991100" cy="79057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E9C68D6-E7F5-0CC1-C825-9DFCD4618D99}"/>
                </a:ext>
              </a:extLst>
            </p:cNvPr>
            <p:cNvGrpSpPr/>
            <p:nvPr/>
          </p:nvGrpSpPr>
          <p:grpSpPr>
            <a:xfrm>
              <a:off x="-4329751" y="504825"/>
              <a:ext cx="4991100" cy="790575"/>
              <a:chOff x="552450" y="504825"/>
              <a:chExt cx="4991100" cy="790575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784A8559-9166-F62B-5F50-8D1D2BAB9D2B}"/>
                  </a:ext>
                </a:extLst>
              </p:cNvPr>
              <p:cNvGrpSpPr/>
              <p:nvPr/>
            </p:nvGrpSpPr>
            <p:grpSpPr>
              <a:xfrm>
                <a:off x="552450" y="504825"/>
                <a:ext cx="4991100" cy="790575"/>
                <a:chOff x="552450" y="504825"/>
                <a:chExt cx="4991100" cy="790575"/>
              </a:xfrm>
            </p:grpSpPr>
            <p:sp>
              <p:nvSpPr>
                <p:cNvPr id="19" name="Rectangle : avec coin rogné 18">
                  <a:extLst>
                    <a:ext uri="{FF2B5EF4-FFF2-40B4-BE49-F238E27FC236}">
                      <a16:creationId xmlns:a16="http://schemas.microsoft.com/office/drawing/2014/main" id="{C10E1288-7F6B-A494-BAE8-5D34F0014A66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0" name="Rectangle : avec coin rogné 19">
                  <a:extLst>
                    <a:ext uri="{FF2B5EF4-FFF2-40B4-BE49-F238E27FC236}">
                      <a16:creationId xmlns:a16="http://schemas.microsoft.com/office/drawing/2014/main" id="{3F80E1B9-3004-05C4-9AB4-4834C625E6AF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A1C783E-0B41-52B1-8BCC-E5FCB3A0158B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0D19C1-403E-3CFD-54D6-1EDB27D5FF8B}"/>
                  </a:ext>
                </a:extLst>
              </p:cNvPr>
              <p:cNvSpPr/>
              <p:nvPr/>
            </p:nvSpPr>
            <p:spPr>
              <a:xfrm>
                <a:off x="653143" y="58794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7DABB7F-1A7B-DCBF-DDF2-CC457E99A57C}"/>
                </a:ext>
              </a:extLst>
            </p:cNvPr>
            <p:cNvSpPr txBox="1"/>
            <p:nvPr/>
          </p:nvSpPr>
          <p:spPr>
            <a:xfrm>
              <a:off x="-4135127" y="652126"/>
              <a:ext cx="3969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Sensibilisation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B437625-FFE9-15BB-C3E5-028A3EF9AF08}"/>
              </a:ext>
            </a:extLst>
          </p:cNvPr>
          <p:cNvGrpSpPr/>
          <p:nvPr/>
        </p:nvGrpSpPr>
        <p:grpSpPr>
          <a:xfrm>
            <a:off x="-4943824" y="1541851"/>
            <a:ext cx="5702852" cy="1336487"/>
            <a:chOff x="-4943824" y="1541850"/>
            <a:chExt cx="5702852" cy="925387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B36784B-D281-13F8-115E-1CE13693154C}"/>
                </a:ext>
              </a:extLst>
            </p:cNvPr>
            <p:cNvGrpSpPr/>
            <p:nvPr/>
          </p:nvGrpSpPr>
          <p:grpSpPr>
            <a:xfrm>
              <a:off x="-4943824" y="1541850"/>
              <a:ext cx="5702852" cy="925387"/>
              <a:chOff x="1264202" y="1541850"/>
              <a:chExt cx="4991100" cy="925387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857D89C2-848D-2D94-016A-81C2CEC90FC6}"/>
                  </a:ext>
                </a:extLst>
              </p:cNvPr>
              <p:cNvGrpSpPr/>
              <p:nvPr/>
            </p:nvGrpSpPr>
            <p:grpSpPr>
              <a:xfrm>
                <a:off x="1264202" y="1541850"/>
                <a:ext cx="4991100" cy="925387"/>
                <a:chOff x="552450" y="504825"/>
                <a:chExt cx="4991100" cy="925387"/>
              </a:xfrm>
            </p:grpSpPr>
            <p:sp>
              <p:nvSpPr>
                <p:cNvPr id="27" name="Rectangle : avec coin rogné 26">
                  <a:extLst>
                    <a:ext uri="{FF2B5EF4-FFF2-40B4-BE49-F238E27FC236}">
                      <a16:creationId xmlns:a16="http://schemas.microsoft.com/office/drawing/2014/main" id="{AB32CD89-ED7E-7218-488C-F2FE121B97C6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8" name="Rectangle : avec coin rogné 27">
                  <a:extLst>
                    <a:ext uri="{FF2B5EF4-FFF2-40B4-BE49-F238E27FC236}">
                      <a16:creationId xmlns:a16="http://schemas.microsoft.com/office/drawing/2014/main" id="{1F723255-571E-19A1-C1CE-492BD20FEFE1}"/>
                    </a:ext>
                  </a:extLst>
                </p:cNvPr>
                <p:cNvSpPr/>
                <p:nvPr/>
              </p:nvSpPr>
              <p:spPr>
                <a:xfrm>
                  <a:off x="4817691" y="686680"/>
                  <a:ext cx="603175" cy="561095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A67BDD8-0F6A-1F47-900D-7A328AC74511}"/>
                    </a:ext>
                  </a:extLst>
                </p:cNvPr>
                <p:cNvSpPr/>
                <p:nvPr/>
              </p:nvSpPr>
              <p:spPr>
                <a:xfrm>
                  <a:off x="4803814" y="722326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6F7B79-4627-38FE-33BD-9973F85BD7C4}"/>
                  </a:ext>
                </a:extLst>
              </p:cNvPr>
              <p:cNvSpPr/>
              <p:nvPr/>
            </p:nvSpPr>
            <p:spPr>
              <a:xfrm>
                <a:off x="1364895" y="1624974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1BFEBA7-2284-303E-8A3C-D13D54F11B76}"/>
                </a:ext>
              </a:extLst>
            </p:cNvPr>
            <p:cNvSpPr txBox="1"/>
            <p:nvPr/>
          </p:nvSpPr>
          <p:spPr>
            <a:xfrm>
              <a:off x="-4746720" y="1636504"/>
              <a:ext cx="4419981" cy="319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Acquisition d'utilisateurs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28A27CF-1A20-40E8-2690-9172C0CB7A01}"/>
              </a:ext>
            </a:extLst>
          </p:cNvPr>
          <p:cNvGrpSpPr/>
          <p:nvPr/>
        </p:nvGrpSpPr>
        <p:grpSpPr>
          <a:xfrm>
            <a:off x="-5627828" y="2863070"/>
            <a:ext cx="6516794" cy="1486892"/>
            <a:chOff x="-5627828" y="2548745"/>
            <a:chExt cx="6516794" cy="1486892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07A4982-18AC-038F-10E5-7544F1559D62}"/>
                </a:ext>
              </a:extLst>
            </p:cNvPr>
            <p:cNvGrpSpPr/>
            <p:nvPr/>
          </p:nvGrpSpPr>
          <p:grpSpPr>
            <a:xfrm>
              <a:off x="-5627828" y="2548745"/>
              <a:ext cx="6516794" cy="1486892"/>
              <a:chOff x="2078144" y="2548745"/>
              <a:chExt cx="4991100" cy="940904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3FA06C4-3A07-81B0-E979-40BF180484D9}"/>
                  </a:ext>
                </a:extLst>
              </p:cNvPr>
              <p:cNvGrpSpPr/>
              <p:nvPr/>
            </p:nvGrpSpPr>
            <p:grpSpPr>
              <a:xfrm>
                <a:off x="2078144" y="2548745"/>
                <a:ext cx="4991100" cy="940904"/>
                <a:chOff x="552450" y="504825"/>
                <a:chExt cx="4991100" cy="940904"/>
              </a:xfrm>
            </p:grpSpPr>
            <p:sp>
              <p:nvSpPr>
                <p:cNvPr id="35" name="Rectangle : avec coin rogné 34">
                  <a:extLst>
                    <a:ext uri="{FF2B5EF4-FFF2-40B4-BE49-F238E27FC236}">
                      <a16:creationId xmlns:a16="http://schemas.microsoft.com/office/drawing/2014/main" id="{588B93B3-4860-15E4-DFA8-9D8E150783B2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6" name="Rectangle : avec coin rogné 35">
                  <a:extLst>
                    <a:ext uri="{FF2B5EF4-FFF2-40B4-BE49-F238E27FC236}">
                      <a16:creationId xmlns:a16="http://schemas.microsoft.com/office/drawing/2014/main" id="{5C5B6EFF-E111-71EF-DB77-C9BEB6C9EB7B}"/>
                    </a:ext>
                  </a:extLst>
                </p:cNvPr>
                <p:cNvSpPr/>
                <p:nvPr/>
              </p:nvSpPr>
              <p:spPr>
                <a:xfrm>
                  <a:off x="4817691" y="653663"/>
                  <a:ext cx="631987" cy="594113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0C2E19A-3604-BEBB-263C-40103B6C690F}"/>
                    </a:ext>
                  </a:extLst>
                </p:cNvPr>
                <p:cNvSpPr/>
                <p:nvPr/>
              </p:nvSpPr>
              <p:spPr>
                <a:xfrm>
                  <a:off x="4808833" y="737843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9EBA6AC-86B0-8108-0CE5-775904270F2D}"/>
                  </a:ext>
                </a:extLst>
              </p:cNvPr>
              <p:cNvSpPr/>
              <p:nvPr/>
            </p:nvSpPr>
            <p:spPr>
              <a:xfrm>
                <a:off x="2178837" y="26318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115B039-AD54-8DF4-37D0-6E2AF65C1724}"/>
                </a:ext>
              </a:extLst>
            </p:cNvPr>
            <p:cNvSpPr txBox="1"/>
            <p:nvPr/>
          </p:nvSpPr>
          <p:spPr>
            <a:xfrm>
              <a:off x="-5496356" y="2730949"/>
              <a:ext cx="528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Engagement communautaire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E3094E7-5DA0-1168-5A16-A239F2998967}"/>
              </a:ext>
            </a:extLst>
          </p:cNvPr>
          <p:cNvGrpSpPr/>
          <p:nvPr/>
        </p:nvGrpSpPr>
        <p:grpSpPr>
          <a:xfrm>
            <a:off x="-36507" y="6334522"/>
            <a:ext cx="12214504" cy="6750210"/>
            <a:chOff x="-36507" y="6334522"/>
            <a:chExt cx="12214504" cy="675021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2C69C098-4401-1E10-168F-EE78DCFE934A}"/>
                </a:ext>
              </a:extLst>
            </p:cNvPr>
            <p:cNvGrpSpPr/>
            <p:nvPr/>
          </p:nvGrpSpPr>
          <p:grpSpPr>
            <a:xfrm>
              <a:off x="-36507" y="6334522"/>
              <a:ext cx="12214504" cy="6750210"/>
              <a:chOff x="-22504" y="16256"/>
              <a:chExt cx="12214504" cy="675021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FBD114E-52B5-68F0-8E5C-B2076DCF9D1A}"/>
                  </a:ext>
                </a:extLst>
              </p:cNvPr>
              <p:cNvSpPr/>
              <p:nvPr/>
            </p:nvSpPr>
            <p:spPr>
              <a:xfrm>
                <a:off x="-22504" y="652126"/>
                <a:ext cx="12214504" cy="6114340"/>
              </a:xfrm>
              <a:prstGeom prst="rect">
                <a:avLst/>
              </a:prstGeom>
              <a:gradFill flip="none" rotWithShape="1">
                <a:gsLst>
                  <a:gs pos="0">
                    <a:srgbClr val="FFCD55"/>
                  </a:gs>
                  <a:gs pos="100000">
                    <a:srgbClr val="FFA25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56422D29-8EE8-6466-C5AB-730F63E7EE09}"/>
                  </a:ext>
                </a:extLst>
              </p:cNvPr>
              <p:cNvGrpSpPr/>
              <p:nvPr/>
            </p:nvGrpSpPr>
            <p:grpSpPr>
              <a:xfrm>
                <a:off x="-17051" y="16256"/>
                <a:ext cx="1980542" cy="659826"/>
                <a:chOff x="-17051" y="16256"/>
                <a:chExt cx="1980542" cy="659826"/>
              </a:xfrm>
            </p:grpSpPr>
            <p:sp>
              <p:nvSpPr>
                <p:cNvPr id="39" name="Rectangle : avec coin arrondi et coin rogné en haut 38">
                  <a:extLst>
                    <a:ext uri="{FF2B5EF4-FFF2-40B4-BE49-F238E27FC236}">
                      <a16:creationId xmlns:a16="http://schemas.microsoft.com/office/drawing/2014/main" id="{4E51139A-85F8-05AA-D3F0-484EBD244F7A}"/>
                    </a:ext>
                  </a:extLst>
                </p:cNvPr>
                <p:cNvSpPr/>
                <p:nvPr/>
              </p:nvSpPr>
              <p:spPr>
                <a:xfrm>
                  <a:off x="-17051" y="16256"/>
                  <a:ext cx="1980542" cy="659826"/>
                </a:xfrm>
                <a:prstGeom prst="snipRoundRect">
                  <a:avLst>
                    <a:gd name="adj1" fmla="val 0"/>
                    <a:gd name="adj2" fmla="val 50000"/>
                  </a:avLst>
                </a:prstGeom>
                <a:gradFill>
                  <a:gsLst>
                    <a:gs pos="0">
                      <a:srgbClr val="FFCD55"/>
                    </a:gs>
                    <a:gs pos="100000">
                      <a:srgbClr val="FFA2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86AB45CB-B460-23D2-F0CC-330677FF796D}"/>
                    </a:ext>
                  </a:extLst>
                </p:cNvPr>
                <p:cNvSpPr/>
                <p:nvPr/>
              </p:nvSpPr>
              <p:spPr>
                <a:xfrm>
                  <a:off x="97091" y="116932"/>
                  <a:ext cx="1525659" cy="4690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A3E3481-8A3C-A9C6-3F9F-D64ACE0B43B8}"/>
                    </a:ext>
                  </a:extLst>
                </p:cNvPr>
                <p:cNvSpPr txBox="1"/>
                <p:nvPr/>
              </p:nvSpPr>
              <p:spPr>
                <a:xfrm>
                  <a:off x="310286" y="115121"/>
                  <a:ext cx="13448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chemeClr val="tx2"/>
                      </a:solidFill>
                    </a:rPr>
                    <a:t>PESTEL</a:t>
                  </a:r>
                  <a:endParaRPr lang="fr-MG" sz="2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3A34DDCD-CC94-6B68-BDDC-07F6ABB5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080" y="8700752"/>
              <a:ext cx="5740695" cy="3245017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86AA7E14-014A-FAD4-86AC-17EFD15C6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7903456"/>
              <a:ext cx="5721644" cy="4718292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33C7191-EDCF-96F0-F527-0A70F85248E1}"/>
              </a:ext>
            </a:extLst>
          </p:cNvPr>
          <p:cNvGrpSpPr/>
          <p:nvPr/>
        </p:nvGrpSpPr>
        <p:grpSpPr>
          <a:xfrm>
            <a:off x="-47631" y="6325104"/>
            <a:ext cx="12214504" cy="6750210"/>
            <a:chOff x="-47631" y="6324936"/>
            <a:chExt cx="12214504" cy="675021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508066F3-54BD-DDEA-8FAE-91BAE09B5AF3}"/>
                </a:ext>
              </a:extLst>
            </p:cNvPr>
            <p:cNvGrpSpPr/>
            <p:nvPr/>
          </p:nvGrpSpPr>
          <p:grpSpPr>
            <a:xfrm>
              <a:off x="-47631" y="6324936"/>
              <a:ext cx="12214504" cy="6750210"/>
              <a:chOff x="-22504" y="16256"/>
              <a:chExt cx="12214504" cy="675021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B7431A-363C-BAB4-DECA-9CC6A7316DE9}"/>
                  </a:ext>
                </a:extLst>
              </p:cNvPr>
              <p:cNvSpPr/>
              <p:nvPr/>
            </p:nvSpPr>
            <p:spPr>
              <a:xfrm>
                <a:off x="-22504" y="652126"/>
                <a:ext cx="12214504" cy="6114340"/>
              </a:xfrm>
              <a:prstGeom prst="rect">
                <a:avLst/>
              </a:prstGeom>
              <a:gradFill flip="none" rotWithShape="1">
                <a:gsLst>
                  <a:gs pos="0">
                    <a:srgbClr val="FFCD55"/>
                  </a:gs>
                  <a:gs pos="100000">
                    <a:srgbClr val="FFA25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E9FC23-D30C-232A-D97B-A0FF4F13BA44}"/>
                  </a:ext>
                </a:extLst>
              </p:cNvPr>
              <p:cNvGrpSpPr/>
              <p:nvPr/>
            </p:nvGrpSpPr>
            <p:grpSpPr>
              <a:xfrm>
                <a:off x="1976849" y="16256"/>
                <a:ext cx="1980542" cy="659826"/>
                <a:chOff x="1976849" y="16256"/>
                <a:chExt cx="1980542" cy="659826"/>
              </a:xfrm>
            </p:grpSpPr>
            <p:sp>
              <p:nvSpPr>
                <p:cNvPr id="48" name="Rectangle : avec coin arrondi et coin rogné en haut 47">
                  <a:extLst>
                    <a:ext uri="{FF2B5EF4-FFF2-40B4-BE49-F238E27FC236}">
                      <a16:creationId xmlns:a16="http://schemas.microsoft.com/office/drawing/2014/main" id="{22B95363-9B64-ACCB-B881-0BE0DA057BB5}"/>
                    </a:ext>
                  </a:extLst>
                </p:cNvPr>
                <p:cNvSpPr/>
                <p:nvPr/>
              </p:nvSpPr>
              <p:spPr>
                <a:xfrm>
                  <a:off x="1976849" y="16256"/>
                  <a:ext cx="1980542" cy="659826"/>
                </a:xfrm>
                <a:prstGeom prst="snipRoundRect">
                  <a:avLst>
                    <a:gd name="adj1" fmla="val 0"/>
                    <a:gd name="adj2" fmla="val 50000"/>
                  </a:avLst>
                </a:prstGeom>
                <a:gradFill>
                  <a:gsLst>
                    <a:gs pos="0">
                      <a:srgbClr val="FFCD55"/>
                    </a:gs>
                    <a:gs pos="100000">
                      <a:srgbClr val="FFA2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 dirty="0"/>
                </a:p>
              </p:txBody>
            </p:sp>
            <p:sp>
              <p:nvSpPr>
                <p:cNvPr id="49" name="Rectangle : coins arrondis 48">
                  <a:extLst>
                    <a:ext uri="{FF2B5EF4-FFF2-40B4-BE49-F238E27FC236}">
                      <a16:creationId xmlns:a16="http://schemas.microsoft.com/office/drawing/2014/main" id="{CF4E78F5-1083-8AFB-42BE-8D052C8869CB}"/>
                    </a:ext>
                  </a:extLst>
                </p:cNvPr>
                <p:cNvSpPr/>
                <p:nvPr/>
              </p:nvSpPr>
              <p:spPr>
                <a:xfrm>
                  <a:off x="2090991" y="116932"/>
                  <a:ext cx="1525659" cy="4690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F6C0BA0A-0417-C331-942F-D67FD3A11448}"/>
                    </a:ext>
                  </a:extLst>
                </p:cNvPr>
                <p:cNvSpPr txBox="1"/>
                <p:nvPr/>
              </p:nvSpPr>
              <p:spPr>
                <a:xfrm>
                  <a:off x="2304186" y="115121"/>
                  <a:ext cx="13448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chemeClr val="tx2"/>
                      </a:solidFill>
                    </a:rPr>
                    <a:t>SWOT</a:t>
                  </a:r>
                  <a:endParaRPr lang="fr-MG" sz="2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pic>
          <p:nvPicPr>
            <p:cNvPr id="59" name="Image 58" descr="Une image contenant texte, capture d’écran, Police, logo">
              <a:extLst>
                <a:ext uri="{FF2B5EF4-FFF2-40B4-BE49-F238E27FC236}">
                  <a16:creationId xmlns:a16="http://schemas.microsoft.com/office/drawing/2014/main" id="{BDF6012B-0E0E-14B1-C011-9AACD142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9020" y="7039093"/>
              <a:ext cx="7907796" cy="5930847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78E70F4B-5065-E4D4-4677-ED5E7F6DBDC5}"/>
              </a:ext>
            </a:extLst>
          </p:cNvPr>
          <p:cNvGrpSpPr/>
          <p:nvPr/>
        </p:nvGrpSpPr>
        <p:grpSpPr>
          <a:xfrm>
            <a:off x="-45146" y="6334522"/>
            <a:ext cx="12214504" cy="6750210"/>
            <a:chOff x="13002235" y="6336118"/>
            <a:chExt cx="12214504" cy="6750210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37AFD14B-744F-C381-89EF-BA38F3F6D287}"/>
                </a:ext>
              </a:extLst>
            </p:cNvPr>
            <p:cNvGrpSpPr/>
            <p:nvPr/>
          </p:nvGrpSpPr>
          <p:grpSpPr>
            <a:xfrm>
              <a:off x="13002235" y="6336118"/>
              <a:ext cx="12214504" cy="6750210"/>
              <a:chOff x="-22504" y="16256"/>
              <a:chExt cx="12214504" cy="675021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B3588B-FB9C-BBEC-7AC8-ADF643ECB1B4}"/>
                  </a:ext>
                </a:extLst>
              </p:cNvPr>
              <p:cNvSpPr/>
              <p:nvPr/>
            </p:nvSpPr>
            <p:spPr>
              <a:xfrm>
                <a:off x="-22504" y="652126"/>
                <a:ext cx="12214504" cy="6114340"/>
              </a:xfrm>
              <a:prstGeom prst="rect">
                <a:avLst/>
              </a:prstGeom>
              <a:gradFill flip="none" rotWithShape="1">
                <a:gsLst>
                  <a:gs pos="0">
                    <a:srgbClr val="FFCD55"/>
                  </a:gs>
                  <a:gs pos="100000">
                    <a:srgbClr val="FFA25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F44843BD-B4A5-3F32-49D9-5B27A3BDB2EB}"/>
                  </a:ext>
                </a:extLst>
              </p:cNvPr>
              <p:cNvGrpSpPr/>
              <p:nvPr/>
            </p:nvGrpSpPr>
            <p:grpSpPr>
              <a:xfrm>
                <a:off x="3970748" y="16256"/>
                <a:ext cx="2330335" cy="659826"/>
                <a:chOff x="3970748" y="16256"/>
                <a:chExt cx="2330335" cy="659826"/>
              </a:xfrm>
            </p:grpSpPr>
            <p:sp>
              <p:nvSpPr>
                <p:cNvPr id="54" name="Rectangle : avec coin arrondi et coin rogné en haut 53">
                  <a:extLst>
                    <a:ext uri="{FF2B5EF4-FFF2-40B4-BE49-F238E27FC236}">
                      <a16:creationId xmlns:a16="http://schemas.microsoft.com/office/drawing/2014/main" id="{BA64005C-98AA-9B3D-DC31-EDBB5D4838A2}"/>
                    </a:ext>
                  </a:extLst>
                </p:cNvPr>
                <p:cNvSpPr/>
                <p:nvPr/>
              </p:nvSpPr>
              <p:spPr>
                <a:xfrm>
                  <a:off x="3970748" y="16256"/>
                  <a:ext cx="2330335" cy="659826"/>
                </a:xfrm>
                <a:prstGeom prst="snipRoundRect">
                  <a:avLst>
                    <a:gd name="adj1" fmla="val 0"/>
                    <a:gd name="adj2" fmla="val 50000"/>
                  </a:avLst>
                </a:prstGeom>
                <a:gradFill>
                  <a:gsLst>
                    <a:gs pos="0">
                      <a:srgbClr val="FFCD55"/>
                    </a:gs>
                    <a:gs pos="100000">
                      <a:srgbClr val="FFA2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 dirty="0"/>
                </a:p>
              </p:txBody>
            </p:sp>
            <p:sp>
              <p:nvSpPr>
                <p:cNvPr id="55" name="Rectangle : coins arrondis 54">
                  <a:extLst>
                    <a:ext uri="{FF2B5EF4-FFF2-40B4-BE49-F238E27FC236}">
                      <a16:creationId xmlns:a16="http://schemas.microsoft.com/office/drawing/2014/main" id="{5E5BBE81-58CA-66CD-FA75-8C9A58D97092}"/>
                    </a:ext>
                  </a:extLst>
                </p:cNvPr>
                <p:cNvSpPr/>
                <p:nvPr/>
              </p:nvSpPr>
              <p:spPr>
                <a:xfrm>
                  <a:off x="4084891" y="161015"/>
                  <a:ext cx="1825877" cy="42497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B613376B-1557-08E9-F8FC-B768DCA2FDC9}"/>
                    </a:ext>
                  </a:extLst>
                </p:cNvPr>
                <p:cNvSpPr txBox="1"/>
                <p:nvPr/>
              </p:nvSpPr>
              <p:spPr>
                <a:xfrm>
                  <a:off x="4298086" y="115121"/>
                  <a:ext cx="1612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chemeClr val="tx2"/>
                      </a:solidFill>
                    </a:rPr>
                    <a:t>PERSONA</a:t>
                  </a:r>
                  <a:endParaRPr lang="fr-MG" sz="2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7EDAD7A7-B9EB-64DC-0682-055F1132C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21992" y="7140703"/>
              <a:ext cx="10283355" cy="578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471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3933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44609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49896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90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90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4.375E-6 -0.9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Graphique, créativité, art">
            <a:extLst>
              <a:ext uri="{FF2B5EF4-FFF2-40B4-BE49-F238E27FC236}">
                <a16:creationId xmlns:a16="http://schemas.microsoft.com/office/drawing/2014/main" id="{2C61B285-FB3E-6FD3-2A2A-A4BE5BAF0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3" y="0"/>
            <a:ext cx="11749237" cy="6858000"/>
          </a:xfrm>
          <a:prstGeom prst="rect">
            <a:avLst/>
          </a:prstGeom>
        </p:spPr>
      </p:pic>
      <p:pic>
        <p:nvPicPr>
          <p:cNvPr id="26" name="Image 25" descr="Une image contenant personne, homme, habits, dessin humoristique">
            <a:extLst>
              <a:ext uri="{FF2B5EF4-FFF2-40B4-BE49-F238E27FC236}">
                <a16:creationId xmlns:a16="http://schemas.microsoft.com/office/drawing/2014/main" id="{087F549B-5BAB-5166-7618-F835BF477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1" y="135140"/>
            <a:ext cx="8302583" cy="63956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715E33-6CE4-0BD2-416F-5559797FE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960" y="327203"/>
            <a:ext cx="5673406" cy="187878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La solidarité en mouvement. </a:t>
            </a:r>
            <a:endParaRPr lang="fr-MG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Image 11" descr="Une image contenant Police, Graphique, logo, symbole">
            <a:extLst>
              <a:ext uri="{FF2B5EF4-FFF2-40B4-BE49-F238E27FC236}">
                <a16:creationId xmlns:a16="http://schemas.microsoft.com/office/drawing/2014/main" id="{EB89E3D7-9075-E34C-13BD-1CD67C4BD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32" y="1965573"/>
            <a:ext cx="3385317" cy="1682401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0BB44E69-2D50-67E2-6E7E-B1DD65A845F7}"/>
              </a:ext>
            </a:extLst>
          </p:cNvPr>
          <p:cNvSpPr txBox="1">
            <a:spLocks/>
          </p:cNvSpPr>
          <p:nvPr/>
        </p:nvSpPr>
        <p:spPr>
          <a:xfrm>
            <a:off x="7359204" y="2533195"/>
            <a:ext cx="5673406" cy="227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chemeClr val="bg1"/>
                </a:solidFill>
                <a:latin typeface="+mn-lt"/>
              </a:rPr>
              <a:t>Ensemble, </a:t>
            </a:r>
          </a:p>
          <a:p>
            <a:r>
              <a:rPr lang="fr-FR" sz="4400" dirty="0">
                <a:solidFill>
                  <a:schemeClr val="bg1"/>
                </a:solidFill>
                <a:latin typeface="+mn-lt"/>
              </a:rPr>
              <a:t>rendons l'envoi</a:t>
            </a:r>
          </a:p>
          <a:p>
            <a:r>
              <a:rPr lang="fr-FR" sz="4400" dirty="0">
                <a:solidFill>
                  <a:schemeClr val="bg1"/>
                </a:solidFill>
                <a:latin typeface="+mn-lt"/>
              </a:rPr>
              <a:t> de colis plus </a:t>
            </a:r>
          </a:p>
          <a:p>
            <a:r>
              <a:rPr lang="fr-FR" sz="4400" dirty="0">
                <a:solidFill>
                  <a:schemeClr val="bg1"/>
                </a:solidFill>
                <a:latin typeface="+mn-lt"/>
              </a:rPr>
              <a:t>simple.</a:t>
            </a:r>
            <a:endParaRPr lang="fr-MG" sz="4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9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5CAB39-C8E2-4461-BBD3-692F90FBFC7F}">
  <we:reference id="wa200003964" version="1.0.0.0" store="fr-F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96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solidarité en mouvement.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Juvaldo Wisman MILIA</dc:creator>
  <cp:lastModifiedBy>Juvaldo Wisman MILIA</cp:lastModifiedBy>
  <cp:revision>38</cp:revision>
  <dcterms:created xsi:type="dcterms:W3CDTF">2023-07-13T23:35:01Z</dcterms:created>
  <dcterms:modified xsi:type="dcterms:W3CDTF">2023-07-24T01:55:05Z</dcterms:modified>
</cp:coreProperties>
</file>