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68" r:id="rId6"/>
    <p:sldId id="272" r:id="rId7"/>
    <p:sldId id="270" r:id="rId8"/>
    <p:sldId id="263" r:id="rId9"/>
    <p:sldId id="275" r:id="rId10"/>
    <p:sldId id="273" r:id="rId11"/>
    <p:sldId id="274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2B0AD-02CD-FA9D-FDE7-25E660E56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B900D0-2F67-2850-8E5A-B277F9380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9082D-9F0F-14B1-8FFB-04EC1A8F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D36A2E-50D3-CB4F-DDCE-BDCBB88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33CC7-CDB1-1378-D2AC-8362D34D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4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53592-DEC1-68CB-B478-1FCBFB14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BD12EF-6C9E-1208-AF0F-96B6D5966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A13C-2409-BFF8-2858-316778E9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A31E7-FD3C-8FB0-3364-85D139C9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A2BC43-4B6D-8E42-5C2B-9B0669B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2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D302B9-16CC-FDE1-E07D-03D978B9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C6E8B1-2252-BDFE-25C8-BBDE8400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15361-8DD5-D09D-4096-2B782B8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5010-CCFA-40B3-2F6B-D12886B7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64C81-DFCF-832F-FBB3-EF4776F0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70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0F67-5B9D-15EC-567A-385995ED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E67131-F11A-3D70-5DC3-4526A047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9B3F3-114A-6265-A705-A0AF907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887A15-3665-DFB4-8E15-3382CAD9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7F8AC-7B35-1A34-D9A5-0F006650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7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0D25F-26E2-8AE5-C2D4-FCD8FBBB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6058F8-4CDB-A9D0-63E2-E92878A4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F190B-C33A-E619-2AC4-722363C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41AF2-1328-5B3A-4D25-B4825A36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BFB1C-7999-6547-D090-76F19E58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D2E0B-8CE7-2443-36AC-D7169B58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07E39-E679-F380-E016-83AB470D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7D9060-AA7A-429B-B683-839CDE63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F9103-B311-5D03-AFA8-33A21AF5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404E8-6F57-775D-AD36-94A17B9E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7AA89A-1BB7-C0DA-336E-F1772F9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2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C4FEC-ADCE-2429-41F5-1737336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E2D4F1-15B1-3244-DE95-7260D526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DEBD15-4E9C-5E5F-D930-E3DCE986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5797EA-42FE-E184-5B9C-A010DA11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29E086-CE4D-BE17-8145-12DD6D5E5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C3BB4E-C3AD-BFCE-06BA-ACD603C3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560D37-EF0A-1BBF-EBA1-5E71882F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4E3169-4E80-9E36-9C66-264759F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6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B78E2-B076-655E-A66A-70E151EC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2F3096-AE28-EA4A-B54C-3A29F17D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11DD13-44A3-F3A5-4078-D2EE8B52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FA08CB-44F7-A664-094D-5D508326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17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CA159B-E8D7-F688-9EA0-CF38A573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FDECB7-7889-7382-02C8-C2E05ABC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AC8A51-6B47-6296-390C-AD8F438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6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CDC16-7857-2571-5B0F-B26D50A0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86B58-B8E3-8CA8-85E6-920009E4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301EE9-1766-ADF7-8C77-AE291403C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1023F5-1FD9-6989-4494-8C03A824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22404F-B9F3-E7E3-E76C-8DFEBF0F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95CF86-D89B-4B0E-C84F-CAA95938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5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4EB5E-AF32-C117-1023-6FB5CC25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0987BB-28B9-22CE-879B-65ABB1B01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B813C1-75F0-E9EB-D7CD-63B9435F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49C56C-9428-207A-16B1-0540648B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02EDCD-122A-8CC1-647C-593121F3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6297F5-1DA4-3D76-C090-B4D07947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5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831731-114B-1943-326F-9518402D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FE4725-7806-1A97-0EFB-E878BA75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CB675-62CC-BF92-3552-17DB6EB84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B6B8-AA45-4C93-8AF1-E0223E2777C1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7DB65-82F0-2371-37E2-F1DAB0904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25627-9A64-B10E-BF53-C1B989419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36AB-424F-4499-B7AC-4324C7C3A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10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A-Kira/items/3339e902e7a8fca8fdf6" TargetMode="External"/><Relationship Id="rId2" Type="http://schemas.openxmlformats.org/officeDocument/2006/relationships/hyperlink" Target="https://www.kagoya.jp/howto/cloud/container/wsl2_dock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ja-jp/windows/wsl/install-manual#step-4---download-the-linux-kernel-update-packag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1DAB4-0222-42E2-61E4-0A6719984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Web</a:t>
            </a:r>
            <a:r>
              <a:rPr kumimoji="1" lang="ja-JP" altLang="en-US" sz="3600" dirty="0"/>
              <a:t>アプリ作るの会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環境構築資料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8EF94B-487A-2942-5960-9F4A54BB5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中北</a:t>
            </a:r>
          </a:p>
        </p:txBody>
      </p:sp>
    </p:spTree>
    <p:extLst>
      <p:ext uri="{BB962C8B-B14F-4D97-AF65-F5344CB8AC3E}">
        <p14:creationId xmlns:p14="http://schemas.microsoft.com/office/powerpoint/2010/main" val="405027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70A6F-9F9D-AB68-0F79-1806B56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以下のコマンドは「</a:t>
            </a:r>
            <a:r>
              <a:rPr kumimoji="1" lang="en-US" altLang="ja-JP" sz="2400" dirty="0"/>
              <a:t> docker-</a:t>
            </a:r>
            <a:r>
              <a:rPr kumimoji="1" lang="en-US" altLang="ja-JP" sz="2400" dirty="0" err="1"/>
              <a:t>compose.yml</a:t>
            </a:r>
            <a:r>
              <a:rPr kumimoji="1" lang="ja-JP" altLang="en-US" sz="2400" dirty="0"/>
              <a:t>」と同階層で実行してください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0A05F-165F-2D1B-EF05-E0D8743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以下のコマンドでコンテナの作成と起動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0" i="0" dirty="0">
                <a:solidFill>
                  <a:srgbClr val="E3E3E3"/>
                </a:solidFill>
                <a:effectLst/>
              </a:rPr>
              <a:t> </a:t>
            </a:r>
            <a:r>
              <a:rPr lang="en-US" altLang="ja-JP" sz="1800" b="0" i="0" dirty="0">
                <a:effectLst/>
              </a:rPr>
              <a:t>docker-compose up –d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以下のコマンドでコンテナの中（バッシュ環境）に入る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sz="1800" dirty="0"/>
              <a:t>docker-compose exec </a:t>
            </a:r>
            <a:r>
              <a:rPr kumimoji="1" lang="en-US" altLang="ja-JP" sz="1800" dirty="0" err="1"/>
              <a:t>db</a:t>
            </a:r>
            <a:r>
              <a:rPr kumimoji="1" lang="en-US" altLang="ja-JP" sz="1800" dirty="0"/>
              <a:t> bash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以下のコマンドでテスト用仮テーブルと仮データを作成する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1800" dirty="0"/>
              <a:t>　　</a:t>
            </a:r>
            <a:r>
              <a:rPr kumimoji="1" lang="en-US" altLang="ja-JP" sz="1800" dirty="0" err="1"/>
              <a:t>psql</a:t>
            </a:r>
            <a:r>
              <a:rPr kumimoji="1" lang="en-US" altLang="ja-JP" sz="1800" dirty="0"/>
              <a:t> -U docker -d </a:t>
            </a:r>
            <a:r>
              <a:rPr kumimoji="1" lang="en-US" altLang="ja-JP" sz="1800" dirty="0" err="1"/>
              <a:t>postgre</a:t>
            </a:r>
            <a:r>
              <a:rPr kumimoji="1" lang="en-US" altLang="ja-JP" sz="1800" dirty="0"/>
              <a:t> &lt; "/docker-</a:t>
            </a:r>
            <a:r>
              <a:rPr kumimoji="1" lang="en-US" altLang="ja-JP" sz="1800" dirty="0" err="1"/>
              <a:t>entrypoint</a:t>
            </a:r>
            <a:r>
              <a:rPr kumimoji="1" lang="en-US" altLang="ja-JP" sz="1800" dirty="0"/>
              <a:t>-</a:t>
            </a:r>
            <a:r>
              <a:rPr kumimoji="1" lang="en-US" altLang="ja-JP" sz="1800" dirty="0" err="1"/>
              <a:t>initdb.d</a:t>
            </a:r>
            <a:r>
              <a:rPr kumimoji="1" lang="en-US" altLang="ja-JP" sz="1800" dirty="0"/>
              <a:t>/create-</a:t>
            </a:r>
            <a:r>
              <a:rPr kumimoji="1" lang="en-US" altLang="ja-JP" sz="1800" dirty="0" err="1"/>
              <a:t>tables.sql</a:t>
            </a:r>
            <a:r>
              <a:rPr kumimoji="1" lang="en-US" altLang="ja-JP" sz="1800" dirty="0"/>
              <a:t>"</a:t>
            </a:r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kumimoji="1" lang="en-US" altLang="ja-JP" sz="1800" dirty="0" err="1"/>
              <a:t>psql</a:t>
            </a:r>
            <a:r>
              <a:rPr kumimoji="1" lang="en-US" altLang="ja-JP" sz="1800" dirty="0"/>
              <a:t> -U docker -d </a:t>
            </a:r>
            <a:r>
              <a:rPr kumimoji="1" lang="en-US" altLang="ja-JP" sz="1800" dirty="0" err="1"/>
              <a:t>postgre</a:t>
            </a:r>
            <a:r>
              <a:rPr kumimoji="1" lang="en-US" altLang="ja-JP" sz="1800" dirty="0"/>
              <a:t> &lt; "/docker-</a:t>
            </a:r>
            <a:r>
              <a:rPr kumimoji="1" lang="en-US" altLang="ja-JP" sz="1800" dirty="0" err="1"/>
              <a:t>entrypoint</a:t>
            </a:r>
            <a:r>
              <a:rPr kumimoji="1" lang="en-US" altLang="ja-JP" sz="1800" dirty="0"/>
              <a:t>-</a:t>
            </a:r>
            <a:r>
              <a:rPr kumimoji="1" lang="en-US" altLang="ja-JP" sz="1800" dirty="0" err="1"/>
              <a:t>initdb.d</a:t>
            </a:r>
            <a:r>
              <a:rPr kumimoji="1" lang="en-US" altLang="ja-JP" sz="1800" dirty="0"/>
              <a:t>/insert-</a:t>
            </a:r>
            <a:r>
              <a:rPr kumimoji="1" lang="en-US" altLang="ja-JP" sz="1800" dirty="0" err="1"/>
              <a:t>data.sql</a:t>
            </a:r>
            <a:r>
              <a:rPr kumimoji="1" lang="en-US" altLang="ja-JP" sz="1800" dirty="0"/>
              <a:t>“</a:t>
            </a:r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845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0A05F-165F-2D1B-EF05-E0D8743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以下のコマンドで</a:t>
            </a:r>
            <a:r>
              <a:rPr lang="en-US" altLang="ja-JP" dirty="0" err="1"/>
              <a:t>postgres</a:t>
            </a:r>
            <a:r>
              <a:rPr lang="ja-JP" altLang="en-US" dirty="0"/>
              <a:t>に入り、</a:t>
            </a:r>
            <a:r>
              <a:rPr lang="en-US" altLang="ja-JP" dirty="0" err="1"/>
              <a:t>postgis</a:t>
            </a:r>
            <a:r>
              <a:rPr lang="ja-JP" altLang="en-US" dirty="0"/>
              <a:t>が入っているか確認する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sz="1800" dirty="0"/>
              <a:t>①</a:t>
            </a:r>
            <a:r>
              <a:rPr lang="en-US" altLang="ja-JP" sz="1900" dirty="0" err="1"/>
              <a:t>psql</a:t>
            </a:r>
            <a:r>
              <a:rPr lang="en-US" altLang="ja-JP" sz="1900" dirty="0"/>
              <a:t> –U docker –d </a:t>
            </a:r>
            <a:r>
              <a:rPr lang="en-US" altLang="ja-JP" sz="1900" dirty="0" err="1"/>
              <a:t>postgres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sz="1900" dirty="0"/>
              <a:t>　  </a:t>
            </a:r>
            <a:r>
              <a:rPr lang="ja-JP" altLang="en-US" sz="1800" dirty="0"/>
              <a:t>②</a:t>
            </a:r>
            <a:r>
              <a:rPr lang="en-US" altLang="ja-JP" sz="1900" dirty="0"/>
              <a:t>\dx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以下のコマンドでテスト用仮テーブルを表示する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sz="1900" dirty="0"/>
              <a:t>select * from </a:t>
            </a:r>
            <a:r>
              <a:rPr lang="en-US" altLang="ja-JP" sz="1900" dirty="0" err="1"/>
              <a:t>test_table</a:t>
            </a:r>
            <a:r>
              <a:rPr lang="en-US" altLang="ja-JP" sz="1900" dirty="0"/>
              <a:t>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 err="1"/>
              <a:t>postgis</a:t>
            </a:r>
            <a:r>
              <a:rPr lang="ja-JP" altLang="en-US" dirty="0"/>
              <a:t>のバージョン確認ができて、仮テーブルも表示できたら</a:t>
            </a:r>
            <a:r>
              <a:rPr lang="en-US" altLang="ja-JP" dirty="0"/>
              <a:t>Docker</a:t>
            </a:r>
            <a:r>
              <a:rPr lang="ja-JP" altLang="en-US" dirty="0"/>
              <a:t>での</a:t>
            </a:r>
            <a:r>
              <a:rPr lang="en-US" altLang="ja-JP" dirty="0" err="1"/>
              <a:t>postgres</a:t>
            </a:r>
            <a:r>
              <a:rPr lang="en-US" altLang="ja-JP" dirty="0"/>
              <a:t>(</a:t>
            </a:r>
            <a:r>
              <a:rPr lang="en-US" altLang="ja-JP" dirty="0" err="1"/>
              <a:t>postgis</a:t>
            </a:r>
            <a:r>
              <a:rPr lang="en-US" altLang="ja-JP" dirty="0"/>
              <a:t>)</a:t>
            </a:r>
            <a:r>
              <a:rPr lang="ja-JP" altLang="en-US" dirty="0"/>
              <a:t>環境は構築できたと判断。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F8829D6-7CEB-D8CE-4041-D854A3F0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以下のコマンドは「</a:t>
            </a:r>
            <a:r>
              <a:rPr kumimoji="1" lang="en-US" altLang="ja-JP" sz="2400" dirty="0"/>
              <a:t> docker-</a:t>
            </a:r>
            <a:r>
              <a:rPr kumimoji="1" lang="en-US" altLang="ja-JP" sz="2400" dirty="0" err="1"/>
              <a:t>compose.yml</a:t>
            </a:r>
            <a:r>
              <a:rPr kumimoji="1" lang="ja-JP" altLang="en-US" sz="2400" dirty="0"/>
              <a:t>」と同階層で実行してください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26847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70A6F-9F9D-AB68-0F79-1806B56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0A05F-165F-2D1B-EF05-E0D8743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WLS2</a:t>
            </a:r>
            <a:r>
              <a:rPr kumimoji="1" lang="ja-JP" altLang="en-US" dirty="0"/>
              <a:t>の設定について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2800" dirty="0">
                <a:hlinkClick r:id="rId2"/>
              </a:rPr>
              <a:t>https://www.kagoya.jp/howto/cloud/container/wsl2_docker/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Postgres(</a:t>
            </a:r>
            <a:r>
              <a:rPr lang="en-US" altLang="ja-JP" dirty="0" err="1"/>
              <a:t>postgis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Docker</a:t>
            </a:r>
            <a:r>
              <a:rPr lang="ja-JP" altLang="en-US" dirty="0"/>
              <a:t>での設定について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https://qiita.com/A-Kira/items/3339e902e7a8fca8fdf6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30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F00B0-65CC-DD4F-91B1-41AE8D0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6C4FE6-3CCE-0943-EB70-9EA68AD2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/>
              <a:t>Docker</a:t>
            </a:r>
            <a:r>
              <a:rPr lang="ja-JP" altLang="en-US" sz="2800" dirty="0"/>
              <a:t>デスクトップのインストール</a:t>
            </a:r>
            <a:endParaRPr lang="en-US" altLang="ja-JP" sz="2800" dirty="0"/>
          </a:p>
          <a:p>
            <a:endParaRPr kumimoji="1" lang="en-US" altLang="ja-JP" dirty="0"/>
          </a:p>
          <a:p>
            <a:r>
              <a:rPr lang="en-US" altLang="ja-JP" sz="2800" dirty="0"/>
              <a:t>Docker</a:t>
            </a:r>
            <a:r>
              <a:rPr lang="ja-JP" altLang="en-US" sz="2800" dirty="0"/>
              <a:t>環境で</a:t>
            </a:r>
            <a:r>
              <a:rPr lang="en-US" altLang="ja-JP" sz="2800" dirty="0"/>
              <a:t>Postgres(</a:t>
            </a:r>
            <a:r>
              <a:rPr lang="en-US" altLang="ja-JP" sz="2800" dirty="0" err="1"/>
              <a:t>PostGIS</a:t>
            </a:r>
            <a:r>
              <a:rPr lang="en-US" altLang="ja-JP" sz="2800" dirty="0"/>
              <a:t>)</a:t>
            </a:r>
            <a:r>
              <a:rPr lang="ja-JP" altLang="en-US" sz="2800" dirty="0"/>
              <a:t>をセットアップ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5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4F1B8-771E-008F-658D-C6C02986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Docker</a:t>
            </a:r>
            <a:r>
              <a:rPr lang="ja-JP" altLang="en-US" sz="4000" dirty="0"/>
              <a:t>デスクトップのインストール</a:t>
            </a:r>
            <a:endParaRPr kumimoji="1" lang="ja-JP" altLang="en-US" sz="4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60C7A-34E0-2DD9-5400-54B78B941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02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70A6F-9F9D-AB68-0F79-1806B56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0A05F-165F-2D1B-EF05-E0D8743E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56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以下の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からインストーラをダウンロードしてください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Docker Desktop Installer.exe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https://docs.docker.com/desktop/install/windows-install/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インストーラの</a:t>
            </a:r>
            <a:r>
              <a:rPr kumimoji="1" lang="en-US" altLang="ja-JP" dirty="0"/>
              <a:t>exe</a:t>
            </a:r>
            <a:r>
              <a:rPr kumimoji="1" lang="ja-JP" altLang="en-US" dirty="0"/>
              <a:t>を実行して、</a:t>
            </a:r>
            <a:r>
              <a:rPr lang="ja-JP" altLang="en-US" dirty="0"/>
              <a:t>ダウンロードしてください</a:t>
            </a:r>
            <a:endParaRPr kumimoji="1" lang="ja-JP" altLang="en-US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起動時に無償、有償の説明がでるかもしれません。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個人使用は無償のようなのでそのまま進んでください。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58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44DE0-2B1C-0E36-312F-BC3C5795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WSL</a:t>
            </a:r>
            <a:r>
              <a:rPr kumimoji="1" lang="ja-JP" altLang="en-US" sz="2800" dirty="0"/>
              <a:t>と「仮想マシン プラットフォーム」を有効化する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AD040A2-0944-F8D9-494E-03B2DA2893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7734" y="1825625"/>
            <a:ext cx="4602532" cy="4351338"/>
          </a:xfrm>
        </p:spPr>
      </p:pic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A0AE5135-88E6-0681-1275-0221F5A2B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1533" y="1825625"/>
            <a:ext cx="5002933" cy="4351338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9EDE56-79EB-6188-805E-5F665B21E027}"/>
              </a:ext>
            </a:extLst>
          </p:cNvPr>
          <p:cNvSpPr/>
          <p:nvPr/>
        </p:nvSpPr>
        <p:spPr>
          <a:xfrm>
            <a:off x="1194891" y="3158326"/>
            <a:ext cx="2541246" cy="151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76D425-642A-EF4A-8125-43B90E3CA2BB}"/>
              </a:ext>
            </a:extLst>
          </p:cNvPr>
          <p:cNvSpPr/>
          <p:nvPr/>
        </p:nvSpPr>
        <p:spPr>
          <a:xfrm>
            <a:off x="6384906" y="5156355"/>
            <a:ext cx="2541246" cy="151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19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A88B0-B596-9C45-18D9-985B51ED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BEA90-58C7-AE73-E52C-3EA47ACBF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Wls2</a:t>
            </a:r>
            <a:r>
              <a:rPr kumimoji="1" lang="ja-JP" altLang="en-US" sz="2400" dirty="0"/>
              <a:t>を使えるように設定します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以下のサイトからインストーラを取得して実行してください。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kumimoji="1" lang="en-US" altLang="ja-JP" sz="2400" dirty="0"/>
              <a:t>wsl_update_x64.msi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600" dirty="0">
                <a:hlinkClick r:id="rId2"/>
              </a:rPr>
              <a:t>https://docs.microsoft.com/ja-jp/windows/wsl/install-manual#step-4---download-the-linux-kernel-update-package</a:t>
            </a:r>
            <a:endParaRPr kumimoji="1" lang="en-US" altLang="ja-JP" sz="16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A8F6A40-DA03-E423-5CC1-C56C53BB9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6833" y="3242474"/>
            <a:ext cx="6256028" cy="16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CE5EC5-95DB-334B-E023-585383EF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34152-FC9C-1332-79EA-1489C4C1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デフォルトで</a:t>
            </a:r>
            <a:r>
              <a:rPr kumimoji="1" lang="en-US" altLang="ja-JP" dirty="0"/>
              <a:t>WLS2</a:t>
            </a:r>
            <a:r>
              <a:rPr kumimoji="1" lang="ja-JP" altLang="en-US" dirty="0"/>
              <a:t>を使用するよう設定します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9A29E5E-53C4-7820-D029-A6C3B66A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04" y="2603910"/>
            <a:ext cx="7267984" cy="30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4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4F1B8-771E-008F-658D-C6C02986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Docker</a:t>
            </a:r>
            <a:r>
              <a:rPr lang="ja-JP" altLang="en-US" sz="3600" dirty="0"/>
              <a:t>環境で</a:t>
            </a:r>
            <a:r>
              <a:rPr lang="en-US" altLang="ja-JP" sz="3600" dirty="0"/>
              <a:t>Postgres(</a:t>
            </a:r>
            <a:r>
              <a:rPr lang="en-US" altLang="ja-JP" sz="3600" dirty="0" err="1"/>
              <a:t>PostGIS</a:t>
            </a:r>
            <a:r>
              <a:rPr lang="en-US" altLang="ja-JP" sz="3600" dirty="0"/>
              <a:t>)</a:t>
            </a:r>
            <a:r>
              <a:rPr lang="ja-JP" altLang="en-US" sz="3600" dirty="0"/>
              <a:t>をセットアップ</a:t>
            </a:r>
            <a:endParaRPr kumimoji="1" lang="ja-JP" altLang="en-US" sz="3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60C7A-34E0-2DD9-5400-54B78B941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247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FD461-1D6A-8F73-C658-CB8D6B15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D3DEF-FE6C-9EC8-0A9F-B5EBD96CDE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/>
              <a:t>.</a:t>
            </a:r>
          </a:p>
          <a:p>
            <a:pPr marL="0" indent="0">
              <a:buNone/>
            </a:pPr>
            <a:r>
              <a:rPr kumimoji="1" lang="en-US" altLang="ja-JP" sz="1400" dirty="0"/>
              <a:t>├── docker</a:t>
            </a:r>
          </a:p>
          <a:p>
            <a:pPr marL="0" indent="0">
              <a:buNone/>
            </a:pPr>
            <a:r>
              <a:rPr kumimoji="1" lang="en-US" altLang="ja-JP" sz="1400" dirty="0"/>
              <a:t>│   └── </a:t>
            </a:r>
            <a:r>
              <a:rPr kumimoji="1" lang="en-US" altLang="ja-JP" sz="1400" dirty="0" err="1"/>
              <a:t>db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dirty="0"/>
              <a:t>│       └── data</a:t>
            </a:r>
          </a:p>
          <a:p>
            <a:pPr marL="0" indent="0">
              <a:buNone/>
            </a:pPr>
            <a:r>
              <a:rPr kumimoji="1" lang="en-US" altLang="ja-JP" sz="1400" dirty="0"/>
              <a:t>│       └── </a:t>
            </a:r>
            <a:r>
              <a:rPr kumimoji="1" lang="en-US" altLang="ja-JP" sz="1400" dirty="0" err="1"/>
              <a:t>sql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dirty="0"/>
              <a:t>│           ├── create-</a:t>
            </a:r>
            <a:r>
              <a:rPr kumimoji="1" lang="en-US" altLang="ja-JP" sz="1400" dirty="0" err="1"/>
              <a:t>tables.sql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dirty="0"/>
              <a:t>│           └── insert-</a:t>
            </a:r>
            <a:r>
              <a:rPr kumimoji="1" lang="en-US" altLang="ja-JP" sz="1400" dirty="0" err="1"/>
              <a:t>data.sql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sz="1400" dirty="0"/>
              <a:t>├── docker-</a:t>
            </a:r>
            <a:r>
              <a:rPr kumimoji="1" lang="en-US" altLang="ja-JP" sz="1400" dirty="0" err="1"/>
              <a:t>compose.yml</a:t>
            </a:r>
            <a:endParaRPr kumimoji="1" lang="ja-JP" altLang="en-US" sz="1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F8D95A-ED7F-E1A4-FB77-1B9519A84C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左のようなフォルダ構成を作成しておく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以下のファイルは</a:t>
            </a:r>
            <a:r>
              <a:rPr kumimoji="1" lang="en-US" altLang="ja-JP" sz="2000" dirty="0"/>
              <a:t>GitHub</a:t>
            </a:r>
            <a:r>
              <a:rPr kumimoji="1" lang="ja-JP" altLang="en-US" sz="2000" dirty="0"/>
              <a:t>にアップロードする予定です。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kumimoji="1" lang="en-US" altLang="ja-JP" sz="2000" dirty="0"/>
              <a:t> create-</a:t>
            </a:r>
            <a:r>
              <a:rPr kumimoji="1" lang="en-US" altLang="ja-JP" sz="2000" dirty="0" err="1"/>
              <a:t>tables.sql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 </a:t>
            </a:r>
            <a:r>
              <a:rPr kumimoji="1" lang="en-US" altLang="ja-JP" sz="2000" dirty="0"/>
              <a:t>insert-</a:t>
            </a:r>
            <a:r>
              <a:rPr kumimoji="1" lang="en-US" altLang="ja-JP" sz="2000" dirty="0" err="1"/>
              <a:t>data.sql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kumimoji="1" lang="en-US" altLang="ja-JP" sz="2000" dirty="0"/>
              <a:t> docker-</a:t>
            </a:r>
            <a:r>
              <a:rPr kumimoji="1" lang="en-US" altLang="ja-JP" sz="2000" dirty="0" err="1"/>
              <a:t>compose.yml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※DB</a:t>
            </a:r>
            <a:r>
              <a:rPr kumimoji="1" lang="ja-JP" altLang="en-US" sz="2000" dirty="0"/>
              <a:t>作成時の確認用の仮データを</a:t>
            </a:r>
            <a:r>
              <a:rPr kumimoji="1" lang="en-US" altLang="ja-JP" sz="2000" dirty="0"/>
              <a:t>insert</a:t>
            </a:r>
            <a:r>
              <a:rPr kumimoji="1" lang="ja-JP" altLang="en-US" sz="2000" dirty="0"/>
              <a:t>してるだけなので、また内容は変更予定です。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6629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476</Words>
  <Application>Microsoft Office PowerPoint</Application>
  <PresentationFormat>ワイド画面</PresentationFormat>
  <Paragraphs>69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Webアプリ作るの会(環境構築資料)</vt:lpstr>
      <vt:lpstr>目次</vt:lpstr>
      <vt:lpstr>Dockerデスクトップのインストール</vt:lpstr>
      <vt:lpstr>PowerPoint プレゼンテーション</vt:lpstr>
      <vt:lpstr>WSLと「仮想マシン プラットフォーム」を有効化する</vt:lpstr>
      <vt:lpstr>PowerPoint プレゼンテーション</vt:lpstr>
      <vt:lpstr>PowerPoint プレゼンテーション</vt:lpstr>
      <vt:lpstr>Docker環境でPostgres(PostGIS)をセットアップ</vt:lpstr>
      <vt:lpstr>PowerPoint プレゼンテーション</vt:lpstr>
      <vt:lpstr>以下のコマンドは「 docker-compose.yml」と同階層で実行してください</vt:lpstr>
      <vt:lpstr>以下のコマンドは「 docker-compose.yml」と同階層で実行してください</vt:lpstr>
      <vt:lpstr>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有里子 中北</dc:creator>
  <cp:lastModifiedBy>有里子 中北</cp:lastModifiedBy>
  <cp:revision>31</cp:revision>
  <dcterms:created xsi:type="dcterms:W3CDTF">2022-08-28T04:22:30Z</dcterms:created>
  <dcterms:modified xsi:type="dcterms:W3CDTF">2022-08-28T05:20:35Z</dcterms:modified>
</cp:coreProperties>
</file>