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D2E83-EE66-4FE1-8D0D-26190B24673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AC297D-EF2D-429B-9311-FCE86776A38F}">
      <dgm:prSet/>
      <dgm:spPr/>
      <dgm:t>
        <a:bodyPr/>
        <a:lstStyle/>
        <a:p>
          <a:r>
            <a:rPr lang="en-IN"/>
            <a:t>Ingest PDF documents upto a size of ~200 Mbs</a:t>
          </a:r>
          <a:endParaRPr lang="en-US"/>
        </a:p>
      </dgm:t>
    </dgm:pt>
    <dgm:pt modelId="{D7ED5C76-7F1B-4C73-9FDE-E446E8ADBB6E}" type="parTrans" cxnId="{364ED148-71E2-48E2-A0BE-179C9A0E9EB2}">
      <dgm:prSet/>
      <dgm:spPr/>
      <dgm:t>
        <a:bodyPr/>
        <a:lstStyle/>
        <a:p>
          <a:endParaRPr lang="en-US"/>
        </a:p>
      </dgm:t>
    </dgm:pt>
    <dgm:pt modelId="{5909D5F0-1924-49D7-846F-5CC705147228}" type="sibTrans" cxnId="{364ED148-71E2-48E2-A0BE-179C9A0E9EB2}">
      <dgm:prSet/>
      <dgm:spPr/>
      <dgm:t>
        <a:bodyPr/>
        <a:lstStyle/>
        <a:p>
          <a:endParaRPr lang="en-US"/>
        </a:p>
      </dgm:t>
    </dgm:pt>
    <dgm:pt modelId="{EED54218-2E56-415A-BE5D-C6B4A2E009E2}">
      <dgm:prSet/>
      <dgm:spPr/>
      <dgm:t>
        <a:bodyPr/>
        <a:lstStyle/>
        <a:p>
          <a:r>
            <a:rPr lang="en-IN"/>
            <a:t>Learn the contents of the PDF</a:t>
          </a:r>
          <a:endParaRPr lang="en-US"/>
        </a:p>
      </dgm:t>
    </dgm:pt>
    <dgm:pt modelId="{A6C29024-D5DD-43EE-9BD9-85C3F77E966F}" type="parTrans" cxnId="{69BD45E4-D7D5-4C3B-A9B1-FCF90E964FE2}">
      <dgm:prSet/>
      <dgm:spPr/>
      <dgm:t>
        <a:bodyPr/>
        <a:lstStyle/>
        <a:p>
          <a:endParaRPr lang="en-US"/>
        </a:p>
      </dgm:t>
    </dgm:pt>
    <dgm:pt modelId="{EF26FEA4-8B27-4F37-B814-D8BC2B4EDCEA}" type="sibTrans" cxnId="{69BD45E4-D7D5-4C3B-A9B1-FCF90E964FE2}">
      <dgm:prSet/>
      <dgm:spPr/>
      <dgm:t>
        <a:bodyPr/>
        <a:lstStyle/>
        <a:p>
          <a:endParaRPr lang="en-US"/>
        </a:p>
      </dgm:t>
    </dgm:pt>
    <dgm:pt modelId="{70487112-65EE-488D-ADA3-5E8FA2B882D9}">
      <dgm:prSet/>
      <dgm:spPr/>
      <dgm:t>
        <a:bodyPr/>
        <a:lstStyle/>
        <a:p>
          <a:r>
            <a:rPr lang="en-IN"/>
            <a:t>Response in a human like interaction against the query of the user</a:t>
          </a:r>
          <a:endParaRPr lang="en-US"/>
        </a:p>
      </dgm:t>
    </dgm:pt>
    <dgm:pt modelId="{E9914FD0-E884-4599-8DCA-CC7F2447096D}" type="parTrans" cxnId="{BDEE2E60-17A6-4292-8C8D-5A2D471F5D4E}">
      <dgm:prSet/>
      <dgm:spPr/>
      <dgm:t>
        <a:bodyPr/>
        <a:lstStyle/>
        <a:p>
          <a:endParaRPr lang="en-US"/>
        </a:p>
      </dgm:t>
    </dgm:pt>
    <dgm:pt modelId="{37E584C0-17A1-459C-BCC7-A4D0F06DAEE8}" type="sibTrans" cxnId="{BDEE2E60-17A6-4292-8C8D-5A2D471F5D4E}">
      <dgm:prSet/>
      <dgm:spPr/>
      <dgm:t>
        <a:bodyPr/>
        <a:lstStyle/>
        <a:p>
          <a:endParaRPr lang="en-US"/>
        </a:p>
      </dgm:t>
    </dgm:pt>
    <dgm:pt modelId="{A00BF551-CCCA-4A72-AFF6-CEDD987C73DB}" type="pres">
      <dgm:prSet presAssocID="{9E7D2E83-EE66-4FE1-8D0D-26190B2467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12D312-9DBB-4C66-BE39-B757D9775E39}" type="pres">
      <dgm:prSet presAssocID="{60AC297D-EF2D-429B-9311-FCE86776A38F}" presName="hierRoot1" presStyleCnt="0"/>
      <dgm:spPr/>
    </dgm:pt>
    <dgm:pt modelId="{1E248472-A79D-402C-9C9A-1EDE8A95AEAC}" type="pres">
      <dgm:prSet presAssocID="{60AC297D-EF2D-429B-9311-FCE86776A38F}" presName="composite" presStyleCnt="0"/>
      <dgm:spPr/>
    </dgm:pt>
    <dgm:pt modelId="{B9D31A6F-895B-44EF-9E52-BDEA8795EDA5}" type="pres">
      <dgm:prSet presAssocID="{60AC297D-EF2D-429B-9311-FCE86776A38F}" presName="background" presStyleLbl="node0" presStyleIdx="0" presStyleCnt="3"/>
      <dgm:spPr/>
    </dgm:pt>
    <dgm:pt modelId="{03BD177F-393C-4962-B563-154BB4E7B802}" type="pres">
      <dgm:prSet presAssocID="{60AC297D-EF2D-429B-9311-FCE86776A38F}" presName="text" presStyleLbl="fgAcc0" presStyleIdx="0" presStyleCnt="3">
        <dgm:presLayoutVars>
          <dgm:chPref val="3"/>
        </dgm:presLayoutVars>
      </dgm:prSet>
      <dgm:spPr/>
    </dgm:pt>
    <dgm:pt modelId="{218D77A2-3AA8-4E33-B572-3180DA11D5BF}" type="pres">
      <dgm:prSet presAssocID="{60AC297D-EF2D-429B-9311-FCE86776A38F}" presName="hierChild2" presStyleCnt="0"/>
      <dgm:spPr/>
    </dgm:pt>
    <dgm:pt modelId="{43F7DB1C-C0DB-421F-A52E-412801788E67}" type="pres">
      <dgm:prSet presAssocID="{EED54218-2E56-415A-BE5D-C6B4A2E009E2}" presName="hierRoot1" presStyleCnt="0"/>
      <dgm:spPr/>
    </dgm:pt>
    <dgm:pt modelId="{52742871-571C-462F-B571-19A5DDD4A721}" type="pres">
      <dgm:prSet presAssocID="{EED54218-2E56-415A-BE5D-C6B4A2E009E2}" presName="composite" presStyleCnt="0"/>
      <dgm:spPr/>
    </dgm:pt>
    <dgm:pt modelId="{FED979C2-E61D-44D9-A807-8E3B8B9E541C}" type="pres">
      <dgm:prSet presAssocID="{EED54218-2E56-415A-BE5D-C6B4A2E009E2}" presName="background" presStyleLbl="node0" presStyleIdx="1" presStyleCnt="3"/>
      <dgm:spPr/>
    </dgm:pt>
    <dgm:pt modelId="{8651F4DF-2C66-4387-8FA6-DA9149A30FEA}" type="pres">
      <dgm:prSet presAssocID="{EED54218-2E56-415A-BE5D-C6B4A2E009E2}" presName="text" presStyleLbl="fgAcc0" presStyleIdx="1" presStyleCnt="3">
        <dgm:presLayoutVars>
          <dgm:chPref val="3"/>
        </dgm:presLayoutVars>
      </dgm:prSet>
      <dgm:spPr/>
    </dgm:pt>
    <dgm:pt modelId="{F354481B-812F-4285-864C-6573454EA096}" type="pres">
      <dgm:prSet presAssocID="{EED54218-2E56-415A-BE5D-C6B4A2E009E2}" presName="hierChild2" presStyleCnt="0"/>
      <dgm:spPr/>
    </dgm:pt>
    <dgm:pt modelId="{8041CEEE-2C1A-4ABA-8A2B-EC734EAF6335}" type="pres">
      <dgm:prSet presAssocID="{70487112-65EE-488D-ADA3-5E8FA2B882D9}" presName="hierRoot1" presStyleCnt="0"/>
      <dgm:spPr/>
    </dgm:pt>
    <dgm:pt modelId="{ACB71149-605D-4721-9C82-67F808A456C2}" type="pres">
      <dgm:prSet presAssocID="{70487112-65EE-488D-ADA3-5E8FA2B882D9}" presName="composite" presStyleCnt="0"/>
      <dgm:spPr/>
    </dgm:pt>
    <dgm:pt modelId="{E85E6C60-1F63-4EDA-B3C4-94DE70AD747A}" type="pres">
      <dgm:prSet presAssocID="{70487112-65EE-488D-ADA3-5E8FA2B882D9}" presName="background" presStyleLbl="node0" presStyleIdx="2" presStyleCnt="3"/>
      <dgm:spPr/>
    </dgm:pt>
    <dgm:pt modelId="{855C66DC-451A-446A-B382-F81127F8A45E}" type="pres">
      <dgm:prSet presAssocID="{70487112-65EE-488D-ADA3-5E8FA2B882D9}" presName="text" presStyleLbl="fgAcc0" presStyleIdx="2" presStyleCnt="3">
        <dgm:presLayoutVars>
          <dgm:chPref val="3"/>
        </dgm:presLayoutVars>
      </dgm:prSet>
      <dgm:spPr/>
    </dgm:pt>
    <dgm:pt modelId="{0DE49E32-5F31-4AF3-B72F-9D330F113A6E}" type="pres">
      <dgm:prSet presAssocID="{70487112-65EE-488D-ADA3-5E8FA2B882D9}" presName="hierChild2" presStyleCnt="0"/>
      <dgm:spPr/>
    </dgm:pt>
  </dgm:ptLst>
  <dgm:cxnLst>
    <dgm:cxn modelId="{F482DB16-50FA-43A8-9593-152E9EB26469}" type="presOf" srcId="{60AC297D-EF2D-429B-9311-FCE86776A38F}" destId="{03BD177F-393C-4962-B563-154BB4E7B802}" srcOrd="0" destOrd="0" presId="urn:microsoft.com/office/officeart/2005/8/layout/hierarchy1"/>
    <dgm:cxn modelId="{3EB14421-5384-4240-BD20-A6838C1A3673}" type="presOf" srcId="{EED54218-2E56-415A-BE5D-C6B4A2E009E2}" destId="{8651F4DF-2C66-4387-8FA6-DA9149A30FEA}" srcOrd="0" destOrd="0" presId="urn:microsoft.com/office/officeart/2005/8/layout/hierarchy1"/>
    <dgm:cxn modelId="{BDEE2E60-17A6-4292-8C8D-5A2D471F5D4E}" srcId="{9E7D2E83-EE66-4FE1-8D0D-26190B24673D}" destId="{70487112-65EE-488D-ADA3-5E8FA2B882D9}" srcOrd="2" destOrd="0" parTransId="{E9914FD0-E884-4599-8DCA-CC7F2447096D}" sibTransId="{37E584C0-17A1-459C-BCC7-A4D0F06DAEE8}"/>
    <dgm:cxn modelId="{364ED148-71E2-48E2-A0BE-179C9A0E9EB2}" srcId="{9E7D2E83-EE66-4FE1-8D0D-26190B24673D}" destId="{60AC297D-EF2D-429B-9311-FCE86776A38F}" srcOrd="0" destOrd="0" parTransId="{D7ED5C76-7F1B-4C73-9FDE-E446E8ADBB6E}" sibTransId="{5909D5F0-1924-49D7-846F-5CC705147228}"/>
    <dgm:cxn modelId="{E8B7EC8E-24B9-4BFF-BD78-DF0C2BD5054A}" type="presOf" srcId="{9E7D2E83-EE66-4FE1-8D0D-26190B24673D}" destId="{A00BF551-CCCA-4A72-AFF6-CEDD987C73DB}" srcOrd="0" destOrd="0" presId="urn:microsoft.com/office/officeart/2005/8/layout/hierarchy1"/>
    <dgm:cxn modelId="{471EF9AE-EE5C-4CFC-93AD-225ED86CE3F2}" type="presOf" srcId="{70487112-65EE-488D-ADA3-5E8FA2B882D9}" destId="{855C66DC-451A-446A-B382-F81127F8A45E}" srcOrd="0" destOrd="0" presId="urn:microsoft.com/office/officeart/2005/8/layout/hierarchy1"/>
    <dgm:cxn modelId="{69BD45E4-D7D5-4C3B-A9B1-FCF90E964FE2}" srcId="{9E7D2E83-EE66-4FE1-8D0D-26190B24673D}" destId="{EED54218-2E56-415A-BE5D-C6B4A2E009E2}" srcOrd="1" destOrd="0" parTransId="{A6C29024-D5DD-43EE-9BD9-85C3F77E966F}" sibTransId="{EF26FEA4-8B27-4F37-B814-D8BC2B4EDCEA}"/>
    <dgm:cxn modelId="{F1F7DCA5-85B5-4ACB-BE4A-50A1EBD61FD1}" type="presParOf" srcId="{A00BF551-CCCA-4A72-AFF6-CEDD987C73DB}" destId="{2712D312-9DBB-4C66-BE39-B757D9775E39}" srcOrd="0" destOrd="0" presId="urn:microsoft.com/office/officeart/2005/8/layout/hierarchy1"/>
    <dgm:cxn modelId="{CAEBA0D2-F0D3-4BDA-A167-B5BC8F2A46E4}" type="presParOf" srcId="{2712D312-9DBB-4C66-BE39-B757D9775E39}" destId="{1E248472-A79D-402C-9C9A-1EDE8A95AEAC}" srcOrd="0" destOrd="0" presId="urn:microsoft.com/office/officeart/2005/8/layout/hierarchy1"/>
    <dgm:cxn modelId="{E1BE3DC8-5150-473C-B6DE-893A1A2B453F}" type="presParOf" srcId="{1E248472-A79D-402C-9C9A-1EDE8A95AEAC}" destId="{B9D31A6F-895B-44EF-9E52-BDEA8795EDA5}" srcOrd="0" destOrd="0" presId="urn:microsoft.com/office/officeart/2005/8/layout/hierarchy1"/>
    <dgm:cxn modelId="{FC18B9C4-D330-48BE-AC00-F727B7AE23E0}" type="presParOf" srcId="{1E248472-A79D-402C-9C9A-1EDE8A95AEAC}" destId="{03BD177F-393C-4962-B563-154BB4E7B802}" srcOrd="1" destOrd="0" presId="urn:microsoft.com/office/officeart/2005/8/layout/hierarchy1"/>
    <dgm:cxn modelId="{7D6E02A0-2B5F-4402-ADFA-97DE1EA285EC}" type="presParOf" srcId="{2712D312-9DBB-4C66-BE39-B757D9775E39}" destId="{218D77A2-3AA8-4E33-B572-3180DA11D5BF}" srcOrd="1" destOrd="0" presId="urn:microsoft.com/office/officeart/2005/8/layout/hierarchy1"/>
    <dgm:cxn modelId="{B780A534-5F6A-41FD-9DDD-60840AC7C327}" type="presParOf" srcId="{A00BF551-CCCA-4A72-AFF6-CEDD987C73DB}" destId="{43F7DB1C-C0DB-421F-A52E-412801788E67}" srcOrd="1" destOrd="0" presId="urn:microsoft.com/office/officeart/2005/8/layout/hierarchy1"/>
    <dgm:cxn modelId="{DEF35DB7-3882-487F-BCB0-10AF0CAA8205}" type="presParOf" srcId="{43F7DB1C-C0DB-421F-A52E-412801788E67}" destId="{52742871-571C-462F-B571-19A5DDD4A721}" srcOrd="0" destOrd="0" presId="urn:microsoft.com/office/officeart/2005/8/layout/hierarchy1"/>
    <dgm:cxn modelId="{B8314071-8852-4A5F-9DC9-95FC3EFAB5B6}" type="presParOf" srcId="{52742871-571C-462F-B571-19A5DDD4A721}" destId="{FED979C2-E61D-44D9-A807-8E3B8B9E541C}" srcOrd="0" destOrd="0" presId="urn:microsoft.com/office/officeart/2005/8/layout/hierarchy1"/>
    <dgm:cxn modelId="{8AED44EA-30B6-4165-900B-62CCDD03D907}" type="presParOf" srcId="{52742871-571C-462F-B571-19A5DDD4A721}" destId="{8651F4DF-2C66-4387-8FA6-DA9149A30FEA}" srcOrd="1" destOrd="0" presId="urn:microsoft.com/office/officeart/2005/8/layout/hierarchy1"/>
    <dgm:cxn modelId="{E3E804D5-823D-4091-9226-4C8F7F5F3015}" type="presParOf" srcId="{43F7DB1C-C0DB-421F-A52E-412801788E67}" destId="{F354481B-812F-4285-864C-6573454EA096}" srcOrd="1" destOrd="0" presId="urn:microsoft.com/office/officeart/2005/8/layout/hierarchy1"/>
    <dgm:cxn modelId="{BA4EDE50-4B81-4446-96A0-E7E8DD1C54B9}" type="presParOf" srcId="{A00BF551-CCCA-4A72-AFF6-CEDD987C73DB}" destId="{8041CEEE-2C1A-4ABA-8A2B-EC734EAF6335}" srcOrd="2" destOrd="0" presId="urn:microsoft.com/office/officeart/2005/8/layout/hierarchy1"/>
    <dgm:cxn modelId="{24EF88CA-595C-4EF5-83CC-EB607E155ACB}" type="presParOf" srcId="{8041CEEE-2C1A-4ABA-8A2B-EC734EAF6335}" destId="{ACB71149-605D-4721-9C82-67F808A456C2}" srcOrd="0" destOrd="0" presId="urn:microsoft.com/office/officeart/2005/8/layout/hierarchy1"/>
    <dgm:cxn modelId="{5FCFDEA6-4301-4663-9D45-845A04A0AF7A}" type="presParOf" srcId="{ACB71149-605D-4721-9C82-67F808A456C2}" destId="{E85E6C60-1F63-4EDA-B3C4-94DE70AD747A}" srcOrd="0" destOrd="0" presId="urn:microsoft.com/office/officeart/2005/8/layout/hierarchy1"/>
    <dgm:cxn modelId="{0F50B2A8-FB8C-4118-BD54-960AD4AC1E6C}" type="presParOf" srcId="{ACB71149-605D-4721-9C82-67F808A456C2}" destId="{855C66DC-451A-446A-B382-F81127F8A45E}" srcOrd="1" destOrd="0" presId="urn:microsoft.com/office/officeart/2005/8/layout/hierarchy1"/>
    <dgm:cxn modelId="{1800620A-B259-49E0-A365-323F2AC95952}" type="presParOf" srcId="{8041CEEE-2C1A-4ABA-8A2B-EC734EAF6335}" destId="{0DE49E32-5F31-4AF3-B72F-9D330F113A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1A6F-895B-44EF-9E52-BDEA8795EDA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D177F-393C-4962-B563-154BB4E7B80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Ingest PDF documents upto a size of ~200 Mbs</a:t>
          </a:r>
          <a:endParaRPr lang="en-US" sz="2500" kern="1200"/>
        </a:p>
      </dsp:txBody>
      <dsp:txXfrm>
        <a:off x="398656" y="1088253"/>
        <a:ext cx="2959127" cy="1837317"/>
      </dsp:txXfrm>
    </dsp:sp>
    <dsp:sp modelId="{FED979C2-E61D-44D9-A807-8E3B8B9E541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1F4DF-2C66-4387-8FA6-DA9149A30FE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Learn the contents of the PDF</a:t>
          </a:r>
          <a:endParaRPr lang="en-US" sz="2500" kern="1200"/>
        </a:p>
      </dsp:txBody>
      <dsp:txXfrm>
        <a:off x="4155097" y="1088253"/>
        <a:ext cx="2959127" cy="1837317"/>
      </dsp:txXfrm>
    </dsp:sp>
    <dsp:sp modelId="{E85E6C60-1F63-4EDA-B3C4-94DE70AD747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C66DC-451A-446A-B382-F81127F8A45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Response in a human like interaction against the query of the user</a:t>
          </a:r>
          <a:endParaRPr lang="en-US" sz="25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7D55-00CA-754D-1B57-CCD18BC29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F3C0-5EF9-BAA9-ED34-CFB8A81F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408E-768C-8A6A-7E29-6D40D565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2CCF-6924-855F-E2C0-2F9DB5DB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0C00-0C24-20AC-9BE4-8C636CA1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B2A-1235-1BC1-B33E-A10E706F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BE05A-D5F9-1C14-05AB-4689843C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39BB-81A4-7E84-A29A-CA96DEC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DCFC-A61E-CDC4-D9F5-580A74E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3D5E-65BA-B074-D643-B8B6A269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BF5F5-B072-C377-771C-38FD1FFFF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DA1A-44AB-13B6-F6FD-18CA5E5C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CB16-74DE-E664-97D0-43C2867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15FC-58F5-BE6F-1B00-57248C91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E0E5-4FC3-720D-1ECC-CFD5E6D4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86CD-976C-AAF5-F997-9DEED6A6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F84B-E338-4C4C-F231-8864401F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CA2E-FFED-C2D3-33B2-3E9DD66F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689E-2E57-25C8-6B0D-CE29A548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CE3B-2021-946E-62D3-5164EDC5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3F9B-A668-51FD-E168-414208E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1CD41-05F1-6A52-7033-05F0BDDD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BE83-711E-631E-9DEA-F59BF68F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5F05-E1A6-4AA2-685D-801C595D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B6BA-A209-9FCF-64F5-4F49427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B277-9140-72A5-0A1A-668EDC63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E5BF-9ECE-1CCF-6216-2F982DA2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67EBC-9916-992B-413F-C1F51EAA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104D8-5554-9CE3-8F3A-FF3979B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A5D00-13AF-4DBA-3AF1-48A6A9CC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2DC6-AE84-350D-D096-77F9A3D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6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495D-F647-4072-BB06-EF658FE4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F161-2459-CBB4-8E22-8058E7C1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C370-F146-008C-6B7F-877E23DE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1ABC3-80DD-4C78-29F0-F14ECD84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87AF-F5FA-45E5-AE97-4D1B12FC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054D5-7D41-4384-A655-3FFCC7FE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F2E5-CDCA-834D-2997-7F966363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1FD50-E1D4-2DD3-24FA-A4DDC0AF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0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AA3-4CE0-AC06-14AF-0A16D58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BE13-917C-D3CF-70EF-BA10D0CA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A84B6-2722-7BBE-F19C-E589382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6209-23DE-411C-11FD-1BD11A3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0F222-5F48-89B3-8D2D-297F745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A49D-C2B0-4FE6-32F3-6D55EFA4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6721-7993-D1C9-BAEA-825DB2B8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94A-8E3A-E1E2-F4BE-C9327A03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1760-80D2-D123-7672-624DD7F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A4CDC-F008-1C96-D67D-284E5ED93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4A2B-D87F-661A-5088-E0AE54C9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1D8C-F15F-A2DD-BDC0-D4E81BD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8803-8C78-2EE6-78C5-5312C786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7B75-2B20-AC02-2A60-E1EFD46B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3DF0-9F47-7EFE-D35A-B89755F4F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1B5C7-919E-7A1F-C38C-CA51C31F2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C7E-7A7A-89F8-C482-6A729419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D3CA8-8BBB-6C5E-374C-23B44E05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8094-1EDA-E13F-CE18-D300FF22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4BA63-B2D0-BD84-8100-2469AFC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F7E6F-70D9-24E0-DACA-AD6D5F60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4B73-D120-86FF-4B25-F0026E4BD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803-EA88-4017-8267-6D745F83F59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FFE0-F720-C86B-D7AA-DA2DC471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C434-AB5E-D514-4849-54D9BF0C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AC0A-CF67-4009-AA4B-3828F036D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4F036-CE52-B055-680B-F181D648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 with PDFs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A683B-AE3D-9B27-838A-BA36A5AF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53415"/>
            <a:ext cx="11327549" cy="40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8F4A-1221-98C9-FA5E-B2A5EC22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does the tool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280C4-F85F-C9D3-BC21-A2C48BFB2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23799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55EE-2A4E-9C90-54FC-3F974AB0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1F18B-6DB1-BE7C-1370-038B3C4A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414" y="2797120"/>
            <a:ext cx="7225748" cy="3215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32F3C-1156-C4DF-BB6F-23D99EE6754B}"/>
              </a:ext>
            </a:extLst>
          </p:cNvPr>
          <p:cNvSpPr txBox="1"/>
          <p:nvPr/>
        </p:nvSpPr>
        <p:spPr>
          <a:xfrm>
            <a:off x="4431977" y="475231"/>
            <a:ext cx="7232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Loading and Pre-processing of Text data from PDF</a:t>
            </a:r>
          </a:p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Load multiple PDFs on the tool from local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Read the PDF using the </a:t>
            </a:r>
            <a:r>
              <a:rPr lang="en-IN" dirty="0" err="1"/>
              <a:t>PyPDF</a:t>
            </a:r>
            <a:r>
              <a:rPr lang="en-IN" dirty="0"/>
              <a:t> library of the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Split the texts into chunks for each page in each document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Embed the chunks into vectors and store it using FAISS vector store</a:t>
            </a:r>
          </a:p>
        </p:txBody>
      </p:sp>
    </p:spTree>
    <p:extLst>
      <p:ext uri="{BB962C8B-B14F-4D97-AF65-F5344CB8AC3E}">
        <p14:creationId xmlns:p14="http://schemas.microsoft.com/office/powerpoint/2010/main" val="3590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55EE-2A4E-9C90-54FC-3F974AB0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32F3C-1156-C4DF-BB6F-23D99EE6754B}"/>
              </a:ext>
            </a:extLst>
          </p:cNvPr>
          <p:cNvSpPr txBox="1"/>
          <p:nvPr/>
        </p:nvSpPr>
        <p:spPr>
          <a:xfrm>
            <a:off x="4431977" y="475231"/>
            <a:ext cx="7232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Query and Answer using the learned Data</a:t>
            </a:r>
          </a:p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User provides the query in the query bar in the tool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query is then passed through the FAISS index for similarity 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relevant information are then passed through a </a:t>
            </a:r>
            <a:r>
              <a:rPr lang="en-IN" dirty="0" err="1"/>
              <a:t>langchain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langchain</a:t>
            </a:r>
            <a:r>
              <a:rPr lang="en-IN" dirty="0"/>
              <a:t> here is the prompt + LLM model (</a:t>
            </a:r>
            <a:r>
              <a:rPr lang="en-IN" dirty="0" err="1"/>
              <a:t>gemini</a:t>
            </a:r>
            <a:r>
              <a:rPr lang="en-IN" dirty="0"/>
              <a:t>-pro)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response is printed as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9EB6F-20B7-0F39-2280-E101618C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16" y="2750890"/>
            <a:ext cx="7450731" cy="36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 with PDFs</vt:lpstr>
      <vt:lpstr>What does the tool do?</vt:lpstr>
      <vt:lpstr>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with PDFs</dc:title>
  <dc:creator>Arnab Chandra (Nokia)</dc:creator>
  <cp:lastModifiedBy>Arnab Chandra (Nokia)</cp:lastModifiedBy>
  <cp:revision>1</cp:revision>
  <dcterms:created xsi:type="dcterms:W3CDTF">2024-02-21T08:08:51Z</dcterms:created>
  <dcterms:modified xsi:type="dcterms:W3CDTF">2024-02-21T13:29:29Z</dcterms:modified>
</cp:coreProperties>
</file>